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wholeTbl>
    <a:band2H>
      <a:tcTxStyle/>
      <a:tcStyle>
        <a:tcBdr/>
        <a:fill>
          <a:solidFill>
            <a:schemeClr val="accent4">
              <a:lumOff val="44000"/>
            </a:schemeClr>
          </a:solidFill>
        </a:fill>
      </a:tcStyle>
    </a:band2H>
    <a:firstCo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Col>
    <a:la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lastRow>
    <a:fir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Row>
  </a:tblStyle>
  <a:tblStyle styleId="{C7B018BB-80A7-4F77-B60F-C8B233D01FF8}" styleName="">
    <a:tblBg/>
    <a:wholeTbl>
      <a:tcTxStyle b="off" i="off">
        <a:fontRef idx="minor">
          <a:srgbClr val="282520"/>
        </a:fontRef>
        <a:srgbClr val="282520"/>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DFE9DB"/>
          </a:solidFill>
        </a:fill>
      </a:tcStyle>
    </a:wholeTbl>
    <a:band2H>
      <a:tcTxStyle/>
      <a:tcStyle>
        <a:tcBdr/>
        <a:fill>
          <a:solidFill>
            <a:srgbClr val="F0F4EE"/>
          </a:solidFill>
        </a:fill>
      </a:tcStyle>
    </a:band2H>
    <a:firstCol>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1"/>
          </a:solidFill>
        </a:fill>
      </a:tcStyle>
    </a:firstCol>
    <a:la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381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1"/>
          </a:solidFill>
        </a:fill>
      </a:tcStyle>
    </a:lastRow>
    <a:fir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381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1"/>
          </a:solidFill>
        </a:fill>
      </a:tcStyle>
    </a:firstRow>
  </a:tblStyle>
  <a:tblStyle styleId="{EEE7283C-3CF3-47DC-8721-378D4A62B228}" styleName="">
    <a:tblBg/>
    <a:wholeTbl>
      <a:tcTxStyle b="off" i="off">
        <a:fontRef idx="minor">
          <a:srgbClr val="282520"/>
        </a:fontRef>
        <a:srgbClr val="282520"/>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6">
              <a:lumOff val="34999"/>
            </a:schemeClr>
          </a:solidFill>
        </a:fill>
      </a:tcStyle>
    </a:firstCol>
    <a:la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381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6">
              <a:lumOff val="34999"/>
            </a:schemeClr>
          </a:solidFill>
        </a:fill>
      </a:tcStyle>
    </a:lastRow>
    <a:fir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381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6">
              <a:lumOff val="34999"/>
            </a:schemeClr>
          </a:solidFill>
        </a:fill>
      </a:tcStyle>
    </a:firstRow>
  </a:tblStyle>
  <a:tblStyle styleId="{CF821DB8-F4EB-4A41-A1BA-3FCAFE7338EE}" styleName="">
    <a:tblBg/>
    <a:wholeTbl>
      <a:tcTxStyle b="off" i="off">
        <a:fontRef idx="minor">
          <a:srgbClr val="282520"/>
        </a:fontRef>
        <a:srgbClr val="282520"/>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4">
              <a:lumOff val="44000"/>
            </a:schemeClr>
          </a:solidFill>
        </a:fill>
      </a:tcStyle>
    </a:wholeTbl>
    <a:band2H>
      <a:tcTxStyle/>
      <a:tcStyle>
        <a:tcBdr/>
        <a:fill>
          <a:solidFill>
            <a:schemeClr val="accent4">
              <a:lumOff val="44000"/>
            </a:schemeClr>
          </a:solidFill>
        </a:fill>
      </a:tcStyle>
    </a:band2H>
    <a:firstCol>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4">
              <a:lumOff val="44000"/>
            </a:schemeClr>
          </a:solidFill>
        </a:fill>
      </a:tcStyle>
    </a:firstCol>
    <a:la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381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4">
              <a:lumOff val="44000"/>
            </a:schemeClr>
          </a:solidFill>
        </a:fill>
      </a:tcStyle>
    </a:lastRow>
    <a:fir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381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chemeClr val="accent4">
              <a:lumOff val="44000"/>
            </a:schemeClr>
          </a:solidFill>
        </a:fill>
      </a:tcStyle>
    </a:firstRow>
  </a:tblStyle>
  <a:tblStyle styleId="{33BA23B1-9221-436E-865A-0063620EA4FD}" styleName="">
    <a:tblBg/>
    <a:wholeTbl>
      <a:tcTxStyle b="off" i="off">
        <a:fontRef idx="minor">
          <a:srgbClr val="282520"/>
        </a:fontRef>
        <a:srgbClr val="28252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chemeClr val="accent4">
              <a:lumOff val="44000"/>
            </a:schemeClr>
          </a:solidFill>
        </a:fill>
      </a:tcStyle>
    </a:band2H>
    <a:firstCol>
      <a:tcTxStyle b="on" i="off">
        <a:fontRef idx="minor">
          <a:schemeClr val="accent4">
            <a:lumOff val="44000"/>
          </a:schemeClr>
        </a:fontRef>
        <a:schemeClr val="accent4">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282520"/>
        </a:fontRef>
        <a:srgbClr val="282520"/>
      </a:tcTxStyle>
      <a:tcStyle>
        <a:tcBdr>
          <a:left>
            <a:ln w="12700" cap="flat">
              <a:noFill/>
              <a:miter lim="400000"/>
            </a:ln>
          </a:left>
          <a:right>
            <a:ln w="12700" cap="flat">
              <a:noFill/>
              <a:miter lim="400000"/>
            </a:ln>
          </a:right>
          <a:top>
            <a:ln w="50800" cap="flat">
              <a:solidFill>
                <a:srgbClr val="282520"/>
              </a:solidFill>
              <a:prstDash val="solid"/>
              <a:round/>
            </a:ln>
          </a:top>
          <a:bottom>
            <a:ln w="25400" cap="flat">
              <a:solidFill>
                <a:srgbClr val="282520"/>
              </a:solidFill>
              <a:prstDash val="solid"/>
              <a:round/>
            </a:ln>
          </a:bottom>
          <a:insideH>
            <a:ln w="12700" cap="flat">
              <a:noFill/>
              <a:miter lim="400000"/>
            </a:ln>
          </a:insideH>
          <a:insideV>
            <a:ln w="12700" cap="flat">
              <a:noFill/>
              <a:miter lim="400000"/>
            </a:ln>
          </a:insideV>
        </a:tcBdr>
        <a:fill>
          <a:solidFill>
            <a:schemeClr val="accent4">
              <a:lumOff val="44000"/>
            </a:schemeClr>
          </a:solidFill>
        </a:fill>
      </a:tcStyle>
    </a:lastRow>
    <a:firstRow>
      <a:tcTxStyle b="on" i="off">
        <a:fontRef idx="minor">
          <a:schemeClr val="accent4">
            <a:lumOff val="44000"/>
          </a:schemeClr>
        </a:fontRef>
        <a:schemeClr val="accent4">
          <a:lumOff val="44000"/>
        </a:schemeClr>
      </a:tcTxStyle>
      <a:tcStyle>
        <a:tcBdr>
          <a:left>
            <a:ln w="12700" cap="flat">
              <a:noFill/>
              <a:miter lim="400000"/>
            </a:ln>
          </a:left>
          <a:right>
            <a:ln w="12700" cap="flat">
              <a:noFill/>
              <a:miter lim="400000"/>
            </a:ln>
          </a:right>
          <a:top>
            <a:ln w="25400" cap="flat">
              <a:solidFill>
                <a:srgbClr val="282520"/>
              </a:solidFill>
              <a:prstDash val="solid"/>
              <a:round/>
            </a:ln>
          </a:top>
          <a:bottom>
            <a:ln w="25400" cap="flat">
              <a:solidFill>
                <a:srgbClr val="28252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282520"/>
        </a:fontRef>
        <a:srgbClr val="282520"/>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CBCBCB"/>
          </a:solidFill>
        </a:fill>
      </a:tcStyle>
    </a:wholeTbl>
    <a:band2H>
      <a:tcTxStyle/>
      <a:tcStyle>
        <a:tcBdr/>
        <a:fill>
          <a:solidFill>
            <a:srgbClr val="E7E7E7"/>
          </a:solidFill>
        </a:fill>
      </a:tcStyle>
    </a:band2H>
    <a:firstCol>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282520"/>
          </a:solidFill>
        </a:fill>
      </a:tcStyle>
    </a:firstCol>
    <a:la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38100" cap="flat">
              <a:solidFill>
                <a:schemeClr val="accent4">
                  <a:lumOff val="44000"/>
                </a:schemeClr>
              </a:solidFill>
              <a:prstDash val="solid"/>
              <a:round/>
            </a:ln>
          </a:top>
          <a:bottom>
            <a:ln w="127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282520"/>
          </a:solidFill>
        </a:fill>
      </a:tcStyle>
    </a:lastRow>
    <a:firstRow>
      <a:tcTxStyle b="on" i="off">
        <a:fontRef idx="minor">
          <a:schemeClr val="accent4">
            <a:lumOff val="44000"/>
          </a:schemeClr>
        </a:fontRef>
        <a:schemeClr val="accent4">
          <a:lumOff val="44000"/>
        </a:schemeClr>
      </a:tcTxStyle>
      <a:tcStyle>
        <a:tcBdr>
          <a:left>
            <a:ln w="12700" cap="flat">
              <a:solidFill>
                <a:schemeClr val="accent4">
                  <a:lumOff val="44000"/>
                </a:schemeClr>
              </a:solidFill>
              <a:prstDash val="solid"/>
              <a:round/>
            </a:ln>
          </a:left>
          <a:right>
            <a:ln w="12700" cap="flat">
              <a:solidFill>
                <a:schemeClr val="accent4">
                  <a:lumOff val="44000"/>
                </a:schemeClr>
              </a:solidFill>
              <a:prstDash val="solid"/>
              <a:round/>
            </a:ln>
          </a:right>
          <a:top>
            <a:ln w="12700" cap="flat">
              <a:solidFill>
                <a:schemeClr val="accent4">
                  <a:lumOff val="44000"/>
                </a:schemeClr>
              </a:solidFill>
              <a:prstDash val="solid"/>
              <a:round/>
            </a:ln>
          </a:top>
          <a:bottom>
            <a:ln w="38100" cap="flat">
              <a:solidFill>
                <a:schemeClr val="accent4">
                  <a:lumOff val="44000"/>
                </a:schemeClr>
              </a:solidFill>
              <a:prstDash val="solid"/>
              <a:round/>
            </a:ln>
          </a:bottom>
          <a:insideH>
            <a:ln w="12700" cap="flat">
              <a:solidFill>
                <a:schemeClr val="accent4">
                  <a:lumOff val="44000"/>
                </a:schemeClr>
              </a:solidFill>
              <a:prstDash val="solid"/>
              <a:round/>
            </a:ln>
          </a:insideH>
          <a:insideV>
            <a:ln w="12700" cap="flat">
              <a:solidFill>
                <a:schemeClr val="accent4">
                  <a:lumOff val="44000"/>
                </a:schemeClr>
              </a:solidFill>
              <a:prstDash val="solid"/>
              <a:round/>
            </a:ln>
          </a:insideV>
        </a:tcBdr>
        <a:fill>
          <a:solidFill>
            <a:srgbClr val="28252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8" name="Shape 13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349" name="Shape 134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84302208"/>
      </p:ext>
    </p:extLst>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SA"/>
          </a:p>
        </p:txBody>
      </p:sp>
    </p:spTree>
    <p:extLst>
      <p:ext uri="{BB962C8B-B14F-4D97-AF65-F5344CB8AC3E}">
        <p14:creationId xmlns:p14="http://schemas.microsoft.com/office/powerpoint/2010/main" val="182588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9" name="Google Shape;9;p2"/>
          <p:cNvSpPr/>
          <p:nvPr/>
        </p:nvSpPr>
        <p:spPr>
          <a:xfrm rot="2154365">
            <a:off x="2497120" y="529127"/>
            <a:ext cx="4193250" cy="4509993"/>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grpSp>
        <p:nvGrpSpPr>
          <p:cNvPr id="23" name="Google Shape;10;p2"/>
          <p:cNvGrpSpPr/>
          <p:nvPr/>
        </p:nvGrpSpPr>
        <p:grpSpPr>
          <a:xfrm>
            <a:off x="-141476" y="3719339"/>
            <a:ext cx="2166953" cy="1029874"/>
            <a:chOff x="0" y="0"/>
            <a:chExt cx="2166951" cy="1029872"/>
          </a:xfrm>
        </p:grpSpPr>
        <p:sp>
          <p:nvSpPr>
            <p:cNvPr id="20" name="Google Shape;11;p2"/>
            <p:cNvSpPr/>
            <p:nvPr/>
          </p:nvSpPr>
          <p:spPr>
            <a:xfrm>
              <a:off x="4065" y="0"/>
              <a:ext cx="2135069"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 name="Google Shape;12;p2"/>
            <p:cNvSpPr/>
            <p:nvPr/>
          </p:nvSpPr>
          <p:spPr>
            <a:xfrm>
              <a:off x="0"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 name="Google Shape;13;p2"/>
            <p:cNvSpPr/>
            <p:nvPr/>
          </p:nvSpPr>
          <p:spPr>
            <a:xfrm>
              <a:off x="17992" y="722740"/>
              <a:ext cx="2148960"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4" name="Google Shape;16;p2"/>
          <p:cNvSpPr/>
          <p:nvPr/>
        </p:nvSpPr>
        <p:spPr>
          <a:xfrm>
            <a:off x="7620622" y="2862525"/>
            <a:ext cx="2134003" cy="248659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42" name="Google Shape;18;p2"/>
          <p:cNvGrpSpPr/>
          <p:nvPr/>
        </p:nvGrpSpPr>
        <p:grpSpPr>
          <a:xfrm>
            <a:off x="8196338" y="1336892"/>
            <a:ext cx="443637" cy="3363277"/>
            <a:chOff x="0" y="0"/>
            <a:chExt cx="443635" cy="3363276"/>
          </a:xfrm>
        </p:grpSpPr>
        <p:sp>
          <p:nvSpPr>
            <p:cNvPr id="25" name="Google Shape;19;p2"/>
            <p:cNvSpPr/>
            <p:nvPr/>
          </p:nvSpPr>
          <p:spPr>
            <a:xfrm rot="152993">
              <a:off x="112581" y="2273045"/>
              <a:ext cx="74905"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 name="Google Shape;20;p2"/>
            <p:cNvSpPr/>
            <p:nvPr/>
          </p:nvSpPr>
          <p:spPr>
            <a:xfrm rot="152993">
              <a:off x="1388" y="2425025"/>
              <a:ext cx="64354" cy="6386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7" name="Google Shape;21;p2"/>
            <p:cNvSpPr/>
            <p:nvPr/>
          </p:nvSpPr>
          <p:spPr>
            <a:xfrm rot="152993">
              <a:off x="115999" y="2704677"/>
              <a:ext cx="83514" cy="839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8" name="Google Shape;22;p2"/>
            <p:cNvSpPr/>
            <p:nvPr/>
          </p:nvSpPr>
          <p:spPr>
            <a:xfrm rot="152993">
              <a:off x="183329" y="2025800"/>
              <a:ext cx="72581" cy="785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9" name="Google Shape;23;p2"/>
            <p:cNvSpPr/>
            <p:nvPr/>
          </p:nvSpPr>
          <p:spPr>
            <a:xfrm rot="152993">
              <a:off x="87262" y="1877945"/>
              <a:ext cx="108192" cy="1132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0" name="Google Shape;24;p2"/>
            <p:cNvSpPr/>
            <p:nvPr/>
          </p:nvSpPr>
          <p:spPr>
            <a:xfrm rot="152993">
              <a:off x="277106" y="1810684"/>
              <a:ext cx="72580"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1" name="Google Shape;25;p2"/>
            <p:cNvSpPr/>
            <p:nvPr/>
          </p:nvSpPr>
          <p:spPr>
            <a:xfrm rot="152993">
              <a:off x="185697" y="1569322"/>
              <a:ext cx="87623" cy="85874"/>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 name="Google Shape;26;p2"/>
            <p:cNvSpPr/>
            <p:nvPr/>
          </p:nvSpPr>
          <p:spPr>
            <a:xfrm rot="152993">
              <a:off x="239523" y="1393921"/>
              <a:ext cx="60258" cy="71157"/>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 name="Google Shape;27;p2"/>
            <p:cNvSpPr/>
            <p:nvPr/>
          </p:nvSpPr>
          <p:spPr>
            <a:xfrm rot="152993">
              <a:off x="214174" y="1022255"/>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4" name="Google Shape;28;p2"/>
            <p:cNvSpPr/>
            <p:nvPr/>
          </p:nvSpPr>
          <p:spPr>
            <a:xfrm rot="152993">
              <a:off x="290160" y="803416"/>
              <a:ext cx="32854" cy="43875"/>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5" name="Google Shape;29;p2"/>
            <p:cNvSpPr/>
            <p:nvPr/>
          </p:nvSpPr>
          <p:spPr>
            <a:xfrm rot="152993">
              <a:off x="270293" y="591343"/>
              <a:ext cx="68464"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 name="Google Shape;30;p2"/>
            <p:cNvSpPr/>
            <p:nvPr/>
          </p:nvSpPr>
          <p:spPr>
            <a:xfrm rot="152993">
              <a:off x="148058" y="2958199"/>
              <a:ext cx="80807"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 name="Google Shape;31;p2"/>
            <p:cNvSpPr/>
            <p:nvPr/>
          </p:nvSpPr>
          <p:spPr>
            <a:xfrm rot="152993">
              <a:off x="191654" y="405297"/>
              <a:ext cx="73935"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 name="Google Shape;32;p2"/>
            <p:cNvSpPr/>
            <p:nvPr/>
          </p:nvSpPr>
          <p:spPr>
            <a:xfrm rot="152993">
              <a:off x="372186" y="444303"/>
              <a:ext cx="69820"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 name="Google Shape;33;p2"/>
            <p:cNvSpPr/>
            <p:nvPr/>
          </p:nvSpPr>
          <p:spPr>
            <a:xfrm rot="152993">
              <a:off x="343140" y="303770"/>
              <a:ext cx="54774" cy="5845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0" name="Google Shape;34;p2"/>
            <p:cNvSpPr/>
            <p:nvPr/>
          </p:nvSpPr>
          <p:spPr>
            <a:xfrm rot="152993">
              <a:off x="360343" y="1485"/>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 name="Google Shape;35;p2"/>
            <p:cNvSpPr/>
            <p:nvPr/>
          </p:nvSpPr>
          <p:spPr>
            <a:xfrm rot="152993">
              <a:off x="149527" y="3293044"/>
              <a:ext cx="78516" cy="68520"/>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3" name="Title Text"/>
          <p:cNvSpPr txBox="1">
            <a:spLocks noGrp="1"/>
          </p:cNvSpPr>
          <p:nvPr>
            <p:ph type="title"/>
          </p:nvPr>
        </p:nvSpPr>
        <p:spPr>
          <a:xfrm>
            <a:off x="1417949" y="1380149"/>
            <a:ext cx="6308101" cy="2063701"/>
          </a:xfrm>
          <a:prstGeom prst="rect">
            <a:avLst/>
          </a:prstGeom>
        </p:spPr>
        <p:txBody>
          <a:bodyPr anchor="ctr"/>
          <a:lstStyle>
            <a:lvl1pPr algn="ctr">
              <a:defRPr sz="4900"/>
            </a:lvl1pPr>
          </a:lstStyle>
          <a:p>
            <a:r>
              <a:t>Title Text</a:t>
            </a:r>
          </a:p>
        </p:txBody>
      </p:sp>
      <p:sp>
        <p:nvSpPr>
          <p:cNvPr id="44" name="Body Level One…"/>
          <p:cNvSpPr txBox="1">
            <a:spLocks noGrp="1"/>
          </p:cNvSpPr>
          <p:nvPr>
            <p:ph type="body" sz="quarter" idx="1"/>
          </p:nvPr>
        </p:nvSpPr>
        <p:spPr>
          <a:xfrm>
            <a:off x="2180100" y="3584125"/>
            <a:ext cx="4783800" cy="361201"/>
          </a:xfrm>
          <a:prstGeom prst="rect">
            <a:avLst/>
          </a:prstGeom>
        </p:spPr>
        <p:txBody>
          <a:bodyPr>
            <a:normAutofit/>
          </a:bodyPr>
          <a:lstStyle>
            <a:lvl1pPr marL="317500" indent="-177800" algn="ctr">
              <a:lnSpc>
                <a:spcPct val="100000"/>
              </a:lnSpc>
              <a:buClrTx/>
              <a:buSzTx/>
              <a:buFontTx/>
              <a:buNone/>
              <a:defRPr sz="1600"/>
            </a:lvl1pPr>
            <a:lvl2pPr marL="317500" indent="279400" algn="ctr">
              <a:lnSpc>
                <a:spcPct val="100000"/>
              </a:lnSpc>
              <a:buClrTx/>
              <a:buSzTx/>
              <a:buFontTx/>
              <a:buNone/>
              <a:defRPr sz="1600"/>
            </a:lvl2pPr>
            <a:lvl3pPr marL="317500" indent="736600" algn="ctr">
              <a:lnSpc>
                <a:spcPct val="100000"/>
              </a:lnSpc>
              <a:buClrTx/>
              <a:buSzTx/>
              <a:buFontTx/>
              <a:buNone/>
              <a:defRPr sz="1600"/>
            </a:lvl3pPr>
            <a:lvl4pPr marL="317500" indent="1193800" algn="ctr">
              <a:lnSpc>
                <a:spcPct val="100000"/>
              </a:lnSpc>
              <a:buClrTx/>
              <a:buSzTx/>
              <a:buFontTx/>
              <a:buNone/>
              <a:defRPr sz="1600"/>
            </a:lvl4pPr>
            <a:lvl5pPr marL="317500" indent="1651000" algn="ctr">
              <a:lnSpc>
                <a:spcPct val="100000"/>
              </a:lnSpc>
              <a:buClrTx/>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BIG_NUMBER">
    <p:spTree>
      <p:nvGrpSpPr>
        <p:cNvPr id="1" name=""/>
        <p:cNvGrpSpPr/>
        <p:nvPr/>
      </p:nvGrpSpPr>
      <p:grpSpPr>
        <a:xfrm>
          <a:off x="0" y="0"/>
          <a:ext cx="0" cy="0"/>
          <a:chOff x="0" y="0"/>
          <a:chExt cx="0" cy="0"/>
        </a:xfrm>
      </p:grpSpPr>
      <p:sp>
        <p:nvSpPr>
          <p:cNvPr id="314" name="Google Shape;287;p11"/>
          <p:cNvSpPr/>
          <p:nvPr/>
        </p:nvSpPr>
        <p:spPr>
          <a:xfrm rot="18381302">
            <a:off x="7722895" y="3642151"/>
            <a:ext cx="2109134" cy="1642705"/>
          </a:xfrm>
          <a:custGeom>
            <a:avLst/>
            <a:gdLst/>
            <a:ahLst/>
            <a:cxnLst>
              <a:cxn ang="0">
                <a:pos x="wd2" y="hd2"/>
              </a:cxn>
              <a:cxn ang="5400000">
                <a:pos x="wd2" y="hd2"/>
              </a:cxn>
              <a:cxn ang="10800000">
                <a:pos x="wd2" y="hd2"/>
              </a:cxn>
              <a:cxn ang="16200000">
                <a:pos x="wd2" y="hd2"/>
              </a:cxn>
            </a:cxnLst>
            <a:rect l="0" t="0" r="r" b="b"/>
            <a:pathLst>
              <a:path w="20548" h="21600" extrusionOk="0">
                <a:moveTo>
                  <a:pt x="9272" y="0"/>
                </a:moveTo>
                <a:cubicBezTo>
                  <a:pt x="8769" y="0"/>
                  <a:pt x="8268" y="18"/>
                  <a:pt x="7775" y="58"/>
                </a:cubicBezTo>
                <a:cubicBezTo>
                  <a:pt x="6746" y="216"/>
                  <a:pt x="5782" y="768"/>
                  <a:pt x="4882" y="1712"/>
                </a:cubicBezTo>
                <a:cubicBezTo>
                  <a:pt x="3446" y="3089"/>
                  <a:pt x="2010" y="4625"/>
                  <a:pt x="1025" y="6908"/>
                </a:cubicBezTo>
                <a:cubicBezTo>
                  <a:pt x="61" y="9192"/>
                  <a:pt x="-368" y="12380"/>
                  <a:pt x="382" y="14899"/>
                </a:cubicBezTo>
                <a:cubicBezTo>
                  <a:pt x="811" y="16355"/>
                  <a:pt x="1582" y="17420"/>
                  <a:pt x="2396" y="18246"/>
                </a:cubicBezTo>
                <a:cubicBezTo>
                  <a:pt x="4552" y="20540"/>
                  <a:pt x="7057" y="21600"/>
                  <a:pt x="9594" y="21600"/>
                </a:cubicBezTo>
                <a:cubicBezTo>
                  <a:pt x="11974" y="21600"/>
                  <a:pt x="14382" y="20669"/>
                  <a:pt x="16560" y="18954"/>
                </a:cubicBezTo>
                <a:cubicBezTo>
                  <a:pt x="18103" y="17734"/>
                  <a:pt x="19624" y="16002"/>
                  <a:pt x="20267" y="13285"/>
                </a:cubicBezTo>
                <a:cubicBezTo>
                  <a:pt x="21232" y="9112"/>
                  <a:pt x="19581" y="4231"/>
                  <a:pt x="17289" y="2145"/>
                </a:cubicBezTo>
                <a:cubicBezTo>
                  <a:pt x="15682" y="689"/>
                  <a:pt x="13882" y="256"/>
                  <a:pt x="12081" y="138"/>
                </a:cubicBezTo>
                <a:cubicBezTo>
                  <a:pt x="11161" y="60"/>
                  <a:pt x="10212" y="0"/>
                  <a:pt x="927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15" name="xx%"/>
          <p:cNvSpPr txBox="1">
            <a:spLocks noGrp="1"/>
          </p:cNvSpPr>
          <p:nvPr>
            <p:ph type="title" hasCustomPrompt="1"/>
          </p:nvPr>
        </p:nvSpPr>
        <p:spPr>
          <a:xfrm>
            <a:off x="826650" y="1593825"/>
            <a:ext cx="7490701" cy="1399501"/>
          </a:xfrm>
          <a:prstGeom prst="rect">
            <a:avLst/>
          </a:prstGeom>
        </p:spPr>
        <p:txBody>
          <a:bodyPr anchor="b"/>
          <a:lstStyle>
            <a:lvl1pPr algn="ctr">
              <a:defRPr sz="7300"/>
            </a:lvl1pPr>
          </a:lstStyle>
          <a:p>
            <a:r>
              <a:t>xx%</a:t>
            </a:r>
          </a:p>
        </p:txBody>
      </p:sp>
      <p:sp>
        <p:nvSpPr>
          <p:cNvPr id="316" name="Body Level One…"/>
          <p:cNvSpPr txBox="1">
            <a:spLocks noGrp="1"/>
          </p:cNvSpPr>
          <p:nvPr>
            <p:ph type="body" sz="quarter" idx="1"/>
          </p:nvPr>
        </p:nvSpPr>
        <p:spPr>
          <a:xfrm>
            <a:off x="1657499" y="2994176"/>
            <a:ext cx="5829002" cy="5190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317" name="Google Shape;290;p11"/>
          <p:cNvSpPr/>
          <p:nvPr/>
        </p:nvSpPr>
        <p:spPr>
          <a:xfrm rot="18900000" flipH="1">
            <a:off x="-517791" y="3497236"/>
            <a:ext cx="2954478" cy="3177649"/>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318" name="Google Shape;291;p11"/>
          <p:cNvSpPr/>
          <p:nvPr/>
        </p:nvSpPr>
        <p:spPr>
          <a:xfrm flipH="1">
            <a:off x="7192043" y="22706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319" name="Google Shape;292;p11"/>
          <p:cNvSpPr/>
          <p:nvPr/>
        </p:nvSpPr>
        <p:spPr>
          <a:xfrm flipH="1">
            <a:off x="7263333" y="969441"/>
            <a:ext cx="2254647" cy="699672"/>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320" name="Google Shape;293;p11"/>
          <p:cNvSpPr/>
          <p:nvPr/>
        </p:nvSpPr>
        <p:spPr>
          <a:xfrm rot="20747086" flipH="1">
            <a:off x="7832006" y="3257927"/>
            <a:ext cx="1842812" cy="2640348"/>
          </a:xfrm>
          <a:custGeom>
            <a:avLst/>
            <a:gdLst/>
            <a:ahLst/>
            <a:cxnLst>
              <a:cxn ang="0">
                <a:pos x="wd2" y="hd2"/>
              </a:cxn>
              <a:cxn ang="5400000">
                <a:pos x="wd2" y="hd2"/>
              </a:cxn>
              <a:cxn ang="10800000">
                <a:pos x="wd2" y="hd2"/>
              </a:cxn>
              <a:cxn ang="16200000">
                <a:pos x="wd2" y="hd2"/>
              </a:cxn>
            </a:cxnLst>
            <a:rect l="0" t="0" r="r" b="b"/>
            <a:pathLst>
              <a:path w="21509" h="21600" extrusionOk="0">
                <a:moveTo>
                  <a:pt x="13397" y="76"/>
                </a:moveTo>
                <a:cubicBezTo>
                  <a:pt x="14946" y="76"/>
                  <a:pt x="16483" y="296"/>
                  <a:pt x="17920" y="725"/>
                </a:cubicBezTo>
                <a:cubicBezTo>
                  <a:pt x="18246" y="830"/>
                  <a:pt x="18559" y="944"/>
                  <a:pt x="18885" y="1058"/>
                </a:cubicBezTo>
                <a:cubicBezTo>
                  <a:pt x="19197" y="1173"/>
                  <a:pt x="19523" y="1201"/>
                  <a:pt x="19754" y="1372"/>
                </a:cubicBezTo>
                <a:cubicBezTo>
                  <a:pt x="19958" y="1544"/>
                  <a:pt x="20135" y="1734"/>
                  <a:pt x="20270" y="1944"/>
                </a:cubicBezTo>
                <a:cubicBezTo>
                  <a:pt x="20433" y="2153"/>
                  <a:pt x="20583" y="2372"/>
                  <a:pt x="20719" y="2601"/>
                </a:cubicBezTo>
                <a:cubicBezTo>
                  <a:pt x="20950" y="3048"/>
                  <a:pt x="21112" y="3524"/>
                  <a:pt x="21207" y="4001"/>
                </a:cubicBezTo>
                <a:cubicBezTo>
                  <a:pt x="21301" y="4487"/>
                  <a:pt x="21355" y="4973"/>
                  <a:pt x="21357" y="5469"/>
                </a:cubicBezTo>
                <a:cubicBezTo>
                  <a:pt x="21351" y="5476"/>
                  <a:pt x="21346" y="5485"/>
                  <a:pt x="21343" y="5495"/>
                </a:cubicBezTo>
                <a:cubicBezTo>
                  <a:pt x="21398" y="7600"/>
                  <a:pt x="21140" y="9694"/>
                  <a:pt x="20556" y="11760"/>
                </a:cubicBezTo>
                <a:cubicBezTo>
                  <a:pt x="20270" y="12789"/>
                  <a:pt x="19904" y="13798"/>
                  <a:pt x="19469" y="14798"/>
                </a:cubicBezTo>
                <a:cubicBezTo>
                  <a:pt x="19116" y="15636"/>
                  <a:pt x="18667" y="16445"/>
                  <a:pt x="18138" y="17236"/>
                </a:cubicBezTo>
                <a:cubicBezTo>
                  <a:pt x="17132" y="18711"/>
                  <a:pt x="15692" y="20111"/>
                  <a:pt x="13560" y="20854"/>
                </a:cubicBezTo>
                <a:cubicBezTo>
                  <a:pt x="12269" y="21301"/>
                  <a:pt x="10829" y="21473"/>
                  <a:pt x="9416" y="21501"/>
                </a:cubicBezTo>
                <a:cubicBezTo>
                  <a:pt x="9192" y="21507"/>
                  <a:pt x="8968" y="21511"/>
                  <a:pt x="8743" y="21511"/>
                </a:cubicBezTo>
                <a:cubicBezTo>
                  <a:pt x="7604" y="21511"/>
                  <a:pt x="6459" y="21423"/>
                  <a:pt x="5381" y="21168"/>
                </a:cubicBezTo>
                <a:cubicBezTo>
                  <a:pt x="4145" y="20882"/>
                  <a:pt x="3058" y="20330"/>
                  <a:pt x="2284" y="19587"/>
                </a:cubicBezTo>
                <a:cubicBezTo>
                  <a:pt x="1509" y="18835"/>
                  <a:pt x="980" y="17969"/>
                  <a:pt x="694" y="17064"/>
                </a:cubicBezTo>
                <a:cubicBezTo>
                  <a:pt x="355" y="16045"/>
                  <a:pt x="260" y="14998"/>
                  <a:pt x="192" y="13950"/>
                </a:cubicBezTo>
                <a:cubicBezTo>
                  <a:pt x="111" y="12865"/>
                  <a:pt x="97" y="11780"/>
                  <a:pt x="151" y="10694"/>
                </a:cubicBezTo>
                <a:cubicBezTo>
                  <a:pt x="192" y="9618"/>
                  <a:pt x="301" y="8561"/>
                  <a:pt x="491" y="7504"/>
                </a:cubicBezTo>
                <a:cubicBezTo>
                  <a:pt x="654" y="6505"/>
                  <a:pt x="939" y="5495"/>
                  <a:pt x="1564" y="4581"/>
                </a:cubicBezTo>
                <a:cubicBezTo>
                  <a:pt x="2108" y="3782"/>
                  <a:pt x="2882" y="3067"/>
                  <a:pt x="3819" y="2486"/>
                </a:cubicBezTo>
                <a:cubicBezTo>
                  <a:pt x="4295" y="2172"/>
                  <a:pt x="4811" y="1906"/>
                  <a:pt x="5368" y="1668"/>
                </a:cubicBezTo>
                <a:cubicBezTo>
                  <a:pt x="5626" y="1554"/>
                  <a:pt x="5897" y="1449"/>
                  <a:pt x="6169" y="1353"/>
                </a:cubicBezTo>
                <a:cubicBezTo>
                  <a:pt x="6455" y="1239"/>
                  <a:pt x="6753" y="1153"/>
                  <a:pt x="7079" y="1106"/>
                </a:cubicBezTo>
                <a:cubicBezTo>
                  <a:pt x="7242" y="1087"/>
                  <a:pt x="7419" y="1068"/>
                  <a:pt x="7582" y="1030"/>
                </a:cubicBezTo>
                <a:cubicBezTo>
                  <a:pt x="7745" y="992"/>
                  <a:pt x="7922" y="934"/>
                  <a:pt x="8085" y="887"/>
                </a:cubicBezTo>
                <a:cubicBezTo>
                  <a:pt x="8438" y="792"/>
                  <a:pt x="8778" y="706"/>
                  <a:pt x="9131" y="620"/>
                </a:cubicBezTo>
                <a:cubicBezTo>
                  <a:pt x="9824" y="458"/>
                  <a:pt x="10516" y="316"/>
                  <a:pt x="11236" y="220"/>
                </a:cubicBezTo>
                <a:cubicBezTo>
                  <a:pt x="11953" y="123"/>
                  <a:pt x="12676" y="76"/>
                  <a:pt x="13397" y="76"/>
                </a:cubicBezTo>
                <a:close/>
                <a:moveTo>
                  <a:pt x="13510" y="0"/>
                </a:moveTo>
                <a:cubicBezTo>
                  <a:pt x="12076" y="0"/>
                  <a:pt x="10635" y="171"/>
                  <a:pt x="9280" y="506"/>
                </a:cubicBezTo>
                <a:cubicBezTo>
                  <a:pt x="8913" y="592"/>
                  <a:pt x="8547" y="687"/>
                  <a:pt x="8193" y="782"/>
                </a:cubicBezTo>
                <a:cubicBezTo>
                  <a:pt x="7867" y="887"/>
                  <a:pt x="7514" y="963"/>
                  <a:pt x="7161" y="1020"/>
                </a:cubicBezTo>
                <a:cubicBezTo>
                  <a:pt x="6550" y="1087"/>
                  <a:pt x="5966" y="1325"/>
                  <a:pt x="5449" y="1544"/>
                </a:cubicBezTo>
                <a:cubicBezTo>
                  <a:pt x="4335" y="2010"/>
                  <a:pt x="3357" y="2620"/>
                  <a:pt x="2556" y="3334"/>
                </a:cubicBezTo>
                <a:cubicBezTo>
                  <a:pt x="1741" y="4067"/>
                  <a:pt x="1157" y="4915"/>
                  <a:pt x="830" y="5819"/>
                </a:cubicBezTo>
                <a:cubicBezTo>
                  <a:pt x="463" y="6819"/>
                  <a:pt x="328" y="7866"/>
                  <a:pt x="206" y="8895"/>
                </a:cubicBezTo>
                <a:cubicBezTo>
                  <a:pt x="-80" y="11103"/>
                  <a:pt x="-66" y="13332"/>
                  <a:pt x="233" y="15541"/>
                </a:cubicBezTo>
                <a:cubicBezTo>
                  <a:pt x="504" y="17388"/>
                  <a:pt x="1278" y="19368"/>
                  <a:pt x="3479" y="20549"/>
                </a:cubicBezTo>
                <a:cubicBezTo>
                  <a:pt x="4553" y="21130"/>
                  <a:pt x="5857" y="21406"/>
                  <a:pt x="7175" y="21520"/>
                </a:cubicBezTo>
                <a:cubicBezTo>
                  <a:pt x="7778" y="21573"/>
                  <a:pt x="8387" y="21600"/>
                  <a:pt x="8995" y="21600"/>
                </a:cubicBezTo>
                <a:cubicBezTo>
                  <a:pt x="9811" y="21600"/>
                  <a:pt x="10625" y="21552"/>
                  <a:pt x="11426" y="21453"/>
                </a:cubicBezTo>
                <a:cubicBezTo>
                  <a:pt x="12717" y="21292"/>
                  <a:pt x="13926" y="20920"/>
                  <a:pt x="14972" y="20359"/>
                </a:cubicBezTo>
                <a:cubicBezTo>
                  <a:pt x="15896" y="19844"/>
                  <a:pt x="16684" y="19225"/>
                  <a:pt x="17323" y="18521"/>
                </a:cubicBezTo>
                <a:cubicBezTo>
                  <a:pt x="18735" y="16979"/>
                  <a:pt x="19550" y="15179"/>
                  <a:pt x="20202" y="13417"/>
                </a:cubicBezTo>
                <a:cubicBezTo>
                  <a:pt x="20963" y="11342"/>
                  <a:pt x="21398" y="9218"/>
                  <a:pt x="21493" y="7076"/>
                </a:cubicBezTo>
                <a:cubicBezTo>
                  <a:pt x="21520" y="6552"/>
                  <a:pt x="21507" y="6019"/>
                  <a:pt x="21493" y="5495"/>
                </a:cubicBezTo>
                <a:cubicBezTo>
                  <a:pt x="21488" y="5473"/>
                  <a:pt x="21471" y="5458"/>
                  <a:pt x="21450" y="5451"/>
                </a:cubicBezTo>
                <a:cubicBezTo>
                  <a:pt x="21408" y="4456"/>
                  <a:pt x="21295" y="3444"/>
                  <a:pt x="20773" y="2506"/>
                </a:cubicBezTo>
                <a:cubicBezTo>
                  <a:pt x="20651" y="2296"/>
                  <a:pt x="20501" y="2096"/>
                  <a:pt x="20352" y="1896"/>
                </a:cubicBezTo>
                <a:cubicBezTo>
                  <a:pt x="20216" y="1696"/>
                  <a:pt x="20053" y="1515"/>
                  <a:pt x="19863" y="1344"/>
                </a:cubicBezTo>
                <a:cubicBezTo>
                  <a:pt x="19768" y="1277"/>
                  <a:pt x="19659" y="1211"/>
                  <a:pt x="19537" y="1173"/>
                </a:cubicBezTo>
                <a:cubicBezTo>
                  <a:pt x="19387" y="1125"/>
                  <a:pt x="19238" y="1096"/>
                  <a:pt x="19089" y="1049"/>
                </a:cubicBezTo>
                <a:cubicBezTo>
                  <a:pt x="18749" y="944"/>
                  <a:pt x="18423" y="811"/>
                  <a:pt x="18083" y="697"/>
                </a:cubicBezTo>
                <a:cubicBezTo>
                  <a:pt x="16711" y="268"/>
                  <a:pt x="15244" y="39"/>
                  <a:pt x="13736" y="1"/>
                </a:cubicBezTo>
                <a:cubicBezTo>
                  <a:pt x="13660" y="0"/>
                  <a:pt x="13585" y="0"/>
                  <a:pt x="13510" y="0"/>
                </a:cubicBezTo>
                <a:close/>
              </a:path>
            </a:pathLst>
          </a:custGeom>
          <a:solidFill>
            <a:srgbClr val="282520"/>
          </a:solidFill>
          <a:ln w="19050">
            <a:solidFill>
              <a:srgbClr val="000000"/>
            </a:solidFill>
          </a:ln>
        </p:spPr>
        <p:txBody>
          <a:bodyPr lIns="0" tIns="0" rIns="0" bIns="0" anchor="ctr"/>
          <a:lstStyle/>
          <a:p>
            <a:pPr>
              <a:defRPr>
                <a:solidFill>
                  <a:srgbClr val="000000"/>
                </a:solidFill>
              </a:defRPr>
            </a:pPr>
            <a:endParaRPr/>
          </a:p>
        </p:txBody>
      </p:sp>
      <p:sp>
        <p:nvSpPr>
          <p:cNvPr id="321" name="Google Shape;294;p11"/>
          <p:cNvSpPr/>
          <p:nvPr/>
        </p:nvSpPr>
        <p:spPr>
          <a:xfrm rot="18351802">
            <a:off x="-576811" y="-844231"/>
            <a:ext cx="2072827" cy="241537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339" name="Google Shape;295;p11"/>
          <p:cNvGrpSpPr/>
          <p:nvPr/>
        </p:nvGrpSpPr>
        <p:grpSpPr>
          <a:xfrm>
            <a:off x="549536" y="4080819"/>
            <a:ext cx="4390222" cy="640840"/>
            <a:chOff x="0" y="0"/>
            <a:chExt cx="4390221" cy="640839"/>
          </a:xfrm>
        </p:grpSpPr>
        <p:sp>
          <p:nvSpPr>
            <p:cNvPr id="322" name="Google Shape;296;p11"/>
            <p:cNvSpPr/>
            <p:nvPr/>
          </p:nvSpPr>
          <p:spPr>
            <a:xfrm rot="15968093" flipH="1">
              <a:off x="2962256" y="153627"/>
              <a:ext cx="97885" cy="9544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3" name="Google Shape;297;p11"/>
            <p:cNvSpPr/>
            <p:nvPr/>
          </p:nvSpPr>
          <p:spPr>
            <a:xfrm rot="15968093" flipH="1">
              <a:off x="3158241" y="3031"/>
              <a:ext cx="84095" cy="83467"/>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4" name="Google Shape;298;p11"/>
            <p:cNvSpPr/>
            <p:nvPr/>
          </p:nvSpPr>
          <p:spPr>
            <a:xfrm rot="15968093" flipH="1">
              <a:off x="3527930" y="143481"/>
              <a:ext cx="109134" cy="1096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5" name="Google Shape;299;p11"/>
            <p:cNvSpPr/>
            <p:nvPr/>
          </p:nvSpPr>
          <p:spPr>
            <a:xfrm rot="15968093" flipH="1">
              <a:off x="2646405" y="248290"/>
              <a:ext cx="94846" cy="10260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6" name="Google Shape;300;p11"/>
            <p:cNvSpPr/>
            <p:nvPr/>
          </p:nvSpPr>
          <p:spPr>
            <a:xfrm rot="15968093" flipH="1">
              <a:off x="2450286" y="127278"/>
              <a:ext cx="141383" cy="14797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7" name="Google Shape;301;p11"/>
            <p:cNvSpPr/>
            <p:nvPr/>
          </p:nvSpPr>
          <p:spPr>
            <a:xfrm rot="15968093" flipH="1">
              <a:off x="2364576" y="380924"/>
              <a:ext cx="94846" cy="9544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8" name="Google Shape;302;p11"/>
            <p:cNvSpPr/>
            <p:nvPr/>
          </p:nvSpPr>
          <p:spPr>
            <a:xfrm rot="15968093" flipH="1">
              <a:off x="2045270" y="269985"/>
              <a:ext cx="114504" cy="112226"/>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29" name="Google Shape;303;p11"/>
            <p:cNvSpPr/>
            <p:nvPr/>
          </p:nvSpPr>
          <p:spPr>
            <a:xfrm rot="15968093" flipH="1">
              <a:off x="1825569" y="337531"/>
              <a:ext cx="78744" cy="92993"/>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0" name="Google Shape;304;p11"/>
            <p:cNvSpPr/>
            <p:nvPr/>
          </p:nvSpPr>
          <p:spPr>
            <a:xfrm rot="15968093" flipH="1">
              <a:off x="1336557" y="318277"/>
              <a:ext cx="103759" cy="1121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1" name="Google Shape;305;p11"/>
            <p:cNvSpPr/>
            <p:nvPr/>
          </p:nvSpPr>
          <p:spPr>
            <a:xfrm rot="15968093" flipH="1">
              <a:off x="1055237" y="421738"/>
              <a:ext cx="42933" cy="57338"/>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2" name="Google Shape;306;p11"/>
            <p:cNvSpPr/>
            <p:nvPr/>
          </p:nvSpPr>
          <p:spPr>
            <a:xfrm rot="15968093" flipH="1">
              <a:off x="770333" y="409537"/>
              <a:ext cx="89468" cy="88366"/>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3" name="Google Shape;307;p11"/>
            <p:cNvSpPr/>
            <p:nvPr/>
          </p:nvSpPr>
          <p:spPr>
            <a:xfrm rot="15968093" flipH="1">
              <a:off x="3863085" y="174737"/>
              <a:ext cx="105596" cy="1121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4" name="Google Shape;308;p11"/>
            <p:cNvSpPr/>
            <p:nvPr/>
          </p:nvSpPr>
          <p:spPr>
            <a:xfrm rot="15968093" flipH="1">
              <a:off x="526119" y="311126"/>
              <a:ext cx="96615"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5" name="Google Shape;309;p11"/>
            <p:cNvSpPr/>
            <p:nvPr/>
          </p:nvSpPr>
          <p:spPr>
            <a:xfrm rot="15968093" flipH="1">
              <a:off x="585123" y="543127"/>
              <a:ext cx="91240" cy="9780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6" name="Google Shape;310;p11"/>
            <p:cNvSpPr/>
            <p:nvPr/>
          </p:nvSpPr>
          <p:spPr>
            <a:xfrm rot="15968093" flipH="1">
              <a:off x="399541" y="510517"/>
              <a:ext cx="71577" cy="7639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7" name="Google Shape;311;p11"/>
            <p:cNvSpPr/>
            <p:nvPr/>
          </p:nvSpPr>
          <p:spPr>
            <a:xfrm rot="15968093" flipH="1">
              <a:off x="7069" y="540055"/>
              <a:ext cx="89471"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38" name="Google Shape;312;p11"/>
            <p:cNvSpPr/>
            <p:nvPr/>
          </p:nvSpPr>
          <p:spPr>
            <a:xfrm rot="15968093" flipH="1">
              <a:off x="4290792" y="176669"/>
              <a:ext cx="102602" cy="89545"/>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340" name="Google Shape;313;p11"/>
          <p:cNvSpPr/>
          <p:nvPr/>
        </p:nvSpPr>
        <p:spPr>
          <a:xfrm rot="5102439">
            <a:off x="1731307" y="-257051"/>
            <a:ext cx="1238580" cy="2419488"/>
          </a:xfrm>
          <a:custGeom>
            <a:avLst/>
            <a:gdLst/>
            <a:ahLst/>
            <a:cxnLst>
              <a:cxn ang="0">
                <a:pos x="wd2" y="hd2"/>
              </a:cxn>
              <a:cxn ang="5400000">
                <a:pos x="wd2" y="hd2"/>
              </a:cxn>
              <a:cxn ang="10800000">
                <a:pos x="wd2" y="hd2"/>
              </a:cxn>
              <a:cxn ang="16200000">
                <a:pos x="wd2" y="hd2"/>
              </a:cxn>
            </a:cxnLst>
            <a:rect l="0" t="0" r="r" b="b"/>
            <a:pathLst>
              <a:path w="21355" h="21600" extrusionOk="0">
                <a:moveTo>
                  <a:pt x="8142" y="274"/>
                </a:moveTo>
                <a:cubicBezTo>
                  <a:pt x="8211" y="274"/>
                  <a:pt x="8280" y="275"/>
                  <a:pt x="8350" y="276"/>
                </a:cubicBezTo>
                <a:cubicBezTo>
                  <a:pt x="9772" y="290"/>
                  <a:pt x="11166" y="502"/>
                  <a:pt x="12397" y="884"/>
                </a:cubicBezTo>
                <a:cubicBezTo>
                  <a:pt x="15021" y="1692"/>
                  <a:pt x="16854" y="3036"/>
                  <a:pt x="18057" y="4466"/>
                </a:cubicBezTo>
                <a:cubicBezTo>
                  <a:pt x="19451" y="6165"/>
                  <a:pt x="20107" y="8020"/>
                  <a:pt x="20408" y="9860"/>
                </a:cubicBezTo>
                <a:cubicBezTo>
                  <a:pt x="20572" y="10780"/>
                  <a:pt x="20654" y="11715"/>
                  <a:pt x="20709" y="12635"/>
                </a:cubicBezTo>
                <a:cubicBezTo>
                  <a:pt x="20736" y="13513"/>
                  <a:pt x="20682" y="14405"/>
                  <a:pt x="20517" y="15282"/>
                </a:cubicBezTo>
                <a:cubicBezTo>
                  <a:pt x="20135" y="16910"/>
                  <a:pt x="19150" y="18581"/>
                  <a:pt x="16935" y="19784"/>
                </a:cubicBezTo>
                <a:cubicBezTo>
                  <a:pt x="15185" y="20729"/>
                  <a:pt x="12727" y="21402"/>
                  <a:pt x="10186" y="21402"/>
                </a:cubicBezTo>
                <a:cubicBezTo>
                  <a:pt x="9949" y="21402"/>
                  <a:pt x="9710" y="21396"/>
                  <a:pt x="9472" y="21384"/>
                </a:cubicBezTo>
                <a:cubicBezTo>
                  <a:pt x="8998" y="21355"/>
                  <a:pt x="8537" y="21305"/>
                  <a:pt x="8090" y="21230"/>
                </a:cubicBezTo>
                <a:cubicBezTo>
                  <a:pt x="8071" y="21223"/>
                  <a:pt x="8049" y="21217"/>
                  <a:pt x="8022" y="21214"/>
                </a:cubicBezTo>
                <a:cubicBezTo>
                  <a:pt x="7901" y="21194"/>
                  <a:pt x="7782" y="21173"/>
                  <a:pt x="7665" y="21150"/>
                </a:cubicBezTo>
                <a:cubicBezTo>
                  <a:pt x="7611" y="21139"/>
                  <a:pt x="7557" y="21127"/>
                  <a:pt x="7503" y="21115"/>
                </a:cubicBezTo>
                <a:cubicBezTo>
                  <a:pt x="7484" y="21110"/>
                  <a:pt x="7465" y="21107"/>
                  <a:pt x="7446" y="21105"/>
                </a:cubicBezTo>
                <a:cubicBezTo>
                  <a:pt x="4674" y="20509"/>
                  <a:pt x="2991" y="19064"/>
                  <a:pt x="2170" y="17618"/>
                </a:cubicBezTo>
                <a:cubicBezTo>
                  <a:pt x="1706" y="16698"/>
                  <a:pt x="1378" y="15778"/>
                  <a:pt x="1187" y="14829"/>
                </a:cubicBezTo>
                <a:cubicBezTo>
                  <a:pt x="968" y="13895"/>
                  <a:pt x="803" y="12960"/>
                  <a:pt x="694" y="12026"/>
                </a:cubicBezTo>
                <a:cubicBezTo>
                  <a:pt x="476" y="10158"/>
                  <a:pt x="612" y="8261"/>
                  <a:pt x="1132" y="6406"/>
                </a:cubicBezTo>
                <a:cubicBezTo>
                  <a:pt x="1405" y="5472"/>
                  <a:pt x="1788" y="4551"/>
                  <a:pt x="2308" y="3645"/>
                </a:cubicBezTo>
                <a:cubicBezTo>
                  <a:pt x="2581" y="3207"/>
                  <a:pt x="2854" y="2782"/>
                  <a:pt x="3155" y="2357"/>
                </a:cubicBezTo>
                <a:cubicBezTo>
                  <a:pt x="3428" y="1989"/>
                  <a:pt x="3784" y="1635"/>
                  <a:pt x="4195" y="1295"/>
                </a:cubicBezTo>
                <a:cubicBezTo>
                  <a:pt x="4631" y="969"/>
                  <a:pt x="5206" y="701"/>
                  <a:pt x="5916" y="517"/>
                </a:cubicBezTo>
                <a:cubicBezTo>
                  <a:pt x="6619" y="348"/>
                  <a:pt x="7368" y="274"/>
                  <a:pt x="8142" y="274"/>
                </a:cubicBezTo>
                <a:close/>
                <a:moveTo>
                  <a:pt x="8084" y="0"/>
                </a:moveTo>
                <a:cubicBezTo>
                  <a:pt x="7270" y="0"/>
                  <a:pt x="6464" y="71"/>
                  <a:pt x="5725" y="234"/>
                </a:cubicBezTo>
                <a:cubicBezTo>
                  <a:pt x="4166" y="573"/>
                  <a:pt x="3264" y="1338"/>
                  <a:pt x="2635" y="2117"/>
                </a:cubicBezTo>
                <a:cubicBezTo>
                  <a:pt x="1979" y="2994"/>
                  <a:pt x="1432" y="3900"/>
                  <a:pt x="1077" y="4834"/>
                </a:cubicBezTo>
                <a:cubicBezTo>
                  <a:pt x="285" y="6731"/>
                  <a:pt x="-71" y="8671"/>
                  <a:pt x="11" y="10610"/>
                </a:cubicBezTo>
                <a:cubicBezTo>
                  <a:pt x="38" y="11587"/>
                  <a:pt x="147" y="12564"/>
                  <a:pt x="339" y="13541"/>
                </a:cubicBezTo>
                <a:cubicBezTo>
                  <a:pt x="558" y="14504"/>
                  <a:pt x="776" y="15466"/>
                  <a:pt x="1105" y="16429"/>
                </a:cubicBezTo>
                <a:cubicBezTo>
                  <a:pt x="1734" y="18142"/>
                  <a:pt x="2991" y="19911"/>
                  <a:pt x="5889" y="20931"/>
                </a:cubicBezTo>
                <a:cubicBezTo>
                  <a:pt x="6491" y="21144"/>
                  <a:pt x="7174" y="21313"/>
                  <a:pt x="7885" y="21427"/>
                </a:cubicBezTo>
                <a:cubicBezTo>
                  <a:pt x="7909" y="21430"/>
                  <a:pt x="7931" y="21432"/>
                  <a:pt x="7952" y="21432"/>
                </a:cubicBezTo>
                <a:cubicBezTo>
                  <a:pt x="7967" y="21432"/>
                  <a:pt x="7982" y="21431"/>
                  <a:pt x="7996" y="21429"/>
                </a:cubicBezTo>
                <a:cubicBezTo>
                  <a:pt x="8725" y="21546"/>
                  <a:pt x="9470" y="21600"/>
                  <a:pt x="10213" y="21600"/>
                </a:cubicBezTo>
                <a:cubicBezTo>
                  <a:pt x="12042" y="21600"/>
                  <a:pt x="13864" y="21273"/>
                  <a:pt x="15432" y="20747"/>
                </a:cubicBezTo>
                <a:cubicBezTo>
                  <a:pt x="16662" y="20336"/>
                  <a:pt x="17755" y="19798"/>
                  <a:pt x="18604" y="19176"/>
                </a:cubicBezTo>
                <a:cubicBezTo>
                  <a:pt x="19560" y="18439"/>
                  <a:pt x="20244" y="17632"/>
                  <a:pt x="20654" y="16783"/>
                </a:cubicBezTo>
                <a:cubicBezTo>
                  <a:pt x="21529" y="14985"/>
                  <a:pt x="21420" y="13102"/>
                  <a:pt x="21200" y="11276"/>
                </a:cubicBezTo>
                <a:cubicBezTo>
                  <a:pt x="20982" y="9365"/>
                  <a:pt x="20517" y="7439"/>
                  <a:pt x="19369" y="5613"/>
                </a:cubicBezTo>
                <a:cubicBezTo>
                  <a:pt x="18357" y="4013"/>
                  <a:pt x="16799" y="2470"/>
                  <a:pt x="14311" y="1352"/>
                </a:cubicBezTo>
                <a:cubicBezTo>
                  <a:pt x="13217" y="828"/>
                  <a:pt x="11904" y="432"/>
                  <a:pt x="10483" y="191"/>
                </a:cubicBezTo>
                <a:cubicBezTo>
                  <a:pt x="9717" y="71"/>
                  <a:pt x="8897" y="0"/>
                  <a:pt x="808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3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USTOM">
    <p:spTree>
      <p:nvGrpSpPr>
        <p:cNvPr id="1" name=""/>
        <p:cNvGrpSpPr/>
        <p:nvPr/>
      </p:nvGrpSpPr>
      <p:grpSpPr>
        <a:xfrm>
          <a:off x="0" y="0"/>
          <a:ext cx="0" cy="0"/>
          <a:chOff x="0" y="0"/>
          <a:chExt cx="0" cy="0"/>
        </a:xfrm>
      </p:grpSpPr>
      <p:sp>
        <p:nvSpPr>
          <p:cNvPr id="355" name="Google Shape;316;p13"/>
          <p:cNvSpPr/>
          <p:nvPr/>
        </p:nvSpPr>
        <p:spPr>
          <a:xfrm rot="3521181">
            <a:off x="8673035" y="2638138"/>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56" name="Title Text"/>
          <p:cNvSpPr txBox="1">
            <a:spLocks noGrp="1"/>
          </p:cNvSpPr>
          <p:nvPr>
            <p:ph type="title"/>
          </p:nvPr>
        </p:nvSpPr>
        <p:spPr>
          <a:prstGeom prst="rect">
            <a:avLst/>
          </a:prstGeom>
        </p:spPr>
        <p:txBody>
          <a:bodyPr/>
          <a:lstStyle>
            <a:lvl1pPr>
              <a:defRPr sz="3400"/>
            </a:lvl1pPr>
          </a:lstStyle>
          <a:p>
            <a:r>
              <a:t>Title Text</a:t>
            </a:r>
          </a:p>
        </p:txBody>
      </p:sp>
      <p:sp>
        <p:nvSpPr>
          <p:cNvPr id="357" name="Body Level One…"/>
          <p:cNvSpPr txBox="1">
            <a:spLocks noGrp="1"/>
          </p:cNvSpPr>
          <p:nvPr>
            <p:ph type="body" sz="quarter" idx="1"/>
          </p:nvPr>
        </p:nvSpPr>
        <p:spPr>
          <a:xfrm>
            <a:off x="1589624" y="1564567"/>
            <a:ext cx="2311801" cy="710700"/>
          </a:xfrm>
          <a:prstGeom prst="rect">
            <a:avLst/>
          </a:prstGeom>
        </p:spPr>
        <p:txBody>
          <a:bodyPr anchor="ctr">
            <a:normAutofit/>
          </a:bodyPr>
          <a:lstStyle>
            <a:lvl1pPr marL="317500" indent="-177800">
              <a:lnSpc>
                <a:spcPct val="100000"/>
              </a:lnSpc>
              <a:buClrTx/>
              <a:buSzTx/>
              <a:buFontTx/>
              <a:buNone/>
            </a:lvl1pPr>
            <a:lvl2pPr marL="317500" indent="279400">
              <a:lnSpc>
                <a:spcPct val="100000"/>
              </a:lnSpc>
              <a:buClrTx/>
              <a:buSzTx/>
              <a:buFontTx/>
              <a:buNone/>
            </a:lvl2pPr>
            <a:lvl3pPr marL="317500" indent="736600">
              <a:lnSpc>
                <a:spcPct val="100000"/>
              </a:lnSpc>
              <a:buClrTx/>
              <a:buSzTx/>
              <a:buFontTx/>
              <a:buNone/>
            </a:lvl3pPr>
            <a:lvl4pPr marL="317500" indent="1193800">
              <a:lnSpc>
                <a:spcPct val="100000"/>
              </a:lnSpc>
              <a:buClrTx/>
              <a:buSzTx/>
              <a:buFontTx/>
              <a:buNone/>
            </a:lvl4pPr>
            <a:lvl5pPr marL="317500" indent="1651000">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358" name="Google Shape;333;p13"/>
          <p:cNvSpPr/>
          <p:nvPr/>
        </p:nvSpPr>
        <p:spPr>
          <a:xfrm>
            <a:off x="7107077" y="-320781"/>
            <a:ext cx="2537229" cy="1451796"/>
          </a:xfrm>
          <a:custGeom>
            <a:avLst/>
            <a:gdLst/>
            <a:ahLst/>
            <a:cxnLst>
              <a:cxn ang="0">
                <a:pos x="wd2" y="hd2"/>
              </a:cxn>
              <a:cxn ang="5400000">
                <a:pos x="wd2" y="hd2"/>
              </a:cxn>
              <a:cxn ang="10800000">
                <a:pos x="wd2" y="hd2"/>
              </a:cxn>
              <a:cxn ang="16200000">
                <a:pos x="wd2" y="hd2"/>
              </a:cxn>
            </a:cxnLst>
            <a:rect l="0" t="0" r="r" b="b"/>
            <a:pathLst>
              <a:path w="20548" h="21600" extrusionOk="0">
                <a:moveTo>
                  <a:pt x="9272" y="0"/>
                </a:moveTo>
                <a:cubicBezTo>
                  <a:pt x="8769" y="0"/>
                  <a:pt x="8268" y="18"/>
                  <a:pt x="7775" y="58"/>
                </a:cubicBezTo>
                <a:cubicBezTo>
                  <a:pt x="6746" y="216"/>
                  <a:pt x="5782" y="768"/>
                  <a:pt x="4882" y="1712"/>
                </a:cubicBezTo>
                <a:cubicBezTo>
                  <a:pt x="3446" y="3089"/>
                  <a:pt x="2010" y="4625"/>
                  <a:pt x="1025" y="6908"/>
                </a:cubicBezTo>
                <a:cubicBezTo>
                  <a:pt x="61" y="9192"/>
                  <a:pt x="-368" y="12380"/>
                  <a:pt x="382" y="14899"/>
                </a:cubicBezTo>
                <a:cubicBezTo>
                  <a:pt x="811" y="16355"/>
                  <a:pt x="1582" y="17420"/>
                  <a:pt x="2396" y="18246"/>
                </a:cubicBezTo>
                <a:cubicBezTo>
                  <a:pt x="4552" y="20540"/>
                  <a:pt x="7057" y="21600"/>
                  <a:pt x="9594" y="21600"/>
                </a:cubicBezTo>
                <a:cubicBezTo>
                  <a:pt x="11974" y="21600"/>
                  <a:pt x="14382" y="20669"/>
                  <a:pt x="16560" y="18954"/>
                </a:cubicBezTo>
                <a:cubicBezTo>
                  <a:pt x="18103" y="17734"/>
                  <a:pt x="19624" y="16002"/>
                  <a:pt x="20267" y="13285"/>
                </a:cubicBezTo>
                <a:cubicBezTo>
                  <a:pt x="21232" y="9112"/>
                  <a:pt x="19581" y="4231"/>
                  <a:pt x="17289" y="2145"/>
                </a:cubicBezTo>
                <a:cubicBezTo>
                  <a:pt x="15682" y="689"/>
                  <a:pt x="13882" y="256"/>
                  <a:pt x="12081" y="138"/>
                </a:cubicBezTo>
                <a:cubicBezTo>
                  <a:pt x="11161" y="60"/>
                  <a:pt x="10212" y="0"/>
                  <a:pt x="927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59" name="Google Shape;334;p13"/>
          <p:cNvSpPr/>
          <p:nvPr/>
        </p:nvSpPr>
        <p:spPr>
          <a:xfrm rot="4772218">
            <a:off x="7340157" y="-261374"/>
            <a:ext cx="688256" cy="1674404"/>
          </a:xfrm>
          <a:custGeom>
            <a:avLst/>
            <a:gdLst/>
            <a:ahLst/>
            <a:cxnLst>
              <a:cxn ang="0">
                <a:pos x="wd2" y="hd2"/>
              </a:cxn>
              <a:cxn ang="5400000">
                <a:pos x="wd2" y="hd2"/>
              </a:cxn>
              <a:cxn ang="10800000">
                <a:pos x="wd2" y="hd2"/>
              </a:cxn>
              <a:cxn ang="16200000">
                <a:pos x="wd2" y="hd2"/>
              </a:cxn>
            </a:cxnLst>
            <a:rect l="0" t="0" r="r" b="b"/>
            <a:pathLst>
              <a:path w="21515" h="21600" extrusionOk="0">
                <a:moveTo>
                  <a:pt x="14394" y="440"/>
                </a:moveTo>
                <a:cubicBezTo>
                  <a:pt x="15033" y="440"/>
                  <a:pt x="15674" y="461"/>
                  <a:pt x="16315" y="504"/>
                </a:cubicBezTo>
                <a:cubicBezTo>
                  <a:pt x="17162" y="527"/>
                  <a:pt x="18063" y="596"/>
                  <a:pt x="18910" y="689"/>
                </a:cubicBezTo>
                <a:cubicBezTo>
                  <a:pt x="19754" y="759"/>
                  <a:pt x="20318" y="1085"/>
                  <a:pt x="20376" y="1435"/>
                </a:cubicBezTo>
                <a:cubicBezTo>
                  <a:pt x="20432" y="1877"/>
                  <a:pt x="20376" y="2342"/>
                  <a:pt x="20376" y="2784"/>
                </a:cubicBezTo>
                <a:lnTo>
                  <a:pt x="20376" y="4273"/>
                </a:lnTo>
                <a:cubicBezTo>
                  <a:pt x="20318" y="6205"/>
                  <a:pt x="20207" y="8161"/>
                  <a:pt x="20038" y="10116"/>
                </a:cubicBezTo>
                <a:cubicBezTo>
                  <a:pt x="19896" y="11720"/>
                  <a:pt x="19639" y="13326"/>
                  <a:pt x="19394" y="14931"/>
                </a:cubicBezTo>
                <a:cubicBezTo>
                  <a:pt x="19083" y="15675"/>
                  <a:pt x="18815" y="16417"/>
                  <a:pt x="18515" y="17144"/>
                </a:cubicBezTo>
                <a:cubicBezTo>
                  <a:pt x="18176" y="17959"/>
                  <a:pt x="18007" y="18843"/>
                  <a:pt x="16823" y="19519"/>
                </a:cubicBezTo>
                <a:cubicBezTo>
                  <a:pt x="15751" y="20077"/>
                  <a:pt x="14228" y="20473"/>
                  <a:pt x="12537" y="20659"/>
                </a:cubicBezTo>
                <a:cubicBezTo>
                  <a:pt x="10900" y="20892"/>
                  <a:pt x="9209" y="21031"/>
                  <a:pt x="7461" y="21055"/>
                </a:cubicBezTo>
                <a:cubicBezTo>
                  <a:pt x="7334" y="21057"/>
                  <a:pt x="7206" y="21058"/>
                  <a:pt x="7077" y="21058"/>
                </a:cubicBezTo>
                <a:cubicBezTo>
                  <a:pt x="5548" y="21058"/>
                  <a:pt x="3925" y="20921"/>
                  <a:pt x="2780" y="20450"/>
                </a:cubicBezTo>
                <a:cubicBezTo>
                  <a:pt x="1596" y="19937"/>
                  <a:pt x="1313" y="19146"/>
                  <a:pt x="1257" y="18448"/>
                </a:cubicBezTo>
                <a:cubicBezTo>
                  <a:pt x="1202" y="17564"/>
                  <a:pt x="1313" y="16656"/>
                  <a:pt x="1427" y="15772"/>
                </a:cubicBezTo>
                <a:cubicBezTo>
                  <a:pt x="1596" y="14841"/>
                  <a:pt x="1766" y="13886"/>
                  <a:pt x="2046" y="12955"/>
                </a:cubicBezTo>
                <a:cubicBezTo>
                  <a:pt x="2499" y="11093"/>
                  <a:pt x="3174" y="9231"/>
                  <a:pt x="4133" y="7369"/>
                </a:cubicBezTo>
                <a:cubicBezTo>
                  <a:pt x="4585" y="6438"/>
                  <a:pt x="5091" y="5531"/>
                  <a:pt x="5655" y="4623"/>
                </a:cubicBezTo>
                <a:cubicBezTo>
                  <a:pt x="5938" y="4158"/>
                  <a:pt x="6277" y="3715"/>
                  <a:pt x="6558" y="3273"/>
                </a:cubicBezTo>
                <a:cubicBezTo>
                  <a:pt x="6841" y="2854"/>
                  <a:pt x="7122" y="2435"/>
                  <a:pt x="7517" y="2040"/>
                </a:cubicBezTo>
                <a:cubicBezTo>
                  <a:pt x="8139" y="1365"/>
                  <a:pt x="9492" y="829"/>
                  <a:pt x="11126" y="619"/>
                </a:cubicBezTo>
                <a:cubicBezTo>
                  <a:pt x="12198" y="502"/>
                  <a:pt x="13291" y="440"/>
                  <a:pt x="14394" y="440"/>
                </a:cubicBezTo>
                <a:close/>
                <a:moveTo>
                  <a:pt x="14115" y="0"/>
                </a:moveTo>
                <a:cubicBezTo>
                  <a:pt x="11975" y="0"/>
                  <a:pt x="9863" y="185"/>
                  <a:pt x="8250" y="782"/>
                </a:cubicBezTo>
                <a:cubicBezTo>
                  <a:pt x="6672" y="1365"/>
                  <a:pt x="6108" y="2273"/>
                  <a:pt x="5486" y="3087"/>
                </a:cubicBezTo>
                <a:cubicBezTo>
                  <a:pt x="4811" y="4041"/>
                  <a:pt x="4247" y="5019"/>
                  <a:pt x="3683" y="5996"/>
                </a:cubicBezTo>
                <a:cubicBezTo>
                  <a:pt x="2610" y="7928"/>
                  <a:pt x="1708" y="9883"/>
                  <a:pt x="1144" y="11861"/>
                </a:cubicBezTo>
                <a:cubicBezTo>
                  <a:pt x="524" y="13816"/>
                  <a:pt x="129" y="15818"/>
                  <a:pt x="16" y="17796"/>
                </a:cubicBezTo>
                <a:cubicBezTo>
                  <a:pt x="-40" y="18611"/>
                  <a:pt x="16" y="19449"/>
                  <a:pt x="807" y="20194"/>
                </a:cubicBezTo>
                <a:cubicBezTo>
                  <a:pt x="1596" y="20868"/>
                  <a:pt x="3174" y="21358"/>
                  <a:pt x="4980" y="21520"/>
                </a:cubicBezTo>
                <a:cubicBezTo>
                  <a:pt x="5801" y="21572"/>
                  <a:pt x="6622" y="21600"/>
                  <a:pt x="7439" y="21600"/>
                </a:cubicBezTo>
                <a:cubicBezTo>
                  <a:pt x="8473" y="21600"/>
                  <a:pt x="9498" y="21554"/>
                  <a:pt x="10506" y="21450"/>
                </a:cubicBezTo>
                <a:cubicBezTo>
                  <a:pt x="12423" y="21311"/>
                  <a:pt x="14173" y="21055"/>
                  <a:pt x="15807" y="20635"/>
                </a:cubicBezTo>
                <a:cubicBezTo>
                  <a:pt x="17499" y="20194"/>
                  <a:pt x="18627" y="19472"/>
                  <a:pt x="19079" y="18681"/>
                </a:cubicBezTo>
                <a:cubicBezTo>
                  <a:pt x="19278" y="18269"/>
                  <a:pt x="19433" y="17858"/>
                  <a:pt x="19544" y="17447"/>
                </a:cubicBezTo>
                <a:cubicBezTo>
                  <a:pt x="19649" y="17427"/>
                  <a:pt x="19735" y="17387"/>
                  <a:pt x="19754" y="17331"/>
                </a:cubicBezTo>
                <a:cubicBezTo>
                  <a:pt x="19866" y="16883"/>
                  <a:pt x="19971" y="16435"/>
                  <a:pt x="20070" y="15986"/>
                </a:cubicBezTo>
                <a:lnTo>
                  <a:pt x="20149" y="15772"/>
                </a:lnTo>
                <a:cubicBezTo>
                  <a:pt x="20318" y="15282"/>
                  <a:pt x="20488" y="14794"/>
                  <a:pt x="20657" y="14281"/>
                </a:cubicBezTo>
                <a:cubicBezTo>
                  <a:pt x="20677" y="14212"/>
                  <a:pt x="20580" y="14157"/>
                  <a:pt x="20443" y="14124"/>
                </a:cubicBezTo>
                <a:cubicBezTo>
                  <a:pt x="20992" y="11103"/>
                  <a:pt x="21281" y="8065"/>
                  <a:pt x="21446" y="5042"/>
                </a:cubicBezTo>
                <a:cubicBezTo>
                  <a:pt x="21446" y="4018"/>
                  <a:pt x="21504" y="2971"/>
                  <a:pt x="21504" y="1946"/>
                </a:cubicBezTo>
                <a:cubicBezTo>
                  <a:pt x="21560" y="1550"/>
                  <a:pt x="21391" y="1155"/>
                  <a:pt x="20996" y="782"/>
                </a:cubicBezTo>
                <a:cubicBezTo>
                  <a:pt x="20432" y="457"/>
                  <a:pt x="19585" y="248"/>
                  <a:pt x="18571" y="201"/>
                </a:cubicBezTo>
                <a:cubicBezTo>
                  <a:pt x="17186" y="94"/>
                  <a:pt x="15642" y="0"/>
                  <a:pt x="141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60" name="Google Shape;335;p13"/>
          <p:cNvSpPr/>
          <p:nvPr/>
        </p:nvSpPr>
        <p:spPr>
          <a:xfrm rot="4772218">
            <a:off x="7370921" y="360880"/>
            <a:ext cx="642333" cy="478764"/>
          </a:xfrm>
          <a:custGeom>
            <a:avLst/>
            <a:gdLst/>
            <a:ahLst/>
            <a:cxnLst>
              <a:cxn ang="0">
                <a:pos x="wd2" y="hd2"/>
              </a:cxn>
              <a:cxn ang="5400000">
                <a:pos x="wd2" y="hd2"/>
              </a:cxn>
              <a:cxn ang="10800000">
                <a:pos x="wd2" y="hd2"/>
              </a:cxn>
              <a:cxn ang="16200000">
                <a:pos x="wd2" y="hd2"/>
              </a:cxn>
            </a:cxnLst>
            <a:rect l="0" t="0" r="r" b="b"/>
            <a:pathLst>
              <a:path w="21250" h="21600" extrusionOk="0">
                <a:moveTo>
                  <a:pt x="12349" y="8892"/>
                </a:moveTo>
                <a:cubicBezTo>
                  <a:pt x="12308" y="9560"/>
                  <a:pt x="12229" y="10217"/>
                  <a:pt x="12118" y="10867"/>
                </a:cubicBezTo>
                <a:cubicBezTo>
                  <a:pt x="12195" y="10210"/>
                  <a:pt x="12272" y="9551"/>
                  <a:pt x="12349" y="8892"/>
                </a:cubicBezTo>
                <a:close/>
                <a:moveTo>
                  <a:pt x="8920" y="1959"/>
                </a:moveTo>
                <a:cubicBezTo>
                  <a:pt x="8582" y="2881"/>
                  <a:pt x="8416" y="3980"/>
                  <a:pt x="8264" y="4887"/>
                </a:cubicBezTo>
                <a:cubicBezTo>
                  <a:pt x="7906" y="7493"/>
                  <a:pt x="7847" y="10096"/>
                  <a:pt x="8085" y="12702"/>
                </a:cubicBezTo>
                <a:cubicBezTo>
                  <a:pt x="8121" y="13042"/>
                  <a:pt x="8176" y="13401"/>
                  <a:pt x="8251" y="13757"/>
                </a:cubicBezTo>
                <a:cubicBezTo>
                  <a:pt x="7084" y="13392"/>
                  <a:pt x="5927" y="12949"/>
                  <a:pt x="4801" y="12457"/>
                </a:cubicBezTo>
                <a:cubicBezTo>
                  <a:pt x="3607" y="11968"/>
                  <a:pt x="2593" y="11074"/>
                  <a:pt x="1817" y="9854"/>
                </a:cubicBezTo>
                <a:cubicBezTo>
                  <a:pt x="1161" y="8387"/>
                  <a:pt x="1220" y="6599"/>
                  <a:pt x="1937" y="5296"/>
                </a:cubicBezTo>
                <a:cubicBezTo>
                  <a:pt x="3383" y="2266"/>
                  <a:pt x="6394" y="1981"/>
                  <a:pt x="8920" y="1959"/>
                </a:cubicBezTo>
                <a:close/>
                <a:moveTo>
                  <a:pt x="9866" y="1956"/>
                </a:moveTo>
                <a:cubicBezTo>
                  <a:pt x="9930" y="1956"/>
                  <a:pt x="9993" y="1956"/>
                  <a:pt x="10055" y="1956"/>
                </a:cubicBezTo>
                <a:cubicBezTo>
                  <a:pt x="10506" y="1956"/>
                  <a:pt x="10965" y="1975"/>
                  <a:pt x="11425" y="2009"/>
                </a:cubicBezTo>
                <a:cubicBezTo>
                  <a:pt x="10913" y="4271"/>
                  <a:pt x="10502" y="6549"/>
                  <a:pt x="10234" y="8957"/>
                </a:cubicBezTo>
                <a:cubicBezTo>
                  <a:pt x="10114" y="10179"/>
                  <a:pt x="9996" y="11482"/>
                  <a:pt x="9934" y="12782"/>
                </a:cubicBezTo>
                <a:cubicBezTo>
                  <a:pt x="9914" y="13253"/>
                  <a:pt x="9891" y="13733"/>
                  <a:pt x="9875" y="14222"/>
                </a:cubicBezTo>
                <a:cubicBezTo>
                  <a:pt x="9717" y="14178"/>
                  <a:pt x="9558" y="14135"/>
                  <a:pt x="9399" y="14085"/>
                </a:cubicBezTo>
                <a:cubicBezTo>
                  <a:pt x="9394" y="14085"/>
                  <a:pt x="9392" y="14085"/>
                  <a:pt x="9390" y="14082"/>
                </a:cubicBezTo>
                <a:cubicBezTo>
                  <a:pt x="9324" y="13893"/>
                  <a:pt x="9269" y="13698"/>
                  <a:pt x="9220" y="13516"/>
                </a:cubicBezTo>
                <a:cubicBezTo>
                  <a:pt x="8861" y="11563"/>
                  <a:pt x="8741" y="9446"/>
                  <a:pt x="8920" y="7329"/>
                </a:cubicBezTo>
                <a:cubicBezTo>
                  <a:pt x="8979" y="6190"/>
                  <a:pt x="9099" y="5051"/>
                  <a:pt x="9279" y="3912"/>
                </a:cubicBezTo>
                <a:cubicBezTo>
                  <a:pt x="9378" y="3228"/>
                  <a:pt x="9562" y="2544"/>
                  <a:pt x="9866" y="1956"/>
                </a:cubicBezTo>
                <a:close/>
                <a:moveTo>
                  <a:pt x="13096" y="2182"/>
                </a:moveTo>
                <a:cubicBezTo>
                  <a:pt x="13790" y="2278"/>
                  <a:pt x="14489" y="2396"/>
                  <a:pt x="15188" y="2529"/>
                </a:cubicBezTo>
                <a:cubicBezTo>
                  <a:pt x="15690" y="2646"/>
                  <a:pt x="16250" y="2755"/>
                  <a:pt x="16795" y="2934"/>
                </a:cubicBezTo>
                <a:cubicBezTo>
                  <a:pt x="17918" y="3677"/>
                  <a:pt x="18939" y="4745"/>
                  <a:pt x="19534" y="6159"/>
                </a:cubicBezTo>
                <a:cubicBezTo>
                  <a:pt x="19836" y="7468"/>
                  <a:pt x="19868" y="8904"/>
                  <a:pt x="19929" y="10204"/>
                </a:cubicBezTo>
                <a:cubicBezTo>
                  <a:pt x="19670" y="11405"/>
                  <a:pt x="19112" y="12457"/>
                  <a:pt x="18352" y="13191"/>
                </a:cubicBezTo>
                <a:cubicBezTo>
                  <a:pt x="17176" y="14181"/>
                  <a:pt x="15896" y="14745"/>
                  <a:pt x="14562" y="14745"/>
                </a:cubicBezTo>
                <a:cubicBezTo>
                  <a:pt x="14473" y="14745"/>
                  <a:pt x="14382" y="14741"/>
                  <a:pt x="14292" y="14735"/>
                </a:cubicBezTo>
                <a:cubicBezTo>
                  <a:pt x="13647" y="14735"/>
                  <a:pt x="13012" y="14714"/>
                  <a:pt x="12383" y="14655"/>
                </a:cubicBezTo>
                <a:cubicBezTo>
                  <a:pt x="12780" y="13767"/>
                  <a:pt x="13050" y="12720"/>
                  <a:pt x="13218" y="11888"/>
                </a:cubicBezTo>
                <a:cubicBezTo>
                  <a:pt x="13695" y="9526"/>
                  <a:pt x="13815" y="7084"/>
                  <a:pt x="13577" y="4726"/>
                </a:cubicBezTo>
                <a:cubicBezTo>
                  <a:pt x="13447" y="3847"/>
                  <a:pt x="13286" y="3008"/>
                  <a:pt x="13096" y="2182"/>
                </a:cubicBezTo>
                <a:close/>
                <a:moveTo>
                  <a:pt x="11421" y="0"/>
                </a:moveTo>
                <a:cubicBezTo>
                  <a:pt x="11124" y="0"/>
                  <a:pt x="10829" y="28"/>
                  <a:pt x="10531" y="87"/>
                </a:cubicBezTo>
                <a:cubicBezTo>
                  <a:pt x="10322" y="149"/>
                  <a:pt x="10132" y="248"/>
                  <a:pt x="9964" y="374"/>
                </a:cubicBezTo>
                <a:cubicBezTo>
                  <a:pt x="9555" y="344"/>
                  <a:pt x="9149" y="328"/>
                  <a:pt x="8741" y="328"/>
                </a:cubicBezTo>
                <a:cubicBezTo>
                  <a:pt x="7785" y="328"/>
                  <a:pt x="6832" y="412"/>
                  <a:pt x="5877" y="573"/>
                </a:cubicBezTo>
                <a:cubicBezTo>
                  <a:pt x="4145" y="737"/>
                  <a:pt x="2593" y="1795"/>
                  <a:pt x="1340" y="3343"/>
                </a:cubicBezTo>
                <a:cubicBezTo>
                  <a:pt x="267" y="4887"/>
                  <a:pt x="-212" y="7084"/>
                  <a:pt x="88" y="9121"/>
                </a:cubicBezTo>
                <a:cubicBezTo>
                  <a:pt x="564" y="11074"/>
                  <a:pt x="1640" y="12621"/>
                  <a:pt x="3011" y="13435"/>
                </a:cubicBezTo>
                <a:cubicBezTo>
                  <a:pt x="4624" y="14494"/>
                  <a:pt x="6294" y="15224"/>
                  <a:pt x="8026" y="15633"/>
                </a:cubicBezTo>
                <a:cubicBezTo>
                  <a:pt x="8432" y="15772"/>
                  <a:pt x="8841" y="15896"/>
                  <a:pt x="9251" y="16004"/>
                </a:cubicBezTo>
                <a:cubicBezTo>
                  <a:pt x="9431" y="16193"/>
                  <a:pt x="9633" y="16342"/>
                  <a:pt x="9860" y="16431"/>
                </a:cubicBezTo>
                <a:cubicBezTo>
                  <a:pt x="9864" y="16571"/>
                  <a:pt x="9869" y="16713"/>
                  <a:pt x="9875" y="16852"/>
                </a:cubicBezTo>
                <a:cubicBezTo>
                  <a:pt x="9875" y="17490"/>
                  <a:pt x="10304" y="17874"/>
                  <a:pt x="10704" y="17874"/>
                </a:cubicBezTo>
                <a:cubicBezTo>
                  <a:pt x="11019" y="17874"/>
                  <a:pt x="11314" y="17635"/>
                  <a:pt x="11366" y="17097"/>
                </a:cubicBezTo>
                <a:cubicBezTo>
                  <a:pt x="11378" y="17013"/>
                  <a:pt x="11389" y="16930"/>
                  <a:pt x="11400" y="16846"/>
                </a:cubicBezTo>
                <a:lnTo>
                  <a:pt x="11428" y="16852"/>
                </a:lnTo>
                <a:cubicBezTo>
                  <a:pt x="11425" y="16800"/>
                  <a:pt x="11423" y="16744"/>
                  <a:pt x="11419" y="16691"/>
                </a:cubicBezTo>
                <a:cubicBezTo>
                  <a:pt x="11430" y="16614"/>
                  <a:pt x="11439" y="16540"/>
                  <a:pt x="11448" y="16462"/>
                </a:cubicBezTo>
                <a:cubicBezTo>
                  <a:pt x="12242" y="16583"/>
                  <a:pt x="13032" y="16657"/>
                  <a:pt x="13815" y="16691"/>
                </a:cubicBezTo>
                <a:cubicBezTo>
                  <a:pt x="13922" y="16694"/>
                  <a:pt x="14031" y="16698"/>
                  <a:pt x="14140" y="16698"/>
                </a:cubicBezTo>
                <a:cubicBezTo>
                  <a:pt x="15760" y="16698"/>
                  <a:pt x="17369" y="16125"/>
                  <a:pt x="18769" y="14980"/>
                </a:cubicBezTo>
                <a:cubicBezTo>
                  <a:pt x="19271" y="14525"/>
                  <a:pt x="19715" y="13965"/>
                  <a:pt x="20088" y="13330"/>
                </a:cubicBezTo>
                <a:cubicBezTo>
                  <a:pt x="20117" y="14741"/>
                  <a:pt x="20074" y="16147"/>
                  <a:pt x="19963" y="17586"/>
                </a:cubicBezTo>
                <a:cubicBezTo>
                  <a:pt x="19902" y="18805"/>
                  <a:pt x="19784" y="19947"/>
                  <a:pt x="19663" y="21167"/>
                </a:cubicBezTo>
                <a:cubicBezTo>
                  <a:pt x="19627" y="21414"/>
                  <a:pt x="19811" y="21600"/>
                  <a:pt x="19974" y="21600"/>
                </a:cubicBezTo>
                <a:cubicBezTo>
                  <a:pt x="20081" y="21600"/>
                  <a:pt x="20176" y="21523"/>
                  <a:pt x="20201" y="21331"/>
                </a:cubicBezTo>
                <a:lnTo>
                  <a:pt x="20142" y="21331"/>
                </a:lnTo>
                <a:cubicBezTo>
                  <a:pt x="20560" y="18725"/>
                  <a:pt x="20739" y="16122"/>
                  <a:pt x="20739" y="13516"/>
                </a:cubicBezTo>
                <a:cubicBezTo>
                  <a:pt x="20764" y="12959"/>
                  <a:pt x="20775" y="12402"/>
                  <a:pt x="20775" y="11848"/>
                </a:cubicBezTo>
                <a:cubicBezTo>
                  <a:pt x="20975" y="11291"/>
                  <a:pt x="21122" y="10703"/>
                  <a:pt x="21216" y="10096"/>
                </a:cubicBezTo>
                <a:cubicBezTo>
                  <a:pt x="21388" y="8062"/>
                  <a:pt x="20898" y="6029"/>
                  <a:pt x="19906" y="4500"/>
                </a:cubicBezTo>
                <a:cubicBezTo>
                  <a:pt x="19759" y="4113"/>
                  <a:pt x="19579" y="3751"/>
                  <a:pt x="19366" y="3423"/>
                </a:cubicBezTo>
                <a:cubicBezTo>
                  <a:pt x="18874" y="2751"/>
                  <a:pt x="18299" y="2300"/>
                  <a:pt x="17678" y="2027"/>
                </a:cubicBezTo>
                <a:cubicBezTo>
                  <a:pt x="17031" y="1532"/>
                  <a:pt x="16336" y="1158"/>
                  <a:pt x="15606" y="901"/>
                </a:cubicBezTo>
                <a:cubicBezTo>
                  <a:pt x="14770" y="656"/>
                  <a:pt x="13933" y="412"/>
                  <a:pt x="13039" y="248"/>
                </a:cubicBezTo>
                <a:cubicBezTo>
                  <a:pt x="12499" y="90"/>
                  <a:pt x="11959" y="0"/>
                  <a:pt x="1142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61" name="Google Shape;336;p13"/>
          <p:cNvSpPr/>
          <p:nvPr/>
        </p:nvSpPr>
        <p:spPr>
          <a:xfrm rot="5685765">
            <a:off x="4801682" y="4114465"/>
            <a:ext cx="1705558" cy="2162477"/>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grpSp>
        <p:nvGrpSpPr>
          <p:cNvPr id="369" name="Google Shape;337;p13"/>
          <p:cNvGrpSpPr/>
          <p:nvPr/>
        </p:nvGrpSpPr>
        <p:grpSpPr>
          <a:xfrm>
            <a:off x="8075474" y="3473701"/>
            <a:ext cx="2581655" cy="1607344"/>
            <a:chOff x="0" y="0"/>
            <a:chExt cx="2581653" cy="1607343"/>
          </a:xfrm>
        </p:grpSpPr>
        <p:sp>
          <p:nvSpPr>
            <p:cNvPr id="362" name="Google Shape;338;p13"/>
            <p:cNvSpPr/>
            <p:nvPr/>
          </p:nvSpPr>
          <p:spPr>
            <a:xfrm rot="6031639" flipH="1">
              <a:off x="1257287" y="193204"/>
              <a:ext cx="143550" cy="2272035"/>
            </a:xfrm>
            <a:custGeom>
              <a:avLst/>
              <a:gdLst/>
              <a:ahLst/>
              <a:cxnLst>
                <a:cxn ang="0">
                  <a:pos x="wd2" y="hd2"/>
                </a:cxn>
                <a:cxn ang="5400000">
                  <a:pos x="wd2" y="hd2"/>
                </a:cxn>
                <a:cxn ang="10800000">
                  <a:pos x="wd2" y="hd2"/>
                </a:cxn>
                <a:cxn ang="16200000">
                  <a:pos x="wd2" y="hd2"/>
                </a:cxn>
              </a:cxnLst>
              <a:rect l="0" t="0" r="r" b="b"/>
              <a:pathLst>
                <a:path w="21456" h="21600" extrusionOk="0">
                  <a:moveTo>
                    <a:pt x="18227" y="0"/>
                  </a:moveTo>
                  <a:cubicBezTo>
                    <a:pt x="16490" y="0"/>
                    <a:pt x="15254" y="95"/>
                    <a:pt x="15254" y="205"/>
                  </a:cubicBezTo>
                  <a:lnTo>
                    <a:pt x="15254" y="190"/>
                  </a:lnTo>
                  <a:cubicBezTo>
                    <a:pt x="10033" y="2953"/>
                    <a:pt x="5568" y="5717"/>
                    <a:pt x="2839" y="8496"/>
                  </a:cubicBezTo>
                  <a:cubicBezTo>
                    <a:pt x="1348" y="9870"/>
                    <a:pt x="356" y="11260"/>
                    <a:pt x="101" y="12634"/>
                  </a:cubicBezTo>
                  <a:cubicBezTo>
                    <a:pt x="-144" y="14023"/>
                    <a:pt x="101" y="15398"/>
                    <a:pt x="356" y="16787"/>
                  </a:cubicBezTo>
                  <a:cubicBezTo>
                    <a:pt x="602" y="18335"/>
                    <a:pt x="602" y="19898"/>
                    <a:pt x="1093" y="21446"/>
                  </a:cubicBezTo>
                  <a:cubicBezTo>
                    <a:pt x="1093" y="21548"/>
                    <a:pt x="2405" y="21600"/>
                    <a:pt x="3670" y="21600"/>
                  </a:cubicBezTo>
                  <a:cubicBezTo>
                    <a:pt x="4944" y="21600"/>
                    <a:pt x="6191" y="21548"/>
                    <a:pt x="6058" y="21446"/>
                  </a:cubicBezTo>
                  <a:cubicBezTo>
                    <a:pt x="5322" y="20056"/>
                    <a:pt x="4822" y="18682"/>
                    <a:pt x="5067" y="17293"/>
                  </a:cubicBezTo>
                  <a:cubicBezTo>
                    <a:pt x="5067" y="15903"/>
                    <a:pt x="6058" y="14513"/>
                    <a:pt x="7059" y="13123"/>
                  </a:cubicBezTo>
                  <a:cubicBezTo>
                    <a:pt x="9287" y="10360"/>
                    <a:pt x="11279" y="7596"/>
                    <a:pt x="14508" y="4848"/>
                  </a:cubicBezTo>
                  <a:cubicBezTo>
                    <a:pt x="16245" y="3301"/>
                    <a:pt x="18728" y="1753"/>
                    <a:pt x="21456" y="205"/>
                  </a:cubicBezTo>
                  <a:cubicBezTo>
                    <a:pt x="21456" y="95"/>
                    <a:pt x="19964" y="0"/>
                    <a:pt x="1822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3" name="Google Shape;339;p13"/>
            <p:cNvSpPr/>
            <p:nvPr/>
          </p:nvSpPr>
          <p:spPr>
            <a:xfrm rot="6031639" flipH="1">
              <a:off x="1080282" y="-25779"/>
              <a:ext cx="247709" cy="2387304"/>
            </a:xfrm>
            <a:custGeom>
              <a:avLst/>
              <a:gdLst/>
              <a:ahLst/>
              <a:cxnLst>
                <a:cxn ang="0">
                  <a:pos x="wd2" y="hd2"/>
                </a:cxn>
                <a:cxn ang="5400000">
                  <a:pos x="wd2" y="hd2"/>
                </a:cxn>
                <a:cxn ang="10800000">
                  <a:pos x="wd2" y="hd2"/>
                </a:cxn>
                <a:cxn ang="16200000">
                  <a:pos x="wd2" y="hd2"/>
                </a:cxn>
              </a:cxnLst>
              <a:rect l="0" t="0" r="r" b="b"/>
              <a:pathLst>
                <a:path w="21473" h="21600" extrusionOk="0">
                  <a:moveTo>
                    <a:pt x="20018" y="0"/>
                  </a:moveTo>
                  <a:cubicBezTo>
                    <a:pt x="19295" y="15"/>
                    <a:pt x="18720" y="75"/>
                    <a:pt x="18720" y="150"/>
                  </a:cubicBezTo>
                  <a:cubicBezTo>
                    <a:pt x="15123" y="2916"/>
                    <a:pt x="11953" y="5682"/>
                    <a:pt x="9215" y="8447"/>
                  </a:cubicBezTo>
                  <a:cubicBezTo>
                    <a:pt x="6483" y="11197"/>
                    <a:pt x="4320" y="13963"/>
                    <a:pt x="2595" y="16728"/>
                  </a:cubicBezTo>
                  <a:cubicBezTo>
                    <a:pt x="1588" y="18276"/>
                    <a:pt x="723" y="19839"/>
                    <a:pt x="0" y="21402"/>
                  </a:cubicBezTo>
                  <a:cubicBezTo>
                    <a:pt x="0" y="21536"/>
                    <a:pt x="947" y="21600"/>
                    <a:pt x="1922" y="21600"/>
                  </a:cubicBezTo>
                  <a:cubicBezTo>
                    <a:pt x="2924" y="21600"/>
                    <a:pt x="3959" y="21532"/>
                    <a:pt x="4035" y="21402"/>
                  </a:cubicBezTo>
                  <a:cubicBezTo>
                    <a:pt x="5475" y="18622"/>
                    <a:pt x="7058" y="15841"/>
                    <a:pt x="9073" y="13061"/>
                  </a:cubicBezTo>
                  <a:cubicBezTo>
                    <a:pt x="11235" y="10280"/>
                    <a:pt x="13535" y="7545"/>
                    <a:pt x="16273" y="4795"/>
                  </a:cubicBezTo>
                  <a:cubicBezTo>
                    <a:pt x="17855" y="3247"/>
                    <a:pt x="19585" y="1698"/>
                    <a:pt x="21458" y="150"/>
                  </a:cubicBezTo>
                  <a:cubicBezTo>
                    <a:pt x="21600" y="75"/>
                    <a:pt x="20735" y="15"/>
                    <a:pt x="2001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4" name="Google Shape;340;p13"/>
            <p:cNvSpPr/>
            <p:nvPr/>
          </p:nvSpPr>
          <p:spPr>
            <a:xfrm rot="6031639" flipH="1">
              <a:off x="985371" y="-132588"/>
              <a:ext cx="182961" cy="2156576"/>
            </a:xfrm>
            <a:custGeom>
              <a:avLst/>
              <a:gdLst/>
              <a:ahLst/>
              <a:cxnLst>
                <a:cxn ang="0">
                  <a:pos x="wd2" y="hd2"/>
                </a:cxn>
                <a:cxn ang="5400000">
                  <a:pos x="wd2" y="hd2"/>
                </a:cxn>
                <a:cxn ang="10800000">
                  <a:pos x="wd2" y="hd2"/>
                </a:cxn>
                <a:cxn ang="16200000">
                  <a:pos x="wd2" y="hd2"/>
                </a:cxn>
              </a:cxnLst>
              <a:rect l="0" t="0" r="r" b="b"/>
              <a:pathLst>
                <a:path w="21428" h="21600" extrusionOk="0">
                  <a:moveTo>
                    <a:pt x="19677" y="0"/>
                  </a:moveTo>
                  <a:cubicBezTo>
                    <a:pt x="18678" y="0"/>
                    <a:pt x="17613" y="54"/>
                    <a:pt x="17509" y="163"/>
                  </a:cubicBezTo>
                  <a:cubicBezTo>
                    <a:pt x="14010" y="2907"/>
                    <a:pt x="10896" y="5669"/>
                    <a:pt x="8174" y="8431"/>
                  </a:cubicBezTo>
                  <a:cubicBezTo>
                    <a:pt x="5644" y="11176"/>
                    <a:pt x="3506" y="13938"/>
                    <a:pt x="1945" y="16700"/>
                  </a:cubicBezTo>
                  <a:cubicBezTo>
                    <a:pt x="1169" y="18264"/>
                    <a:pt x="392" y="19828"/>
                    <a:pt x="0" y="21375"/>
                  </a:cubicBezTo>
                  <a:cubicBezTo>
                    <a:pt x="0" y="21525"/>
                    <a:pt x="1265" y="21600"/>
                    <a:pt x="2559" y="21600"/>
                  </a:cubicBezTo>
                  <a:cubicBezTo>
                    <a:pt x="3847" y="21600"/>
                    <a:pt x="5156" y="21525"/>
                    <a:pt x="5252" y="21375"/>
                  </a:cubicBezTo>
                  <a:cubicBezTo>
                    <a:pt x="6621" y="18614"/>
                    <a:pt x="7982" y="15852"/>
                    <a:pt x="9927" y="13090"/>
                  </a:cubicBezTo>
                  <a:cubicBezTo>
                    <a:pt x="11873" y="10328"/>
                    <a:pt x="14010" y="7566"/>
                    <a:pt x="16540" y="4821"/>
                  </a:cubicBezTo>
                  <a:cubicBezTo>
                    <a:pt x="18094" y="3257"/>
                    <a:pt x="19655" y="1710"/>
                    <a:pt x="21400" y="163"/>
                  </a:cubicBezTo>
                  <a:cubicBezTo>
                    <a:pt x="21600" y="54"/>
                    <a:pt x="20675" y="0"/>
                    <a:pt x="1967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5" name="Google Shape;341;p13"/>
            <p:cNvSpPr/>
            <p:nvPr/>
          </p:nvSpPr>
          <p:spPr>
            <a:xfrm rot="6031639" flipH="1">
              <a:off x="1335307" y="-425289"/>
              <a:ext cx="114638" cy="2347639"/>
            </a:xfrm>
            <a:custGeom>
              <a:avLst/>
              <a:gdLst/>
              <a:ahLst/>
              <a:cxnLst>
                <a:cxn ang="0">
                  <a:pos x="wd2" y="hd2"/>
                </a:cxn>
                <a:cxn ang="5400000">
                  <a:pos x="wd2" y="hd2"/>
                </a:cxn>
                <a:cxn ang="10800000">
                  <a:pos x="wd2" y="hd2"/>
                </a:cxn>
                <a:cxn ang="16200000">
                  <a:pos x="wd2" y="hd2"/>
                </a:cxn>
              </a:cxnLst>
              <a:rect l="0" t="0" r="r" b="b"/>
              <a:pathLst>
                <a:path w="21600" h="21600" extrusionOk="0">
                  <a:moveTo>
                    <a:pt x="16280" y="0"/>
                  </a:moveTo>
                  <a:cubicBezTo>
                    <a:pt x="13615" y="0"/>
                    <a:pt x="10949" y="84"/>
                    <a:pt x="10949" y="252"/>
                  </a:cubicBezTo>
                  <a:cubicBezTo>
                    <a:pt x="9080" y="3018"/>
                    <a:pt x="7509" y="5769"/>
                    <a:pt x="5950" y="8536"/>
                  </a:cubicBezTo>
                  <a:cubicBezTo>
                    <a:pt x="4380" y="11287"/>
                    <a:pt x="2820" y="14023"/>
                    <a:pt x="1559" y="16759"/>
                  </a:cubicBezTo>
                  <a:cubicBezTo>
                    <a:pt x="940" y="18302"/>
                    <a:pt x="309" y="19861"/>
                    <a:pt x="0" y="21405"/>
                  </a:cubicBezTo>
                  <a:cubicBezTo>
                    <a:pt x="155" y="21535"/>
                    <a:pt x="2273" y="21600"/>
                    <a:pt x="4380" y="21600"/>
                  </a:cubicBezTo>
                  <a:cubicBezTo>
                    <a:pt x="6498" y="21600"/>
                    <a:pt x="8604" y="21535"/>
                    <a:pt x="8759" y="21405"/>
                  </a:cubicBezTo>
                  <a:cubicBezTo>
                    <a:pt x="11580" y="18654"/>
                    <a:pt x="13150" y="15887"/>
                    <a:pt x="14709" y="13136"/>
                  </a:cubicBezTo>
                  <a:cubicBezTo>
                    <a:pt x="16280" y="10370"/>
                    <a:pt x="17839" y="7649"/>
                    <a:pt x="19410" y="4898"/>
                  </a:cubicBezTo>
                  <a:cubicBezTo>
                    <a:pt x="20029" y="3355"/>
                    <a:pt x="20969" y="1811"/>
                    <a:pt x="21600" y="252"/>
                  </a:cubicBezTo>
                  <a:cubicBezTo>
                    <a:pt x="21600" y="84"/>
                    <a:pt x="18934" y="0"/>
                    <a:pt x="162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6" name="Google Shape;342;p13"/>
            <p:cNvSpPr/>
            <p:nvPr/>
          </p:nvSpPr>
          <p:spPr>
            <a:xfrm rot="6031639" flipH="1">
              <a:off x="1291362" y="-450908"/>
              <a:ext cx="92974" cy="2066004"/>
            </a:xfrm>
            <a:custGeom>
              <a:avLst/>
              <a:gdLst/>
              <a:ahLst/>
              <a:cxnLst>
                <a:cxn ang="0">
                  <a:pos x="wd2" y="hd2"/>
                </a:cxn>
                <a:cxn ang="5400000">
                  <a:pos x="wd2" y="hd2"/>
                </a:cxn>
                <a:cxn ang="10800000">
                  <a:pos x="wd2" y="hd2"/>
                </a:cxn>
                <a:cxn ang="16200000">
                  <a:pos x="wd2" y="hd2"/>
                </a:cxn>
              </a:cxnLst>
              <a:rect l="0" t="0" r="r" b="b"/>
              <a:pathLst>
                <a:path w="21600" h="21600" extrusionOk="0">
                  <a:moveTo>
                    <a:pt x="16934" y="0"/>
                  </a:moveTo>
                  <a:cubicBezTo>
                    <a:pt x="14571" y="0"/>
                    <a:pt x="12150" y="69"/>
                    <a:pt x="11959" y="208"/>
                  </a:cubicBezTo>
                  <a:cubicBezTo>
                    <a:pt x="8482" y="2970"/>
                    <a:pt x="5400" y="5731"/>
                    <a:pt x="3463" y="8510"/>
                  </a:cubicBezTo>
                  <a:cubicBezTo>
                    <a:pt x="1922" y="11271"/>
                    <a:pt x="382" y="14015"/>
                    <a:pt x="0" y="16777"/>
                  </a:cubicBezTo>
                  <a:cubicBezTo>
                    <a:pt x="0" y="17541"/>
                    <a:pt x="0" y="18322"/>
                    <a:pt x="0" y="19086"/>
                  </a:cubicBezTo>
                  <a:cubicBezTo>
                    <a:pt x="382" y="19868"/>
                    <a:pt x="0" y="20649"/>
                    <a:pt x="763" y="21431"/>
                  </a:cubicBezTo>
                  <a:cubicBezTo>
                    <a:pt x="1350" y="21544"/>
                    <a:pt x="3375" y="21600"/>
                    <a:pt x="5400" y="21600"/>
                  </a:cubicBezTo>
                  <a:cubicBezTo>
                    <a:pt x="7425" y="21600"/>
                    <a:pt x="9450" y="21544"/>
                    <a:pt x="10022" y="21431"/>
                  </a:cubicBezTo>
                  <a:cubicBezTo>
                    <a:pt x="11182" y="20042"/>
                    <a:pt x="11182" y="18652"/>
                    <a:pt x="11578" y="17280"/>
                  </a:cubicBezTo>
                  <a:cubicBezTo>
                    <a:pt x="11959" y="15891"/>
                    <a:pt x="12737" y="14519"/>
                    <a:pt x="13118" y="13130"/>
                  </a:cubicBezTo>
                  <a:cubicBezTo>
                    <a:pt x="14659" y="10385"/>
                    <a:pt x="16200" y="7624"/>
                    <a:pt x="17741" y="4863"/>
                  </a:cubicBezTo>
                  <a:cubicBezTo>
                    <a:pt x="18900" y="3317"/>
                    <a:pt x="20059" y="1754"/>
                    <a:pt x="21600" y="208"/>
                  </a:cubicBezTo>
                  <a:cubicBezTo>
                    <a:pt x="21600" y="69"/>
                    <a:pt x="19296" y="0"/>
                    <a:pt x="1693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7" name="Google Shape;343;p13"/>
            <p:cNvSpPr/>
            <p:nvPr/>
          </p:nvSpPr>
          <p:spPr>
            <a:xfrm rot="6031639" flipH="1">
              <a:off x="1223629" y="-552053"/>
              <a:ext cx="98028" cy="1904500"/>
            </a:xfrm>
            <a:custGeom>
              <a:avLst/>
              <a:gdLst/>
              <a:ahLst/>
              <a:cxnLst>
                <a:cxn ang="0">
                  <a:pos x="wd2" y="hd2"/>
                </a:cxn>
                <a:cxn ang="5400000">
                  <a:pos x="wd2" y="hd2"/>
                </a:cxn>
                <a:cxn ang="10800000">
                  <a:pos x="wd2" y="hd2"/>
                </a:cxn>
                <a:cxn ang="16200000">
                  <a:pos x="wd2" y="hd2"/>
                </a:cxn>
              </a:cxnLst>
              <a:rect l="0" t="0" r="r" b="b"/>
              <a:pathLst>
                <a:path w="21600" h="21600" extrusionOk="0">
                  <a:moveTo>
                    <a:pt x="16840" y="0"/>
                  </a:moveTo>
                  <a:cubicBezTo>
                    <a:pt x="14460" y="0"/>
                    <a:pt x="12080" y="80"/>
                    <a:pt x="12080" y="241"/>
                  </a:cubicBezTo>
                  <a:cubicBezTo>
                    <a:pt x="10257" y="2991"/>
                    <a:pt x="8420" y="5742"/>
                    <a:pt x="6597" y="8492"/>
                  </a:cubicBezTo>
                  <a:cubicBezTo>
                    <a:pt x="4760" y="11243"/>
                    <a:pt x="2937" y="13974"/>
                    <a:pt x="1837" y="16725"/>
                  </a:cubicBezTo>
                  <a:cubicBezTo>
                    <a:pt x="1099" y="18270"/>
                    <a:pt x="376" y="19815"/>
                    <a:pt x="0" y="21360"/>
                  </a:cubicBezTo>
                  <a:cubicBezTo>
                    <a:pt x="195" y="21520"/>
                    <a:pt x="2561" y="21600"/>
                    <a:pt x="4996" y="21600"/>
                  </a:cubicBezTo>
                  <a:cubicBezTo>
                    <a:pt x="7418" y="21600"/>
                    <a:pt x="9881" y="21520"/>
                    <a:pt x="10257" y="21360"/>
                  </a:cubicBezTo>
                  <a:cubicBezTo>
                    <a:pt x="12456" y="18629"/>
                    <a:pt x="13918" y="15878"/>
                    <a:pt x="15741" y="13127"/>
                  </a:cubicBezTo>
                  <a:cubicBezTo>
                    <a:pt x="17202" y="10376"/>
                    <a:pt x="18302" y="7626"/>
                    <a:pt x="19401" y="4875"/>
                  </a:cubicBezTo>
                  <a:cubicBezTo>
                    <a:pt x="20139" y="3330"/>
                    <a:pt x="20862" y="1785"/>
                    <a:pt x="21600" y="241"/>
                  </a:cubicBezTo>
                  <a:cubicBezTo>
                    <a:pt x="21600" y="80"/>
                    <a:pt x="19220" y="0"/>
                    <a:pt x="168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8" name="Google Shape;344;p13"/>
            <p:cNvSpPr/>
            <p:nvPr/>
          </p:nvSpPr>
          <p:spPr>
            <a:xfrm rot="6031639" flipH="1">
              <a:off x="1443583" y="-862646"/>
              <a:ext cx="84847" cy="2213042"/>
            </a:xfrm>
            <a:custGeom>
              <a:avLst/>
              <a:gdLst/>
              <a:ahLst/>
              <a:cxnLst>
                <a:cxn ang="0">
                  <a:pos x="wd2" y="hd2"/>
                </a:cxn>
                <a:cxn ang="5400000">
                  <a:pos x="wd2" y="hd2"/>
                </a:cxn>
                <a:cxn ang="10800000">
                  <a:pos x="wd2" y="hd2"/>
                </a:cxn>
                <a:cxn ang="16200000">
                  <a:pos x="wd2" y="hd2"/>
                </a:cxn>
              </a:cxnLst>
              <a:rect l="0" t="0" r="r" b="b"/>
              <a:pathLst>
                <a:path w="21011" h="21600" extrusionOk="0">
                  <a:moveTo>
                    <a:pt x="14730" y="0"/>
                  </a:moveTo>
                  <a:cubicBezTo>
                    <a:pt x="11429" y="0"/>
                    <a:pt x="8035" y="85"/>
                    <a:pt x="7832" y="255"/>
                  </a:cubicBezTo>
                  <a:lnTo>
                    <a:pt x="7832" y="239"/>
                  </a:lnTo>
                  <a:cubicBezTo>
                    <a:pt x="4548" y="2995"/>
                    <a:pt x="2483" y="5752"/>
                    <a:pt x="1247" y="8491"/>
                  </a:cubicBezTo>
                  <a:cubicBezTo>
                    <a:pt x="12" y="11248"/>
                    <a:pt x="-395" y="14004"/>
                    <a:pt x="434" y="16760"/>
                  </a:cubicBezTo>
                  <a:cubicBezTo>
                    <a:pt x="841" y="18317"/>
                    <a:pt x="1670" y="19873"/>
                    <a:pt x="2483" y="21430"/>
                  </a:cubicBezTo>
                  <a:cubicBezTo>
                    <a:pt x="2483" y="21543"/>
                    <a:pt x="4751" y="21600"/>
                    <a:pt x="7003" y="21600"/>
                  </a:cubicBezTo>
                  <a:cubicBezTo>
                    <a:pt x="9271" y="21600"/>
                    <a:pt x="11539" y="21543"/>
                    <a:pt x="11539" y="21430"/>
                  </a:cubicBezTo>
                  <a:cubicBezTo>
                    <a:pt x="11117" y="18674"/>
                    <a:pt x="11539" y="15917"/>
                    <a:pt x="12352" y="13161"/>
                  </a:cubicBezTo>
                  <a:cubicBezTo>
                    <a:pt x="13181" y="10421"/>
                    <a:pt x="14824" y="7665"/>
                    <a:pt x="16888" y="4908"/>
                  </a:cubicBezTo>
                  <a:cubicBezTo>
                    <a:pt x="18124" y="3352"/>
                    <a:pt x="19344" y="1796"/>
                    <a:pt x="21002" y="255"/>
                  </a:cubicBezTo>
                  <a:cubicBezTo>
                    <a:pt x="21205" y="85"/>
                    <a:pt x="18014" y="0"/>
                    <a:pt x="147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395" name="Google Shape;345;p13"/>
          <p:cNvGrpSpPr/>
          <p:nvPr/>
        </p:nvGrpSpPr>
        <p:grpSpPr>
          <a:xfrm>
            <a:off x="4328935" y="4304596"/>
            <a:ext cx="1133694" cy="1192129"/>
            <a:chOff x="0" y="0"/>
            <a:chExt cx="1133692" cy="1192127"/>
          </a:xfrm>
        </p:grpSpPr>
        <p:sp>
          <p:nvSpPr>
            <p:cNvPr id="370" name="Google Shape;346;p13"/>
            <p:cNvSpPr/>
            <p:nvPr/>
          </p:nvSpPr>
          <p:spPr>
            <a:xfrm rot="18241815">
              <a:off x="269114" y="541216"/>
              <a:ext cx="26045" cy="26706"/>
            </a:xfrm>
            <a:custGeom>
              <a:avLst/>
              <a:gdLst/>
              <a:ahLst/>
              <a:cxnLst>
                <a:cxn ang="0">
                  <a:pos x="wd2" y="hd2"/>
                </a:cxn>
                <a:cxn ang="5400000">
                  <a:pos x="wd2" y="hd2"/>
                </a:cxn>
                <a:cxn ang="10800000">
                  <a:pos x="wd2" y="hd2"/>
                </a:cxn>
                <a:cxn ang="16200000">
                  <a:pos x="wd2" y="hd2"/>
                </a:cxn>
              </a:cxnLst>
              <a:rect l="0" t="0" r="r" b="b"/>
              <a:pathLst>
                <a:path w="16200" h="21600" extrusionOk="0">
                  <a:moveTo>
                    <a:pt x="7484" y="0"/>
                  </a:moveTo>
                  <a:cubicBezTo>
                    <a:pt x="-2495" y="0"/>
                    <a:pt x="-2495" y="21600"/>
                    <a:pt x="7484" y="21600"/>
                  </a:cubicBezTo>
                  <a:cubicBezTo>
                    <a:pt x="19105" y="21600"/>
                    <a:pt x="19105" y="0"/>
                    <a:pt x="748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1" name="Google Shape;347;p13"/>
            <p:cNvSpPr/>
            <p:nvPr/>
          </p:nvSpPr>
          <p:spPr>
            <a:xfrm rot="18241815">
              <a:off x="245906" y="470178"/>
              <a:ext cx="102845" cy="109459"/>
            </a:xfrm>
            <a:custGeom>
              <a:avLst/>
              <a:gdLst/>
              <a:ahLst/>
              <a:cxnLst>
                <a:cxn ang="0">
                  <a:pos x="wd2" y="hd2"/>
                </a:cxn>
                <a:cxn ang="5400000">
                  <a:pos x="wd2" y="hd2"/>
                </a:cxn>
                <a:cxn ang="10800000">
                  <a:pos x="wd2" y="hd2"/>
                </a:cxn>
                <a:cxn ang="16200000">
                  <a:pos x="wd2" y="hd2"/>
                </a:cxn>
              </a:cxnLst>
              <a:rect l="0" t="0" r="r" b="b"/>
              <a:pathLst>
                <a:path w="21344" h="21600" extrusionOk="0">
                  <a:moveTo>
                    <a:pt x="10807" y="0"/>
                  </a:moveTo>
                  <a:lnTo>
                    <a:pt x="8026" y="521"/>
                  </a:lnTo>
                  <a:lnTo>
                    <a:pt x="5813" y="1583"/>
                  </a:lnTo>
                  <a:cubicBezTo>
                    <a:pt x="4717" y="2104"/>
                    <a:pt x="3600" y="2625"/>
                    <a:pt x="3052" y="3687"/>
                  </a:cubicBezTo>
                  <a:cubicBezTo>
                    <a:pt x="1936" y="4729"/>
                    <a:pt x="1388" y="5791"/>
                    <a:pt x="840" y="6853"/>
                  </a:cubicBezTo>
                  <a:lnTo>
                    <a:pt x="271" y="6853"/>
                  </a:lnTo>
                  <a:lnTo>
                    <a:pt x="271" y="8957"/>
                  </a:lnTo>
                  <a:lnTo>
                    <a:pt x="439" y="8796"/>
                  </a:lnTo>
                  <a:cubicBezTo>
                    <a:pt x="-256" y="10840"/>
                    <a:pt x="-130" y="13525"/>
                    <a:pt x="840" y="15809"/>
                  </a:cubicBezTo>
                  <a:cubicBezTo>
                    <a:pt x="1388" y="16851"/>
                    <a:pt x="1936" y="17913"/>
                    <a:pt x="3052" y="18955"/>
                  </a:cubicBezTo>
                  <a:cubicBezTo>
                    <a:pt x="4148" y="20017"/>
                    <a:pt x="5265" y="20538"/>
                    <a:pt x="6382" y="21079"/>
                  </a:cubicBezTo>
                  <a:cubicBezTo>
                    <a:pt x="7478" y="21600"/>
                    <a:pt x="9143" y="21600"/>
                    <a:pt x="10260" y="21600"/>
                  </a:cubicBezTo>
                  <a:lnTo>
                    <a:pt x="13568" y="21600"/>
                  </a:lnTo>
                  <a:cubicBezTo>
                    <a:pt x="15233" y="21079"/>
                    <a:pt x="16898" y="20017"/>
                    <a:pt x="18014" y="18955"/>
                  </a:cubicBezTo>
                  <a:lnTo>
                    <a:pt x="19679" y="16851"/>
                  </a:lnTo>
                  <a:cubicBezTo>
                    <a:pt x="20775" y="15268"/>
                    <a:pt x="21344" y="13685"/>
                    <a:pt x="21344" y="11581"/>
                  </a:cubicBezTo>
                  <a:lnTo>
                    <a:pt x="20775" y="8957"/>
                  </a:lnTo>
                  <a:lnTo>
                    <a:pt x="20775" y="6853"/>
                  </a:lnTo>
                  <a:lnTo>
                    <a:pt x="19679" y="4729"/>
                  </a:lnTo>
                  <a:cubicBezTo>
                    <a:pt x="19110" y="3687"/>
                    <a:pt x="18014" y="2625"/>
                    <a:pt x="16898" y="2104"/>
                  </a:cubicBezTo>
                  <a:cubicBezTo>
                    <a:pt x="16350" y="1583"/>
                    <a:pt x="15802" y="1042"/>
                    <a:pt x="14685" y="1042"/>
                  </a:cubicBezTo>
                  <a:cubicBezTo>
                    <a:pt x="13568" y="0"/>
                    <a:pt x="11924" y="0"/>
                    <a:pt x="1080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2" name="Google Shape;348;p13"/>
            <p:cNvSpPr/>
            <p:nvPr/>
          </p:nvSpPr>
          <p:spPr>
            <a:xfrm rot="18241815">
              <a:off x="403910" y="699830"/>
              <a:ext cx="66102" cy="66812"/>
            </a:xfrm>
            <a:custGeom>
              <a:avLst/>
              <a:gdLst/>
              <a:ahLst/>
              <a:cxnLst>
                <a:cxn ang="0">
                  <a:pos x="wd2" y="hd2"/>
                </a:cxn>
                <a:cxn ang="5400000">
                  <a:pos x="wd2" y="hd2"/>
                </a:cxn>
                <a:cxn ang="10800000">
                  <a:pos x="wd2" y="hd2"/>
                </a:cxn>
                <a:cxn ang="16200000">
                  <a:pos x="wd2" y="hd2"/>
                </a:cxn>
              </a:cxnLst>
              <a:rect l="0" t="0" r="r" b="b"/>
              <a:pathLst>
                <a:path w="16200" h="21600" extrusionOk="0">
                  <a:moveTo>
                    <a:pt x="7857" y="0"/>
                  </a:moveTo>
                  <a:cubicBezTo>
                    <a:pt x="-2619" y="0"/>
                    <a:pt x="-2619" y="21600"/>
                    <a:pt x="7857" y="21600"/>
                  </a:cubicBezTo>
                  <a:cubicBezTo>
                    <a:pt x="18981" y="21600"/>
                    <a:pt x="18981" y="0"/>
                    <a:pt x="78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3" name="Google Shape;349;p13"/>
            <p:cNvSpPr/>
            <p:nvPr/>
          </p:nvSpPr>
          <p:spPr>
            <a:xfrm rot="18241815">
              <a:off x="489084" y="414350"/>
              <a:ext cx="118850" cy="118902"/>
            </a:xfrm>
            <a:custGeom>
              <a:avLst/>
              <a:gdLst/>
              <a:ahLst/>
              <a:cxnLst>
                <a:cxn ang="0">
                  <a:pos x="wd2" y="hd2"/>
                </a:cxn>
                <a:cxn ang="5400000">
                  <a:pos x="wd2" y="hd2"/>
                </a:cxn>
                <a:cxn ang="10800000">
                  <a:pos x="wd2" y="hd2"/>
                </a:cxn>
                <a:cxn ang="16200000">
                  <a:pos x="wd2" y="hd2"/>
                </a:cxn>
              </a:cxnLst>
              <a:rect l="0" t="0" r="r" b="b"/>
              <a:pathLst>
                <a:path w="18495" h="21600" extrusionOk="0">
                  <a:moveTo>
                    <a:pt x="9354" y="0"/>
                  </a:moveTo>
                  <a:cubicBezTo>
                    <a:pt x="4582" y="0"/>
                    <a:pt x="0" y="4335"/>
                    <a:pt x="0" y="10920"/>
                  </a:cubicBezTo>
                  <a:cubicBezTo>
                    <a:pt x="0" y="16749"/>
                    <a:pt x="4156" y="21600"/>
                    <a:pt x="9133" y="21600"/>
                  </a:cubicBezTo>
                  <a:cubicBezTo>
                    <a:pt x="17444" y="21600"/>
                    <a:pt x="21600" y="9942"/>
                    <a:pt x="15785" y="3154"/>
                  </a:cubicBezTo>
                  <a:cubicBezTo>
                    <a:pt x="13921" y="978"/>
                    <a:pt x="11614" y="0"/>
                    <a:pt x="935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4" name="Google Shape;350;p13"/>
            <p:cNvSpPr/>
            <p:nvPr/>
          </p:nvSpPr>
          <p:spPr>
            <a:xfrm rot="18241815">
              <a:off x="462102" y="571239"/>
              <a:ext cx="112487" cy="113622"/>
            </a:xfrm>
            <a:custGeom>
              <a:avLst/>
              <a:gdLst/>
              <a:ahLst/>
              <a:cxnLst>
                <a:cxn ang="0">
                  <a:pos x="wd2" y="hd2"/>
                </a:cxn>
                <a:cxn ang="5400000">
                  <a:pos x="wd2" y="hd2"/>
                </a:cxn>
                <a:cxn ang="10800000">
                  <a:pos x="wd2" y="hd2"/>
                </a:cxn>
                <a:cxn ang="16200000">
                  <a:pos x="wd2" y="hd2"/>
                </a:cxn>
              </a:cxnLst>
              <a:rect l="0" t="0" r="r" b="b"/>
              <a:pathLst>
                <a:path w="18564" h="21600" extrusionOk="0">
                  <a:moveTo>
                    <a:pt x="9200" y="0"/>
                  </a:moveTo>
                  <a:cubicBezTo>
                    <a:pt x="4424" y="0"/>
                    <a:pt x="0" y="4420"/>
                    <a:pt x="0" y="10945"/>
                  </a:cubicBezTo>
                  <a:cubicBezTo>
                    <a:pt x="0" y="16523"/>
                    <a:pt x="3971" y="21098"/>
                    <a:pt x="9250" y="21600"/>
                  </a:cubicBezTo>
                  <a:cubicBezTo>
                    <a:pt x="17629" y="21098"/>
                    <a:pt x="21600" y="9922"/>
                    <a:pt x="15869" y="3320"/>
                  </a:cubicBezTo>
                  <a:cubicBezTo>
                    <a:pt x="13858" y="1023"/>
                    <a:pt x="11479" y="0"/>
                    <a:pt x="92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5" name="Google Shape;351;p13"/>
            <p:cNvSpPr/>
            <p:nvPr/>
          </p:nvSpPr>
          <p:spPr>
            <a:xfrm rot="18241815">
              <a:off x="773812" y="493346"/>
              <a:ext cx="127958" cy="127939"/>
            </a:xfrm>
            <a:custGeom>
              <a:avLst/>
              <a:gdLst/>
              <a:ahLst/>
              <a:cxnLst>
                <a:cxn ang="0">
                  <a:pos x="wd2" y="hd2"/>
                </a:cxn>
                <a:cxn ang="5400000">
                  <a:pos x="wd2" y="hd2"/>
                </a:cxn>
                <a:cxn ang="10800000">
                  <a:pos x="wd2" y="hd2"/>
                </a:cxn>
                <a:cxn ang="16200000">
                  <a:pos x="wd2" y="hd2"/>
                </a:cxn>
              </a:cxnLst>
              <a:rect l="0" t="0" r="r" b="b"/>
              <a:pathLst>
                <a:path w="18492" h="21600" extrusionOk="0">
                  <a:moveTo>
                    <a:pt x="9421" y="0"/>
                  </a:moveTo>
                  <a:cubicBezTo>
                    <a:pt x="4637" y="0"/>
                    <a:pt x="0" y="4354"/>
                    <a:pt x="0" y="10783"/>
                  </a:cubicBezTo>
                  <a:cubicBezTo>
                    <a:pt x="0" y="16646"/>
                    <a:pt x="4241" y="21154"/>
                    <a:pt x="9259" y="21600"/>
                  </a:cubicBezTo>
                  <a:cubicBezTo>
                    <a:pt x="17359" y="21600"/>
                    <a:pt x="21600" y="9891"/>
                    <a:pt x="15818" y="3120"/>
                  </a:cubicBezTo>
                  <a:cubicBezTo>
                    <a:pt x="13970" y="960"/>
                    <a:pt x="11680" y="0"/>
                    <a:pt x="94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6" name="Google Shape;352;p13"/>
            <p:cNvSpPr/>
            <p:nvPr/>
          </p:nvSpPr>
          <p:spPr>
            <a:xfrm rot="18241815">
              <a:off x="675242" y="639279"/>
              <a:ext cx="128002" cy="127939"/>
            </a:xfrm>
            <a:custGeom>
              <a:avLst/>
              <a:gdLst/>
              <a:ahLst/>
              <a:cxnLst>
                <a:cxn ang="0">
                  <a:pos x="wd2" y="hd2"/>
                </a:cxn>
                <a:cxn ang="5400000">
                  <a:pos x="wd2" y="hd2"/>
                </a:cxn>
                <a:cxn ang="10800000">
                  <a:pos x="wd2" y="hd2"/>
                </a:cxn>
                <a:cxn ang="16200000">
                  <a:pos x="wd2" y="hd2"/>
                </a:cxn>
              </a:cxnLst>
              <a:rect l="0" t="0" r="r" b="b"/>
              <a:pathLst>
                <a:path w="18486" h="21600" extrusionOk="0">
                  <a:moveTo>
                    <a:pt x="9072" y="0"/>
                  </a:moveTo>
                  <a:cubicBezTo>
                    <a:pt x="6813" y="0"/>
                    <a:pt x="4526" y="960"/>
                    <a:pt x="2678" y="3120"/>
                  </a:cubicBezTo>
                  <a:cubicBezTo>
                    <a:pt x="-3114" y="9891"/>
                    <a:pt x="1139" y="21600"/>
                    <a:pt x="9233" y="21600"/>
                  </a:cubicBezTo>
                  <a:cubicBezTo>
                    <a:pt x="14248" y="21600"/>
                    <a:pt x="18486" y="16646"/>
                    <a:pt x="18486" y="10783"/>
                  </a:cubicBezTo>
                  <a:cubicBezTo>
                    <a:pt x="18486" y="4354"/>
                    <a:pt x="13852" y="0"/>
                    <a:pt x="907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7" name="Google Shape;353;p13"/>
            <p:cNvSpPr/>
            <p:nvPr/>
          </p:nvSpPr>
          <p:spPr>
            <a:xfrm rot="18241815">
              <a:off x="977245" y="818599"/>
              <a:ext cx="92070" cy="10153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8" name="Google Shape;354;p13"/>
            <p:cNvSpPr/>
            <p:nvPr/>
          </p:nvSpPr>
          <p:spPr>
            <a:xfrm rot="18241815">
              <a:off x="802250" y="966184"/>
              <a:ext cx="66102" cy="72093"/>
            </a:xfrm>
            <a:custGeom>
              <a:avLst/>
              <a:gdLst/>
              <a:ahLst/>
              <a:cxnLst>
                <a:cxn ang="0">
                  <a:pos x="wd2" y="hd2"/>
                </a:cxn>
                <a:cxn ang="5400000">
                  <a:pos x="wd2" y="hd2"/>
                </a:cxn>
                <a:cxn ang="10800000">
                  <a:pos x="wd2" y="hd2"/>
                </a:cxn>
                <a:cxn ang="16200000">
                  <a:pos x="wd2" y="hd2"/>
                </a:cxn>
              </a:cxnLst>
              <a:rect l="0" t="0" r="r" b="b"/>
              <a:pathLst>
                <a:path w="16200" h="21600" extrusionOk="0">
                  <a:moveTo>
                    <a:pt x="7857" y="0"/>
                  </a:moveTo>
                  <a:cubicBezTo>
                    <a:pt x="-2619" y="791"/>
                    <a:pt x="-2619" y="20809"/>
                    <a:pt x="7857" y="21600"/>
                  </a:cubicBezTo>
                  <a:cubicBezTo>
                    <a:pt x="18981" y="20809"/>
                    <a:pt x="18981" y="791"/>
                    <a:pt x="78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9" name="Google Shape;355;p13"/>
            <p:cNvSpPr/>
            <p:nvPr/>
          </p:nvSpPr>
          <p:spPr>
            <a:xfrm rot="18241815">
              <a:off x="584354" y="838201"/>
              <a:ext cx="88187" cy="9615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0" name="Google Shape;356;p13"/>
            <p:cNvSpPr/>
            <p:nvPr/>
          </p:nvSpPr>
          <p:spPr>
            <a:xfrm rot="18241815">
              <a:off x="381429" y="935904"/>
              <a:ext cx="120789" cy="121643"/>
            </a:xfrm>
            <a:custGeom>
              <a:avLst/>
              <a:gdLst/>
              <a:ahLst/>
              <a:cxnLst>
                <a:cxn ang="0">
                  <a:pos x="wd2" y="hd2"/>
                </a:cxn>
                <a:cxn ang="5400000">
                  <a:pos x="wd2" y="hd2"/>
                </a:cxn>
                <a:cxn ang="10800000">
                  <a:pos x="wd2" y="hd2"/>
                </a:cxn>
                <a:cxn ang="16200000">
                  <a:pos x="wd2" y="hd2"/>
                </a:cxn>
              </a:cxnLst>
              <a:rect l="0" t="0" r="r" b="b"/>
              <a:pathLst>
                <a:path w="18433" h="21600" extrusionOk="0">
                  <a:moveTo>
                    <a:pt x="9173" y="0"/>
                  </a:moveTo>
                  <a:cubicBezTo>
                    <a:pt x="4494" y="0"/>
                    <a:pt x="0" y="4255"/>
                    <a:pt x="0" y="10692"/>
                  </a:cubicBezTo>
                  <a:cubicBezTo>
                    <a:pt x="0" y="16858"/>
                    <a:pt x="4075" y="21600"/>
                    <a:pt x="9374" y="21600"/>
                  </a:cubicBezTo>
                  <a:cubicBezTo>
                    <a:pt x="17525" y="21600"/>
                    <a:pt x="21600" y="10223"/>
                    <a:pt x="15495" y="3101"/>
                  </a:cubicBezTo>
                  <a:cubicBezTo>
                    <a:pt x="13651" y="974"/>
                    <a:pt x="11389" y="0"/>
                    <a:pt x="91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1" name="Google Shape;357;p13"/>
            <p:cNvSpPr/>
            <p:nvPr/>
          </p:nvSpPr>
          <p:spPr>
            <a:xfrm rot="18241815">
              <a:off x="209095" y="799600"/>
              <a:ext cx="98162" cy="96156"/>
            </a:xfrm>
            <a:custGeom>
              <a:avLst/>
              <a:gdLst/>
              <a:ahLst/>
              <a:cxnLst>
                <a:cxn ang="0">
                  <a:pos x="wd2" y="hd2"/>
                </a:cxn>
                <a:cxn ang="5400000">
                  <a:pos x="wd2" y="hd2"/>
                </a:cxn>
                <a:cxn ang="10800000">
                  <a:pos x="wd2" y="hd2"/>
                </a:cxn>
                <a:cxn ang="16200000">
                  <a:pos x="wd2" y="hd2"/>
                </a:cxn>
              </a:cxnLst>
              <a:rect l="0" t="0" r="r" b="b"/>
              <a:pathLst>
                <a:path w="16200" h="21600" extrusionOk="0">
                  <a:moveTo>
                    <a:pt x="7931" y="0"/>
                  </a:moveTo>
                  <a:cubicBezTo>
                    <a:pt x="-2643" y="0"/>
                    <a:pt x="-2643" y="21600"/>
                    <a:pt x="7931" y="21600"/>
                  </a:cubicBezTo>
                  <a:cubicBezTo>
                    <a:pt x="18957" y="21600"/>
                    <a:pt x="18957" y="0"/>
                    <a:pt x="793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2" name="Google Shape;358;p13"/>
            <p:cNvSpPr/>
            <p:nvPr/>
          </p:nvSpPr>
          <p:spPr>
            <a:xfrm rot="18241815">
              <a:off x="90336" y="614704"/>
              <a:ext cx="104103" cy="11220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3" name="Google Shape;359;p13"/>
            <p:cNvSpPr/>
            <p:nvPr/>
          </p:nvSpPr>
          <p:spPr>
            <a:xfrm rot="18241815">
              <a:off x="254544" y="216441"/>
              <a:ext cx="128002" cy="128649"/>
            </a:xfrm>
            <a:custGeom>
              <a:avLst/>
              <a:gdLst/>
              <a:ahLst/>
              <a:cxnLst>
                <a:cxn ang="0">
                  <a:pos x="wd2" y="hd2"/>
                </a:cxn>
                <a:cxn ang="5400000">
                  <a:pos x="wd2" y="hd2"/>
                </a:cxn>
                <a:cxn ang="10800000">
                  <a:pos x="wd2" y="hd2"/>
                </a:cxn>
                <a:cxn ang="16200000">
                  <a:pos x="wd2" y="hd2"/>
                </a:cxn>
              </a:cxnLst>
              <a:rect l="0" t="0" r="r" b="b"/>
              <a:pathLst>
                <a:path w="18486" h="21600" extrusionOk="0">
                  <a:moveTo>
                    <a:pt x="9253" y="0"/>
                  </a:moveTo>
                  <a:cubicBezTo>
                    <a:pt x="4531" y="0"/>
                    <a:pt x="0" y="4211"/>
                    <a:pt x="0" y="10826"/>
                  </a:cubicBezTo>
                  <a:cubicBezTo>
                    <a:pt x="0" y="16656"/>
                    <a:pt x="4238" y="21600"/>
                    <a:pt x="9253" y="21600"/>
                  </a:cubicBezTo>
                  <a:cubicBezTo>
                    <a:pt x="17347" y="21600"/>
                    <a:pt x="21600" y="9939"/>
                    <a:pt x="15808" y="3205"/>
                  </a:cubicBezTo>
                  <a:cubicBezTo>
                    <a:pt x="13916" y="1006"/>
                    <a:pt x="11555" y="0"/>
                    <a:pt x="925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4" name="Google Shape;360;p13"/>
            <p:cNvSpPr/>
            <p:nvPr/>
          </p:nvSpPr>
          <p:spPr>
            <a:xfrm rot="18241815">
              <a:off x="20374" y="392604"/>
              <a:ext cx="118618" cy="112200"/>
            </a:xfrm>
            <a:custGeom>
              <a:avLst/>
              <a:gdLst/>
              <a:ahLst/>
              <a:cxnLst>
                <a:cxn ang="0">
                  <a:pos x="wd2" y="hd2"/>
                </a:cxn>
                <a:cxn ang="5400000">
                  <a:pos x="wd2" y="hd2"/>
                </a:cxn>
                <a:cxn ang="10800000">
                  <a:pos x="wd2" y="hd2"/>
                </a:cxn>
                <a:cxn ang="16200000">
                  <a:pos x="wd2" y="hd2"/>
                </a:cxn>
              </a:cxnLst>
              <a:rect l="0" t="0" r="r" b="b"/>
              <a:pathLst>
                <a:path w="21312" h="21600" extrusionOk="0">
                  <a:moveTo>
                    <a:pt x="9801" y="0"/>
                  </a:moveTo>
                  <a:cubicBezTo>
                    <a:pt x="7392" y="0"/>
                    <a:pt x="4510" y="1036"/>
                    <a:pt x="3087" y="3089"/>
                  </a:cubicBezTo>
                  <a:cubicBezTo>
                    <a:pt x="2120" y="4125"/>
                    <a:pt x="1153" y="5141"/>
                    <a:pt x="679" y="6685"/>
                  </a:cubicBezTo>
                  <a:cubicBezTo>
                    <a:pt x="205" y="7721"/>
                    <a:pt x="-288" y="9266"/>
                    <a:pt x="205" y="10282"/>
                  </a:cubicBezTo>
                  <a:lnTo>
                    <a:pt x="205" y="13370"/>
                  </a:lnTo>
                  <a:cubicBezTo>
                    <a:pt x="679" y="14915"/>
                    <a:pt x="1646" y="16459"/>
                    <a:pt x="3087" y="18003"/>
                  </a:cubicBezTo>
                  <a:lnTo>
                    <a:pt x="5003" y="19548"/>
                  </a:lnTo>
                  <a:cubicBezTo>
                    <a:pt x="6444" y="20564"/>
                    <a:pt x="7885" y="21092"/>
                    <a:pt x="9801" y="21092"/>
                  </a:cubicBezTo>
                  <a:lnTo>
                    <a:pt x="9801" y="21600"/>
                  </a:lnTo>
                  <a:lnTo>
                    <a:pt x="11716" y="21600"/>
                  </a:lnTo>
                  <a:cubicBezTo>
                    <a:pt x="12683" y="21600"/>
                    <a:pt x="14106" y="21092"/>
                    <a:pt x="15547" y="20564"/>
                  </a:cubicBezTo>
                  <a:cubicBezTo>
                    <a:pt x="16514" y="20056"/>
                    <a:pt x="17955" y="19039"/>
                    <a:pt x="18430" y="18003"/>
                  </a:cubicBezTo>
                  <a:cubicBezTo>
                    <a:pt x="19396" y="17495"/>
                    <a:pt x="20345" y="15951"/>
                    <a:pt x="20838" y="14915"/>
                  </a:cubicBezTo>
                  <a:cubicBezTo>
                    <a:pt x="21312" y="13370"/>
                    <a:pt x="21312" y="12354"/>
                    <a:pt x="21312" y="10810"/>
                  </a:cubicBezTo>
                  <a:lnTo>
                    <a:pt x="21312" y="7721"/>
                  </a:lnTo>
                  <a:cubicBezTo>
                    <a:pt x="20838" y="6177"/>
                    <a:pt x="19871" y="4633"/>
                    <a:pt x="18430" y="3089"/>
                  </a:cubicBezTo>
                  <a:lnTo>
                    <a:pt x="16514" y="1544"/>
                  </a:lnTo>
                  <a:cubicBezTo>
                    <a:pt x="15073" y="528"/>
                    <a:pt x="13157" y="0"/>
                    <a:pt x="1171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5" name="Google Shape;361;p13"/>
            <p:cNvSpPr/>
            <p:nvPr/>
          </p:nvSpPr>
          <p:spPr>
            <a:xfrm rot="18241815">
              <a:off x="456743" y="191011"/>
              <a:ext cx="127992" cy="130578"/>
            </a:xfrm>
            <a:custGeom>
              <a:avLst/>
              <a:gdLst/>
              <a:ahLst/>
              <a:cxnLst>
                <a:cxn ang="0">
                  <a:pos x="wd2" y="hd2"/>
                </a:cxn>
                <a:cxn ang="5400000">
                  <a:pos x="wd2" y="hd2"/>
                </a:cxn>
                <a:cxn ang="10800000">
                  <a:pos x="wd2" y="hd2"/>
                </a:cxn>
                <a:cxn ang="16200000">
                  <a:pos x="wd2" y="hd2"/>
                </a:cxn>
              </a:cxnLst>
              <a:rect l="0" t="0" r="r" b="b"/>
              <a:pathLst>
                <a:path w="18261" h="21600" extrusionOk="0">
                  <a:moveTo>
                    <a:pt x="9123" y="0"/>
                  </a:moveTo>
                  <a:cubicBezTo>
                    <a:pt x="4284" y="0"/>
                    <a:pt x="-250" y="4367"/>
                    <a:pt x="11" y="11002"/>
                  </a:cubicBezTo>
                  <a:cubicBezTo>
                    <a:pt x="11" y="16746"/>
                    <a:pt x="4197" y="21163"/>
                    <a:pt x="8775" y="21600"/>
                  </a:cubicBezTo>
                  <a:cubicBezTo>
                    <a:pt x="17149" y="21600"/>
                    <a:pt x="21350" y="9675"/>
                    <a:pt x="15628" y="3040"/>
                  </a:cubicBezTo>
                  <a:cubicBezTo>
                    <a:pt x="13686" y="941"/>
                    <a:pt x="11369" y="0"/>
                    <a:pt x="912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6" name="Google Shape;362;p13"/>
            <p:cNvSpPr/>
            <p:nvPr/>
          </p:nvSpPr>
          <p:spPr>
            <a:xfrm rot="18241815">
              <a:off x="676953" y="227072"/>
              <a:ext cx="117480" cy="122861"/>
            </a:xfrm>
            <a:custGeom>
              <a:avLst/>
              <a:gdLst/>
              <a:ahLst/>
              <a:cxnLst>
                <a:cxn ang="0">
                  <a:pos x="wd2" y="hd2"/>
                </a:cxn>
                <a:cxn ang="5400000">
                  <a:pos x="wd2" y="hd2"/>
                </a:cxn>
                <a:cxn ang="10800000">
                  <a:pos x="wd2" y="hd2"/>
                </a:cxn>
                <a:cxn ang="16200000">
                  <a:pos x="wd2" y="hd2"/>
                </a:cxn>
              </a:cxnLst>
              <a:rect l="0" t="0" r="r" b="b"/>
              <a:pathLst>
                <a:path w="18636" h="21600" extrusionOk="0">
                  <a:moveTo>
                    <a:pt x="8891" y="0"/>
                  </a:moveTo>
                  <a:cubicBezTo>
                    <a:pt x="-2964" y="928"/>
                    <a:pt x="-2964" y="20190"/>
                    <a:pt x="8891" y="21600"/>
                  </a:cubicBezTo>
                  <a:cubicBezTo>
                    <a:pt x="14400" y="21118"/>
                    <a:pt x="18636" y="16423"/>
                    <a:pt x="18636" y="10800"/>
                  </a:cubicBezTo>
                  <a:cubicBezTo>
                    <a:pt x="18636" y="4695"/>
                    <a:pt x="14400" y="0"/>
                    <a:pt x="889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7" name="Google Shape;363;p13"/>
            <p:cNvSpPr/>
            <p:nvPr/>
          </p:nvSpPr>
          <p:spPr>
            <a:xfrm rot="18241815">
              <a:off x="879082" y="317300"/>
              <a:ext cx="130664" cy="130680"/>
            </a:xfrm>
            <a:custGeom>
              <a:avLst/>
              <a:gdLst/>
              <a:ahLst/>
              <a:cxnLst>
                <a:cxn ang="0">
                  <a:pos x="wd2" y="hd2"/>
                </a:cxn>
                <a:cxn ang="5400000">
                  <a:pos x="wd2" y="hd2"/>
                </a:cxn>
                <a:cxn ang="10800000">
                  <a:pos x="wd2" y="hd2"/>
                </a:cxn>
                <a:cxn ang="16200000">
                  <a:pos x="wd2" y="hd2"/>
                </a:cxn>
              </a:cxnLst>
              <a:rect l="0" t="0" r="r" b="b"/>
              <a:pathLst>
                <a:path w="18543" h="21600" extrusionOk="0">
                  <a:moveTo>
                    <a:pt x="9162" y="0"/>
                  </a:moveTo>
                  <a:cubicBezTo>
                    <a:pt x="6900" y="0"/>
                    <a:pt x="4566" y="957"/>
                    <a:pt x="2635" y="3071"/>
                  </a:cubicBezTo>
                  <a:cubicBezTo>
                    <a:pt x="-3057" y="9684"/>
                    <a:pt x="1107" y="21600"/>
                    <a:pt x="9076" y="21600"/>
                  </a:cubicBezTo>
                  <a:cubicBezTo>
                    <a:pt x="14379" y="21164"/>
                    <a:pt x="18168" y="16313"/>
                    <a:pt x="18543" y="10573"/>
                  </a:cubicBezTo>
                  <a:cubicBezTo>
                    <a:pt x="18543" y="4263"/>
                    <a:pt x="13990" y="0"/>
                    <a:pt x="91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8" name="Google Shape;364;p13"/>
            <p:cNvSpPr/>
            <p:nvPr/>
          </p:nvSpPr>
          <p:spPr>
            <a:xfrm rot="18241815">
              <a:off x="1006647" y="580740"/>
              <a:ext cx="106159" cy="10681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9" name="Google Shape;365;p13"/>
            <p:cNvSpPr/>
            <p:nvPr/>
          </p:nvSpPr>
          <p:spPr>
            <a:xfrm rot="18241815">
              <a:off x="593201" y="1083899"/>
              <a:ext cx="90167" cy="90877"/>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0"/>
                    <a:pt x="-2759" y="21600"/>
                    <a:pt x="8278" y="21600"/>
                  </a:cubicBezTo>
                  <a:cubicBezTo>
                    <a:pt x="18841" y="21600"/>
                    <a:pt x="18841" y="0"/>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0" name="Google Shape;366;p13"/>
            <p:cNvSpPr/>
            <p:nvPr/>
          </p:nvSpPr>
          <p:spPr>
            <a:xfrm rot="18241815">
              <a:off x="963972" y="1087478"/>
              <a:ext cx="70062" cy="74732"/>
            </a:xfrm>
            <a:custGeom>
              <a:avLst/>
              <a:gdLst/>
              <a:ahLst/>
              <a:cxnLst>
                <a:cxn ang="0">
                  <a:pos x="wd2" y="hd2"/>
                </a:cxn>
                <a:cxn ang="5400000">
                  <a:pos x="wd2" y="hd2"/>
                </a:cxn>
                <a:cxn ang="10800000">
                  <a:pos x="wd2" y="hd2"/>
                </a:cxn>
                <a:cxn ang="16200000">
                  <a:pos x="wd2" y="hd2"/>
                </a:cxn>
              </a:cxnLst>
              <a:rect l="0" t="0" r="r" b="b"/>
              <a:pathLst>
                <a:path w="16200" h="21600" extrusionOk="0">
                  <a:moveTo>
                    <a:pt x="8329" y="0"/>
                  </a:moveTo>
                  <a:cubicBezTo>
                    <a:pt x="-2776" y="1526"/>
                    <a:pt x="-2776" y="20837"/>
                    <a:pt x="8329" y="21600"/>
                  </a:cubicBezTo>
                  <a:cubicBezTo>
                    <a:pt x="18824" y="20837"/>
                    <a:pt x="18824" y="1526"/>
                    <a:pt x="83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1" name="Google Shape;367;p13"/>
            <p:cNvSpPr/>
            <p:nvPr/>
          </p:nvSpPr>
          <p:spPr>
            <a:xfrm rot="18241815">
              <a:off x="23345" y="177268"/>
              <a:ext cx="112174" cy="10945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2" name="Google Shape;368;p13"/>
            <p:cNvSpPr/>
            <p:nvPr/>
          </p:nvSpPr>
          <p:spPr>
            <a:xfrm rot="18241815">
              <a:off x="265972" y="17520"/>
              <a:ext cx="96182" cy="1014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3" name="Google Shape;369;p13"/>
            <p:cNvSpPr/>
            <p:nvPr/>
          </p:nvSpPr>
          <p:spPr>
            <a:xfrm rot="18241815">
              <a:off x="488851" y="44909"/>
              <a:ext cx="86055" cy="93517"/>
            </a:xfrm>
            <a:custGeom>
              <a:avLst/>
              <a:gdLst/>
              <a:ahLst/>
              <a:cxnLst>
                <a:cxn ang="0">
                  <a:pos x="wd2" y="hd2"/>
                </a:cxn>
                <a:cxn ang="5400000">
                  <a:pos x="wd2" y="hd2"/>
                </a:cxn>
                <a:cxn ang="10800000">
                  <a:pos x="wd2" y="hd2"/>
                </a:cxn>
                <a:cxn ang="16200000">
                  <a:pos x="wd2" y="hd2"/>
                </a:cxn>
              </a:cxnLst>
              <a:rect l="0" t="0" r="r" b="b"/>
              <a:pathLst>
                <a:path w="16200" h="21600" extrusionOk="0">
                  <a:moveTo>
                    <a:pt x="7914" y="0"/>
                  </a:moveTo>
                  <a:cubicBezTo>
                    <a:pt x="-2638" y="1243"/>
                    <a:pt x="-2638" y="20357"/>
                    <a:pt x="7914" y="21600"/>
                  </a:cubicBezTo>
                  <a:cubicBezTo>
                    <a:pt x="18962" y="20357"/>
                    <a:pt x="18962" y="1243"/>
                    <a:pt x="791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4" name="Google Shape;370;p13"/>
            <p:cNvSpPr/>
            <p:nvPr/>
          </p:nvSpPr>
          <p:spPr>
            <a:xfrm rot="18241815">
              <a:off x="773459" y="107635"/>
              <a:ext cx="70138" cy="69453"/>
            </a:xfrm>
            <a:custGeom>
              <a:avLst/>
              <a:gdLst/>
              <a:ahLst/>
              <a:cxnLst>
                <a:cxn ang="0">
                  <a:pos x="wd2" y="hd2"/>
                </a:cxn>
                <a:cxn ang="5400000">
                  <a:pos x="wd2" y="hd2"/>
                </a:cxn>
                <a:cxn ang="10800000">
                  <a:pos x="wd2" y="hd2"/>
                </a:cxn>
                <a:cxn ang="16200000">
                  <a:pos x="wd2" y="hd2"/>
                </a:cxn>
              </a:cxnLst>
              <a:rect l="0" t="0" r="r" b="b"/>
              <a:pathLst>
                <a:path w="16200" h="21600" extrusionOk="0">
                  <a:moveTo>
                    <a:pt x="8338" y="0"/>
                  </a:moveTo>
                  <a:cubicBezTo>
                    <a:pt x="-2779" y="0"/>
                    <a:pt x="-2779" y="21600"/>
                    <a:pt x="8338" y="21600"/>
                  </a:cubicBezTo>
                  <a:cubicBezTo>
                    <a:pt x="18821" y="21600"/>
                    <a:pt x="18821" y="0"/>
                    <a:pt x="833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3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USTOM_5">
    <p:spTree>
      <p:nvGrpSpPr>
        <p:cNvPr id="1" name=""/>
        <p:cNvGrpSpPr/>
        <p:nvPr/>
      </p:nvGrpSpPr>
      <p:grpSpPr>
        <a:xfrm>
          <a:off x="0" y="0"/>
          <a:ext cx="0" cy="0"/>
          <a:chOff x="0" y="0"/>
          <a:chExt cx="0" cy="0"/>
        </a:xfrm>
      </p:grpSpPr>
      <p:sp>
        <p:nvSpPr>
          <p:cNvPr id="403" name="Google Shape;372;p14"/>
          <p:cNvSpPr/>
          <p:nvPr/>
        </p:nvSpPr>
        <p:spPr>
          <a:xfrm rot="18318157">
            <a:off x="-1461234" y="2445044"/>
            <a:ext cx="2283299" cy="2455773"/>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04" name="Title Text"/>
          <p:cNvSpPr txBox="1">
            <a:spLocks noGrp="1"/>
          </p:cNvSpPr>
          <p:nvPr>
            <p:ph type="title"/>
          </p:nvPr>
        </p:nvSpPr>
        <p:spPr>
          <a:xfrm>
            <a:off x="717425" y="350425"/>
            <a:ext cx="7709100" cy="1042501"/>
          </a:xfrm>
          <a:prstGeom prst="rect">
            <a:avLst/>
          </a:prstGeom>
        </p:spPr>
        <p:txBody>
          <a:bodyPr/>
          <a:lstStyle/>
          <a:p>
            <a:r>
              <a:t>Title Text</a:t>
            </a:r>
          </a:p>
        </p:txBody>
      </p:sp>
      <p:sp>
        <p:nvSpPr>
          <p:cNvPr id="405" name="Body Level One…"/>
          <p:cNvSpPr txBox="1">
            <a:spLocks noGrp="1"/>
          </p:cNvSpPr>
          <p:nvPr>
            <p:ph type="body" sz="quarter" idx="1"/>
          </p:nvPr>
        </p:nvSpPr>
        <p:spPr>
          <a:xfrm>
            <a:off x="711900" y="2556474"/>
            <a:ext cx="3860101" cy="1962301"/>
          </a:xfrm>
          <a:prstGeom prst="rect">
            <a:avLst/>
          </a:prstGeom>
        </p:spPr>
        <p:txBody>
          <a:bodyPr>
            <a:normAutofit/>
          </a:bodyPr>
          <a:lstStyle>
            <a:lvl1pPr indent="-304800">
              <a:lnSpc>
                <a:spcPct val="100000"/>
              </a:lnSpc>
              <a:buClr>
                <a:srgbClr val="D9D9D9"/>
              </a:buClr>
            </a:lvl1pPr>
            <a:lvl2pPr indent="-304800">
              <a:lnSpc>
                <a:spcPct val="100000"/>
              </a:lnSpc>
              <a:buClr>
                <a:srgbClr val="D9D9D9"/>
              </a:buClr>
            </a:lvl2pPr>
            <a:lvl3pPr indent="-304800">
              <a:lnSpc>
                <a:spcPct val="100000"/>
              </a:lnSpc>
              <a:buClr>
                <a:srgbClr val="D9D9D9"/>
              </a:buClr>
            </a:lvl3pPr>
            <a:lvl4pPr indent="-304800">
              <a:lnSpc>
                <a:spcPct val="100000"/>
              </a:lnSpc>
              <a:buClr>
                <a:srgbClr val="D9D9D9"/>
              </a:buClr>
            </a:lvl4pPr>
            <a:lvl5pPr indent="-304800">
              <a:lnSpc>
                <a:spcPct val="100000"/>
              </a:lnSpc>
              <a:buClr>
                <a:srgbClr val="D9D9D9"/>
              </a:buClr>
            </a:lvl5pPr>
          </a:lstStyle>
          <a:p>
            <a:r>
              <a:t>Body Level One</a:t>
            </a:r>
          </a:p>
          <a:p>
            <a:pPr lvl="1"/>
            <a:r>
              <a:t>Body Level Two</a:t>
            </a:r>
          </a:p>
          <a:p>
            <a:pPr lvl="2"/>
            <a:r>
              <a:t>Body Level Three</a:t>
            </a:r>
          </a:p>
          <a:p>
            <a:pPr lvl="3"/>
            <a:r>
              <a:t>Body Level Four</a:t>
            </a:r>
          </a:p>
          <a:p>
            <a:pPr lvl="4"/>
            <a:r>
              <a:t>Body Level Five</a:t>
            </a:r>
          </a:p>
        </p:txBody>
      </p:sp>
      <p:sp>
        <p:nvSpPr>
          <p:cNvPr id="406" name="Google Shape;375;p14"/>
          <p:cNvSpPr txBox="1">
            <a:spLocks noGrp="1"/>
          </p:cNvSpPr>
          <p:nvPr>
            <p:ph type="body" sz="quarter" idx="13"/>
          </p:nvPr>
        </p:nvSpPr>
        <p:spPr>
          <a:xfrm>
            <a:off x="4571999" y="2556474"/>
            <a:ext cx="3860102" cy="1962301"/>
          </a:xfrm>
          <a:prstGeom prst="rect">
            <a:avLst/>
          </a:prstGeom>
        </p:spPr>
        <p:txBody>
          <a:bodyPr>
            <a:normAutofit/>
          </a:bodyPr>
          <a:lstStyle/>
          <a:p>
            <a:pPr indent="-304800">
              <a:lnSpc>
                <a:spcPct val="100000"/>
              </a:lnSpc>
              <a:buClr>
                <a:schemeClr val="accent2"/>
              </a:buClr>
            </a:pPr>
            <a:endParaRPr/>
          </a:p>
        </p:txBody>
      </p:sp>
      <p:sp>
        <p:nvSpPr>
          <p:cNvPr id="407" name="Google Shape;376;p14"/>
          <p:cNvSpPr/>
          <p:nvPr/>
        </p:nvSpPr>
        <p:spPr>
          <a:xfrm>
            <a:off x="8576402" y="-513094"/>
            <a:ext cx="1311272" cy="2101247"/>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08" name="Google Shape;377;p14"/>
          <p:cNvSpPr/>
          <p:nvPr/>
        </p:nvSpPr>
        <p:spPr>
          <a:xfrm>
            <a:off x="-2009601" y="1100763"/>
            <a:ext cx="2556383" cy="1761769"/>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409" name="Google Shape;378;p14"/>
          <p:cNvSpPr/>
          <p:nvPr/>
        </p:nvSpPr>
        <p:spPr>
          <a:xfrm>
            <a:off x="8197734" y="3505449"/>
            <a:ext cx="2134004" cy="248659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410" name="Google Shape;379;p14"/>
          <p:cNvSpPr/>
          <p:nvPr/>
        </p:nvSpPr>
        <p:spPr>
          <a:xfrm>
            <a:off x="7987117" y="72366"/>
            <a:ext cx="1330471" cy="990770"/>
          </a:xfrm>
          <a:custGeom>
            <a:avLst/>
            <a:gdLst/>
            <a:ahLst/>
            <a:cxnLst>
              <a:cxn ang="0">
                <a:pos x="wd2" y="hd2"/>
              </a:cxn>
              <a:cxn ang="5400000">
                <a:pos x="wd2" y="hd2"/>
              </a:cxn>
              <a:cxn ang="10800000">
                <a:pos x="wd2" y="hd2"/>
              </a:cxn>
              <a:cxn ang="16200000">
                <a:pos x="wd2" y="hd2"/>
              </a:cxn>
            </a:cxnLst>
            <a:rect l="0" t="0" r="r" b="b"/>
            <a:pathLst>
              <a:path w="21509" h="21600" extrusionOk="0">
                <a:moveTo>
                  <a:pt x="3728" y="0"/>
                </a:moveTo>
                <a:cubicBezTo>
                  <a:pt x="3400" y="0"/>
                  <a:pt x="3071" y="7"/>
                  <a:pt x="2742" y="25"/>
                </a:cubicBezTo>
                <a:cubicBezTo>
                  <a:pt x="1670" y="60"/>
                  <a:pt x="437" y="422"/>
                  <a:pt x="10" y="1940"/>
                </a:cubicBezTo>
                <a:cubicBezTo>
                  <a:pt x="-18" y="2120"/>
                  <a:pt x="10" y="2302"/>
                  <a:pt x="117" y="2446"/>
                </a:cubicBezTo>
                <a:cubicBezTo>
                  <a:pt x="572" y="2916"/>
                  <a:pt x="1108" y="3277"/>
                  <a:pt x="1670" y="3530"/>
                </a:cubicBezTo>
                <a:cubicBezTo>
                  <a:pt x="2206" y="3710"/>
                  <a:pt x="2796" y="3856"/>
                  <a:pt x="3359" y="3927"/>
                </a:cubicBezTo>
                <a:cubicBezTo>
                  <a:pt x="3817" y="3992"/>
                  <a:pt x="4280" y="4033"/>
                  <a:pt x="4743" y="4063"/>
                </a:cubicBezTo>
                <a:cubicBezTo>
                  <a:pt x="4291" y="4158"/>
                  <a:pt x="3838" y="4278"/>
                  <a:pt x="3413" y="4433"/>
                </a:cubicBezTo>
                <a:cubicBezTo>
                  <a:pt x="3091" y="4506"/>
                  <a:pt x="2796" y="4650"/>
                  <a:pt x="2474" y="4759"/>
                </a:cubicBezTo>
                <a:cubicBezTo>
                  <a:pt x="2206" y="4831"/>
                  <a:pt x="1965" y="5011"/>
                  <a:pt x="1724" y="5229"/>
                </a:cubicBezTo>
                <a:cubicBezTo>
                  <a:pt x="1322" y="5626"/>
                  <a:pt x="1241" y="6386"/>
                  <a:pt x="1537" y="6963"/>
                </a:cubicBezTo>
                <a:cubicBezTo>
                  <a:pt x="1858" y="7541"/>
                  <a:pt x="2394" y="7867"/>
                  <a:pt x="2930" y="7867"/>
                </a:cubicBezTo>
                <a:cubicBezTo>
                  <a:pt x="3153" y="7879"/>
                  <a:pt x="3379" y="7883"/>
                  <a:pt x="3607" y="7883"/>
                </a:cubicBezTo>
                <a:cubicBezTo>
                  <a:pt x="3695" y="7883"/>
                  <a:pt x="3783" y="7882"/>
                  <a:pt x="3871" y="7881"/>
                </a:cubicBezTo>
                <a:cubicBezTo>
                  <a:pt x="3454" y="7962"/>
                  <a:pt x="3044" y="8077"/>
                  <a:pt x="2635" y="8228"/>
                </a:cubicBezTo>
                <a:cubicBezTo>
                  <a:pt x="2341" y="8337"/>
                  <a:pt x="2045" y="8481"/>
                  <a:pt x="1777" y="8625"/>
                </a:cubicBezTo>
                <a:cubicBezTo>
                  <a:pt x="1537" y="8734"/>
                  <a:pt x="1322" y="8951"/>
                  <a:pt x="1161" y="9204"/>
                </a:cubicBezTo>
                <a:cubicBezTo>
                  <a:pt x="947" y="9747"/>
                  <a:pt x="1081" y="10432"/>
                  <a:pt x="1456" y="10794"/>
                </a:cubicBezTo>
                <a:cubicBezTo>
                  <a:pt x="1818" y="11119"/>
                  <a:pt x="2285" y="11161"/>
                  <a:pt x="2733" y="11161"/>
                </a:cubicBezTo>
                <a:cubicBezTo>
                  <a:pt x="2883" y="11161"/>
                  <a:pt x="3031" y="11155"/>
                  <a:pt x="3171" y="11155"/>
                </a:cubicBezTo>
                <a:cubicBezTo>
                  <a:pt x="4551" y="11192"/>
                  <a:pt x="5932" y="11210"/>
                  <a:pt x="7311" y="11210"/>
                </a:cubicBezTo>
                <a:cubicBezTo>
                  <a:pt x="7988" y="11210"/>
                  <a:pt x="8664" y="11206"/>
                  <a:pt x="9340" y="11196"/>
                </a:cubicBezTo>
                <a:cubicBezTo>
                  <a:pt x="8114" y="11324"/>
                  <a:pt x="6893" y="11448"/>
                  <a:pt x="5664" y="11554"/>
                </a:cubicBezTo>
                <a:cubicBezTo>
                  <a:pt x="5128" y="11589"/>
                  <a:pt x="4592" y="11661"/>
                  <a:pt x="4056" y="11734"/>
                </a:cubicBezTo>
                <a:cubicBezTo>
                  <a:pt x="3681" y="11807"/>
                  <a:pt x="3332" y="12059"/>
                  <a:pt x="3037" y="12384"/>
                </a:cubicBezTo>
                <a:cubicBezTo>
                  <a:pt x="2769" y="12818"/>
                  <a:pt x="2742" y="13468"/>
                  <a:pt x="2984" y="13975"/>
                </a:cubicBezTo>
                <a:cubicBezTo>
                  <a:pt x="3252" y="14445"/>
                  <a:pt x="3653" y="14842"/>
                  <a:pt x="4082" y="15022"/>
                </a:cubicBezTo>
                <a:cubicBezTo>
                  <a:pt x="4223" y="15078"/>
                  <a:pt x="4366" y="15124"/>
                  <a:pt x="4510" y="15159"/>
                </a:cubicBezTo>
                <a:cubicBezTo>
                  <a:pt x="4035" y="15294"/>
                  <a:pt x="3576" y="15462"/>
                  <a:pt x="3117" y="15709"/>
                </a:cubicBezTo>
                <a:cubicBezTo>
                  <a:pt x="2716" y="15926"/>
                  <a:pt x="2313" y="16288"/>
                  <a:pt x="2367" y="16902"/>
                </a:cubicBezTo>
                <a:cubicBezTo>
                  <a:pt x="2421" y="17480"/>
                  <a:pt x="2716" y="17913"/>
                  <a:pt x="3117" y="18095"/>
                </a:cubicBezTo>
                <a:cubicBezTo>
                  <a:pt x="3409" y="18239"/>
                  <a:pt x="3709" y="18349"/>
                  <a:pt x="4013" y="18429"/>
                </a:cubicBezTo>
                <a:cubicBezTo>
                  <a:pt x="3375" y="18687"/>
                  <a:pt x="2765" y="19129"/>
                  <a:pt x="2474" y="19937"/>
                </a:cubicBezTo>
                <a:cubicBezTo>
                  <a:pt x="2287" y="20480"/>
                  <a:pt x="2501" y="21130"/>
                  <a:pt x="2930" y="21311"/>
                </a:cubicBezTo>
                <a:cubicBezTo>
                  <a:pt x="3226" y="21465"/>
                  <a:pt x="3552" y="21485"/>
                  <a:pt x="3877" y="21485"/>
                </a:cubicBezTo>
                <a:cubicBezTo>
                  <a:pt x="3984" y="21485"/>
                  <a:pt x="4091" y="21483"/>
                  <a:pt x="4197" y="21483"/>
                </a:cubicBezTo>
                <a:cubicBezTo>
                  <a:pt x="4294" y="21483"/>
                  <a:pt x="4390" y="21485"/>
                  <a:pt x="4485" y="21491"/>
                </a:cubicBezTo>
                <a:cubicBezTo>
                  <a:pt x="7137" y="21527"/>
                  <a:pt x="9791" y="21564"/>
                  <a:pt x="12444" y="21600"/>
                </a:cubicBezTo>
                <a:cubicBezTo>
                  <a:pt x="15392" y="21600"/>
                  <a:pt x="18340" y="21600"/>
                  <a:pt x="21288" y="21527"/>
                </a:cubicBezTo>
                <a:cubicBezTo>
                  <a:pt x="21582" y="21491"/>
                  <a:pt x="21582" y="20950"/>
                  <a:pt x="21288" y="20913"/>
                </a:cubicBezTo>
                <a:cubicBezTo>
                  <a:pt x="18538" y="20953"/>
                  <a:pt x="15773" y="20982"/>
                  <a:pt x="13004" y="20982"/>
                </a:cubicBezTo>
                <a:cubicBezTo>
                  <a:pt x="10727" y="20982"/>
                  <a:pt x="8448" y="20962"/>
                  <a:pt x="6173" y="20913"/>
                </a:cubicBezTo>
                <a:lnTo>
                  <a:pt x="4324" y="20841"/>
                </a:lnTo>
                <a:lnTo>
                  <a:pt x="3493" y="20841"/>
                </a:lnTo>
                <a:cubicBezTo>
                  <a:pt x="3305" y="20841"/>
                  <a:pt x="3117" y="20769"/>
                  <a:pt x="2957" y="20624"/>
                </a:cubicBezTo>
                <a:cubicBezTo>
                  <a:pt x="2635" y="20263"/>
                  <a:pt x="3332" y="19612"/>
                  <a:pt x="3546" y="19432"/>
                </a:cubicBezTo>
                <a:cubicBezTo>
                  <a:pt x="3921" y="19143"/>
                  <a:pt x="4350" y="18926"/>
                  <a:pt x="4806" y="18853"/>
                </a:cubicBezTo>
                <a:cubicBezTo>
                  <a:pt x="5106" y="18786"/>
                  <a:pt x="5417" y="18746"/>
                  <a:pt x="5732" y="18717"/>
                </a:cubicBezTo>
                <a:cubicBezTo>
                  <a:pt x="6383" y="18791"/>
                  <a:pt x="7037" y="18826"/>
                  <a:pt x="7687" y="18826"/>
                </a:cubicBezTo>
                <a:cubicBezTo>
                  <a:pt x="7880" y="18826"/>
                  <a:pt x="8072" y="18823"/>
                  <a:pt x="8263" y="18817"/>
                </a:cubicBezTo>
                <a:cubicBezTo>
                  <a:pt x="9496" y="18817"/>
                  <a:pt x="10729" y="18782"/>
                  <a:pt x="11961" y="18782"/>
                </a:cubicBezTo>
                <a:cubicBezTo>
                  <a:pt x="14775" y="18709"/>
                  <a:pt x="17589" y="18565"/>
                  <a:pt x="20377" y="18347"/>
                </a:cubicBezTo>
                <a:cubicBezTo>
                  <a:pt x="20752" y="18347"/>
                  <a:pt x="20752" y="17625"/>
                  <a:pt x="20377" y="17625"/>
                </a:cubicBezTo>
                <a:cubicBezTo>
                  <a:pt x="19363" y="17597"/>
                  <a:pt x="18353" y="17585"/>
                  <a:pt x="17345" y="17585"/>
                </a:cubicBezTo>
                <a:cubicBezTo>
                  <a:pt x="15713" y="17585"/>
                  <a:pt x="14083" y="17616"/>
                  <a:pt x="12444" y="17660"/>
                </a:cubicBezTo>
                <a:cubicBezTo>
                  <a:pt x="11157" y="17733"/>
                  <a:pt x="9871" y="17805"/>
                  <a:pt x="8558" y="17877"/>
                </a:cubicBezTo>
                <a:cubicBezTo>
                  <a:pt x="7579" y="17937"/>
                  <a:pt x="6583" y="17948"/>
                  <a:pt x="5598" y="18066"/>
                </a:cubicBezTo>
                <a:cubicBezTo>
                  <a:pt x="5267" y="18027"/>
                  <a:pt x="4943" y="17976"/>
                  <a:pt x="4618" y="17913"/>
                </a:cubicBezTo>
                <a:cubicBezTo>
                  <a:pt x="4109" y="17877"/>
                  <a:pt x="3627" y="17697"/>
                  <a:pt x="3171" y="17408"/>
                </a:cubicBezTo>
                <a:cubicBezTo>
                  <a:pt x="3037" y="17299"/>
                  <a:pt x="2823" y="17119"/>
                  <a:pt x="2823" y="16902"/>
                </a:cubicBezTo>
                <a:cubicBezTo>
                  <a:pt x="2823" y="16685"/>
                  <a:pt x="2984" y="16468"/>
                  <a:pt x="3171" y="16396"/>
                </a:cubicBezTo>
                <a:cubicBezTo>
                  <a:pt x="3653" y="16106"/>
                  <a:pt x="4163" y="15890"/>
                  <a:pt x="4672" y="15782"/>
                </a:cubicBezTo>
                <a:cubicBezTo>
                  <a:pt x="5771" y="15529"/>
                  <a:pt x="6897" y="15421"/>
                  <a:pt x="7995" y="15421"/>
                </a:cubicBezTo>
                <a:lnTo>
                  <a:pt x="11533" y="15275"/>
                </a:lnTo>
                <a:lnTo>
                  <a:pt x="19519" y="14951"/>
                </a:lnTo>
                <a:cubicBezTo>
                  <a:pt x="19841" y="14951"/>
                  <a:pt x="19841" y="14299"/>
                  <a:pt x="19519" y="14299"/>
                </a:cubicBezTo>
                <a:cubicBezTo>
                  <a:pt x="17133" y="14372"/>
                  <a:pt x="14721" y="14445"/>
                  <a:pt x="12337" y="14516"/>
                </a:cubicBezTo>
                <a:lnTo>
                  <a:pt x="8745" y="14625"/>
                </a:lnTo>
                <a:cubicBezTo>
                  <a:pt x="7781" y="14625"/>
                  <a:pt x="6796" y="14705"/>
                  <a:pt x="5809" y="14705"/>
                </a:cubicBezTo>
                <a:cubicBezTo>
                  <a:pt x="5644" y="14705"/>
                  <a:pt x="5479" y="14702"/>
                  <a:pt x="5315" y="14698"/>
                </a:cubicBezTo>
                <a:cubicBezTo>
                  <a:pt x="4860" y="14698"/>
                  <a:pt x="4404" y="14589"/>
                  <a:pt x="3975" y="14372"/>
                </a:cubicBezTo>
                <a:cubicBezTo>
                  <a:pt x="3653" y="14155"/>
                  <a:pt x="3117" y="13649"/>
                  <a:pt x="3252" y="12999"/>
                </a:cubicBezTo>
                <a:cubicBezTo>
                  <a:pt x="3332" y="12565"/>
                  <a:pt x="3761" y="12348"/>
                  <a:pt x="4082" y="12277"/>
                </a:cubicBezTo>
                <a:cubicBezTo>
                  <a:pt x="4592" y="12131"/>
                  <a:pt x="5101" y="12059"/>
                  <a:pt x="5610" y="12059"/>
                </a:cubicBezTo>
                <a:cubicBezTo>
                  <a:pt x="7995" y="11807"/>
                  <a:pt x="10381" y="11625"/>
                  <a:pt x="12765" y="11408"/>
                </a:cubicBezTo>
                <a:cubicBezTo>
                  <a:pt x="15445" y="11155"/>
                  <a:pt x="18125" y="10975"/>
                  <a:pt x="20805" y="10722"/>
                </a:cubicBezTo>
                <a:cubicBezTo>
                  <a:pt x="21127" y="10685"/>
                  <a:pt x="21153" y="9962"/>
                  <a:pt x="20805" y="9962"/>
                </a:cubicBezTo>
                <a:cubicBezTo>
                  <a:pt x="15525" y="10397"/>
                  <a:pt x="10246" y="10650"/>
                  <a:pt x="4967" y="10650"/>
                </a:cubicBezTo>
                <a:lnTo>
                  <a:pt x="3010" y="10650"/>
                </a:lnTo>
                <a:cubicBezTo>
                  <a:pt x="2899" y="10650"/>
                  <a:pt x="2771" y="10655"/>
                  <a:pt x="2636" y="10655"/>
                </a:cubicBezTo>
                <a:cubicBezTo>
                  <a:pt x="2187" y="10655"/>
                  <a:pt x="1668" y="10592"/>
                  <a:pt x="1483" y="10035"/>
                </a:cubicBezTo>
                <a:cubicBezTo>
                  <a:pt x="1241" y="9277"/>
                  <a:pt x="2153" y="8987"/>
                  <a:pt x="2501" y="8843"/>
                </a:cubicBezTo>
                <a:cubicBezTo>
                  <a:pt x="3064" y="8590"/>
                  <a:pt x="3653" y="8445"/>
                  <a:pt x="4217" y="8373"/>
                </a:cubicBezTo>
                <a:cubicBezTo>
                  <a:pt x="5449" y="8193"/>
                  <a:pt x="6709" y="8228"/>
                  <a:pt x="7941" y="8193"/>
                </a:cubicBezTo>
                <a:cubicBezTo>
                  <a:pt x="9281" y="8155"/>
                  <a:pt x="10595" y="8120"/>
                  <a:pt x="11934" y="8120"/>
                </a:cubicBezTo>
                <a:cubicBezTo>
                  <a:pt x="14882" y="8047"/>
                  <a:pt x="17830" y="8047"/>
                  <a:pt x="20778" y="7975"/>
                </a:cubicBezTo>
                <a:cubicBezTo>
                  <a:pt x="21100" y="7940"/>
                  <a:pt x="21100" y="7324"/>
                  <a:pt x="20778" y="7288"/>
                </a:cubicBezTo>
                <a:cubicBezTo>
                  <a:pt x="20769" y="7288"/>
                  <a:pt x="20761" y="7288"/>
                  <a:pt x="20752" y="7288"/>
                </a:cubicBezTo>
                <a:lnTo>
                  <a:pt x="20752" y="7253"/>
                </a:lnTo>
                <a:cubicBezTo>
                  <a:pt x="20003" y="7272"/>
                  <a:pt x="19255" y="7291"/>
                  <a:pt x="18507" y="7312"/>
                </a:cubicBezTo>
                <a:cubicBezTo>
                  <a:pt x="16557" y="7324"/>
                  <a:pt x="14607" y="7324"/>
                  <a:pt x="12658" y="7324"/>
                </a:cubicBezTo>
                <a:lnTo>
                  <a:pt x="3653" y="7324"/>
                </a:lnTo>
                <a:cubicBezTo>
                  <a:pt x="3332" y="7324"/>
                  <a:pt x="3010" y="7324"/>
                  <a:pt x="2689" y="7253"/>
                </a:cubicBezTo>
                <a:cubicBezTo>
                  <a:pt x="2448" y="7217"/>
                  <a:pt x="2206" y="7071"/>
                  <a:pt x="2019" y="6818"/>
                </a:cubicBezTo>
                <a:cubicBezTo>
                  <a:pt x="1858" y="6601"/>
                  <a:pt x="1805" y="6277"/>
                  <a:pt x="1885" y="5987"/>
                </a:cubicBezTo>
                <a:cubicBezTo>
                  <a:pt x="1992" y="5734"/>
                  <a:pt x="2180" y="5554"/>
                  <a:pt x="2394" y="5517"/>
                </a:cubicBezTo>
                <a:cubicBezTo>
                  <a:pt x="2689" y="5373"/>
                  <a:pt x="2984" y="5264"/>
                  <a:pt x="3305" y="5156"/>
                </a:cubicBezTo>
                <a:cubicBezTo>
                  <a:pt x="3895" y="4976"/>
                  <a:pt x="4485" y="4831"/>
                  <a:pt x="5101" y="4723"/>
                </a:cubicBezTo>
                <a:cubicBezTo>
                  <a:pt x="6157" y="4517"/>
                  <a:pt x="7224" y="4443"/>
                  <a:pt x="8295" y="4443"/>
                </a:cubicBezTo>
                <a:cubicBezTo>
                  <a:pt x="9667" y="4443"/>
                  <a:pt x="11047" y="4565"/>
                  <a:pt x="12416" y="4687"/>
                </a:cubicBezTo>
                <a:cubicBezTo>
                  <a:pt x="14099" y="4819"/>
                  <a:pt x="15801" y="4991"/>
                  <a:pt x="17499" y="4991"/>
                </a:cubicBezTo>
                <a:cubicBezTo>
                  <a:pt x="18587" y="4991"/>
                  <a:pt x="19673" y="4921"/>
                  <a:pt x="20752" y="4723"/>
                </a:cubicBezTo>
                <a:cubicBezTo>
                  <a:pt x="20992" y="4650"/>
                  <a:pt x="20913" y="4144"/>
                  <a:pt x="20671" y="4144"/>
                </a:cubicBezTo>
                <a:lnTo>
                  <a:pt x="20671" y="4036"/>
                </a:lnTo>
                <a:cubicBezTo>
                  <a:pt x="20478" y="4070"/>
                  <a:pt x="20286" y="4102"/>
                  <a:pt x="20093" y="4129"/>
                </a:cubicBezTo>
                <a:cubicBezTo>
                  <a:pt x="17495" y="4062"/>
                  <a:pt x="14877" y="3995"/>
                  <a:pt x="12283" y="3927"/>
                </a:cubicBezTo>
                <a:cubicBezTo>
                  <a:pt x="11890" y="3907"/>
                  <a:pt x="11496" y="3887"/>
                  <a:pt x="11104" y="3867"/>
                </a:cubicBezTo>
                <a:cubicBezTo>
                  <a:pt x="10221" y="3793"/>
                  <a:pt x="9345" y="3738"/>
                  <a:pt x="8471" y="3729"/>
                </a:cubicBezTo>
                <a:cubicBezTo>
                  <a:pt x="8348" y="3724"/>
                  <a:pt x="8225" y="3717"/>
                  <a:pt x="8102" y="3710"/>
                </a:cubicBezTo>
                <a:cubicBezTo>
                  <a:pt x="6762" y="3603"/>
                  <a:pt x="5449" y="3566"/>
                  <a:pt x="4136" y="3386"/>
                </a:cubicBezTo>
                <a:cubicBezTo>
                  <a:pt x="3020" y="3286"/>
                  <a:pt x="1834" y="2906"/>
                  <a:pt x="899" y="2019"/>
                </a:cubicBezTo>
                <a:cubicBezTo>
                  <a:pt x="1300" y="1261"/>
                  <a:pt x="2248" y="1145"/>
                  <a:pt x="2849" y="1145"/>
                </a:cubicBezTo>
                <a:cubicBezTo>
                  <a:pt x="4163" y="1073"/>
                  <a:pt x="5476" y="1109"/>
                  <a:pt x="6789" y="1073"/>
                </a:cubicBezTo>
                <a:cubicBezTo>
                  <a:pt x="9523" y="1073"/>
                  <a:pt x="12256" y="1109"/>
                  <a:pt x="14989" y="1180"/>
                </a:cubicBezTo>
                <a:cubicBezTo>
                  <a:pt x="16517" y="1217"/>
                  <a:pt x="18072" y="1289"/>
                  <a:pt x="19626" y="1362"/>
                </a:cubicBezTo>
                <a:cubicBezTo>
                  <a:pt x="19920" y="1362"/>
                  <a:pt x="19920" y="748"/>
                  <a:pt x="19626" y="748"/>
                </a:cubicBezTo>
                <a:lnTo>
                  <a:pt x="19599" y="639"/>
                </a:lnTo>
                <a:cubicBezTo>
                  <a:pt x="16758" y="458"/>
                  <a:pt x="13917" y="313"/>
                  <a:pt x="11076" y="205"/>
                </a:cubicBezTo>
                <a:cubicBezTo>
                  <a:pt x="9657" y="169"/>
                  <a:pt x="8237" y="133"/>
                  <a:pt x="6816" y="96"/>
                </a:cubicBezTo>
                <a:cubicBezTo>
                  <a:pt x="5798" y="69"/>
                  <a:pt x="4765" y="0"/>
                  <a:pt x="372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428" name="Google Shape;380;p14"/>
          <p:cNvGrpSpPr/>
          <p:nvPr/>
        </p:nvGrpSpPr>
        <p:grpSpPr>
          <a:xfrm>
            <a:off x="2747225" y="4572101"/>
            <a:ext cx="3366007" cy="352374"/>
            <a:chOff x="0" y="0"/>
            <a:chExt cx="3366006" cy="352373"/>
          </a:xfrm>
        </p:grpSpPr>
        <p:sp>
          <p:nvSpPr>
            <p:cNvPr id="411" name="Google Shape;381;p14"/>
            <p:cNvSpPr/>
            <p:nvPr/>
          </p:nvSpPr>
          <p:spPr>
            <a:xfrm rot="5400000">
              <a:off x="1011826" y="105457"/>
              <a:ext cx="74907"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0" y="9712"/>
                    <a:pt x="0" y="10800"/>
                    <a:pt x="0" y="12422"/>
                  </a:cubicBezTo>
                  <a:cubicBezTo>
                    <a:pt x="0" y="13490"/>
                    <a:pt x="540"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60" y="11334"/>
                    <a:pt x="21600" y="10246"/>
                    <a:pt x="21600" y="9178"/>
                  </a:cubicBezTo>
                  <a:cubicBezTo>
                    <a:pt x="21600" y="7556"/>
                    <a:pt x="21060"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2" name="Google Shape;382;p14"/>
            <p:cNvSpPr/>
            <p:nvPr/>
          </p:nvSpPr>
          <p:spPr>
            <a:xfrm rot="5400000">
              <a:off x="864668" y="242"/>
              <a:ext cx="64354" cy="63869"/>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3" name="Google Shape;383;p14"/>
            <p:cNvSpPr/>
            <p:nvPr/>
          </p:nvSpPr>
          <p:spPr>
            <a:xfrm rot="5400000">
              <a:off x="571214" y="127167"/>
              <a:ext cx="83515" cy="8393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4" name="Google Shape;384;p14"/>
            <p:cNvSpPr/>
            <p:nvPr/>
          </p:nvSpPr>
          <p:spPr>
            <a:xfrm rot="5400000">
              <a:off x="1260349" y="161355"/>
              <a:ext cx="72581" cy="7851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5" name="Google Shape;385;p14"/>
            <p:cNvSpPr/>
            <p:nvPr/>
          </p:nvSpPr>
          <p:spPr>
            <a:xfrm rot="5400000">
              <a:off x="1369432" y="60009"/>
              <a:ext cx="108193" cy="11322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6" name="Google Shape;386;p14"/>
            <p:cNvSpPr/>
            <p:nvPr/>
          </p:nvSpPr>
          <p:spPr>
            <a:xfrm rot="5400000">
              <a:off x="1482165" y="248088"/>
              <a:ext cx="72580" cy="7303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7" name="Google Shape;387;p14"/>
            <p:cNvSpPr/>
            <p:nvPr/>
          </p:nvSpPr>
          <p:spPr>
            <a:xfrm rot="5400000">
              <a:off x="1705621" y="147410"/>
              <a:ext cx="87624" cy="85875"/>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8" name="Google Shape;388;p14"/>
            <p:cNvSpPr/>
            <p:nvPr/>
          </p:nvSpPr>
          <p:spPr>
            <a:xfrm rot="5400000">
              <a:off x="1903670" y="186741"/>
              <a:ext cx="60259" cy="71158"/>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19" name="Google Shape;389;p14"/>
            <p:cNvSpPr/>
            <p:nvPr/>
          </p:nvSpPr>
          <p:spPr>
            <a:xfrm rot="5400000">
              <a:off x="2257381" y="147446"/>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0" name="Google Shape;390;p14"/>
            <p:cNvSpPr/>
            <p:nvPr/>
          </p:nvSpPr>
          <p:spPr>
            <a:xfrm rot="5400000">
              <a:off x="2522568" y="210403"/>
              <a:ext cx="32854" cy="43876"/>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1" name="Google Shape;391;p14"/>
            <p:cNvSpPr/>
            <p:nvPr/>
          </p:nvSpPr>
          <p:spPr>
            <a:xfrm rot="5400000">
              <a:off x="2704677" y="187566"/>
              <a:ext cx="68465"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2" name="Google Shape;392;p14"/>
            <p:cNvSpPr/>
            <p:nvPr/>
          </p:nvSpPr>
          <p:spPr>
            <a:xfrm rot="5400000">
              <a:off x="319724" y="168227"/>
              <a:ext cx="80807" cy="8580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3" name="Google Shape;393;p14"/>
            <p:cNvSpPr/>
            <p:nvPr/>
          </p:nvSpPr>
          <p:spPr>
            <a:xfrm rot="5400000">
              <a:off x="2880823" y="100010"/>
              <a:ext cx="73935"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4" name="Google Shape;394;p14"/>
            <p:cNvSpPr/>
            <p:nvPr/>
          </p:nvSpPr>
          <p:spPr>
            <a:xfrm rot="5400000">
              <a:off x="2851852" y="280045"/>
              <a:ext cx="69821"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5" name="Google Shape;395;p14"/>
            <p:cNvSpPr/>
            <p:nvPr/>
          </p:nvSpPr>
          <p:spPr>
            <a:xfrm rot="5400000">
              <a:off x="3006327" y="245086"/>
              <a:ext cx="54775" cy="5845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6" name="Google Shape;396;p14"/>
            <p:cNvSpPr/>
            <p:nvPr/>
          </p:nvSpPr>
          <p:spPr>
            <a:xfrm rot="5400000">
              <a:off x="3294355" y="247837"/>
              <a:ext cx="68467"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7" name="Google Shape;397;p14"/>
            <p:cNvSpPr/>
            <p:nvPr/>
          </p:nvSpPr>
          <p:spPr>
            <a:xfrm rot="5400000">
              <a:off x="-4999" y="191705"/>
              <a:ext cx="78517" cy="68521"/>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USTOM_1">
    <p:spTree>
      <p:nvGrpSpPr>
        <p:cNvPr id="1" name=""/>
        <p:cNvGrpSpPr/>
        <p:nvPr/>
      </p:nvGrpSpPr>
      <p:grpSpPr>
        <a:xfrm>
          <a:off x="0" y="0"/>
          <a:ext cx="0" cy="0"/>
          <a:chOff x="0" y="0"/>
          <a:chExt cx="0" cy="0"/>
        </a:xfrm>
      </p:grpSpPr>
      <p:sp>
        <p:nvSpPr>
          <p:cNvPr id="436" name="Google Shape;399;p15"/>
          <p:cNvSpPr/>
          <p:nvPr/>
        </p:nvSpPr>
        <p:spPr>
          <a:xfrm rot="6148782">
            <a:off x="7670056" y="3874635"/>
            <a:ext cx="1311284" cy="2217299"/>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37" name="Google Shape;400;p15"/>
          <p:cNvSpPr/>
          <p:nvPr/>
        </p:nvSpPr>
        <p:spPr>
          <a:xfrm rot="4721171">
            <a:off x="-471203" y="3726898"/>
            <a:ext cx="2204547" cy="257909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438" name="Body Level One…"/>
          <p:cNvSpPr txBox="1">
            <a:spLocks noGrp="1"/>
          </p:cNvSpPr>
          <p:nvPr>
            <p:ph type="body" sz="quarter" idx="1"/>
          </p:nvPr>
        </p:nvSpPr>
        <p:spPr>
          <a:xfrm>
            <a:off x="729875" y="3183574"/>
            <a:ext cx="2346601" cy="8130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439" name="Title Text"/>
          <p:cNvSpPr txBox="1">
            <a:spLocks noGrp="1"/>
          </p:cNvSpPr>
          <p:nvPr>
            <p:ph type="title"/>
          </p:nvPr>
        </p:nvSpPr>
        <p:spPr>
          <a:xfrm>
            <a:off x="729875" y="2772993"/>
            <a:ext cx="2346601" cy="433801"/>
          </a:xfrm>
          <a:prstGeom prst="rect">
            <a:avLst/>
          </a:prstGeom>
        </p:spPr>
        <p:txBody>
          <a:bodyPr anchor="ctr"/>
          <a:lstStyle>
            <a:lvl1pPr algn="ctr">
              <a:defRPr sz="2300"/>
            </a:lvl1pPr>
          </a:lstStyle>
          <a:p>
            <a:r>
              <a:t>Title Text</a:t>
            </a:r>
          </a:p>
        </p:txBody>
      </p:sp>
      <p:sp>
        <p:nvSpPr>
          <p:cNvPr id="440" name="Google Shape;408;p15"/>
          <p:cNvSpPr/>
          <p:nvPr/>
        </p:nvSpPr>
        <p:spPr>
          <a:xfrm rot="19696013">
            <a:off x="7202911" y="4075332"/>
            <a:ext cx="2245944" cy="1321527"/>
          </a:xfrm>
          <a:custGeom>
            <a:avLst/>
            <a:gdLst/>
            <a:ahLst/>
            <a:cxnLst>
              <a:cxn ang="0">
                <a:pos x="wd2" y="hd2"/>
              </a:cxn>
              <a:cxn ang="5400000">
                <a:pos x="wd2" y="hd2"/>
              </a:cxn>
              <a:cxn ang="10800000">
                <a:pos x="wd2" y="hd2"/>
              </a:cxn>
              <a:cxn ang="16200000">
                <a:pos x="wd2" y="hd2"/>
              </a:cxn>
            </a:cxnLst>
            <a:rect l="0" t="0" r="r" b="b"/>
            <a:pathLst>
              <a:path w="21537" h="21600" extrusionOk="0">
                <a:moveTo>
                  <a:pt x="592" y="0"/>
                </a:moveTo>
                <a:cubicBezTo>
                  <a:pt x="342" y="0"/>
                  <a:pt x="151" y="616"/>
                  <a:pt x="88" y="955"/>
                </a:cubicBezTo>
                <a:cubicBezTo>
                  <a:pt x="-27" y="1568"/>
                  <a:pt x="-27" y="2224"/>
                  <a:pt x="75" y="2857"/>
                </a:cubicBezTo>
                <a:cubicBezTo>
                  <a:pt x="255" y="4126"/>
                  <a:pt x="820" y="5132"/>
                  <a:pt x="1461" y="5810"/>
                </a:cubicBezTo>
                <a:cubicBezTo>
                  <a:pt x="2179" y="6553"/>
                  <a:pt x="2987" y="7034"/>
                  <a:pt x="3821" y="7230"/>
                </a:cubicBezTo>
                <a:cubicBezTo>
                  <a:pt x="4206" y="7319"/>
                  <a:pt x="4604" y="7383"/>
                  <a:pt x="5001" y="7383"/>
                </a:cubicBezTo>
                <a:cubicBezTo>
                  <a:pt x="5412" y="7406"/>
                  <a:pt x="5809" y="7559"/>
                  <a:pt x="6182" y="7865"/>
                </a:cubicBezTo>
                <a:cubicBezTo>
                  <a:pt x="6579" y="8215"/>
                  <a:pt x="7002" y="8477"/>
                  <a:pt x="7413" y="8783"/>
                </a:cubicBezTo>
                <a:cubicBezTo>
                  <a:pt x="7823" y="9089"/>
                  <a:pt x="8273" y="9395"/>
                  <a:pt x="8696" y="9724"/>
                </a:cubicBezTo>
                <a:cubicBezTo>
                  <a:pt x="9555" y="10357"/>
                  <a:pt x="10389" y="11036"/>
                  <a:pt x="11223" y="11756"/>
                </a:cubicBezTo>
                <a:cubicBezTo>
                  <a:pt x="11646" y="12107"/>
                  <a:pt x="12057" y="12457"/>
                  <a:pt x="12467" y="12828"/>
                </a:cubicBezTo>
                <a:cubicBezTo>
                  <a:pt x="12891" y="13200"/>
                  <a:pt x="13275" y="13594"/>
                  <a:pt x="13673" y="13965"/>
                </a:cubicBezTo>
                <a:cubicBezTo>
                  <a:pt x="14481" y="14709"/>
                  <a:pt x="15289" y="15452"/>
                  <a:pt x="16085" y="16218"/>
                </a:cubicBezTo>
                <a:cubicBezTo>
                  <a:pt x="17675" y="17748"/>
                  <a:pt x="19240" y="19344"/>
                  <a:pt x="20793" y="20984"/>
                </a:cubicBezTo>
                <a:cubicBezTo>
                  <a:pt x="20985" y="21203"/>
                  <a:pt x="21190" y="21377"/>
                  <a:pt x="21395" y="21574"/>
                </a:cubicBezTo>
                <a:cubicBezTo>
                  <a:pt x="21414" y="21593"/>
                  <a:pt x="21433" y="21600"/>
                  <a:pt x="21449" y="21600"/>
                </a:cubicBezTo>
                <a:cubicBezTo>
                  <a:pt x="21532" y="21600"/>
                  <a:pt x="21573" y="21400"/>
                  <a:pt x="21498" y="21290"/>
                </a:cubicBezTo>
                <a:lnTo>
                  <a:pt x="21498" y="21268"/>
                </a:lnTo>
                <a:cubicBezTo>
                  <a:pt x="20793" y="20372"/>
                  <a:pt x="20023" y="19585"/>
                  <a:pt x="19279" y="18819"/>
                </a:cubicBezTo>
                <a:cubicBezTo>
                  <a:pt x="18522" y="18032"/>
                  <a:pt x="17765" y="17245"/>
                  <a:pt x="16995" y="16501"/>
                </a:cubicBezTo>
                <a:cubicBezTo>
                  <a:pt x="16226" y="15758"/>
                  <a:pt x="15443" y="15015"/>
                  <a:pt x="14661" y="14293"/>
                </a:cubicBezTo>
                <a:cubicBezTo>
                  <a:pt x="14263" y="13943"/>
                  <a:pt x="13878" y="13615"/>
                  <a:pt x="13481" y="13265"/>
                </a:cubicBezTo>
                <a:cubicBezTo>
                  <a:pt x="13275" y="13091"/>
                  <a:pt x="13070" y="12981"/>
                  <a:pt x="12878" y="12807"/>
                </a:cubicBezTo>
                <a:lnTo>
                  <a:pt x="12262" y="12304"/>
                </a:lnTo>
                <a:cubicBezTo>
                  <a:pt x="10659" y="10970"/>
                  <a:pt x="9030" y="9636"/>
                  <a:pt x="7400" y="8412"/>
                </a:cubicBezTo>
                <a:cubicBezTo>
                  <a:pt x="7002" y="8105"/>
                  <a:pt x="6592" y="7821"/>
                  <a:pt x="6207" y="7493"/>
                </a:cubicBezTo>
                <a:cubicBezTo>
                  <a:pt x="5874" y="7230"/>
                  <a:pt x="5502" y="7078"/>
                  <a:pt x="5129" y="7078"/>
                </a:cubicBezTo>
                <a:cubicBezTo>
                  <a:pt x="4732" y="7034"/>
                  <a:pt x="4347" y="7034"/>
                  <a:pt x="3962" y="6946"/>
                </a:cubicBezTo>
                <a:cubicBezTo>
                  <a:pt x="3539" y="6837"/>
                  <a:pt x="3129" y="6640"/>
                  <a:pt x="2744" y="6400"/>
                </a:cubicBezTo>
                <a:cubicBezTo>
                  <a:pt x="2025" y="5963"/>
                  <a:pt x="1294" y="5328"/>
                  <a:pt x="781" y="4366"/>
                </a:cubicBezTo>
                <a:cubicBezTo>
                  <a:pt x="255" y="3404"/>
                  <a:pt x="-2" y="2005"/>
                  <a:pt x="319" y="802"/>
                </a:cubicBezTo>
                <a:cubicBezTo>
                  <a:pt x="362" y="638"/>
                  <a:pt x="467" y="323"/>
                  <a:pt x="590" y="323"/>
                </a:cubicBezTo>
                <a:cubicBezTo>
                  <a:pt x="598" y="323"/>
                  <a:pt x="607" y="325"/>
                  <a:pt x="616" y="328"/>
                </a:cubicBezTo>
                <a:cubicBezTo>
                  <a:pt x="539" y="1418"/>
                  <a:pt x="722" y="2499"/>
                  <a:pt x="1140" y="3339"/>
                </a:cubicBezTo>
                <a:cubicBezTo>
                  <a:pt x="1615" y="4301"/>
                  <a:pt x="2231" y="4978"/>
                  <a:pt x="2936" y="5328"/>
                </a:cubicBezTo>
                <a:cubicBezTo>
                  <a:pt x="3295" y="5525"/>
                  <a:pt x="3680" y="5678"/>
                  <a:pt x="4052" y="5788"/>
                </a:cubicBezTo>
                <a:cubicBezTo>
                  <a:pt x="4242" y="5844"/>
                  <a:pt x="4453" y="5927"/>
                  <a:pt x="4658" y="5927"/>
                </a:cubicBezTo>
                <a:cubicBezTo>
                  <a:pt x="4771" y="5927"/>
                  <a:pt x="4883" y="5902"/>
                  <a:pt x="4989" y="5831"/>
                </a:cubicBezTo>
                <a:cubicBezTo>
                  <a:pt x="5258" y="5722"/>
                  <a:pt x="5361" y="5197"/>
                  <a:pt x="5207" y="4825"/>
                </a:cubicBezTo>
                <a:cubicBezTo>
                  <a:pt x="5027" y="4454"/>
                  <a:pt x="4693" y="4410"/>
                  <a:pt x="4437" y="4345"/>
                </a:cubicBezTo>
                <a:cubicBezTo>
                  <a:pt x="3755" y="4170"/>
                  <a:pt x="3133" y="3548"/>
                  <a:pt x="2705" y="2632"/>
                </a:cubicBezTo>
                <a:cubicBezTo>
                  <a:pt x="4017" y="3121"/>
                  <a:pt x="5350" y="3439"/>
                  <a:pt x="6695" y="3623"/>
                </a:cubicBezTo>
                <a:cubicBezTo>
                  <a:pt x="7560" y="3754"/>
                  <a:pt x="8430" y="3823"/>
                  <a:pt x="9299" y="3823"/>
                </a:cubicBezTo>
                <a:cubicBezTo>
                  <a:pt x="9873" y="3823"/>
                  <a:pt x="10446" y="3794"/>
                  <a:pt x="11018" y="3732"/>
                </a:cubicBezTo>
                <a:cubicBezTo>
                  <a:pt x="11838" y="3666"/>
                  <a:pt x="12647" y="3513"/>
                  <a:pt x="13455" y="3339"/>
                </a:cubicBezTo>
                <a:cubicBezTo>
                  <a:pt x="13588" y="3297"/>
                  <a:pt x="13595" y="2985"/>
                  <a:pt x="13478" y="2985"/>
                </a:cubicBezTo>
                <a:cubicBezTo>
                  <a:pt x="13471" y="2985"/>
                  <a:pt x="13463" y="2986"/>
                  <a:pt x="13455" y="2989"/>
                </a:cubicBezTo>
                <a:cubicBezTo>
                  <a:pt x="12120" y="3276"/>
                  <a:pt x="10786" y="3429"/>
                  <a:pt x="9441" y="3429"/>
                </a:cubicBezTo>
                <a:cubicBezTo>
                  <a:pt x="9350" y="3429"/>
                  <a:pt x="9261" y="3428"/>
                  <a:pt x="9170" y="3426"/>
                </a:cubicBezTo>
                <a:cubicBezTo>
                  <a:pt x="7734" y="3404"/>
                  <a:pt x="6297" y="3252"/>
                  <a:pt x="4886" y="2923"/>
                </a:cubicBezTo>
                <a:cubicBezTo>
                  <a:pt x="4078" y="2727"/>
                  <a:pt x="3282" y="2486"/>
                  <a:pt x="2487" y="2180"/>
                </a:cubicBezTo>
                <a:cubicBezTo>
                  <a:pt x="2478" y="2175"/>
                  <a:pt x="2468" y="2173"/>
                  <a:pt x="2459" y="2173"/>
                </a:cubicBezTo>
                <a:cubicBezTo>
                  <a:pt x="2382" y="2173"/>
                  <a:pt x="2326" y="2327"/>
                  <a:pt x="2372" y="2464"/>
                </a:cubicBezTo>
                <a:cubicBezTo>
                  <a:pt x="2705" y="3339"/>
                  <a:pt x="3205" y="4016"/>
                  <a:pt x="3783" y="4410"/>
                </a:cubicBezTo>
                <a:cubicBezTo>
                  <a:pt x="3924" y="4498"/>
                  <a:pt x="4065" y="4585"/>
                  <a:pt x="4206" y="4629"/>
                </a:cubicBezTo>
                <a:cubicBezTo>
                  <a:pt x="4347" y="4695"/>
                  <a:pt x="4501" y="4695"/>
                  <a:pt x="4642" y="4738"/>
                </a:cubicBezTo>
                <a:cubicBezTo>
                  <a:pt x="4783" y="4804"/>
                  <a:pt x="5219" y="5001"/>
                  <a:pt x="5040" y="5372"/>
                </a:cubicBezTo>
                <a:cubicBezTo>
                  <a:pt x="4962" y="5487"/>
                  <a:pt x="4864" y="5551"/>
                  <a:pt x="4771" y="5551"/>
                </a:cubicBezTo>
                <a:cubicBezTo>
                  <a:pt x="4758" y="5551"/>
                  <a:pt x="4745" y="5550"/>
                  <a:pt x="4732" y="5547"/>
                </a:cubicBezTo>
                <a:cubicBezTo>
                  <a:pt x="4578" y="5547"/>
                  <a:pt x="4424" y="5525"/>
                  <a:pt x="4283" y="5460"/>
                </a:cubicBezTo>
                <a:cubicBezTo>
                  <a:pt x="3936" y="5372"/>
                  <a:pt x="3590" y="5263"/>
                  <a:pt x="3257" y="5132"/>
                </a:cubicBezTo>
                <a:cubicBezTo>
                  <a:pt x="2602" y="4825"/>
                  <a:pt x="1948" y="4366"/>
                  <a:pt x="1474" y="3536"/>
                </a:cubicBezTo>
                <a:cubicBezTo>
                  <a:pt x="999" y="2683"/>
                  <a:pt x="678" y="1480"/>
                  <a:pt x="820" y="278"/>
                </a:cubicBezTo>
                <a:cubicBezTo>
                  <a:pt x="820" y="212"/>
                  <a:pt x="807" y="146"/>
                  <a:pt x="768" y="103"/>
                </a:cubicBezTo>
                <a:cubicBezTo>
                  <a:pt x="707" y="31"/>
                  <a:pt x="648" y="0"/>
                  <a:pt x="592"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441" name="Google Shape;409;p15"/>
          <p:cNvSpPr/>
          <p:nvPr/>
        </p:nvSpPr>
        <p:spPr>
          <a:xfrm>
            <a:off x="-105029" y="1208931"/>
            <a:ext cx="873879" cy="1398219"/>
          </a:xfrm>
          <a:custGeom>
            <a:avLst/>
            <a:gdLst/>
            <a:ahLst/>
            <a:cxnLst>
              <a:cxn ang="0">
                <a:pos x="wd2" y="hd2"/>
              </a:cxn>
              <a:cxn ang="5400000">
                <a:pos x="wd2" y="hd2"/>
              </a:cxn>
              <a:cxn ang="10800000">
                <a:pos x="wd2" y="hd2"/>
              </a:cxn>
              <a:cxn ang="16200000">
                <a:pos x="wd2" y="hd2"/>
              </a:cxn>
            </a:cxnLst>
            <a:rect l="0" t="0" r="r" b="b"/>
            <a:pathLst>
              <a:path w="21073" h="21600" extrusionOk="0">
                <a:moveTo>
                  <a:pt x="1816" y="0"/>
                </a:moveTo>
                <a:cubicBezTo>
                  <a:pt x="1482" y="0"/>
                  <a:pt x="1482" y="310"/>
                  <a:pt x="1816" y="333"/>
                </a:cubicBezTo>
                <a:lnTo>
                  <a:pt x="1816" y="310"/>
                </a:lnTo>
                <a:cubicBezTo>
                  <a:pt x="5536" y="429"/>
                  <a:pt x="9479" y="595"/>
                  <a:pt x="12902" y="1668"/>
                </a:cubicBezTo>
                <a:cubicBezTo>
                  <a:pt x="14576" y="2168"/>
                  <a:pt x="16064" y="2931"/>
                  <a:pt x="17218" y="3860"/>
                </a:cubicBezTo>
                <a:cubicBezTo>
                  <a:pt x="18334" y="4861"/>
                  <a:pt x="19151" y="5981"/>
                  <a:pt x="19635" y="7173"/>
                </a:cubicBezTo>
                <a:cubicBezTo>
                  <a:pt x="20528" y="9532"/>
                  <a:pt x="20342" y="11987"/>
                  <a:pt x="19078" y="14274"/>
                </a:cubicBezTo>
                <a:cubicBezTo>
                  <a:pt x="17887" y="16538"/>
                  <a:pt x="15469" y="18468"/>
                  <a:pt x="12270" y="19732"/>
                </a:cubicBezTo>
                <a:cubicBezTo>
                  <a:pt x="9776" y="20709"/>
                  <a:pt x="6936" y="21227"/>
                  <a:pt x="4041" y="21227"/>
                </a:cubicBezTo>
                <a:cubicBezTo>
                  <a:pt x="3796" y="21227"/>
                  <a:pt x="3550" y="21223"/>
                  <a:pt x="3305" y="21216"/>
                </a:cubicBezTo>
                <a:cubicBezTo>
                  <a:pt x="5789" y="21024"/>
                  <a:pt x="8195" y="20494"/>
                  <a:pt x="10372" y="19660"/>
                </a:cubicBezTo>
                <a:cubicBezTo>
                  <a:pt x="13423" y="18516"/>
                  <a:pt x="15841" y="16753"/>
                  <a:pt x="17180" y="14632"/>
                </a:cubicBezTo>
                <a:cubicBezTo>
                  <a:pt x="18519" y="12487"/>
                  <a:pt x="18742" y="10128"/>
                  <a:pt x="17775" y="7911"/>
                </a:cubicBezTo>
                <a:cubicBezTo>
                  <a:pt x="16250" y="4695"/>
                  <a:pt x="12195" y="2216"/>
                  <a:pt x="7099" y="1406"/>
                </a:cubicBezTo>
                <a:cubicBezTo>
                  <a:pt x="6243" y="1287"/>
                  <a:pt x="5425" y="1215"/>
                  <a:pt x="4570" y="1168"/>
                </a:cubicBezTo>
                <a:lnTo>
                  <a:pt x="3342" y="1168"/>
                </a:lnTo>
                <a:cubicBezTo>
                  <a:pt x="2895" y="1168"/>
                  <a:pt x="2523" y="1215"/>
                  <a:pt x="2114" y="1287"/>
                </a:cubicBezTo>
                <a:cubicBezTo>
                  <a:pt x="1779" y="1358"/>
                  <a:pt x="1556" y="1549"/>
                  <a:pt x="1556" y="1763"/>
                </a:cubicBezTo>
                <a:cubicBezTo>
                  <a:pt x="1556" y="1883"/>
                  <a:pt x="1667" y="1954"/>
                  <a:pt x="1816" y="1954"/>
                </a:cubicBezTo>
                <a:cubicBezTo>
                  <a:pt x="1970" y="1949"/>
                  <a:pt x="2123" y="1946"/>
                  <a:pt x="2276" y="1946"/>
                </a:cubicBezTo>
                <a:cubicBezTo>
                  <a:pt x="4904" y="1946"/>
                  <a:pt x="7438" y="2707"/>
                  <a:pt x="9443" y="3765"/>
                </a:cubicBezTo>
                <a:cubicBezTo>
                  <a:pt x="11711" y="4956"/>
                  <a:pt x="13571" y="6458"/>
                  <a:pt x="14836" y="8150"/>
                </a:cubicBezTo>
                <a:cubicBezTo>
                  <a:pt x="15506" y="8984"/>
                  <a:pt x="15878" y="9914"/>
                  <a:pt x="15915" y="10867"/>
                </a:cubicBezTo>
                <a:cubicBezTo>
                  <a:pt x="15952" y="11749"/>
                  <a:pt x="15730" y="12606"/>
                  <a:pt x="15283" y="13417"/>
                </a:cubicBezTo>
                <a:cubicBezTo>
                  <a:pt x="14353" y="15157"/>
                  <a:pt x="12530" y="16657"/>
                  <a:pt x="10112" y="17658"/>
                </a:cubicBezTo>
                <a:cubicBezTo>
                  <a:pt x="7379" y="18741"/>
                  <a:pt x="4298" y="19378"/>
                  <a:pt x="1072" y="19506"/>
                </a:cubicBezTo>
                <a:lnTo>
                  <a:pt x="1072" y="19059"/>
                </a:lnTo>
                <a:cubicBezTo>
                  <a:pt x="3745" y="18988"/>
                  <a:pt x="6174" y="18266"/>
                  <a:pt x="8327" y="17301"/>
                </a:cubicBezTo>
                <a:cubicBezTo>
                  <a:pt x="10484" y="16348"/>
                  <a:pt x="12827" y="15180"/>
                  <a:pt x="13609" y="13488"/>
                </a:cubicBezTo>
                <a:cubicBezTo>
                  <a:pt x="14315" y="11963"/>
                  <a:pt x="13906" y="10223"/>
                  <a:pt x="13051" y="8722"/>
                </a:cubicBezTo>
                <a:cubicBezTo>
                  <a:pt x="12232" y="7340"/>
                  <a:pt x="10967" y="6076"/>
                  <a:pt x="9294" y="5052"/>
                </a:cubicBezTo>
                <a:cubicBezTo>
                  <a:pt x="7434" y="3885"/>
                  <a:pt x="5090" y="3074"/>
                  <a:pt x="2560" y="2669"/>
                </a:cubicBezTo>
                <a:cubicBezTo>
                  <a:pt x="2534" y="2665"/>
                  <a:pt x="2506" y="2663"/>
                  <a:pt x="2479" y="2663"/>
                </a:cubicBezTo>
                <a:cubicBezTo>
                  <a:pt x="2349" y="2663"/>
                  <a:pt x="2212" y="2706"/>
                  <a:pt x="2151" y="2765"/>
                </a:cubicBezTo>
                <a:cubicBezTo>
                  <a:pt x="1779" y="3145"/>
                  <a:pt x="1631" y="3575"/>
                  <a:pt x="1742" y="4028"/>
                </a:cubicBezTo>
                <a:cubicBezTo>
                  <a:pt x="1779" y="4098"/>
                  <a:pt x="1854" y="4170"/>
                  <a:pt x="2003" y="4170"/>
                </a:cubicBezTo>
                <a:cubicBezTo>
                  <a:pt x="5871" y="4647"/>
                  <a:pt x="8773" y="6744"/>
                  <a:pt x="10000" y="9079"/>
                </a:cubicBezTo>
                <a:cubicBezTo>
                  <a:pt x="11228" y="11391"/>
                  <a:pt x="11005" y="14512"/>
                  <a:pt x="7508" y="15942"/>
                </a:cubicBezTo>
                <a:cubicBezTo>
                  <a:pt x="6430" y="16372"/>
                  <a:pt x="5276" y="16634"/>
                  <a:pt x="4048" y="16777"/>
                </a:cubicBezTo>
                <a:cubicBezTo>
                  <a:pt x="3416" y="16872"/>
                  <a:pt x="2783" y="16920"/>
                  <a:pt x="2151" y="16943"/>
                </a:cubicBezTo>
                <a:cubicBezTo>
                  <a:pt x="1891" y="16943"/>
                  <a:pt x="1594" y="16872"/>
                  <a:pt x="1407" y="16729"/>
                </a:cubicBezTo>
                <a:cubicBezTo>
                  <a:pt x="1343" y="16647"/>
                  <a:pt x="1280" y="16476"/>
                  <a:pt x="1358" y="16385"/>
                </a:cubicBezTo>
                <a:cubicBezTo>
                  <a:pt x="1631" y="16410"/>
                  <a:pt x="1904" y="16422"/>
                  <a:pt x="2174" y="16422"/>
                </a:cubicBezTo>
                <a:cubicBezTo>
                  <a:pt x="4981" y="16422"/>
                  <a:pt x="7561" y="15138"/>
                  <a:pt x="8699" y="13488"/>
                </a:cubicBezTo>
                <a:cubicBezTo>
                  <a:pt x="9331" y="12559"/>
                  <a:pt x="9517" y="11486"/>
                  <a:pt x="9145" y="10461"/>
                </a:cubicBezTo>
                <a:cubicBezTo>
                  <a:pt x="8773" y="9437"/>
                  <a:pt x="8029" y="8484"/>
                  <a:pt x="6950" y="7697"/>
                </a:cubicBezTo>
                <a:cubicBezTo>
                  <a:pt x="5723" y="6791"/>
                  <a:pt x="4198" y="6076"/>
                  <a:pt x="2449" y="5624"/>
                </a:cubicBezTo>
                <a:cubicBezTo>
                  <a:pt x="2414" y="5618"/>
                  <a:pt x="2379" y="5615"/>
                  <a:pt x="2345" y="5615"/>
                </a:cubicBezTo>
                <a:cubicBezTo>
                  <a:pt x="2234" y="5615"/>
                  <a:pt x="2134" y="5646"/>
                  <a:pt x="2077" y="5719"/>
                </a:cubicBezTo>
                <a:cubicBezTo>
                  <a:pt x="1742" y="6053"/>
                  <a:pt x="1705" y="6458"/>
                  <a:pt x="2003" y="6816"/>
                </a:cubicBezTo>
                <a:cubicBezTo>
                  <a:pt x="2300" y="7173"/>
                  <a:pt x="2783" y="7459"/>
                  <a:pt x="3342" y="7673"/>
                </a:cubicBezTo>
                <a:cubicBezTo>
                  <a:pt x="3863" y="7888"/>
                  <a:pt x="4383" y="8126"/>
                  <a:pt x="4867" y="8412"/>
                </a:cubicBezTo>
                <a:cubicBezTo>
                  <a:pt x="5276" y="8674"/>
                  <a:pt x="5686" y="9008"/>
                  <a:pt x="5983" y="9366"/>
                </a:cubicBezTo>
                <a:cubicBezTo>
                  <a:pt x="6578" y="10033"/>
                  <a:pt x="6839" y="10795"/>
                  <a:pt x="6764" y="11582"/>
                </a:cubicBezTo>
                <a:cubicBezTo>
                  <a:pt x="6652" y="12297"/>
                  <a:pt x="6131" y="12987"/>
                  <a:pt x="5314" y="13512"/>
                </a:cubicBezTo>
                <a:cubicBezTo>
                  <a:pt x="4476" y="14070"/>
                  <a:pt x="3314" y="14398"/>
                  <a:pt x="2100" y="14398"/>
                </a:cubicBezTo>
                <a:cubicBezTo>
                  <a:pt x="2018" y="14398"/>
                  <a:pt x="1936" y="14396"/>
                  <a:pt x="1854" y="14394"/>
                </a:cubicBezTo>
                <a:cubicBezTo>
                  <a:pt x="1370" y="14394"/>
                  <a:pt x="1370" y="14870"/>
                  <a:pt x="1854" y="14894"/>
                </a:cubicBezTo>
                <a:cubicBezTo>
                  <a:pt x="1946" y="14897"/>
                  <a:pt x="2038" y="14899"/>
                  <a:pt x="2128" y="14899"/>
                </a:cubicBezTo>
                <a:cubicBezTo>
                  <a:pt x="4512" y="14899"/>
                  <a:pt x="6640" y="13720"/>
                  <a:pt x="7285" y="12297"/>
                </a:cubicBezTo>
                <a:cubicBezTo>
                  <a:pt x="8029" y="10747"/>
                  <a:pt x="6950" y="8984"/>
                  <a:pt x="5090" y="7936"/>
                </a:cubicBezTo>
                <a:cubicBezTo>
                  <a:pt x="4495" y="7626"/>
                  <a:pt x="3863" y="7411"/>
                  <a:pt x="3267" y="7101"/>
                </a:cubicBezTo>
                <a:cubicBezTo>
                  <a:pt x="2755" y="6856"/>
                  <a:pt x="2326" y="6469"/>
                  <a:pt x="2523" y="6092"/>
                </a:cubicBezTo>
                <a:cubicBezTo>
                  <a:pt x="5778" y="7079"/>
                  <a:pt x="8481" y="9057"/>
                  <a:pt x="8662" y="11439"/>
                </a:cubicBezTo>
                <a:cubicBezTo>
                  <a:pt x="8773" y="13679"/>
                  <a:pt x="5871" y="16085"/>
                  <a:pt x="2188" y="16085"/>
                </a:cubicBezTo>
                <a:cubicBezTo>
                  <a:pt x="2003" y="16085"/>
                  <a:pt x="1779" y="16062"/>
                  <a:pt x="1556" y="16038"/>
                </a:cubicBezTo>
                <a:cubicBezTo>
                  <a:pt x="1482" y="16038"/>
                  <a:pt x="1417" y="16036"/>
                  <a:pt x="1356" y="16036"/>
                </a:cubicBezTo>
                <a:cubicBezTo>
                  <a:pt x="1208" y="16036"/>
                  <a:pt x="1093" y="16048"/>
                  <a:pt x="961" y="16133"/>
                </a:cubicBezTo>
                <a:cubicBezTo>
                  <a:pt x="738" y="16324"/>
                  <a:pt x="700" y="16586"/>
                  <a:pt x="850" y="16800"/>
                </a:cubicBezTo>
                <a:cubicBezTo>
                  <a:pt x="1120" y="17226"/>
                  <a:pt x="1763" y="17329"/>
                  <a:pt x="2428" y="17329"/>
                </a:cubicBezTo>
                <a:cubicBezTo>
                  <a:pt x="2768" y="17329"/>
                  <a:pt x="3113" y="17301"/>
                  <a:pt x="3416" y="17277"/>
                </a:cubicBezTo>
                <a:cubicBezTo>
                  <a:pt x="5462" y="17110"/>
                  <a:pt x="7583" y="16705"/>
                  <a:pt x="9107" y="15752"/>
                </a:cubicBezTo>
                <a:cubicBezTo>
                  <a:pt x="11898" y="14036"/>
                  <a:pt x="11935" y="11152"/>
                  <a:pt x="10744" y="8961"/>
                </a:cubicBezTo>
                <a:cubicBezTo>
                  <a:pt x="9591" y="6744"/>
                  <a:pt x="7024" y="4718"/>
                  <a:pt x="3491" y="3956"/>
                </a:cubicBezTo>
                <a:cubicBezTo>
                  <a:pt x="3144" y="3875"/>
                  <a:pt x="2771" y="3811"/>
                  <a:pt x="2394" y="3765"/>
                </a:cubicBezTo>
                <a:cubicBezTo>
                  <a:pt x="2380" y="3548"/>
                  <a:pt x="2469" y="3335"/>
                  <a:pt x="2623" y="3141"/>
                </a:cubicBezTo>
                <a:cubicBezTo>
                  <a:pt x="6790" y="3887"/>
                  <a:pt x="10259" y="5770"/>
                  <a:pt x="12047" y="8316"/>
                </a:cubicBezTo>
                <a:cubicBezTo>
                  <a:pt x="13051" y="9676"/>
                  <a:pt x="13460" y="11201"/>
                  <a:pt x="13199" y="12677"/>
                </a:cubicBezTo>
                <a:cubicBezTo>
                  <a:pt x="13014" y="13512"/>
                  <a:pt x="12455" y="14299"/>
                  <a:pt x="11638" y="14942"/>
                </a:cubicBezTo>
                <a:cubicBezTo>
                  <a:pt x="10782" y="15562"/>
                  <a:pt x="9851" y="16110"/>
                  <a:pt x="8810" y="16586"/>
                </a:cubicBezTo>
                <a:cubicBezTo>
                  <a:pt x="6522" y="17703"/>
                  <a:pt x="3878" y="18661"/>
                  <a:pt x="950" y="18661"/>
                </a:cubicBezTo>
                <a:cubicBezTo>
                  <a:pt x="879" y="18661"/>
                  <a:pt x="809" y="18661"/>
                  <a:pt x="738" y="18660"/>
                </a:cubicBezTo>
                <a:cubicBezTo>
                  <a:pt x="589" y="18660"/>
                  <a:pt x="440" y="18755"/>
                  <a:pt x="440" y="18850"/>
                </a:cubicBezTo>
                <a:cubicBezTo>
                  <a:pt x="440" y="19160"/>
                  <a:pt x="440" y="19422"/>
                  <a:pt x="403" y="19708"/>
                </a:cubicBezTo>
                <a:cubicBezTo>
                  <a:pt x="403" y="19827"/>
                  <a:pt x="551" y="19923"/>
                  <a:pt x="738" y="19923"/>
                </a:cubicBezTo>
                <a:cubicBezTo>
                  <a:pt x="3826" y="19851"/>
                  <a:pt x="6875" y="19303"/>
                  <a:pt x="9554" y="18350"/>
                </a:cubicBezTo>
                <a:cubicBezTo>
                  <a:pt x="12195" y="17420"/>
                  <a:pt x="14315" y="15990"/>
                  <a:pt x="15580" y="14250"/>
                </a:cubicBezTo>
                <a:cubicBezTo>
                  <a:pt x="16882" y="12487"/>
                  <a:pt x="17031" y="10486"/>
                  <a:pt x="16027" y="8674"/>
                </a:cubicBezTo>
                <a:cubicBezTo>
                  <a:pt x="15431" y="7697"/>
                  <a:pt x="14614" y="6791"/>
                  <a:pt x="13609" y="5958"/>
                </a:cubicBezTo>
                <a:cubicBezTo>
                  <a:pt x="12716" y="5195"/>
                  <a:pt x="11711" y="4480"/>
                  <a:pt x="10595" y="3860"/>
                </a:cubicBezTo>
                <a:cubicBezTo>
                  <a:pt x="8476" y="2669"/>
                  <a:pt x="5800" y="1717"/>
                  <a:pt x="2899" y="1597"/>
                </a:cubicBezTo>
                <a:cubicBezTo>
                  <a:pt x="2928" y="1597"/>
                  <a:pt x="2952" y="1597"/>
                  <a:pt x="2970" y="1597"/>
                </a:cubicBezTo>
                <a:cubicBezTo>
                  <a:pt x="3174" y="1585"/>
                  <a:pt x="3379" y="1578"/>
                  <a:pt x="3584" y="1578"/>
                </a:cubicBezTo>
                <a:cubicBezTo>
                  <a:pt x="3788" y="1578"/>
                  <a:pt x="3993" y="1585"/>
                  <a:pt x="4198" y="1597"/>
                </a:cubicBezTo>
                <a:cubicBezTo>
                  <a:pt x="4979" y="1620"/>
                  <a:pt x="5759" y="1668"/>
                  <a:pt x="6503" y="1787"/>
                </a:cubicBezTo>
                <a:cubicBezTo>
                  <a:pt x="8066" y="2002"/>
                  <a:pt x="9554" y="2383"/>
                  <a:pt x="10931" y="2931"/>
                </a:cubicBezTo>
                <a:cubicBezTo>
                  <a:pt x="13758" y="4003"/>
                  <a:pt x="15878" y="5671"/>
                  <a:pt x="16994" y="7673"/>
                </a:cubicBezTo>
                <a:cubicBezTo>
                  <a:pt x="19189" y="11891"/>
                  <a:pt x="16734" y="16562"/>
                  <a:pt x="10931" y="19065"/>
                </a:cubicBezTo>
                <a:cubicBezTo>
                  <a:pt x="8178" y="20280"/>
                  <a:pt x="4904" y="20923"/>
                  <a:pt x="1519" y="20971"/>
                </a:cubicBezTo>
                <a:lnTo>
                  <a:pt x="609" y="20971"/>
                </a:lnTo>
                <a:cubicBezTo>
                  <a:pt x="529" y="20957"/>
                  <a:pt x="447" y="20940"/>
                  <a:pt x="366" y="20923"/>
                </a:cubicBezTo>
                <a:lnTo>
                  <a:pt x="356" y="20971"/>
                </a:lnTo>
                <a:lnTo>
                  <a:pt x="291" y="20971"/>
                </a:lnTo>
                <a:cubicBezTo>
                  <a:pt x="278" y="20970"/>
                  <a:pt x="267" y="20969"/>
                  <a:pt x="256" y="20969"/>
                </a:cubicBezTo>
                <a:cubicBezTo>
                  <a:pt x="-48" y="20969"/>
                  <a:pt x="-105" y="21259"/>
                  <a:pt x="217" y="21328"/>
                </a:cubicBezTo>
                <a:cubicBezTo>
                  <a:pt x="1451" y="21510"/>
                  <a:pt x="2706" y="21600"/>
                  <a:pt x="3956" y="21600"/>
                </a:cubicBezTo>
                <a:cubicBezTo>
                  <a:pt x="6475" y="21600"/>
                  <a:pt x="8979" y="21235"/>
                  <a:pt x="11266" y="20518"/>
                </a:cubicBezTo>
                <a:cubicBezTo>
                  <a:pt x="14762" y="19422"/>
                  <a:pt x="17552" y="17610"/>
                  <a:pt x="19226" y="15370"/>
                </a:cubicBezTo>
                <a:cubicBezTo>
                  <a:pt x="20938" y="13083"/>
                  <a:pt x="21495" y="10509"/>
                  <a:pt x="20751" y="8007"/>
                </a:cubicBezTo>
                <a:cubicBezTo>
                  <a:pt x="20044" y="5505"/>
                  <a:pt x="17962" y="3098"/>
                  <a:pt x="14539" y="1740"/>
                </a:cubicBezTo>
                <a:cubicBezTo>
                  <a:pt x="11154" y="429"/>
                  <a:pt x="7099" y="167"/>
                  <a:pt x="3230" y="47"/>
                </a:cubicBezTo>
                <a:cubicBezTo>
                  <a:pt x="2747" y="24"/>
                  <a:pt x="2300" y="24"/>
                  <a:pt x="1816"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457" name="Google Shape;410;p15"/>
          <p:cNvGrpSpPr/>
          <p:nvPr/>
        </p:nvGrpSpPr>
        <p:grpSpPr>
          <a:xfrm>
            <a:off x="482632" y="4344263"/>
            <a:ext cx="3198384" cy="437027"/>
            <a:chOff x="0" y="0"/>
            <a:chExt cx="3198382" cy="437026"/>
          </a:xfrm>
        </p:grpSpPr>
        <p:sp>
          <p:nvSpPr>
            <p:cNvPr id="442" name="Google Shape;411;p15"/>
            <p:cNvSpPr/>
            <p:nvPr/>
          </p:nvSpPr>
          <p:spPr>
            <a:xfrm rot="16249114">
              <a:off x="2606972" y="229713"/>
              <a:ext cx="85743" cy="83597"/>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3" name="Google Shape;412;p15"/>
            <p:cNvSpPr/>
            <p:nvPr/>
          </p:nvSpPr>
          <p:spPr>
            <a:xfrm rot="16249114">
              <a:off x="2785685" y="363122"/>
              <a:ext cx="73665" cy="7310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4" name="Google Shape;413;p15"/>
            <p:cNvSpPr/>
            <p:nvPr/>
          </p:nvSpPr>
          <p:spPr>
            <a:xfrm rot="16249114">
              <a:off x="3101870" y="199531"/>
              <a:ext cx="95597" cy="9607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5" name="Google Shape;414;p15"/>
            <p:cNvSpPr/>
            <p:nvPr/>
          </p:nvSpPr>
          <p:spPr>
            <a:xfrm rot="16249114">
              <a:off x="2326145" y="155408"/>
              <a:ext cx="83082" cy="898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6" name="Google Shape;415;p15"/>
            <p:cNvSpPr/>
            <p:nvPr/>
          </p:nvSpPr>
          <p:spPr>
            <a:xfrm rot="16249114">
              <a:off x="2159155" y="229596"/>
              <a:ext cx="123846" cy="12960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7" name="Google Shape;416;p15"/>
            <p:cNvSpPr/>
            <p:nvPr/>
          </p:nvSpPr>
          <p:spPr>
            <a:xfrm rot="16249114">
              <a:off x="2073639" y="58781"/>
              <a:ext cx="83081" cy="835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8" name="Google Shape;417;p15"/>
            <p:cNvSpPr/>
            <p:nvPr/>
          </p:nvSpPr>
          <p:spPr>
            <a:xfrm rot="16249114">
              <a:off x="1799119" y="155533"/>
              <a:ext cx="100301" cy="98298"/>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9" name="Google Shape;418;p15"/>
            <p:cNvSpPr/>
            <p:nvPr/>
          </p:nvSpPr>
          <p:spPr>
            <a:xfrm rot="16249114">
              <a:off x="1604286" y="124342"/>
              <a:ext cx="68976" cy="81452"/>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0" name="Google Shape;419;p15"/>
            <p:cNvSpPr/>
            <p:nvPr/>
          </p:nvSpPr>
          <p:spPr>
            <a:xfrm rot="16249114">
              <a:off x="1177008" y="146605"/>
              <a:ext cx="90889" cy="9821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1" name="Google Shape;420;p15"/>
            <p:cNvSpPr/>
            <p:nvPr/>
          </p:nvSpPr>
          <p:spPr>
            <a:xfrm rot="16249114">
              <a:off x="927453" y="118579"/>
              <a:ext cx="37607" cy="50223"/>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2" name="Google Shape;421;p15"/>
            <p:cNvSpPr/>
            <p:nvPr/>
          </p:nvSpPr>
          <p:spPr>
            <a:xfrm rot="16249114">
              <a:off x="678078" y="114269"/>
              <a:ext cx="78371" cy="77400"/>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3" name="Google Shape;422;p15"/>
            <p:cNvSpPr/>
            <p:nvPr/>
          </p:nvSpPr>
          <p:spPr>
            <a:xfrm rot="16249114">
              <a:off x="468833" y="203292"/>
              <a:ext cx="84630" cy="8566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4" name="Google Shape;423;p15"/>
            <p:cNvSpPr/>
            <p:nvPr/>
          </p:nvSpPr>
          <p:spPr>
            <a:xfrm rot="16249114">
              <a:off x="509648" y="-2263"/>
              <a:ext cx="79923" cy="8566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5" name="Google Shape;424;p15"/>
            <p:cNvSpPr/>
            <p:nvPr/>
          </p:nvSpPr>
          <p:spPr>
            <a:xfrm rot="16249114">
              <a:off x="349359" y="54097"/>
              <a:ext cx="62698" cy="6691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56" name="Google Shape;425;p15"/>
            <p:cNvSpPr/>
            <p:nvPr/>
          </p:nvSpPr>
          <p:spPr>
            <a:xfrm rot="16249114">
              <a:off x="4200" y="27368"/>
              <a:ext cx="78373" cy="8566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58" name="Google Shape;426;p15"/>
          <p:cNvSpPr/>
          <p:nvPr/>
        </p:nvSpPr>
        <p:spPr>
          <a:xfrm rot="19023820">
            <a:off x="8503406" y="101422"/>
            <a:ext cx="1841299" cy="2334293"/>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59" name="Google Shape;427;p15"/>
          <p:cNvSpPr/>
          <p:nvPr/>
        </p:nvSpPr>
        <p:spPr>
          <a:xfrm>
            <a:off x="8203517" y="1356579"/>
            <a:ext cx="675698" cy="611530"/>
          </a:xfrm>
          <a:custGeom>
            <a:avLst/>
            <a:gdLst/>
            <a:ahLst/>
            <a:cxnLst>
              <a:cxn ang="0">
                <a:pos x="wd2" y="hd2"/>
              </a:cxn>
              <a:cxn ang="5400000">
                <a:pos x="wd2" y="hd2"/>
              </a:cxn>
              <a:cxn ang="10800000">
                <a:pos x="wd2" y="hd2"/>
              </a:cxn>
              <a:cxn ang="16200000">
                <a:pos x="wd2" y="hd2"/>
              </a:cxn>
            </a:cxnLst>
            <a:rect l="0" t="0" r="r" b="b"/>
            <a:pathLst>
              <a:path w="20859" h="21600" extrusionOk="0">
                <a:moveTo>
                  <a:pt x="11020" y="0"/>
                </a:moveTo>
                <a:cubicBezTo>
                  <a:pt x="8034" y="0"/>
                  <a:pt x="5186" y="1434"/>
                  <a:pt x="3149" y="3946"/>
                </a:cubicBezTo>
                <a:cubicBezTo>
                  <a:pt x="1972" y="5476"/>
                  <a:pt x="1090" y="7250"/>
                  <a:pt x="555" y="9176"/>
                </a:cubicBezTo>
                <a:cubicBezTo>
                  <a:pt x="-59" y="11318"/>
                  <a:pt x="-300" y="13734"/>
                  <a:pt x="555" y="15753"/>
                </a:cubicBezTo>
                <a:cubicBezTo>
                  <a:pt x="1571" y="18170"/>
                  <a:pt x="3843" y="19516"/>
                  <a:pt x="6062" y="20342"/>
                </a:cubicBezTo>
                <a:cubicBezTo>
                  <a:pt x="7955" y="21080"/>
                  <a:pt x="9918" y="21600"/>
                  <a:pt x="11878" y="21600"/>
                </a:cubicBezTo>
                <a:cubicBezTo>
                  <a:pt x="12355" y="21600"/>
                  <a:pt x="12832" y="21570"/>
                  <a:pt x="13307" y="21503"/>
                </a:cubicBezTo>
                <a:cubicBezTo>
                  <a:pt x="15766" y="21167"/>
                  <a:pt x="18172" y="19760"/>
                  <a:pt x="19535" y="17405"/>
                </a:cubicBezTo>
                <a:cubicBezTo>
                  <a:pt x="21300" y="14346"/>
                  <a:pt x="21006" y="10309"/>
                  <a:pt x="20337" y="6883"/>
                </a:cubicBezTo>
                <a:cubicBezTo>
                  <a:pt x="19830" y="4374"/>
                  <a:pt x="18494" y="3182"/>
                  <a:pt x="16622" y="1897"/>
                </a:cubicBezTo>
                <a:cubicBezTo>
                  <a:pt x="14964" y="735"/>
                  <a:pt x="13067" y="62"/>
                  <a:pt x="11115" y="0"/>
                </a:cubicBezTo>
                <a:cubicBezTo>
                  <a:pt x="11083" y="0"/>
                  <a:pt x="11052" y="0"/>
                  <a:pt x="1102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4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USTOM_1_2">
    <p:spTree>
      <p:nvGrpSpPr>
        <p:cNvPr id="1" name=""/>
        <p:cNvGrpSpPr/>
        <p:nvPr/>
      </p:nvGrpSpPr>
      <p:grpSpPr>
        <a:xfrm>
          <a:off x="0" y="0"/>
          <a:ext cx="0" cy="0"/>
          <a:chOff x="0" y="0"/>
          <a:chExt cx="0" cy="0"/>
        </a:xfrm>
      </p:grpSpPr>
      <p:sp>
        <p:nvSpPr>
          <p:cNvPr id="467" name="Google Shape;429;p16"/>
          <p:cNvSpPr/>
          <p:nvPr/>
        </p:nvSpPr>
        <p:spPr>
          <a:xfrm rot="17099958" flipH="1">
            <a:off x="7949206" y="3111086"/>
            <a:ext cx="1917369" cy="2430731"/>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68" name="Google Shape;430;p16"/>
          <p:cNvSpPr/>
          <p:nvPr/>
        </p:nvSpPr>
        <p:spPr>
          <a:xfrm rot="11074452">
            <a:off x="3885274" y="4052765"/>
            <a:ext cx="2143805" cy="2305740"/>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469" name="Body Level One…"/>
          <p:cNvSpPr txBox="1">
            <a:spLocks noGrp="1"/>
          </p:cNvSpPr>
          <p:nvPr>
            <p:ph type="body" sz="quarter" idx="1"/>
          </p:nvPr>
        </p:nvSpPr>
        <p:spPr>
          <a:xfrm>
            <a:off x="962773" y="1955418"/>
            <a:ext cx="3366301" cy="6408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470" name="Title Text"/>
          <p:cNvSpPr txBox="1">
            <a:spLocks noGrp="1"/>
          </p:cNvSpPr>
          <p:nvPr>
            <p:ph type="title"/>
          </p:nvPr>
        </p:nvSpPr>
        <p:spPr>
          <a:xfrm>
            <a:off x="815023" y="1521617"/>
            <a:ext cx="3661802" cy="433801"/>
          </a:xfrm>
          <a:prstGeom prst="rect">
            <a:avLst/>
          </a:prstGeom>
        </p:spPr>
        <p:txBody>
          <a:bodyPr anchor="ctr"/>
          <a:lstStyle>
            <a:lvl1pPr algn="ctr">
              <a:defRPr sz="2300"/>
            </a:lvl1pPr>
          </a:lstStyle>
          <a:p>
            <a:r>
              <a:t>Title Text</a:t>
            </a:r>
          </a:p>
        </p:txBody>
      </p:sp>
      <p:sp>
        <p:nvSpPr>
          <p:cNvPr id="471" name="Google Shape;438;p16"/>
          <p:cNvSpPr/>
          <p:nvPr/>
        </p:nvSpPr>
        <p:spPr>
          <a:xfrm rot="3898229">
            <a:off x="7025815" y="-513497"/>
            <a:ext cx="2362263" cy="2540699"/>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494" name="Google Shape;439;p16"/>
          <p:cNvGrpSpPr/>
          <p:nvPr/>
        </p:nvGrpSpPr>
        <p:grpSpPr>
          <a:xfrm>
            <a:off x="5668312" y="824698"/>
            <a:ext cx="2119828" cy="773738"/>
            <a:chOff x="0" y="0"/>
            <a:chExt cx="2119826" cy="773736"/>
          </a:xfrm>
        </p:grpSpPr>
        <p:sp>
          <p:nvSpPr>
            <p:cNvPr id="472" name="Google Shape;440;p16"/>
            <p:cNvSpPr/>
            <p:nvPr/>
          </p:nvSpPr>
          <p:spPr>
            <a:xfrm rot="18900000">
              <a:off x="210625" y="591706"/>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3" name="Google Shape;441;p16"/>
            <p:cNvSpPr/>
            <p:nvPr/>
          </p:nvSpPr>
          <p:spPr>
            <a:xfrm rot="18900000">
              <a:off x="17373" y="621410"/>
              <a:ext cx="76073" cy="80650"/>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4" name="Google Shape;442;p16"/>
            <p:cNvSpPr/>
            <p:nvPr/>
          </p:nvSpPr>
          <p:spPr>
            <a:xfrm rot="18900000">
              <a:off x="1861191" y="34162"/>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5" name="Google Shape;443;p16"/>
            <p:cNvSpPr/>
            <p:nvPr/>
          </p:nvSpPr>
          <p:spPr>
            <a:xfrm rot="18900000">
              <a:off x="1586323" y="8121"/>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6" name="Google Shape;444;p16"/>
            <p:cNvSpPr/>
            <p:nvPr/>
          </p:nvSpPr>
          <p:spPr>
            <a:xfrm rot="18900000">
              <a:off x="1760604" y="271522"/>
              <a:ext cx="68355"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7" name="Google Shape;445;p16"/>
            <p:cNvSpPr/>
            <p:nvPr/>
          </p:nvSpPr>
          <p:spPr>
            <a:xfrm rot="18900000">
              <a:off x="1550941" y="220958"/>
              <a:ext cx="80007" cy="88468"/>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8" name="Google Shape;446;p16"/>
            <p:cNvSpPr/>
            <p:nvPr/>
          </p:nvSpPr>
          <p:spPr>
            <a:xfrm rot="18900000">
              <a:off x="1380248" y="87093"/>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9" name="Google Shape;447;p16"/>
            <p:cNvSpPr/>
            <p:nvPr/>
          </p:nvSpPr>
          <p:spPr>
            <a:xfrm rot="18900000">
              <a:off x="1328099" y="275702"/>
              <a:ext cx="112255" cy="110733"/>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0" name="Google Shape;448;p16"/>
            <p:cNvSpPr/>
            <p:nvPr/>
          </p:nvSpPr>
          <p:spPr>
            <a:xfrm rot="18900000">
              <a:off x="1017972" y="252974"/>
              <a:ext cx="81936" cy="911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1" name="Google Shape;449;p16"/>
            <p:cNvSpPr/>
            <p:nvPr/>
          </p:nvSpPr>
          <p:spPr>
            <a:xfrm rot="18900000">
              <a:off x="862253" y="110342"/>
              <a:ext cx="64422" cy="65015"/>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2" name="Google Shape;450;p16"/>
            <p:cNvSpPr/>
            <p:nvPr/>
          </p:nvSpPr>
          <p:spPr>
            <a:xfrm rot="18900000">
              <a:off x="935493" y="51111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3" name="Google Shape;451;p16"/>
            <p:cNvSpPr/>
            <p:nvPr/>
          </p:nvSpPr>
          <p:spPr>
            <a:xfrm rot="18900000">
              <a:off x="678812" y="407892"/>
              <a:ext cx="101530" cy="1015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4" name="Google Shape;452;p16"/>
            <p:cNvSpPr/>
            <p:nvPr/>
          </p:nvSpPr>
          <p:spPr>
            <a:xfrm rot="18900000">
              <a:off x="521046" y="321131"/>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5" name="Google Shape;453;p16"/>
            <p:cNvSpPr/>
            <p:nvPr/>
          </p:nvSpPr>
          <p:spPr>
            <a:xfrm rot="18900000">
              <a:off x="460293" y="449143"/>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6" name="Google Shape;454;p16"/>
            <p:cNvSpPr/>
            <p:nvPr/>
          </p:nvSpPr>
          <p:spPr>
            <a:xfrm rot="18900000">
              <a:off x="434908" y="64349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7" name="Google Shape;455;p16"/>
            <p:cNvSpPr/>
            <p:nvPr/>
          </p:nvSpPr>
          <p:spPr>
            <a:xfrm rot="18900000">
              <a:off x="250920" y="374854"/>
              <a:ext cx="83223" cy="88468"/>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8" name="Google Shape;456;p16"/>
            <p:cNvSpPr/>
            <p:nvPr/>
          </p:nvSpPr>
          <p:spPr>
            <a:xfrm rot="18900000">
              <a:off x="710215" y="184705"/>
              <a:ext cx="66351" cy="6758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9" name="Google Shape;457;p16"/>
            <p:cNvSpPr/>
            <p:nvPr/>
          </p:nvSpPr>
          <p:spPr>
            <a:xfrm rot="18900000">
              <a:off x="681673" y="694785"/>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90" name="Google Shape;458;p16"/>
            <p:cNvSpPr/>
            <p:nvPr/>
          </p:nvSpPr>
          <p:spPr>
            <a:xfrm rot="18900000">
              <a:off x="1156306" y="565187"/>
              <a:ext cx="70285" cy="7026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91" name="Google Shape;459;p16"/>
            <p:cNvSpPr/>
            <p:nvPr/>
          </p:nvSpPr>
          <p:spPr>
            <a:xfrm rot="18900000">
              <a:off x="1421397" y="506848"/>
              <a:ext cx="97597"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92" name="Google Shape;460;p16"/>
            <p:cNvSpPr/>
            <p:nvPr/>
          </p:nvSpPr>
          <p:spPr>
            <a:xfrm rot="18900000">
              <a:off x="1660982" y="420097"/>
              <a:ext cx="122410" cy="115483"/>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93" name="Google Shape;461;p16"/>
            <p:cNvSpPr/>
            <p:nvPr/>
          </p:nvSpPr>
          <p:spPr>
            <a:xfrm rot="18900000">
              <a:off x="2001365" y="284957"/>
              <a:ext cx="95667"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95" name="Google Shape;462;p16"/>
          <p:cNvSpPr/>
          <p:nvPr/>
        </p:nvSpPr>
        <p:spPr>
          <a:xfrm rot="11125833">
            <a:off x="5400062" y="3960309"/>
            <a:ext cx="3007377" cy="2317133"/>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70" y="7283"/>
                  <a:pt x="21273" y="9434"/>
                  <a:pt x="21253" y="11612"/>
                </a:cubicBezTo>
                <a:cubicBezTo>
                  <a:pt x="21234" y="12095"/>
                  <a:pt x="21178" y="12580"/>
                  <a:pt x="21104" y="13063"/>
                </a:cubicBezTo>
                <a:cubicBezTo>
                  <a:pt x="21067" y="13079"/>
                  <a:pt x="21035" y="13118"/>
                  <a:pt x="21022" y="13185"/>
                </a:cubicBezTo>
                <a:cubicBezTo>
                  <a:pt x="20916" y="13791"/>
                  <a:pt x="20770"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496" name="Google Shape;463;p16"/>
          <p:cNvSpPr/>
          <p:nvPr/>
        </p:nvSpPr>
        <p:spPr>
          <a:xfrm rot="10799819" flipH="1">
            <a:off x="-921186" y="865851"/>
            <a:ext cx="1561777" cy="3509141"/>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4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USTOM_1_4">
    <p:spTree>
      <p:nvGrpSpPr>
        <p:cNvPr id="1" name=""/>
        <p:cNvGrpSpPr/>
        <p:nvPr/>
      </p:nvGrpSpPr>
      <p:grpSpPr>
        <a:xfrm>
          <a:off x="0" y="0"/>
          <a:ext cx="0" cy="0"/>
          <a:chOff x="0" y="0"/>
          <a:chExt cx="0" cy="0"/>
        </a:xfrm>
      </p:grpSpPr>
      <p:sp>
        <p:nvSpPr>
          <p:cNvPr id="504" name="Google Shape;465;p17"/>
          <p:cNvSpPr/>
          <p:nvPr/>
        </p:nvSpPr>
        <p:spPr>
          <a:xfrm rot="4099971">
            <a:off x="8008994" y="3521422"/>
            <a:ext cx="2189984" cy="236846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05" name="Google Shape;466;p17"/>
          <p:cNvSpPr/>
          <p:nvPr/>
        </p:nvSpPr>
        <p:spPr>
          <a:xfrm rot="19434635" flipH="1">
            <a:off x="8167311" y="-1096648"/>
            <a:ext cx="1561775" cy="3509194"/>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506" name="Google Shape;467;p17"/>
          <p:cNvSpPr/>
          <p:nvPr/>
        </p:nvSpPr>
        <p:spPr>
          <a:xfrm rot="6502475">
            <a:off x="-1020895" y="377725"/>
            <a:ext cx="1521602" cy="2071439"/>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507" name="Google Shape;468;p17"/>
          <p:cNvSpPr/>
          <p:nvPr/>
        </p:nvSpPr>
        <p:spPr>
          <a:xfrm rot="18738151">
            <a:off x="-951790" y="3898172"/>
            <a:ext cx="2134011" cy="2486574"/>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508" name="Body Level One…"/>
          <p:cNvSpPr txBox="1">
            <a:spLocks noGrp="1"/>
          </p:cNvSpPr>
          <p:nvPr>
            <p:ph type="body" sz="quarter" idx="1"/>
          </p:nvPr>
        </p:nvSpPr>
        <p:spPr>
          <a:xfrm>
            <a:off x="882275" y="3671101"/>
            <a:ext cx="2346601" cy="715201"/>
          </a:xfrm>
          <a:prstGeom prst="rect">
            <a:avLst/>
          </a:prstGeom>
        </p:spPr>
        <p:txBody>
          <a:bodyPr anchor="ctr">
            <a:normAutofit/>
          </a:bodyPr>
          <a:lstStyle>
            <a:lvl1pPr marL="317500" indent="-177800" algn="ctr">
              <a:lnSpc>
                <a:spcPct val="100000"/>
              </a:lnSpc>
              <a:buClrTx/>
              <a:buSzTx/>
              <a:buFontTx/>
              <a:buNone/>
              <a:defRPr>
                <a:solidFill>
                  <a:srgbClr val="191919"/>
                </a:solidFill>
              </a:defRPr>
            </a:lvl1pPr>
            <a:lvl2pPr marL="317500" indent="279400" algn="ctr">
              <a:lnSpc>
                <a:spcPct val="100000"/>
              </a:lnSpc>
              <a:buClrTx/>
              <a:buSzTx/>
              <a:buFontTx/>
              <a:buNone/>
              <a:defRPr>
                <a:solidFill>
                  <a:srgbClr val="191919"/>
                </a:solidFill>
              </a:defRPr>
            </a:lvl2pPr>
            <a:lvl3pPr marL="317500" indent="736600" algn="ctr">
              <a:lnSpc>
                <a:spcPct val="100000"/>
              </a:lnSpc>
              <a:buClrTx/>
              <a:buSzTx/>
              <a:buFontTx/>
              <a:buNone/>
              <a:defRPr>
                <a:solidFill>
                  <a:srgbClr val="191919"/>
                </a:solidFill>
              </a:defRPr>
            </a:lvl3pPr>
            <a:lvl4pPr marL="317500" indent="1193800" algn="ctr">
              <a:lnSpc>
                <a:spcPct val="100000"/>
              </a:lnSpc>
              <a:buClrTx/>
              <a:buSzTx/>
              <a:buFontTx/>
              <a:buNone/>
              <a:defRPr>
                <a:solidFill>
                  <a:srgbClr val="191919"/>
                </a:solidFill>
              </a:defRPr>
            </a:lvl4pPr>
            <a:lvl5pPr marL="317500" indent="1651000" algn="ctr">
              <a:lnSpc>
                <a:spcPct val="100000"/>
              </a:lnSpc>
              <a:buClrTx/>
              <a:buSzTx/>
              <a:buFontTx/>
              <a:buNone/>
              <a:defRPr>
                <a:solidFill>
                  <a:srgbClr val="191919"/>
                </a:solidFill>
              </a:defRPr>
            </a:lvl5pPr>
          </a:lstStyle>
          <a:p>
            <a:r>
              <a:t>Body Level One</a:t>
            </a:r>
          </a:p>
          <a:p>
            <a:pPr lvl="1"/>
            <a:r>
              <a:t>Body Level Two</a:t>
            </a:r>
          </a:p>
          <a:p>
            <a:pPr lvl="2"/>
            <a:r>
              <a:t>Body Level Three</a:t>
            </a:r>
          </a:p>
          <a:p>
            <a:pPr lvl="3"/>
            <a:r>
              <a:t>Body Level Four</a:t>
            </a:r>
          </a:p>
          <a:p>
            <a:pPr lvl="4"/>
            <a:r>
              <a:t>Body Level Five</a:t>
            </a:r>
          </a:p>
        </p:txBody>
      </p:sp>
      <p:sp>
        <p:nvSpPr>
          <p:cNvPr id="509" name="Title Text"/>
          <p:cNvSpPr txBox="1">
            <a:spLocks noGrp="1"/>
          </p:cNvSpPr>
          <p:nvPr>
            <p:ph type="title"/>
          </p:nvPr>
        </p:nvSpPr>
        <p:spPr>
          <a:xfrm>
            <a:off x="882275" y="3080529"/>
            <a:ext cx="2346601" cy="613801"/>
          </a:xfrm>
          <a:prstGeom prst="rect">
            <a:avLst/>
          </a:prstGeom>
        </p:spPr>
        <p:txBody>
          <a:bodyPr anchor="ctr"/>
          <a:lstStyle>
            <a:lvl1pPr algn="ctr">
              <a:defRPr sz="2300"/>
            </a:lvl1pPr>
          </a:lstStyle>
          <a:p>
            <a:r>
              <a:t>Title Text</a:t>
            </a:r>
          </a:p>
        </p:txBody>
      </p:sp>
      <p:sp>
        <p:nvSpPr>
          <p:cNvPr id="510" name="Google Shape;476;p17"/>
          <p:cNvSpPr/>
          <p:nvPr/>
        </p:nvSpPr>
        <p:spPr>
          <a:xfrm rot="19696013">
            <a:off x="7202911" y="4075332"/>
            <a:ext cx="2245944" cy="1321527"/>
          </a:xfrm>
          <a:custGeom>
            <a:avLst/>
            <a:gdLst/>
            <a:ahLst/>
            <a:cxnLst>
              <a:cxn ang="0">
                <a:pos x="wd2" y="hd2"/>
              </a:cxn>
              <a:cxn ang="5400000">
                <a:pos x="wd2" y="hd2"/>
              </a:cxn>
              <a:cxn ang="10800000">
                <a:pos x="wd2" y="hd2"/>
              </a:cxn>
              <a:cxn ang="16200000">
                <a:pos x="wd2" y="hd2"/>
              </a:cxn>
            </a:cxnLst>
            <a:rect l="0" t="0" r="r" b="b"/>
            <a:pathLst>
              <a:path w="21537" h="21600" extrusionOk="0">
                <a:moveTo>
                  <a:pt x="592" y="0"/>
                </a:moveTo>
                <a:cubicBezTo>
                  <a:pt x="342" y="0"/>
                  <a:pt x="151" y="616"/>
                  <a:pt x="88" y="955"/>
                </a:cubicBezTo>
                <a:cubicBezTo>
                  <a:pt x="-27" y="1568"/>
                  <a:pt x="-27" y="2224"/>
                  <a:pt x="75" y="2857"/>
                </a:cubicBezTo>
                <a:cubicBezTo>
                  <a:pt x="255" y="4126"/>
                  <a:pt x="820" y="5132"/>
                  <a:pt x="1461" y="5810"/>
                </a:cubicBezTo>
                <a:cubicBezTo>
                  <a:pt x="2179" y="6553"/>
                  <a:pt x="2987" y="7034"/>
                  <a:pt x="3821" y="7230"/>
                </a:cubicBezTo>
                <a:cubicBezTo>
                  <a:pt x="4206" y="7319"/>
                  <a:pt x="4604" y="7383"/>
                  <a:pt x="5001" y="7383"/>
                </a:cubicBezTo>
                <a:cubicBezTo>
                  <a:pt x="5412" y="7406"/>
                  <a:pt x="5809" y="7559"/>
                  <a:pt x="6182" y="7865"/>
                </a:cubicBezTo>
                <a:cubicBezTo>
                  <a:pt x="6579" y="8215"/>
                  <a:pt x="7002" y="8477"/>
                  <a:pt x="7413" y="8783"/>
                </a:cubicBezTo>
                <a:cubicBezTo>
                  <a:pt x="7823" y="9089"/>
                  <a:pt x="8273" y="9395"/>
                  <a:pt x="8696" y="9724"/>
                </a:cubicBezTo>
                <a:cubicBezTo>
                  <a:pt x="9555" y="10357"/>
                  <a:pt x="10389" y="11036"/>
                  <a:pt x="11223" y="11756"/>
                </a:cubicBezTo>
                <a:cubicBezTo>
                  <a:pt x="11646" y="12107"/>
                  <a:pt x="12057" y="12457"/>
                  <a:pt x="12467" y="12828"/>
                </a:cubicBezTo>
                <a:cubicBezTo>
                  <a:pt x="12891" y="13200"/>
                  <a:pt x="13275" y="13594"/>
                  <a:pt x="13673" y="13965"/>
                </a:cubicBezTo>
                <a:cubicBezTo>
                  <a:pt x="14481" y="14709"/>
                  <a:pt x="15289" y="15452"/>
                  <a:pt x="16085" y="16218"/>
                </a:cubicBezTo>
                <a:cubicBezTo>
                  <a:pt x="17675" y="17748"/>
                  <a:pt x="19240" y="19344"/>
                  <a:pt x="20793" y="20984"/>
                </a:cubicBezTo>
                <a:cubicBezTo>
                  <a:pt x="20985" y="21203"/>
                  <a:pt x="21190" y="21377"/>
                  <a:pt x="21395" y="21574"/>
                </a:cubicBezTo>
                <a:cubicBezTo>
                  <a:pt x="21414" y="21593"/>
                  <a:pt x="21433" y="21600"/>
                  <a:pt x="21449" y="21600"/>
                </a:cubicBezTo>
                <a:cubicBezTo>
                  <a:pt x="21532" y="21600"/>
                  <a:pt x="21573" y="21400"/>
                  <a:pt x="21498" y="21290"/>
                </a:cubicBezTo>
                <a:lnTo>
                  <a:pt x="21498" y="21268"/>
                </a:lnTo>
                <a:cubicBezTo>
                  <a:pt x="20793" y="20372"/>
                  <a:pt x="20023" y="19585"/>
                  <a:pt x="19279" y="18819"/>
                </a:cubicBezTo>
                <a:cubicBezTo>
                  <a:pt x="18522" y="18032"/>
                  <a:pt x="17765" y="17245"/>
                  <a:pt x="16995" y="16501"/>
                </a:cubicBezTo>
                <a:cubicBezTo>
                  <a:pt x="16226" y="15758"/>
                  <a:pt x="15443" y="15015"/>
                  <a:pt x="14661" y="14293"/>
                </a:cubicBezTo>
                <a:cubicBezTo>
                  <a:pt x="14263" y="13943"/>
                  <a:pt x="13878" y="13615"/>
                  <a:pt x="13481" y="13265"/>
                </a:cubicBezTo>
                <a:cubicBezTo>
                  <a:pt x="13275" y="13091"/>
                  <a:pt x="13070" y="12981"/>
                  <a:pt x="12878" y="12807"/>
                </a:cubicBezTo>
                <a:lnTo>
                  <a:pt x="12262" y="12304"/>
                </a:lnTo>
                <a:cubicBezTo>
                  <a:pt x="10659" y="10970"/>
                  <a:pt x="9030" y="9636"/>
                  <a:pt x="7400" y="8412"/>
                </a:cubicBezTo>
                <a:cubicBezTo>
                  <a:pt x="7002" y="8105"/>
                  <a:pt x="6592" y="7821"/>
                  <a:pt x="6207" y="7493"/>
                </a:cubicBezTo>
                <a:cubicBezTo>
                  <a:pt x="5874" y="7230"/>
                  <a:pt x="5502" y="7078"/>
                  <a:pt x="5129" y="7078"/>
                </a:cubicBezTo>
                <a:cubicBezTo>
                  <a:pt x="4732" y="7034"/>
                  <a:pt x="4347" y="7034"/>
                  <a:pt x="3962" y="6946"/>
                </a:cubicBezTo>
                <a:cubicBezTo>
                  <a:pt x="3539" y="6837"/>
                  <a:pt x="3129" y="6640"/>
                  <a:pt x="2744" y="6400"/>
                </a:cubicBezTo>
                <a:cubicBezTo>
                  <a:pt x="2025" y="5963"/>
                  <a:pt x="1294" y="5328"/>
                  <a:pt x="781" y="4366"/>
                </a:cubicBezTo>
                <a:cubicBezTo>
                  <a:pt x="255" y="3404"/>
                  <a:pt x="-2" y="2005"/>
                  <a:pt x="319" y="802"/>
                </a:cubicBezTo>
                <a:cubicBezTo>
                  <a:pt x="362" y="638"/>
                  <a:pt x="467" y="323"/>
                  <a:pt x="590" y="323"/>
                </a:cubicBezTo>
                <a:cubicBezTo>
                  <a:pt x="598" y="323"/>
                  <a:pt x="607" y="325"/>
                  <a:pt x="616" y="328"/>
                </a:cubicBezTo>
                <a:cubicBezTo>
                  <a:pt x="539" y="1418"/>
                  <a:pt x="722" y="2499"/>
                  <a:pt x="1140" y="3339"/>
                </a:cubicBezTo>
                <a:cubicBezTo>
                  <a:pt x="1615" y="4301"/>
                  <a:pt x="2231" y="4978"/>
                  <a:pt x="2936" y="5328"/>
                </a:cubicBezTo>
                <a:cubicBezTo>
                  <a:pt x="3295" y="5525"/>
                  <a:pt x="3680" y="5678"/>
                  <a:pt x="4052" y="5788"/>
                </a:cubicBezTo>
                <a:cubicBezTo>
                  <a:pt x="4242" y="5844"/>
                  <a:pt x="4453" y="5927"/>
                  <a:pt x="4658" y="5927"/>
                </a:cubicBezTo>
                <a:cubicBezTo>
                  <a:pt x="4771" y="5927"/>
                  <a:pt x="4883" y="5902"/>
                  <a:pt x="4989" y="5831"/>
                </a:cubicBezTo>
                <a:cubicBezTo>
                  <a:pt x="5258" y="5722"/>
                  <a:pt x="5361" y="5197"/>
                  <a:pt x="5207" y="4825"/>
                </a:cubicBezTo>
                <a:cubicBezTo>
                  <a:pt x="5027" y="4454"/>
                  <a:pt x="4693" y="4410"/>
                  <a:pt x="4437" y="4345"/>
                </a:cubicBezTo>
                <a:cubicBezTo>
                  <a:pt x="3755" y="4170"/>
                  <a:pt x="3133" y="3548"/>
                  <a:pt x="2705" y="2632"/>
                </a:cubicBezTo>
                <a:cubicBezTo>
                  <a:pt x="4017" y="3121"/>
                  <a:pt x="5350" y="3439"/>
                  <a:pt x="6695" y="3623"/>
                </a:cubicBezTo>
                <a:cubicBezTo>
                  <a:pt x="7560" y="3754"/>
                  <a:pt x="8430" y="3823"/>
                  <a:pt x="9299" y="3823"/>
                </a:cubicBezTo>
                <a:cubicBezTo>
                  <a:pt x="9873" y="3823"/>
                  <a:pt x="10446" y="3794"/>
                  <a:pt x="11018" y="3732"/>
                </a:cubicBezTo>
                <a:cubicBezTo>
                  <a:pt x="11838" y="3666"/>
                  <a:pt x="12647" y="3513"/>
                  <a:pt x="13455" y="3339"/>
                </a:cubicBezTo>
                <a:cubicBezTo>
                  <a:pt x="13588" y="3297"/>
                  <a:pt x="13595" y="2985"/>
                  <a:pt x="13478" y="2985"/>
                </a:cubicBezTo>
                <a:cubicBezTo>
                  <a:pt x="13471" y="2985"/>
                  <a:pt x="13463" y="2986"/>
                  <a:pt x="13455" y="2989"/>
                </a:cubicBezTo>
                <a:cubicBezTo>
                  <a:pt x="12120" y="3276"/>
                  <a:pt x="10786" y="3429"/>
                  <a:pt x="9441" y="3429"/>
                </a:cubicBezTo>
                <a:cubicBezTo>
                  <a:pt x="9350" y="3429"/>
                  <a:pt x="9261" y="3428"/>
                  <a:pt x="9170" y="3426"/>
                </a:cubicBezTo>
                <a:cubicBezTo>
                  <a:pt x="7734" y="3404"/>
                  <a:pt x="6297" y="3252"/>
                  <a:pt x="4886" y="2923"/>
                </a:cubicBezTo>
                <a:cubicBezTo>
                  <a:pt x="4078" y="2727"/>
                  <a:pt x="3282" y="2486"/>
                  <a:pt x="2487" y="2180"/>
                </a:cubicBezTo>
                <a:cubicBezTo>
                  <a:pt x="2478" y="2175"/>
                  <a:pt x="2468" y="2173"/>
                  <a:pt x="2459" y="2173"/>
                </a:cubicBezTo>
                <a:cubicBezTo>
                  <a:pt x="2382" y="2173"/>
                  <a:pt x="2326" y="2327"/>
                  <a:pt x="2372" y="2464"/>
                </a:cubicBezTo>
                <a:cubicBezTo>
                  <a:pt x="2705" y="3339"/>
                  <a:pt x="3205" y="4016"/>
                  <a:pt x="3783" y="4410"/>
                </a:cubicBezTo>
                <a:cubicBezTo>
                  <a:pt x="3924" y="4498"/>
                  <a:pt x="4065" y="4585"/>
                  <a:pt x="4206" y="4629"/>
                </a:cubicBezTo>
                <a:cubicBezTo>
                  <a:pt x="4347" y="4695"/>
                  <a:pt x="4501" y="4695"/>
                  <a:pt x="4642" y="4738"/>
                </a:cubicBezTo>
                <a:cubicBezTo>
                  <a:pt x="4783" y="4804"/>
                  <a:pt x="5219" y="5001"/>
                  <a:pt x="5040" y="5372"/>
                </a:cubicBezTo>
                <a:cubicBezTo>
                  <a:pt x="4962" y="5487"/>
                  <a:pt x="4864" y="5551"/>
                  <a:pt x="4771" y="5551"/>
                </a:cubicBezTo>
                <a:cubicBezTo>
                  <a:pt x="4758" y="5551"/>
                  <a:pt x="4745" y="5550"/>
                  <a:pt x="4732" y="5547"/>
                </a:cubicBezTo>
                <a:cubicBezTo>
                  <a:pt x="4578" y="5547"/>
                  <a:pt x="4424" y="5525"/>
                  <a:pt x="4283" y="5460"/>
                </a:cubicBezTo>
                <a:cubicBezTo>
                  <a:pt x="3936" y="5372"/>
                  <a:pt x="3590" y="5263"/>
                  <a:pt x="3257" y="5132"/>
                </a:cubicBezTo>
                <a:cubicBezTo>
                  <a:pt x="2602" y="4825"/>
                  <a:pt x="1948" y="4366"/>
                  <a:pt x="1474" y="3536"/>
                </a:cubicBezTo>
                <a:cubicBezTo>
                  <a:pt x="999" y="2683"/>
                  <a:pt x="678" y="1480"/>
                  <a:pt x="820" y="278"/>
                </a:cubicBezTo>
                <a:cubicBezTo>
                  <a:pt x="820" y="212"/>
                  <a:pt x="807" y="146"/>
                  <a:pt x="768" y="103"/>
                </a:cubicBezTo>
                <a:cubicBezTo>
                  <a:pt x="707" y="31"/>
                  <a:pt x="648" y="0"/>
                  <a:pt x="592"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511" name="Google Shape;477;p17"/>
          <p:cNvSpPr/>
          <p:nvPr/>
        </p:nvSpPr>
        <p:spPr>
          <a:xfrm>
            <a:off x="-105029" y="1208931"/>
            <a:ext cx="873879" cy="1398219"/>
          </a:xfrm>
          <a:custGeom>
            <a:avLst/>
            <a:gdLst/>
            <a:ahLst/>
            <a:cxnLst>
              <a:cxn ang="0">
                <a:pos x="wd2" y="hd2"/>
              </a:cxn>
              <a:cxn ang="5400000">
                <a:pos x="wd2" y="hd2"/>
              </a:cxn>
              <a:cxn ang="10800000">
                <a:pos x="wd2" y="hd2"/>
              </a:cxn>
              <a:cxn ang="16200000">
                <a:pos x="wd2" y="hd2"/>
              </a:cxn>
            </a:cxnLst>
            <a:rect l="0" t="0" r="r" b="b"/>
            <a:pathLst>
              <a:path w="21073" h="21600" extrusionOk="0">
                <a:moveTo>
                  <a:pt x="1816" y="0"/>
                </a:moveTo>
                <a:cubicBezTo>
                  <a:pt x="1482" y="0"/>
                  <a:pt x="1482" y="310"/>
                  <a:pt x="1816" y="333"/>
                </a:cubicBezTo>
                <a:lnTo>
                  <a:pt x="1816" y="310"/>
                </a:lnTo>
                <a:cubicBezTo>
                  <a:pt x="5536" y="429"/>
                  <a:pt x="9479" y="595"/>
                  <a:pt x="12902" y="1668"/>
                </a:cubicBezTo>
                <a:cubicBezTo>
                  <a:pt x="14576" y="2168"/>
                  <a:pt x="16064" y="2931"/>
                  <a:pt x="17218" y="3860"/>
                </a:cubicBezTo>
                <a:cubicBezTo>
                  <a:pt x="18334" y="4861"/>
                  <a:pt x="19151" y="5981"/>
                  <a:pt x="19635" y="7173"/>
                </a:cubicBezTo>
                <a:cubicBezTo>
                  <a:pt x="20528" y="9532"/>
                  <a:pt x="20342" y="11987"/>
                  <a:pt x="19078" y="14274"/>
                </a:cubicBezTo>
                <a:cubicBezTo>
                  <a:pt x="17887" y="16538"/>
                  <a:pt x="15469" y="18468"/>
                  <a:pt x="12270" y="19732"/>
                </a:cubicBezTo>
                <a:cubicBezTo>
                  <a:pt x="9776" y="20709"/>
                  <a:pt x="6936" y="21227"/>
                  <a:pt x="4041" y="21227"/>
                </a:cubicBezTo>
                <a:cubicBezTo>
                  <a:pt x="3796" y="21227"/>
                  <a:pt x="3550" y="21223"/>
                  <a:pt x="3305" y="21216"/>
                </a:cubicBezTo>
                <a:cubicBezTo>
                  <a:pt x="5789" y="21024"/>
                  <a:pt x="8195" y="20494"/>
                  <a:pt x="10372" y="19660"/>
                </a:cubicBezTo>
                <a:cubicBezTo>
                  <a:pt x="13423" y="18516"/>
                  <a:pt x="15841" y="16753"/>
                  <a:pt x="17180" y="14632"/>
                </a:cubicBezTo>
                <a:cubicBezTo>
                  <a:pt x="18519" y="12487"/>
                  <a:pt x="18742" y="10128"/>
                  <a:pt x="17775" y="7911"/>
                </a:cubicBezTo>
                <a:cubicBezTo>
                  <a:pt x="16250" y="4695"/>
                  <a:pt x="12195" y="2216"/>
                  <a:pt x="7099" y="1406"/>
                </a:cubicBezTo>
                <a:cubicBezTo>
                  <a:pt x="6243" y="1287"/>
                  <a:pt x="5425" y="1215"/>
                  <a:pt x="4570" y="1168"/>
                </a:cubicBezTo>
                <a:lnTo>
                  <a:pt x="3342" y="1168"/>
                </a:lnTo>
                <a:cubicBezTo>
                  <a:pt x="2895" y="1168"/>
                  <a:pt x="2523" y="1215"/>
                  <a:pt x="2114" y="1287"/>
                </a:cubicBezTo>
                <a:cubicBezTo>
                  <a:pt x="1779" y="1358"/>
                  <a:pt x="1556" y="1549"/>
                  <a:pt x="1556" y="1763"/>
                </a:cubicBezTo>
                <a:cubicBezTo>
                  <a:pt x="1556" y="1883"/>
                  <a:pt x="1667" y="1954"/>
                  <a:pt x="1816" y="1954"/>
                </a:cubicBezTo>
                <a:cubicBezTo>
                  <a:pt x="1970" y="1949"/>
                  <a:pt x="2123" y="1946"/>
                  <a:pt x="2276" y="1946"/>
                </a:cubicBezTo>
                <a:cubicBezTo>
                  <a:pt x="4904" y="1946"/>
                  <a:pt x="7438" y="2707"/>
                  <a:pt x="9443" y="3765"/>
                </a:cubicBezTo>
                <a:cubicBezTo>
                  <a:pt x="11711" y="4956"/>
                  <a:pt x="13571" y="6458"/>
                  <a:pt x="14836" y="8150"/>
                </a:cubicBezTo>
                <a:cubicBezTo>
                  <a:pt x="15506" y="8984"/>
                  <a:pt x="15878" y="9914"/>
                  <a:pt x="15915" y="10867"/>
                </a:cubicBezTo>
                <a:cubicBezTo>
                  <a:pt x="15952" y="11749"/>
                  <a:pt x="15730" y="12606"/>
                  <a:pt x="15283" y="13417"/>
                </a:cubicBezTo>
                <a:cubicBezTo>
                  <a:pt x="14353" y="15157"/>
                  <a:pt x="12530" y="16657"/>
                  <a:pt x="10112" y="17658"/>
                </a:cubicBezTo>
                <a:cubicBezTo>
                  <a:pt x="7379" y="18741"/>
                  <a:pt x="4298" y="19378"/>
                  <a:pt x="1072" y="19506"/>
                </a:cubicBezTo>
                <a:lnTo>
                  <a:pt x="1072" y="19059"/>
                </a:lnTo>
                <a:cubicBezTo>
                  <a:pt x="3745" y="18988"/>
                  <a:pt x="6174" y="18266"/>
                  <a:pt x="8327" y="17301"/>
                </a:cubicBezTo>
                <a:cubicBezTo>
                  <a:pt x="10484" y="16348"/>
                  <a:pt x="12827" y="15180"/>
                  <a:pt x="13609" y="13488"/>
                </a:cubicBezTo>
                <a:cubicBezTo>
                  <a:pt x="14315" y="11963"/>
                  <a:pt x="13906" y="10223"/>
                  <a:pt x="13051" y="8722"/>
                </a:cubicBezTo>
                <a:cubicBezTo>
                  <a:pt x="12232" y="7340"/>
                  <a:pt x="10967" y="6076"/>
                  <a:pt x="9294" y="5052"/>
                </a:cubicBezTo>
                <a:cubicBezTo>
                  <a:pt x="7434" y="3885"/>
                  <a:pt x="5090" y="3074"/>
                  <a:pt x="2560" y="2669"/>
                </a:cubicBezTo>
                <a:cubicBezTo>
                  <a:pt x="2534" y="2665"/>
                  <a:pt x="2506" y="2663"/>
                  <a:pt x="2479" y="2663"/>
                </a:cubicBezTo>
                <a:cubicBezTo>
                  <a:pt x="2349" y="2663"/>
                  <a:pt x="2212" y="2706"/>
                  <a:pt x="2151" y="2765"/>
                </a:cubicBezTo>
                <a:cubicBezTo>
                  <a:pt x="1779" y="3145"/>
                  <a:pt x="1631" y="3575"/>
                  <a:pt x="1742" y="4028"/>
                </a:cubicBezTo>
                <a:cubicBezTo>
                  <a:pt x="1779" y="4098"/>
                  <a:pt x="1854" y="4170"/>
                  <a:pt x="2003" y="4170"/>
                </a:cubicBezTo>
                <a:cubicBezTo>
                  <a:pt x="5871" y="4647"/>
                  <a:pt x="8773" y="6744"/>
                  <a:pt x="10000" y="9079"/>
                </a:cubicBezTo>
                <a:cubicBezTo>
                  <a:pt x="11228" y="11391"/>
                  <a:pt x="11005" y="14512"/>
                  <a:pt x="7508" y="15942"/>
                </a:cubicBezTo>
                <a:cubicBezTo>
                  <a:pt x="6430" y="16372"/>
                  <a:pt x="5276" y="16634"/>
                  <a:pt x="4048" y="16777"/>
                </a:cubicBezTo>
                <a:cubicBezTo>
                  <a:pt x="3416" y="16872"/>
                  <a:pt x="2783" y="16920"/>
                  <a:pt x="2151" y="16943"/>
                </a:cubicBezTo>
                <a:cubicBezTo>
                  <a:pt x="1891" y="16943"/>
                  <a:pt x="1594" y="16872"/>
                  <a:pt x="1407" y="16729"/>
                </a:cubicBezTo>
                <a:cubicBezTo>
                  <a:pt x="1343" y="16647"/>
                  <a:pt x="1280" y="16476"/>
                  <a:pt x="1358" y="16385"/>
                </a:cubicBezTo>
                <a:cubicBezTo>
                  <a:pt x="1631" y="16410"/>
                  <a:pt x="1904" y="16422"/>
                  <a:pt x="2174" y="16422"/>
                </a:cubicBezTo>
                <a:cubicBezTo>
                  <a:pt x="4981" y="16422"/>
                  <a:pt x="7561" y="15138"/>
                  <a:pt x="8699" y="13488"/>
                </a:cubicBezTo>
                <a:cubicBezTo>
                  <a:pt x="9331" y="12559"/>
                  <a:pt x="9517" y="11486"/>
                  <a:pt x="9145" y="10461"/>
                </a:cubicBezTo>
                <a:cubicBezTo>
                  <a:pt x="8773" y="9437"/>
                  <a:pt x="8029" y="8484"/>
                  <a:pt x="6950" y="7697"/>
                </a:cubicBezTo>
                <a:cubicBezTo>
                  <a:pt x="5723" y="6791"/>
                  <a:pt x="4198" y="6076"/>
                  <a:pt x="2449" y="5624"/>
                </a:cubicBezTo>
                <a:cubicBezTo>
                  <a:pt x="2414" y="5618"/>
                  <a:pt x="2379" y="5615"/>
                  <a:pt x="2345" y="5615"/>
                </a:cubicBezTo>
                <a:cubicBezTo>
                  <a:pt x="2234" y="5615"/>
                  <a:pt x="2134" y="5646"/>
                  <a:pt x="2077" y="5719"/>
                </a:cubicBezTo>
                <a:cubicBezTo>
                  <a:pt x="1742" y="6053"/>
                  <a:pt x="1705" y="6458"/>
                  <a:pt x="2003" y="6816"/>
                </a:cubicBezTo>
                <a:cubicBezTo>
                  <a:pt x="2300" y="7173"/>
                  <a:pt x="2783" y="7459"/>
                  <a:pt x="3342" y="7673"/>
                </a:cubicBezTo>
                <a:cubicBezTo>
                  <a:pt x="3863" y="7888"/>
                  <a:pt x="4383" y="8126"/>
                  <a:pt x="4867" y="8412"/>
                </a:cubicBezTo>
                <a:cubicBezTo>
                  <a:pt x="5276" y="8674"/>
                  <a:pt x="5686" y="9008"/>
                  <a:pt x="5983" y="9366"/>
                </a:cubicBezTo>
                <a:cubicBezTo>
                  <a:pt x="6578" y="10033"/>
                  <a:pt x="6839" y="10795"/>
                  <a:pt x="6764" y="11582"/>
                </a:cubicBezTo>
                <a:cubicBezTo>
                  <a:pt x="6652" y="12297"/>
                  <a:pt x="6131" y="12987"/>
                  <a:pt x="5314" y="13512"/>
                </a:cubicBezTo>
                <a:cubicBezTo>
                  <a:pt x="4476" y="14070"/>
                  <a:pt x="3314" y="14398"/>
                  <a:pt x="2100" y="14398"/>
                </a:cubicBezTo>
                <a:cubicBezTo>
                  <a:pt x="2018" y="14398"/>
                  <a:pt x="1936" y="14396"/>
                  <a:pt x="1854" y="14394"/>
                </a:cubicBezTo>
                <a:cubicBezTo>
                  <a:pt x="1370" y="14394"/>
                  <a:pt x="1370" y="14870"/>
                  <a:pt x="1854" y="14894"/>
                </a:cubicBezTo>
                <a:cubicBezTo>
                  <a:pt x="1946" y="14897"/>
                  <a:pt x="2038" y="14899"/>
                  <a:pt x="2128" y="14899"/>
                </a:cubicBezTo>
                <a:cubicBezTo>
                  <a:pt x="4512" y="14899"/>
                  <a:pt x="6640" y="13720"/>
                  <a:pt x="7285" y="12297"/>
                </a:cubicBezTo>
                <a:cubicBezTo>
                  <a:pt x="8029" y="10747"/>
                  <a:pt x="6950" y="8984"/>
                  <a:pt x="5090" y="7936"/>
                </a:cubicBezTo>
                <a:cubicBezTo>
                  <a:pt x="4495" y="7626"/>
                  <a:pt x="3863" y="7411"/>
                  <a:pt x="3267" y="7101"/>
                </a:cubicBezTo>
                <a:cubicBezTo>
                  <a:pt x="2755" y="6856"/>
                  <a:pt x="2326" y="6469"/>
                  <a:pt x="2523" y="6092"/>
                </a:cubicBezTo>
                <a:cubicBezTo>
                  <a:pt x="5778" y="7079"/>
                  <a:pt x="8481" y="9057"/>
                  <a:pt x="8662" y="11439"/>
                </a:cubicBezTo>
                <a:cubicBezTo>
                  <a:pt x="8773" y="13679"/>
                  <a:pt x="5871" y="16085"/>
                  <a:pt x="2188" y="16085"/>
                </a:cubicBezTo>
                <a:cubicBezTo>
                  <a:pt x="2003" y="16085"/>
                  <a:pt x="1779" y="16062"/>
                  <a:pt x="1556" y="16038"/>
                </a:cubicBezTo>
                <a:cubicBezTo>
                  <a:pt x="1482" y="16038"/>
                  <a:pt x="1417" y="16036"/>
                  <a:pt x="1356" y="16036"/>
                </a:cubicBezTo>
                <a:cubicBezTo>
                  <a:pt x="1208" y="16036"/>
                  <a:pt x="1093" y="16048"/>
                  <a:pt x="961" y="16133"/>
                </a:cubicBezTo>
                <a:cubicBezTo>
                  <a:pt x="738" y="16324"/>
                  <a:pt x="700" y="16586"/>
                  <a:pt x="850" y="16800"/>
                </a:cubicBezTo>
                <a:cubicBezTo>
                  <a:pt x="1120" y="17226"/>
                  <a:pt x="1763" y="17329"/>
                  <a:pt x="2428" y="17329"/>
                </a:cubicBezTo>
                <a:cubicBezTo>
                  <a:pt x="2768" y="17329"/>
                  <a:pt x="3113" y="17301"/>
                  <a:pt x="3416" y="17277"/>
                </a:cubicBezTo>
                <a:cubicBezTo>
                  <a:pt x="5462" y="17110"/>
                  <a:pt x="7583" y="16705"/>
                  <a:pt x="9107" y="15752"/>
                </a:cubicBezTo>
                <a:cubicBezTo>
                  <a:pt x="11898" y="14036"/>
                  <a:pt x="11935" y="11152"/>
                  <a:pt x="10744" y="8961"/>
                </a:cubicBezTo>
                <a:cubicBezTo>
                  <a:pt x="9591" y="6744"/>
                  <a:pt x="7024" y="4718"/>
                  <a:pt x="3491" y="3956"/>
                </a:cubicBezTo>
                <a:cubicBezTo>
                  <a:pt x="3144" y="3875"/>
                  <a:pt x="2771" y="3811"/>
                  <a:pt x="2394" y="3765"/>
                </a:cubicBezTo>
                <a:cubicBezTo>
                  <a:pt x="2380" y="3548"/>
                  <a:pt x="2469" y="3335"/>
                  <a:pt x="2623" y="3141"/>
                </a:cubicBezTo>
                <a:cubicBezTo>
                  <a:pt x="6790" y="3887"/>
                  <a:pt x="10259" y="5770"/>
                  <a:pt x="12047" y="8316"/>
                </a:cubicBezTo>
                <a:cubicBezTo>
                  <a:pt x="13051" y="9676"/>
                  <a:pt x="13460" y="11201"/>
                  <a:pt x="13199" y="12677"/>
                </a:cubicBezTo>
                <a:cubicBezTo>
                  <a:pt x="13014" y="13512"/>
                  <a:pt x="12455" y="14299"/>
                  <a:pt x="11638" y="14942"/>
                </a:cubicBezTo>
                <a:cubicBezTo>
                  <a:pt x="10782" y="15562"/>
                  <a:pt x="9851" y="16110"/>
                  <a:pt x="8810" y="16586"/>
                </a:cubicBezTo>
                <a:cubicBezTo>
                  <a:pt x="6522" y="17703"/>
                  <a:pt x="3878" y="18661"/>
                  <a:pt x="950" y="18661"/>
                </a:cubicBezTo>
                <a:cubicBezTo>
                  <a:pt x="879" y="18661"/>
                  <a:pt x="809" y="18661"/>
                  <a:pt x="738" y="18660"/>
                </a:cubicBezTo>
                <a:cubicBezTo>
                  <a:pt x="589" y="18660"/>
                  <a:pt x="440" y="18755"/>
                  <a:pt x="440" y="18850"/>
                </a:cubicBezTo>
                <a:cubicBezTo>
                  <a:pt x="440" y="19160"/>
                  <a:pt x="440" y="19422"/>
                  <a:pt x="403" y="19708"/>
                </a:cubicBezTo>
                <a:cubicBezTo>
                  <a:pt x="403" y="19827"/>
                  <a:pt x="551" y="19923"/>
                  <a:pt x="738" y="19923"/>
                </a:cubicBezTo>
                <a:cubicBezTo>
                  <a:pt x="3826" y="19851"/>
                  <a:pt x="6875" y="19303"/>
                  <a:pt x="9554" y="18350"/>
                </a:cubicBezTo>
                <a:cubicBezTo>
                  <a:pt x="12195" y="17420"/>
                  <a:pt x="14315" y="15990"/>
                  <a:pt x="15580" y="14250"/>
                </a:cubicBezTo>
                <a:cubicBezTo>
                  <a:pt x="16882" y="12487"/>
                  <a:pt x="17031" y="10486"/>
                  <a:pt x="16027" y="8674"/>
                </a:cubicBezTo>
                <a:cubicBezTo>
                  <a:pt x="15431" y="7697"/>
                  <a:pt x="14614" y="6791"/>
                  <a:pt x="13609" y="5958"/>
                </a:cubicBezTo>
                <a:cubicBezTo>
                  <a:pt x="12716" y="5195"/>
                  <a:pt x="11711" y="4480"/>
                  <a:pt x="10595" y="3860"/>
                </a:cubicBezTo>
                <a:cubicBezTo>
                  <a:pt x="8476" y="2669"/>
                  <a:pt x="5800" y="1717"/>
                  <a:pt x="2899" y="1597"/>
                </a:cubicBezTo>
                <a:cubicBezTo>
                  <a:pt x="2928" y="1597"/>
                  <a:pt x="2952" y="1597"/>
                  <a:pt x="2970" y="1597"/>
                </a:cubicBezTo>
                <a:cubicBezTo>
                  <a:pt x="3174" y="1585"/>
                  <a:pt x="3379" y="1578"/>
                  <a:pt x="3584" y="1578"/>
                </a:cubicBezTo>
                <a:cubicBezTo>
                  <a:pt x="3788" y="1578"/>
                  <a:pt x="3993" y="1585"/>
                  <a:pt x="4198" y="1597"/>
                </a:cubicBezTo>
                <a:cubicBezTo>
                  <a:pt x="4979" y="1620"/>
                  <a:pt x="5759" y="1668"/>
                  <a:pt x="6503" y="1787"/>
                </a:cubicBezTo>
                <a:cubicBezTo>
                  <a:pt x="8066" y="2002"/>
                  <a:pt x="9554" y="2383"/>
                  <a:pt x="10931" y="2931"/>
                </a:cubicBezTo>
                <a:cubicBezTo>
                  <a:pt x="13758" y="4003"/>
                  <a:pt x="15878" y="5671"/>
                  <a:pt x="16994" y="7673"/>
                </a:cubicBezTo>
                <a:cubicBezTo>
                  <a:pt x="19189" y="11891"/>
                  <a:pt x="16734" y="16562"/>
                  <a:pt x="10931" y="19065"/>
                </a:cubicBezTo>
                <a:cubicBezTo>
                  <a:pt x="8178" y="20280"/>
                  <a:pt x="4904" y="20923"/>
                  <a:pt x="1519" y="20971"/>
                </a:cubicBezTo>
                <a:lnTo>
                  <a:pt x="609" y="20971"/>
                </a:lnTo>
                <a:cubicBezTo>
                  <a:pt x="529" y="20957"/>
                  <a:pt x="447" y="20940"/>
                  <a:pt x="366" y="20923"/>
                </a:cubicBezTo>
                <a:lnTo>
                  <a:pt x="356" y="20971"/>
                </a:lnTo>
                <a:lnTo>
                  <a:pt x="291" y="20971"/>
                </a:lnTo>
                <a:cubicBezTo>
                  <a:pt x="278" y="20970"/>
                  <a:pt x="267" y="20969"/>
                  <a:pt x="256" y="20969"/>
                </a:cubicBezTo>
                <a:cubicBezTo>
                  <a:pt x="-48" y="20969"/>
                  <a:pt x="-105" y="21259"/>
                  <a:pt x="217" y="21328"/>
                </a:cubicBezTo>
                <a:cubicBezTo>
                  <a:pt x="1451" y="21510"/>
                  <a:pt x="2706" y="21600"/>
                  <a:pt x="3956" y="21600"/>
                </a:cubicBezTo>
                <a:cubicBezTo>
                  <a:pt x="6475" y="21600"/>
                  <a:pt x="8979" y="21235"/>
                  <a:pt x="11266" y="20518"/>
                </a:cubicBezTo>
                <a:cubicBezTo>
                  <a:pt x="14762" y="19422"/>
                  <a:pt x="17552" y="17610"/>
                  <a:pt x="19226" y="15370"/>
                </a:cubicBezTo>
                <a:cubicBezTo>
                  <a:pt x="20938" y="13083"/>
                  <a:pt x="21495" y="10509"/>
                  <a:pt x="20751" y="8007"/>
                </a:cubicBezTo>
                <a:cubicBezTo>
                  <a:pt x="20044" y="5505"/>
                  <a:pt x="17962" y="3098"/>
                  <a:pt x="14539" y="1740"/>
                </a:cubicBezTo>
                <a:cubicBezTo>
                  <a:pt x="11154" y="429"/>
                  <a:pt x="7099" y="167"/>
                  <a:pt x="3230" y="47"/>
                </a:cubicBezTo>
                <a:cubicBezTo>
                  <a:pt x="2747" y="24"/>
                  <a:pt x="2300" y="24"/>
                  <a:pt x="1816"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527" name="Google Shape;478;p17"/>
          <p:cNvGrpSpPr/>
          <p:nvPr/>
        </p:nvGrpSpPr>
        <p:grpSpPr>
          <a:xfrm>
            <a:off x="482632" y="4496663"/>
            <a:ext cx="3198384" cy="437027"/>
            <a:chOff x="0" y="0"/>
            <a:chExt cx="3198382" cy="437026"/>
          </a:xfrm>
        </p:grpSpPr>
        <p:sp>
          <p:nvSpPr>
            <p:cNvPr id="512" name="Google Shape;479;p17"/>
            <p:cNvSpPr/>
            <p:nvPr/>
          </p:nvSpPr>
          <p:spPr>
            <a:xfrm rot="16249114">
              <a:off x="2606972" y="229713"/>
              <a:ext cx="85743" cy="83597"/>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3" name="Google Shape;480;p17"/>
            <p:cNvSpPr/>
            <p:nvPr/>
          </p:nvSpPr>
          <p:spPr>
            <a:xfrm rot="16249114">
              <a:off x="2785685" y="363122"/>
              <a:ext cx="73665" cy="7310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4" name="Google Shape;481;p17"/>
            <p:cNvSpPr/>
            <p:nvPr/>
          </p:nvSpPr>
          <p:spPr>
            <a:xfrm rot="16249114">
              <a:off x="3101870" y="199531"/>
              <a:ext cx="95597" cy="9607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5" name="Google Shape;482;p17"/>
            <p:cNvSpPr/>
            <p:nvPr/>
          </p:nvSpPr>
          <p:spPr>
            <a:xfrm rot="16249114">
              <a:off x="2326145" y="155408"/>
              <a:ext cx="83082" cy="898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6" name="Google Shape;483;p17"/>
            <p:cNvSpPr/>
            <p:nvPr/>
          </p:nvSpPr>
          <p:spPr>
            <a:xfrm rot="16249114">
              <a:off x="2159155" y="229596"/>
              <a:ext cx="123846" cy="12960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7" name="Google Shape;484;p17"/>
            <p:cNvSpPr/>
            <p:nvPr/>
          </p:nvSpPr>
          <p:spPr>
            <a:xfrm rot="16249114">
              <a:off x="2073639" y="58781"/>
              <a:ext cx="83081" cy="835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8" name="Google Shape;485;p17"/>
            <p:cNvSpPr/>
            <p:nvPr/>
          </p:nvSpPr>
          <p:spPr>
            <a:xfrm rot="16249114">
              <a:off x="1799119" y="155533"/>
              <a:ext cx="100301" cy="98298"/>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9" name="Google Shape;486;p17"/>
            <p:cNvSpPr/>
            <p:nvPr/>
          </p:nvSpPr>
          <p:spPr>
            <a:xfrm rot="16249114">
              <a:off x="1604286" y="124342"/>
              <a:ext cx="68976" cy="81452"/>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0" name="Google Shape;487;p17"/>
            <p:cNvSpPr/>
            <p:nvPr/>
          </p:nvSpPr>
          <p:spPr>
            <a:xfrm rot="16249114">
              <a:off x="1177008" y="146605"/>
              <a:ext cx="90889" cy="9821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1" name="Google Shape;488;p17"/>
            <p:cNvSpPr/>
            <p:nvPr/>
          </p:nvSpPr>
          <p:spPr>
            <a:xfrm rot="16249114">
              <a:off x="927453" y="118579"/>
              <a:ext cx="37607" cy="50223"/>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2" name="Google Shape;489;p17"/>
            <p:cNvSpPr/>
            <p:nvPr/>
          </p:nvSpPr>
          <p:spPr>
            <a:xfrm rot="16249114">
              <a:off x="678078" y="114269"/>
              <a:ext cx="78371" cy="77400"/>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3" name="Google Shape;490;p17"/>
            <p:cNvSpPr/>
            <p:nvPr/>
          </p:nvSpPr>
          <p:spPr>
            <a:xfrm rot="16249114">
              <a:off x="468833" y="203292"/>
              <a:ext cx="84630" cy="8566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4" name="Google Shape;491;p17"/>
            <p:cNvSpPr/>
            <p:nvPr/>
          </p:nvSpPr>
          <p:spPr>
            <a:xfrm rot="16249114">
              <a:off x="509648" y="-2263"/>
              <a:ext cx="79923" cy="8566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5" name="Google Shape;492;p17"/>
            <p:cNvSpPr/>
            <p:nvPr/>
          </p:nvSpPr>
          <p:spPr>
            <a:xfrm rot="16249114">
              <a:off x="349359" y="54097"/>
              <a:ext cx="62698" cy="6691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26" name="Google Shape;493;p17"/>
            <p:cNvSpPr/>
            <p:nvPr/>
          </p:nvSpPr>
          <p:spPr>
            <a:xfrm rot="16249114">
              <a:off x="4200" y="27368"/>
              <a:ext cx="78373" cy="8566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CUSTOM_1_3">
    <p:spTree>
      <p:nvGrpSpPr>
        <p:cNvPr id="1" name=""/>
        <p:cNvGrpSpPr/>
        <p:nvPr/>
      </p:nvGrpSpPr>
      <p:grpSpPr>
        <a:xfrm>
          <a:off x="0" y="0"/>
          <a:ext cx="0" cy="0"/>
          <a:chOff x="0" y="0"/>
          <a:chExt cx="0" cy="0"/>
        </a:xfrm>
      </p:grpSpPr>
      <p:sp>
        <p:nvSpPr>
          <p:cNvPr id="535" name="Google Shape;495;p18"/>
          <p:cNvSpPr/>
          <p:nvPr/>
        </p:nvSpPr>
        <p:spPr>
          <a:xfrm rot="12831643" flipH="1">
            <a:off x="8023465" y="2807266"/>
            <a:ext cx="1561766" cy="3509136"/>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536" name="Body Level One…"/>
          <p:cNvSpPr txBox="1">
            <a:spLocks noGrp="1"/>
          </p:cNvSpPr>
          <p:nvPr>
            <p:ph type="body" sz="quarter" idx="1"/>
          </p:nvPr>
        </p:nvSpPr>
        <p:spPr>
          <a:xfrm>
            <a:off x="1921143" y="1625755"/>
            <a:ext cx="2137801" cy="6387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537" name="Title Text"/>
          <p:cNvSpPr txBox="1">
            <a:spLocks noGrp="1"/>
          </p:cNvSpPr>
          <p:nvPr>
            <p:ph type="title"/>
          </p:nvPr>
        </p:nvSpPr>
        <p:spPr>
          <a:xfrm>
            <a:off x="1642443" y="1268150"/>
            <a:ext cx="2695201" cy="433801"/>
          </a:xfrm>
          <a:prstGeom prst="rect">
            <a:avLst/>
          </a:prstGeom>
        </p:spPr>
        <p:txBody>
          <a:bodyPr anchor="ctr"/>
          <a:lstStyle>
            <a:lvl1pPr algn="ctr">
              <a:defRPr sz="2300"/>
            </a:lvl1pPr>
          </a:lstStyle>
          <a:p>
            <a:r>
              <a:t>Title Text</a:t>
            </a:r>
          </a:p>
        </p:txBody>
      </p:sp>
      <p:sp>
        <p:nvSpPr>
          <p:cNvPr id="538" name="Google Shape;509;p18"/>
          <p:cNvSpPr/>
          <p:nvPr/>
        </p:nvSpPr>
        <p:spPr>
          <a:xfrm>
            <a:off x="-829683" y="1488903"/>
            <a:ext cx="1917361" cy="2430720"/>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539" name="Google Shape;510;p18"/>
          <p:cNvSpPr/>
          <p:nvPr/>
        </p:nvSpPr>
        <p:spPr>
          <a:xfrm rot="3521181">
            <a:off x="7590485" y="-1060337"/>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540" name="Google Shape;511;p18"/>
          <p:cNvSpPr/>
          <p:nvPr/>
        </p:nvSpPr>
        <p:spPr>
          <a:xfrm rot="20020247">
            <a:off x="7741874" y="46370"/>
            <a:ext cx="2069255" cy="1849733"/>
          </a:xfrm>
          <a:custGeom>
            <a:avLst/>
            <a:gdLst/>
            <a:ahLst/>
            <a:cxnLst>
              <a:cxn ang="0">
                <a:pos x="wd2" y="hd2"/>
              </a:cxn>
              <a:cxn ang="5400000">
                <a:pos x="wd2" y="hd2"/>
              </a:cxn>
              <a:cxn ang="10800000">
                <a:pos x="wd2" y="hd2"/>
              </a:cxn>
              <a:cxn ang="16200000">
                <a:pos x="wd2" y="hd2"/>
              </a:cxn>
            </a:cxnLst>
            <a:rect l="0" t="0" r="r" b="b"/>
            <a:pathLst>
              <a:path w="21378" h="21600" extrusionOk="0">
                <a:moveTo>
                  <a:pt x="12547" y="339"/>
                </a:moveTo>
                <a:cubicBezTo>
                  <a:pt x="12845" y="339"/>
                  <a:pt x="13130" y="353"/>
                  <a:pt x="13428" y="382"/>
                </a:cubicBezTo>
                <a:cubicBezTo>
                  <a:pt x="13552" y="382"/>
                  <a:pt x="13676" y="395"/>
                  <a:pt x="13812" y="424"/>
                </a:cubicBezTo>
                <a:cubicBezTo>
                  <a:pt x="13949" y="451"/>
                  <a:pt x="14085" y="508"/>
                  <a:pt x="14221" y="564"/>
                </a:cubicBezTo>
                <a:cubicBezTo>
                  <a:pt x="15275" y="1026"/>
                  <a:pt x="16354" y="1432"/>
                  <a:pt x="17321" y="2092"/>
                </a:cubicBezTo>
                <a:cubicBezTo>
                  <a:pt x="18202" y="2680"/>
                  <a:pt x="18933" y="3493"/>
                  <a:pt x="19479" y="4446"/>
                </a:cubicBezTo>
                <a:cubicBezTo>
                  <a:pt x="19987" y="5371"/>
                  <a:pt x="20371" y="6380"/>
                  <a:pt x="20619" y="7431"/>
                </a:cubicBezTo>
                <a:cubicBezTo>
                  <a:pt x="20892" y="8566"/>
                  <a:pt x="21066" y="9729"/>
                  <a:pt x="21140" y="10920"/>
                </a:cubicBezTo>
                <a:cubicBezTo>
                  <a:pt x="21178" y="11580"/>
                  <a:pt x="21153" y="12252"/>
                  <a:pt x="21054" y="12911"/>
                </a:cubicBezTo>
                <a:cubicBezTo>
                  <a:pt x="20954" y="13542"/>
                  <a:pt x="20706" y="14116"/>
                  <a:pt x="20508" y="14704"/>
                </a:cubicBezTo>
                <a:cubicBezTo>
                  <a:pt x="20345" y="15244"/>
                  <a:pt x="20105" y="15746"/>
                  <a:pt x="19800" y="16200"/>
                </a:cubicBezTo>
                <a:cubicBezTo>
                  <a:pt x="19794" y="16199"/>
                  <a:pt x="19789" y="16198"/>
                  <a:pt x="19783" y="16198"/>
                </a:cubicBezTo>
                <a:cubicBezTo>
                  <a:pt x="19755" y="16198"/>
                  <a:pt x="19726" y="16212"/>
                  <a:pt x="19702" y="16246"/>
                </a:cubicBezTo>
                <a:cubicBezTo>
                  <a:pt x="19355" y="16681"/>
                  <a:pt x="18946" y="17059"/>
                  <a:pt x="18487" y="17353"/>
                </a:cubicBezTo>
                <a:cubicBezTo>
                  <a:pt x="18040" y="17648"/>
                  <a:pt x="17569" y="17928"/>
                  <a:pt x="17098" y="18167"/>
                </a:cubicBezTo>
                <a:cubicBezTo>
                  <a:pt x="16056" y="18713"/>
                  <a:pt x="15002" y="19204"/>
                  <a:pt x="13924" y="19624"/>
                </a:cubicBezTo>
                <a:cubicBezTo>
                  <a:pt x="12833" y="20030"/>
                  <a:pt x="11729" y="20381"/>
                  <a:pt x="10613" y="20647"/>
                </a:cubicBezTo>
                <a:cubicBezTo>
                  <a:pt x="9509" y="20913"/>
                  <a:pt x="8381" y="21110"/>
                  <a:pt x="7253" y="21250"/>
                </a:cubicBezTo>
                <a:cubicBezTo>
                  <a:pt x="6797" y="21303"/>
                  <a:pt x="6325" y="21339"/>
                  <a:pt x="5852" y="21339"/>
                </a:cubicBezTo>
                <a:cubicBezTo>
                  <a:pt x="4346" y="21339"/>
                  <a:pt x="2832" y="20974"/>
                  <a:pt x="1784" y="19652"/>
                </a:cubicBezTo>
                <a:cubicBezTo>
                  <a:pt x="644" y="18194"/>
                  <a:pt x="359" y="16064"/>
                  <a:pt x="445" y="14172"/>
                </a:cubicBezTo>
                <a:cubicBezTo>
                  <a:pt x="495" y="13163"/>
                  <a:pt x="644" y="12154"/>
                  <a:pt x="879" y="11187"/>
                </a:cubicBezTo>
                <a:cubicBezTo>
                  <a:pt x="1127" y="10164"/>
                  <a:pt x="1450" y="9183"/>
                  <a:pt x="1847" y="8244"/>
                </a:cubicBezTo>
                <a:cubicBezTo>
                  <a:pt x="2652" y="6352"/>
                  <a:pt x="3793" y="4684"/>
                  <a:pt x="5219" y="3325"/>
                </a:cubicBezTo>
                <a:cubicBezTo>
                  <a:pt x="6794" y="1825"/>
                  <a:pt x="8704" y="844"/>
                  <a:pt x="10737" y="493"/>
                </a:cubicBezTo>
                <a:cubicBezTo>
                  <a:pt x="11345" y="382"/>
                  <a:pt x="11940" y="339"/>
                  <a:pt x="12547" y="339"/>
                </a:cubicBezTo>
                <a:close/>
                <a:moveTo>
                  <a:pt x="12385" y="0"/>
                </a:moveTo>
                <a:cubicBezTo>
                  <a:pt x="10190" y="0"/>
                  <a:pt x="8038" y="712"/>
                  <a:pt x="6186" y="2049"/>
                </a:cubicBezTo>
                <a:cubicBezTo>
                  <a:pt x="4575" y="3240"/>
                  <a:pt x="3223" y="4810"/>
                  <a:pt x="2206" y="6646"/>
                </a:cubicBezTo>
                <a:cubicBezTo>
                  <a:pt x="1177" y="8482"/>
                  <a:pt x="495" y="10514"/>
                  <a:pt x="172" y="12659"/>
                </a:cubicBezTo>
                <a:cubicBezTo>
                  <a:pt x="-125" y="14677"/>
                  <a:pt x="-100" y="16891"/>
                  <a:pt x="755" y="18741"/>
                </a:cubicBezTo>
                <a:cubicBezTo>
                  <a:pt x="1177" y="19652"/>
                  <a:pt x="1822" y="20395"/>
                  <a:pt x="2615" y="20885"/>
                </a:cubicBezTo>
                <a:cubicBezTo>
                  <a:pt x="3533" y="21446"/>
                  <a:pt x="4587" y="21600"/>
                  <a:pt x="5616" y="21600"/>
                </a:cubicBezTo>
                <a:cubicBezTo>
                  <a:pt x="6720" y="21586"/>
                  <a:pt x="7811" y="21460"/>
                  <a:pt x="8902" y="21250"/>
                </a:cubicBezTo>
                <a:cubicBezTo>
                  <a:pt x="10055" y="21053"/>
                  <a:pt x="11208" y="20773"/>
                  <a:pt x="12337" y="20409"/>
                </a:cubicBezTo>
                <a:cubicBezTo>
                  <a:pt x="13465" y="20058"/>
                  <a:pt x="14581" y="19638"/>
                  <a:pt x="15672" y="19162"/>
                </a:cubicBezTo>
                <a:cubicBezTo>
                  <a:pt x="16714" y="18713"/>
                  <a:pt x="17767" y="18223"/>
                  <a:pt x="18722" y="17550"/>
                </a:cubicBezTo>
                <a:cubicBezTo>
                  <a:pt x="18933" y="17396"/>
                  <a:pt x="19144" y="17227"/>
                  <a:pt x="19342" y="17045"/>
                </a:cubicBezTo>
                <a:cubicBezTo>
                  <a:pt x="19528" y="16863"/>
                  <a:pt x="19714" y="16653"/>
                  <a:pt x="19875" y="16428"/>
                </a:cubicBezTo>
                <a:cubicBezTo>
                  <a:pt x="19893" y="16405"/>
                  <a:pt x="19903" y="16380"/>
                  <a:pt x="19905" y="16355"/>
                </a:cubicBezTo>
                <a:cubicBezTo>
                  <a:pt x="20232" y="15881"/>
                  <a:pt x="20491" y="15368"/>
                  <a:pt x="20682" y="14803"/>
                </a:cubicBezTo>
                <a:cubicBezTo>
                  <a:pt x="20892" y="14200"/>
                  <a:pt x="21153" y="13625"/>
                  <a:pt x="21264" y="12981"/>
                </a:cubicBezTo>
                <a:cubicBezTo>
                  <a:pt x="21475" y="11692"/>
                  <a:pt x="21363" y="10346"/>
                  <a:pt x="21178" y="9057"/>
                </a:cubicBezTo>
                <a:cubicBezTo>
                  <a:pt x="20867" y="6857"/>
                  <a:pt x="20198" y="4614"/>
                  <a:pt x="18784" y="3002"/>
                </a:cubicBezTo>
                <a:cubicBezTo>
                  <a:pt x="18003" y="2119"/>
                  <a:pt x="17048" y="1503"/>
                  <a:pt x="16044" y="1026"/>
                </a:cubicBezTo>
                <a:cubicBezTo>
                  <a:pt x="15486" y="746"/>
                  <a:pt x="14903" y="522"/>
                  <a:pt x="14345" y="270"/>
                </a:cubicBezTo>
                <a:cubicBezTo>
                  <a:pt x="14221" y="213"/>
                  <a:pt x="14085" y="157"/>
                  <a:pt x="13961" y="115"/>
                </a:cubicBezTo>
                <a:cubicBezTo>
                  <a:pt x="13825" y="87"/>
                  <a:pt x="13676" y="59"/>
                  <a:pt x="13539" y="45"/>
                </a:cubicBezTo>
                <a:cubicBezTo>
                  <a:pt x="13242" y="31"/>
                  <a:pt x="12932" y="3"/>
                  <a:pt x="12634" y="3"/>
                </a:cubicBezTo>
                <a:cubicBezTo>
                  <a:pt x="12551" y="1"/>
                  <a:pt x="12468" y="0"/>
                  <a:pt x="1238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541" name="Google Shape;512;p18"/>
          <p:cNvSpPr/>
          <p:nvPr/>
        </p:nvSpPr>
        <p:spPr>
          <a:xfrm>
            <a:off x="190165" y="3218961"/>
            <a:ext cx="1161455" cy="1523379"/>
          </a:xfrm>
          <a:custGeom>
            <a:avLst/>
            <a:gdLst/>
            <a:ahLst/>
            <a:cxnLst>
              <a:cxn ang="0">
                <a:pos x="wd2" y="hd2"/>
              </a:cxn>
              <a:cxn ang="5400000">
                <a:pos x="wd2" y="hd2"/>
              </a:cxn>
              <a:cxn ang="10800000">
                <a:pos x="wd2" y="hd2"/>
              </a:cxn>
              <a:cxn ang="16200000">
                <a:pos x="wd2" y="hd2"/>
              </a:cxn>
            </a:cxnLst>
            <a:rect l="0" t="0" r="r" b="b"/>
            <a:pathLst>
              <a:path w="21522" h="21600" extrusionOk="0">
                <a:moveTo>
                  <a:pt x="7759" y="3295"/>
                </a:moveTo>
                <a:cubicBezTo>
                  <a:pt x="7909" y="3295"/>
                  <a:pt x="8061" y="3302"/>
                  <a:pt x="8214" y="3316"/>
                </a:cubicBezTo>
                <a:cubicBezTo>
                  <a:pt x="8988" y="3407"/>
                  <a:pt x="9791" y="3543"/>
                  <a:pt x="10565" y="3703"/>
                </a:cubicBezTo>
                <a:cubicBezTo>
                  <a:pt x="11963" y="3930"/>
                  <a:pt x="13332" y="4340"/>
                  <a:pt x="14582" y="4932"/>
                </a:cubicBezTo>
                <a:cubicBezTo>
                  <a:pt x="15146" y="5205"/>
                  <a:pt x="15652" y="5592"/>
                  <a:pt x="16069" y="6002"/>
                </a:cubicBezTo>
                <a:cubicBezTo>
                  <a:pt x="16545" y="6548"/>
                  <a:pt x="16873" y="7140"/>
                  <a:pt x="17021" y="7777"/>
                </a:cubicBezTo>
                <a:cubicBezTo>
                  <a:pt x="17170" y="8483"/>
                  <a:pt x="17289" y="9189"/>
                  <a:pt x="17349" y="9894"/>
                </a:cubicBezTo>
                <a:cubicBezTo>
                  <a:pt x="17399" y="10326"/>
                  <a:pt x="17438" y="10758"/>
                  <a:pt x="17470" y="11191"/>
                </a:cubicBezTo>
                <a:cubicBezTo>
                  <a:pt x="17368" y="10999"/>
                  <a:pt x="17258" y="10809"/>
                  <a:pt x="17140" y="10623"/>
                </a:cubicBezTo>
                <a:cubicBezTo>
                  <a:pt x="16396" y="9507"/>
                  <a:pt x="15266" y="8551"/>
                  <a:pt x="13897" y="7868"/>
                </a:cubicBezTo>
                <a:cubicBezTo>
                  <a:pt x="13213" y="7527"/>
                  <a:pt x="12469" y="7277"/>
                  <a:pt x="11666" y="7140"/>
                </a:cubicBezTo>
                <a:cubicBezTo>
                  <a:pt x="11321" y="7072"/>
                  <a:pt x="10938" y="7015"/>
                  <a:pt x="10563" y="7015"/>
                </a:cubicBezTo>
                <a:cubicBezTo>
                  <a:pt x="10065" y="7015"/>
                  <a:pt x="9583" y="7114"/>
                  <a:pt x="9227" y="7413"/>
                </a:cubicBezTo>
                <a:cubicBezTo>
                  <a:pt x="8661" y="7891"/>
                  <a:pt x="8632" y="8597"/>
                  <a:pt x="8542" y="9211"/>
                </a:cubicBezTo>
                <a:cubicBezTo>
                  <a:pt x="8423" y="10031"/>
                  <a:pt x="8334" y="10851"/>
                  <a:pt x="8303" y="11670"/>
                </a:cubicBezTo>
                <a:cubicBezTo>
                  <a:pt x="8155" y="13218"/>
                  <a:pt x="8214" y="14789"/>
                  <a:pt x="8512" y="16314"/>
                </a:cubicBezTo>
                <a:cubicBezTo>
                  <a:pt x="8798" y="17625"/>
                  <a:pt x="9385" y="18937"/>
                  <a:pt x="10511" y="19946"/>
                </a:cubicBezTo>
                <a:cubicBezTo>
                  <a:pt x="8233" y="19098"/>
                  <a:pt x="6232" y="17718"/>
                  <a:pt x="5359" y="15859"/>
                </a:cubicBezTo>
                <a:cubicBezTo>
                  <a:pt x="4704" y="14470"/>
                  <a:pt x="4704" y="12990"/>
                  <a:pt x="4674" y="11556"/>
                </a:cubicBezTo>
                <a:cubicBezTo>
                  <a:pt x="4674" y="9985"/>
                  <a:pt x="4764" y="8437"/>
                  <a:pt x="4941" y="6890"/>
                </a:cubicBezTo>
                <a:cubicBezTo>
                  <a:pt x="5061" y="5865"/>
                  <a:pt x="5120" y="4590"/>
                  <a:pt x="6102" y="3794"/>
                </a:cubicBezTo>
                <a:cubicBezTo>
                  <a:pt x="6535" y="3425"/>
                  <a:pt x="7125" y="3295"/>
                  <a:pt x="7759" y="3295"/>
                </a:cubicBezTo>
                <a:close/>
                <a:moveTo>
                  <a:pt x="10506" y="7573"/>
                </a:moveTo>
                <a:cubicBezTo>
                  <a:pt x="11249" y="7573"/>
                  <a:pt x="11994" y="7732"/>
                  <a:pt x="12677" y="7982"/>
                </a:cubicBezTo>
                <a:cubicBezTo>
                  <a:pt x="15289" y="8903"/>
                  <a:pt x="16777" y="10885"/>
                  <a:pt x="17387" y="12957"/>
                </a:cubicBezTo>
                <a:cubicBezTo>
                  <a:pt x="16741" y="11938"/>
                  <a:pt x="15500" y="10919"/>
                  <a:pt x="13927" y="10919"/>
                </a:cubicBezTo>
                <a:cubicBezTo>
                  <a:pt x="13887" y="10916"/>
                  <a:pt x="13849" y="10916"/>
                  <a:pt x="13810" y="10916"/>
                </a:cubicBezTo>
                <a:cubicBezTo>
                  <a:pt x="13469" y="10916"/>
                  <a:pt x="13150" y="11006"/>
                  <a:pt x="12856" y="11169"/>
                </a:cubicBezTo>
                <a:cubicBezTo>
                  <a:pt x="12529" y="11397"/>
                  <a:pt x="12321" y="11693"/>
                  <a:pt x="12291" y="12034"/>
                </a:cubicBezTo>
                <a:cubicBezTo>
                  <a:pt x="12112" y="12809"/>
                  <a:pt x="12052" y="13627"/>
                  <a:pt x="11963" y="14425"/>
                </a:cubicBezTo>
                <a:cubicBezTo>
                  <a:pt x="11904" y="15221"/>
                  <a:pt x="11815" y="16086"/>
                  <a:pt x="11784" y="16929"/>
                </a:cubicBezTo>
                <a:cubicBezTo>
                  <a:pt x="11696" y="17680"/>
                  <a:pt x="11696" y="18431"/>
                  <a:pt x="11726" y="19205"/>
                </a:cubicBezTo>
                <a:cubicBezTo>
                  <a:pt x="11758" y="19550"/>
                  <a:pt x="11839" y="19910"/>
                  <a:pt x="12014" y="20235"/>
                </a:cubicBezTo>
                <a:cubicBezTo>
                  <a:pt x="9188" y="18661"/>
                  <a:pt x="8958" y="15631"/>
                  <a:pt x="8958" y="13172"/>
                </a:cubicBezTo>
                <a:cubicBezTo>
                  <a:pt x="8958" y="12398"/>
                  <a:pt x="8988" y="11624"/>
                  <a:pt x="9077" y="10851"/>
                </a:cubicBezTo>
                <a:cubicBezTo>
                  <a:pt x="9137" y="10077"/>
                  <a:pt x="9196" y="9371"/>
                  <a:pt x="9345" y="8643"/>
                </a:cubicBezTo>
                <a:cubicBezTo>
                  <a:pt x="9464" y="8119"/>
                  <a:pt x="9702" y="7573"/>
                  <a:pt x="10506" y="7573"/>
                </a:cubicBezTo>
                <a:close/>
                <a:moveTo>
                  <a:pt x="13867" y="11443"/>
                </a:moveTo>
                <a:cubicBezTo>
                  <a:pt x="14582" y="11465"/>
                  <a:pt x="15266" y="11715"/>
                  <a:pt x="15741" y="12126"/>
                </a:cubicBezTo>
                <a:cubicBezTo>
                  <a:pt x="16247" y="12513"/>
                  <a:pt x="16665" y="13013"/>
                  <a:pt x="16902" y="13559"/>
                </a:cubicBezTo>
                <a:cubicBezTo>
                  <a:pt x="17497" y="14857"/>
                  <a:pt x="17318" y="16291"/>
                  <a:pt x="17110" y="17634"/>
                </a:cubicBezTo>
                <a:cubicBezTo>
                  <a:pt x="17110" y="17793"/>
                  <a:pt x="17289" y="17908"/>
                  <a:pt x="17497" y="17908"/>
                </a:cubicBezTo>
                <a:cubicBezTo>
                  <a:pt x="17512" y="17908"/>
                  <a:pt x="17527" y="17907"/>
                  <a:pt x="17541" y="17906"/>
                </a:cubicBezTo>
                <a:cubicBezTo>
                  <a:pt x="17536" y="18007"/>
                  <a:pt x="17529" y="18109"/>
                  <a:pt x="17522" y="18210"/>
                </a:cubicBezTo>
                <a:cubicBezTo>
                  <a:pt x="17291" y="19261"/>
                  <a:pt x="16736" y="20409"/>
                  <a:pt x="15296" y="20798"/>
                </a:cubicBezTo>
                <a:cubicBezTo>
                  <a:pt x="15108" y="20856"/>
                  <a:pt x="14914" y="20893"/>
                  <a:pt x="14719" y="20911"/>
                </a:cubicBezTo>
                <a:cubicBezTo>
                  <a:pt x="14253" y="20865"/>
                  <a:pt x="13791" y="20800"/>
                  <a:pt x="13334" y="20716"/>
                </a:cubicBezTo>
                <a:cubicBezTo>
                  <a:pt x="12779" y="20415"/>
                  <a:pt x="12437" y="19944"/>
                  <a:pt x="12410" y="19433"/>
                </a:cubicBezTo>
                <a:cubicBezTo>
                  <a:pt x="12321" y="18727"/>
                  <a:pt x="12321" y="18044"/>
                  <a:pt x="12410" y="17338"/>
                </a:cubicBezTo>
                <a:cubicBezTo>
                  <a:pt x="12439" y="16564"/>
                  <a:pt x="12499" y="15790"/>
                  <a:pt x="12589" y="15039"/>
                </a:cubicBezTo>
                <a:cubicBezTo>
                  <a:pt x="12647" y="14265"/>
                  <a:pt x="12737" y="13491"/>
                  <a:pt x="12856" y="12717"/>
                </a:cubicBezTo>
                <a:cubicBezTo>
                  <a:pt x="12856" y="12376"/>
                  <a:pt x="12945" y="12034"/>
                  <a:pt x="13124" y="11738"/>
                </a:cubicBezTo>
                <a:cubicBezTo>
                  <a:pt x="13302" y="11556"/>
                  <a:pt x="13569" y="11443"/>
                  <a:pt x="13867" y="11443"/>
                </a:cubicBezTo>
                <a:close/>
                <a:moveTo>
                  <a:pt x="6168" y="557"/>
                </a:moveTo>
                <a:cubicBezTo>
                  <a:pt x="6245" y="557"/>
                  <a:pt x="6323" y="559"/>
                  <a:pt x="6400" y="561"/>
                </a:cubicBezTo>
                <a:cubicBezTo>
                  <a:pt x="6535" y="559"/>
                  <a:pt x="6671" y="558"/>
                  <a:pt x="6807" y="558"/>
                </a:cubicBezTo>
                <a:cubicBezTo>
                  <a:pt x="8277" y="558"/>
                  <a:pt x="9746" y="669"/>
                  <a:pt x="11189" y="857"/>
                </a:cubicBezTo>
                <a:cubicBezTo>
                  <a:pt x="12737" y="1062"/>
                  <a:pt x="14224" y="1471"/>
                  <a:pt x="15564" y="2086"/>
                </a:cubicBezTo>
                <a:cubicBezTo>
                  <a:pt x="16873" y="2701"/>
                  <a:pt x="17944" y="3589"/>
                  <a:pt x="18687" y="4636"/>
                </a:cubicBezTo>
                <a:cubicBezTo>
                  <a:pt x="20175" y="6798"/>
                  <a:pt x="20354" y="9371"/>
                  <a:pt x="20562" y="11784"/>
                </a:cubicBezTo>
                <a:cubicBezTo>
                  <a:pt x="20710" y="13286"/>
                  <a:pt x="20740" y="14811"/>
                  <a:pt x="20680" y="16337"/>
                </a:cubicBezTo>
                <a:cubicBezTo>
                  <a:pt x="20622" y="17065"/>
                  <a:pt x="20532" y="17817"/>
                  <a:pt x="20354" y="18545"/>
                </a:cubicBezTo>
                <a:cubicBezTo>
                  <a:pt x="20235" y="19114"/>
                  <a:pt x="19967" y="19660"/>
                  <a:pt x="19580" y="20161"/>
                </a:cubicBezTo>
                <a:cubicBezTo>
                  <a:pt x="19103" y="20639"/>
                  <a:pt x="18390" y="20935"/>
                  <a:pt x="17616" y="20958"/>
                </a:cubicBezTo>
                <a:cubicBezTo>
                  <a:pt x="17501" y="20968"/>
                  <a:pt x="17385" y="20977"/>
                  <a:pt x="17269" y="20984"/>
                </a:cubicBezTo>
                <a:cubicBezTo>
                  <a:pt x="17338" y="20940"/>
                  <a:pt x="17403" y="20893"/>
                  <a:pt x="17468" y="20844"/>
                </a:cubicBezTo>
                <a:cubicBezTo>
                  <a:pt x="18122" y="20275"/>
                  <a:pt x="18182" y="19524"/>
                  <a:pt x="18211" y="18795"/>
                </a:cubicBezTo>
                <a:cubicBezTo>
                  <a:pt x="18231" y="18521"/>
                  <a:pt x="18249" y="18247"/>
                  <a:pt x="18265" y="17972"/>
                </a:cubicBezTo>
                <a:cubicBezTo>
                  <a:pt x="18323" y="17694"/>
                  <a:pt x="18365" y="17413"/>
                  <a:pt x="18390" y="17134"/>
                </a:cubicBezTo>
                <a:cubicBezTo>
                  <a:pt x="18479" y="16382"/>
                  <a:pt x="18479" y="15631"/>
                  <a:pt x="18450" y="14880"/>
                </a:cubicBezTo>
                <a:cubicBezTo>
                  <a:pt x="18441" y="14454"/>
                  <a:pt x="18398" y="14031"/>
                  <a:pt x="18321" y="13612"/>
                </a:cubicBezTo>
                <a:cubicBezTo>
                  <a:pt x="18258" y="12054"/>
                  <a:pt x="18140" y="10496"/>
                  <a:pt x="17913" y="8939"/>
                </a:cubicBezTo>
                <a:cubicBezTo>
                  <a:pt x="17824" y="8210"/>
                  <a:pt x="17646" y="7481"/>
                  <a:pt x="17318" y="6798"/>
                </a:cubicBezTo>
                <a:cubicBezTo>
                  <a:pt x="17021" y="6207"/>
                  <a:pt x="16575" y="5683"/>
                  <a:pt x="16010" y="5228"/>
                </a:cubicBezTo>
                <a:cubicBezTo>
                  <a:pt x="14879" y="4431"/>
                  <a:pt x="13511" y="3839"/>
                  <a:pt x="12023" y="3520"/>
                </a:cubicBezTo>
                <a:cubicBezTo>
                  <a:pt x="11279" y="3338"/>
                  <a:pt x="10506" y="3179"/>
                  <a:pt x="9732" y="3042"/>
                </a:cubicBezTo>
                <a:cubicBezTo>
                  <a:pt x="9038" y="2922"/>
                  <a:pt x="8326" y="2790"/>
                  <a:pt x="7624" y="2790"/>
                </a:cubicBezTo>
                <a:cubicBezTo>
                  <a:pt x="7393" y="2790"/>
                  <a:pt x="7163" y="2804"/>
                  <a:pt x="6936" y="2837"/>
                </a:cubicBezTo>
                <a:cubicBezTo>
                  <a:pt x="5359" y="3111"/>
                  <a:pt x="4704" y="4340"/>
                  <a:pt x="4496" y="5432"/>
                </a:cubicBezTo>
                <a:cubicBezTo>
                  <a:pt x="4346" y="6139"/>
                  <a:pt x="4288" y="6844"/>
                  <a:pt x="4228" y="7573"/>
                </a:cubicBezTo>
                <a:cubicBezTo>
                  <a:pt x="4169" y="8392"/>
                  <a:pt x="4138" y="9211"/>
                  <a:pt x="4109" y="10031"/>
                </a:cubicBezTo>
                <a:cubicBezTo>
                  <a:pt x="4079" y="11602"/>
                  <a:pt x="4019" y="13218"/>
                  <a:pt x="4377" y="14789"/>
                </a:cubicBezTo>
                <a:cubicBezTo>
                  <a:pt x="4644" y="15996"/>
                  <a:pt x="5328" y="17156"/>
                  <a:pt x="6341" y="18112"/>
                </a:cubicBezTo>
                <a:cubicBezTo>
                  <a:pt x="7098" y="18826"/>
                  <a:pt x="8015" y="19424"/>
                  <a:pt x="9030" y="19910"/>
                </a:cubicBezTo>
                <a:cubicBezTo>
                  <a:pt x="7022" y="19491"/>
                  <a:pt x="5058" y="18903"/>
                  <a:pt x="3543" y="17839"/>
                </a:cubicBezTo>
                <a:cubicBezTo>
                  <a:pt x="2384" y="17019"/>
                  <a:pt x="1580" y="15927"/>
                  <a:pt x="1283" y="14721"/>
                </a:cubicBezTo>
                <a:cubicBezTo>
                  <a:pt x="926" y="13331"/>
                  <a:pt x="807" y="11898"/>
                  <a:pt x="866" y="10486"/>
                </a:cubicBezTo>
                <a:cubicBezTo>
                  <a:pt x="896" y="8961"/>
                  <a:pt x="1044" y="7459"/>
                  <a:pt x="1342" y="5956"/>
                </a:cubicBezTo>
                <a:cubicBezTo>
                  <a:pt x="1461" y="5205"/>
                  <a:pt x="1639" y="4453"/>
                  <a:pt x="1878" y="3725"/>
                </a:cubicBezTo>
                <a:cubicBezTo>
                  <a:pt x="1997" y="3133"/>
                  <a:pt x="2234" y="2541"/>
                  <a:pt x="2592" y="2018"/>
                </a:cubicBezTo>
                <a:cubicBezTo>
                  <a:pt x="2919" y="1495"/>
                  <a:pt x="3454" y="1085"/>
                  <a:pt x="4138" y="834"/>
                </a:cubicBezTo>
                <a:cubicBezTo>
                  <a:pt x="4781" y="650"/>
                  <a:pt x="5472" y="557"/>
                  <a:pt x="6168" y="557"/>
                </a:cubicBezTo>
                <a:close/>
                <a:moveTo>
                  <a:pt x="6160" y="0"/>
                </a:moveTo>
                <a:cubicBezTo>
                  <a:pt x="4656" y="0"/>
                  <a:pt x="3095" y="232"/>
                  <a:pt x="2116" y="1199"/>
                </a:cubicBezTo>
                <a:cubicBezTo>
                  <a:pt x="1610" y="1745"/>
                  <a:pt x="1252" y="2360"/>
                  <a:pt x="1074" y="3020"/>
                </a:cubicBezTo>
                <a:cubicBezTo>
                  <a:pt x="836" y="3770"/>
                  <a:pt x="657" y="4522"/>
                  <a:pt x="509" y="5296"/>
                </a:cubicBezTo>
                <a:cubicBezTo>
                  <a:pt x="181" y="6890"/>
                  <a:pt x="33" y="8506"/>
                  <a:pt x="4" y="10144"/>
                </a:cubicBezTo>
                <a:cubicBezTo>
                  <a:pt x="-27" y="11670"/>
                  <a:pt x="122" y="13218"/>
                  <a:pt x="509" y="14721"/>
                </a:cubicBezTo>
                <a:cubicBezTo>
                  <a:pt x="836" y="16018"/>
                  <a:pt x="1699" y="17225"/>
                  <a:pt x="2979" y="18135"/>
                </a:cubicBezTo>
                <a:cubicBezTo>
                  <a:pt x="4169" y="18909"/>
                  <a:pt x="5536" y="19478"/>
                  <a:pt x="6995" y="19842"/>
                </a:cubicBezTo>
                <a:cubicBezTo>
                  <a:pt x="8259" y="20171"/>
                  <a:pt x="9547" y="20435"/>
                  <a:pt x="10836" y="20632"/>
                </a:cubicBezTo>
                <a:cubicBezTo>
                  <a:pt x="11281" y="20778"/>
                  <a:pt x="11736" y="20906"/>
                  <a:pt x="12196" y="21017"/>
                </a:cubicBezTo>
                <a:cubicBezTo>
                  <a:pt x="13012" y="21379"/>
                  <a:pt x="13931" y="21600"/>
                  <a:pt x="14875" y="21600"/>
                </a:cubicBezTo>
                <a:cubicBezTo>
                  <a:pt x="14955" y="21600"/>
                  <a:pt x="15037" y="21598"/>
                  <a:pt x="15117" y="21595"/>
                </a:cubicBezTo>
                <a:cubicBezTo>
                  <a:pt x="15330" y="21590"/>
                  <a:pt x="15538" y="21571"/>
                  <a:pt x="15741" y="21540"/>
                </a:cubicBezTo>
                <a:cubicBezTo>
                  <a:pt x="15999" y="21555"/>
                  <a:pt x="16257" y="21565"/>
                  <a:pt x="16515" y="21572"/>
                </a:cubicBezTo>
                <a:cubicBezTo>
                  <a:pt x="16632" y="21578"/>
                  <a:pt x="16748" y="21581"/>
                  <a:pt x="16864" y="21581"/>
                </a:cubicBezTo>
                <a:cubicBezTo>
                  <a:pt x="17669" y="21581"/>
                  <a:pt x="18465" y="21444"/>
                  <a:pt x="19193" y="21185"/>
                </a:cubicBezTo>
                <a:cubicBezTo>
                  <a:pt x="20770" y="20502"/>
                  <a:pt x="21097" y="18909"/>
                  <a:pt x="21305" y="17657"/>
                </a:cubicBezTo>
                <a:cubicBezTo>
                  <a:pt x="21544" y="16063"/>
                  <a:pt x="21573" y="14447"/>
                  <a:pt x="21454" y="12831"/>
                </a:cubicBezTo>
                <a:cubicBezTo>
                  <a:pt x="21365" y="11397"/>
                  <a:pt x="21217" y="9985"/>
                  <a:pt x="20978" y="8597"/>
                </a:cubicBezTo>
                <a:cubicBezTo>
                  <a:pt x="20770" y="7299"/>
                  <a:pt x="20324" y="6047"/>
                  <a:pt x="19640" y="4864"/>
                </a:cubicBezTo>
                <a:cubicBezTo>
                  <a:pt x="18955" y="3703"/>
                  <a:pt x="17913" y="2701"/>
                  <a:pt x="16575" y="1950"/>
                </a:cubicBezTo>
                <a:cubicBezTo>
                  <a:pt x="13808" y="402"/>
                  <a:pt x="10149" y="106"/>
                  <a:pt x="6846" y="15"/>
                </a:cubicBezTo>
                <a:cubicBezTo>
                  <a:pt x="6620" y="6"/>
                  <a:pt x="6391" y="0"/>
                  <a:pt x="616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552" name="Google Shape;513;p18"/>
          <p:cNvGrpSpPr/>
          <p:nvPr/>
        </p:nvGrpSpPr>
        <p:grpSpPr>
          <a:xfrm>
            <a:off x="7977675" y="2344400"/>
            <a:ext cx="511340" cy="2456120"/>
            <a:chOff x="0" y="0"/>
            <a:chExt cx="511338" cy="2456118"/>
          </a:xfrm>
        </p:grpSpPr>
        <p:sp>
          <p:nvSpPr>
            <p:cNvPr id="542" name="Google Shape;514;p18"/>
            <p:cNvSpPr/>
            <p:nvPr/>
          </p:nvSpPr>
          <p:spPr>
            <a:xfrm rot="11203153" flipH="1">
              <a:off x="411238" y="5220"/>
              <a:ext cx="94843" cy="954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3" name="Google Shape;515;p18"/>
            <p:cNvSpPr/>
            <p:nvPr/>
          </p:nvSpPr>
          <p:spPr>
            <a:xfrm rot="11203153" flipH="1">
              <a:off x="243767" y="282192"/>
              <a:ext cx="114501" cy="112222"/>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4" name="Google Shape;516;p18"/>
            <p:cNvSpPr/>
            <p:nvPr/>
          </p:nvSpPr>
          <p:spPr>
            <a:xfrm rot="11203153" flipH="1">
              <a:off x="274951" y="535977"/>
              <a:ext cx="78742" cy="92988"/>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5" name="Google Shape;517;p18"/>
            <p:cNvSpPr/>
            <p:nvPr/>
          </p:nvSpPr>
          <p:spPr>
            <a:xfrm rot="11203153" flipH="1">
              <a:off x="165404" y="993004"/>
              <a:ext cx="103756" cy="11213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6" name="Google Shape;518;p18"/>
            <p:cNvSpPr/>
            <p:nvPr/>
          </p:nvSpPr>
          <p:spPr>
            <a:xfrm rot="11203153" flipH="1">
              <a:off x="213324" y="1340788"/>
              <a:ext cx="42932" cy="57337"/>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7" name="Google Shape;519;p18"/>
            <p:cNvSpPr/>
            <p:nvPr/>
          </p:nvSpPr>
          <p:spPr>
            <a:xfrm rot="11203153" flipH="1">
              <a:off x="145258" y="1583057"/>
              <a:ext cx="89465" cy="88363"/>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8" name="Google Shape;520;p18"/>
            <p:cNvSpPr/>
            <p:nvPr/>
          </p:nvSpPr>
          <p:spPr>
            <a:xfrm rot="11203153" flipH="1">
              <a:off x="5389" y="1797668"/>
              <a:ext cx="96612" cy="977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9" name="Google Shape;521;p18"/>
            <p:cNvSpPr/>
            <p:nvPr/>
          </p:nvSpPr>
          <p:spPr>
            <a:xfrm rot="11203153" flipH="1">
              <a:off x="246464" y="1784923"/>
              <a:ext cx="91237" cy="977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50" name="Google Shape;522;p18"/>
            <p:cNvSpPr/>
            <p:nvPr/>
          </p:nvSpPr>
          <p:spPr>
            <a:xfrm rot="11203153" flipH="1">
              <a:off x="177827" y="1979753"/>
              <a:ext cx="71575" cy="7638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51" name="Google Shape;523;p18"/>
            <p:cNvSpPr/>
            <p:nvPr/>
          </p:nvSpPr>
          <p:spPr>
            <a:xfrm rot="11203153" flipH="1">
              <a:off x="137992" y="2353424"/>
              <a:ext cx="89469" cy="977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53" name="Google Shape;524;p18"/>
          <p:cNvSpPr/>
          <p:nvPr/>
        </p:nvSpPr>
        <p:spPr>
          <a:xfrm rot="18773602">
            <a:off x="2880545" y="4960260"/>
            <a:ext cx="2537215" cy="1451799"/>
          </a:xfrm>
          <a:custGeom>
            <a:avLst/>
            <a:gdLst/>
            <a:ahLst/>
            <a:cxnLst>
              <a:cxn ang="0">
                <a:pos x="wd2" y="hd2"/>
              </a:cxn>
              <a:cxn ang="5400000">
                <a:pos x="wd2" y="hd2"/>
              </a:cxn>
              <a:cxn ang="10800000">
                <a:pos x="wd2" y="hd2"/>
              </a:cxn>
              <a:cxn ang="16200000">
                <a:pos x="wd2" y="hd2"/>
              </a:cxn>
            </a:cxnLst>
            <a:rect l="0" t="0" r="r" b="b"/>
            <a:pathLst>
              <a:path w="20548" h="21600" extrusionOk="0">
                <a:moveTo>
                  <a:pt x="9272" y="0"/>
                </a:moveTo>
                <a:cubicBezTo>
                  <a:pt x="8769" y="0"/>
                  <a:pt x="8268" y="18"/>
                  <a:pt x="7775" y="58"/>
                </a:cubicBezTo>
                <a:cubicBezTo>
                  <a:pt x="6746" y="216"/>
                  <a:pt x="5782" y="768"/>
                  <a:pt x="4882" y="1712"/>
                </a:cubicBezTo>
                <a:cubicBezTo>
                  <a:pt x="3446" y="3089"/>
                  <a:pt x="2010" y="4625"/>
                  <a:pt x="1025" y="6908"/>
                </a:cubicBezTo>
                <a:cubicBezTo>
                  <a:pt x="61" y="9192"/>
                  <a:pt x="-368" y="12380"/>
                  <a:pt x="382" y="14899"/>
                </a:cubicBezTo>
                <a:cubicBezTo>
                  <a:pt x="811" y="16355"/>
                  <a:pt x="1582" y="17419"/>
                  <a:pt x="2396" y="18246"/>
                </a:cubicBezTo>
                <a:cubicBezTo>
                  <a:pt x="4552" y="20540"/>
                  <a:pt x="7057" y="21600"/>
                  <a:pt x="9594" y="21600"/>
                </a:cubicBezTo>
                <a:cubicBezTo>
                  <a:pt x="11974" y="21600"/>
                  <a:pt x="14382" y="20669"/>
                  <a:pt x="16560" y="18954"/>
                </a:cubicBezTo>
                <a:cubicBezTo>
                  <a:pt x="18103" y="17734"/>
                  <a:pt x="19624" y="16002"/>
                  <a:pt x="20267" y="13285"/>
                </a:cubicBezTo>
                <a:cubicBezTo>
                  <a:pt x="21232" y="9112"/>
                  <a:pt x="19581" y="4231"/>
                  <a:pt x="17289" y="2145"/>
                </a:cubicBezTo>
                <a:cubicBezTo>
                  <a:pt x="15682" y="689"/>
                  <a:pt x="13882" y="256"/>
                  <a:pt x="12081" y="138"/>
                </a:cubicBezTo>
                <a:cubicBezTo>
                  <a:pt x="11161" y="60"/>
                  <a:pt x="10212" y="0"/>
                  <a:pt x="927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USTOM_8">
    <p:spTree>
      <p:nvGrpSpPr>
        <p:cNvPr id="1" name=""/>
        <p:cNvGrpSpPr/>
        <p:nvPr/>
      </p:nvGrpSpPr>
      <p:grpSpPr>
        <a:xfrm>
          <a:off x="0" y="0"/>
          <a:ext cx="0" cy="0"/>
          <a:chOff x="0" y="0"/>
          <a:chExt cx="0" cy="0"/>
        </a:xfrm>
      </p:grpSpPr>
      <p:sp>
        <p:nvSpPr>
          <p:cNvPr id="561" name="xx%"/>
          <p:cNvSpPr txBox="1">
            <a:spLocks noGrp="1"/>
          </p:cNvSpPr>
          <p:nvPr>
            <p:ph type="title" hasCustomPrompt="1"/>
          </p:nvPr>
        </p:nvSpPr>
        <p:spPr>
          <a:xfrm>
            <a:off x="764150" y="597074"/>
            <a:ext cx="2515500" cy="827101"/>
          </a:xfrm>
          <a:prstGeom prst="rect">
            <a:avLst/>
          </a:prstGeom>
        </p:spPr>
        <p:txBody>
          <a:bodyPr anchor="ctr"/>
          <a:lstStyle>
            <a:lvl1pPr algn="ctr">
              <a:defRPr sz="4800"/>
            </a:lvl1pPr>
          </a:lstStyle>
          <a:p>
            <a:r>
              <a:t>xx%</a:t>
            </a:r>
          </a:p>
        </p:txBody>
      </p:sp>
      <p:sp>
        <p:nvSpPr>
          <p:cNvPr id="562" name="Body Level One…"/>
          <p:cNvSpPr txBox="1">
            <a:spLocks noGrp="1"/>
          </p:cNvSpPr>
          <p:nvPr>
            <p:ph type="body" sz="quarter" idx="1"/>
          </p:nvPr>
        </p:nvSpPr>
        <p:spPr>
          <a:xfrm>
            <a:off x="975499" y="1425125"/>
            <a:ext cx="2092801" cy="5190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563" name="Google Shape;532;p19"/>
          <p:cNvSpPr/>
          <p:nvPr/>
        </p:nvSpPr>
        <p:spPr>
          <a:xfrm rot="7311404">
            <a:off x="6948160" y="-101135"/>
            <a:ext cx="1983571" cy="3354054"/>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564" name="Google Shape;533;p19"/>
          <p:cNvSpPr/>
          <p:nvPr/>
        </p:nvSpPr>
        <p:spPr>
          <a:xfrm>
            <a:off x="635372" y="3226624"/>
            <a:ext cx="2134004" cy="248659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568" name="Google Shape;534;p19"/>
          <p:cNvGrpSpPr/>
          <p:nvPr/>
        </p:nvGrpSpPr>
        <p:grpSpPr>
          <a:xfrm>
            <a:off x="3446824" y="322689"/>
            <a:ext cx="2166953" cy="1029874"/>
            <a:chOff x="0" y="0"/>
            <a:chExt cx="2166951" cy="1029872"/>
          </a:xfrm>
        </p:grpSpPr>
        <p:sp>
          <p:nvSpPr>
            <p:cNvPr id="565" name="Google Shape;535;p19"/>
            <p:cNvSpPr/>
            <p:nvPr/>
          </p:nvSpPr>
          <p:spPr>
            <a:xfrm>
              <a:off x="4065" y="0"/>
              <a:ext cx="2135069"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66" name="Google Shape;536;p19"/>
            <p:cNvSpPr/>
            <p:nvPr/>
          </p:nvSpPr>
          <p:spPr>
            <a:xfrm>
              <a:off x="0"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67" name="Google Shape;537;p19"/>
            <p:cNvSpPr/>
            <p:nvPr/>
          </p:nvSpPr>
          <p:spPr>
            <a:xfrm>
              <a:off x="17992" y="722740"/>
              <a:ext cx="2148960"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69" name="Google Shape;538;p19"/>
          <p:cNvSpPr/>
          <p:nvPr/>
        </p:nvSpPr>
        <p:spPr>
          <a:xfrm>
            <a:off x="-692126" y="2985926"/>
            <a:ext cx="2556382" cy="1761770"/>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570" name="Google Shape;539;p19"/>
          <p:cNvSpPr/>
          <p:nvPr/>
        </p:nvSpPr>
        <p:spPr>
          <a:xfrm>
            <a:off x="7927692" y="867242"/>
            <a:ext cx="1330471" cy="990770"/>
          </a:xfrm>
          <a:custGeom>
            <a:avLst/>
            <a:gdLst/>
            <a:ahLst/>
            <a:cxnLst>
              <a:cxn ang="0">
                <a:pos x="wd2" y="hd2"/>
              </a:cxn>
              <a:cxn ang="5400000">
                <a:pos x="wd2" y="hd2"/>
              </a:cxn>
              <a:cxn ang="10800000">
                <a:pos x="wd2" y="hd2"/>
              </a:cxn>
              <a:cxn ang="16200000">
                <a:pos x="wd2" y="hd2"/>
              </a:cxn>
            </a:cxnLst>
            <a:rect l="0" t="0" r="r" b="b"/>
            <a:pathLst>
              <a:path w="21509" h="21600" extrusionOk="0">
                <a:moveTo>
                  <a:pt x="3728" y="0"/>
                </a:moveTo>
                <a:cubicBezTo>
                  <a:pt x="3400" y="0"/>
                  <a:pt x="3071" y="7"/>
                  <a:pt x="2742" y="25"/>
                </a:cubicBezTo>
                <a:cubicBezTo>
                  <a:pt x="1670" y="60"/>
                  <a:pt x="437" y="422"/>
                  <a:pt x="10" y="1940"/>
                </a:cubicBezTo>
                <a:cubicBezTo>
                  <a:pt x="-18" y="2120"/>
                  <a:pt x="10" y="2302"/>
                  <a:pt x="117" y="2446"/>
                </a:cubicBezTo>
                <a:cubicBezTo>
                  <a:pt x="572" y="2916"/>
                  <a:pt x="1108" y="3277"/>
                  <a:pt x="1670" y="3530"/>
                </a:cubicBezTo>
                <a:cubicBezTo>
                  <a:pt x="2206" y="3710"/>
                  <a:pt x="2796" y="3856"/>
                  <a:pt x="3359" y="3927"/>
                </a:cubicBezTo>
                <a:cubicBezTo>
                  <a:pt x="3817" y="3992"/>
                  <a:pt x="4280" y="4033"/>
                  <a:pt x="4743" y="4063"/>
                </a:cubicBezTo>
                <a:cubicBezTo>
                  <a:pt x="4291" y="4158"/>
                  <a:pt x="3838" y="4278"/>
                  <a:pt x="3413" y="4433"/>
                </a:cubicBezTo>
                <a:cubicBezTo>
                  <a:pt x="3091" y="4506"/>
                  <a:pt x="2796" y="4650"/>
                  <a:pt x="2474" y="4759"/>
                </a:cubicBezTo>
                <a:cubicBezTo>
                  <a:pt x="2206" y="4831"/>
                  <a:pt x="1965" y="5011"/>
                  <a:pt x="1724" y="5229"/>
                </a:cubicBezTo>
                <a:cubicBezTo>
                  <a:pt x="1322" y="5626"/>
                  <a:pt x="1241" y="6386"/>
                  <a:pt x="1537" y="6963"/>
                </a:cubicBezTo>
                <a:cubicBezTo>
                  <a:pt x="1858" y="7541"/>
                  <a:pt x="2394" y="7867"/>
                  <a:pt x="2930" y="7867"/>
                </a:cubicBezTo>
                <a:cubicBezTo>
                  <a:pt x="3153" y="7879"/>
                  <a:pt x="3379" y="7883"/>
                  <a:pt x="3607" y="7883"/>
                </a:cubicBezTo>
                <a:cubicBezTo>
                  <a:pt x="3695" y="7883"/>
                  <a:pt x="3783" y="7882"/>
                  <a:pt x="3871" y="7881"/>
                </a:cubicBezTo>
                <a:cubicBezTo>
                  <a:pt x="3454" y="7962"/>
                  <a:pt x="3044" y="8077"/>
                  <a:pt x="2635" y="8228"/>
                </a:cubicBezTo>
                <a:cubicBezTo>
                  <a:pt x="2341" y="8337"/>
                  <a:pt x="2045" y="8481"/>
                  <a:pt x="1777" y="8625"/>
                </a:cubicBezTo>
                <a:cubicBezTo>
                  <a:pt x="1537" y="8734"/>
                  <a:pt x="1322" y="8951"/>
                  <a:pt x="1161" y="9204"/>
                </a:cubicBezTo>
                <a:cubicBezTo>
                  <a:pt x="947" y="9747"/>
                  <a:pt x="1081" y="10432"/>
                  <a:pt x="1456" y="10794"/>
                </a:cubicBezTo>
                <a:cubicBezTo>
                  <a:pt x="1818" y="11119"/>
                  <a:pt x="2285" y="11161"/>
                  <a:pt x="2733" y="11161"/>
                </a:cubicBezTo>
                <a:cubicBezTo>
                  <a:pt x="2883" y="11161"/>
                  <a:pt x="3031" y="11155"/>
                  <a:pt x="3171" y="11155"/>
                </a:cubicBezTo>
                <a:cubicBezTo>
                  <a:pt x="4551" y="11192"/>
                  <a:pt x="5932" y="11210"/>
                  <a:pt x="7311" y="11210"/>
                </a:cubicBezTo>
                <a:cubicBezTo>
                  <a:pt x="7988" y="11210"/>
                  <a:pt x="8664" y="11206"/>
                  <a:pt x="9340" y="11196"/>
                </a:cubicBezTo>
                <a:cubicBezTo>
                  <a:pt x="8114" y="11324"/>
                  <a:pt x="6893" y="11448"/>
                  <a:pt x="5664" y="11554"/>
                </a:cubicBezTo>
                <a:cubicBezTo>
                  <a:pt x="5128" y="11589"/>
                  <a:pt x="4592" y="11661"/>
                  <a:pt x="4056" y="11734"/>
                </a:cubicBezTo>
                <a:cubicBezTo>
                  <a:pt x="3681" y="11807"/>
                  <a:pt x="3332" y="12059"/>
                  <a:pt x="3037" y="12384"/>
                </a:cubicBezTo>
                <a:cubicBezTo>
                  <a:pt x="2769" y="12818"/>
                  <a:pt x="2742" y="13468"/>
                  <a:pt x="2984" y="13975"/>
                </a:cubicBezTo>
                <a:cubicBezTo>
                  <a:pt x="3252" y="14445"/>
                  <a:pt x="3653" y="14842"/>
                  <a:pt x="4082" y="15022"/>
                </a:cubicBezTo>
                <a:cubicBezTo>
                  <a:pt x="4223" y="15078"/>
                  <a:pt x="4366" y="15124"/>
                  <a:pt x="4510" y="15159"/>
                </a:cubicBezTo>
                <a:cubicBezTo>
                  <a:pt x="4035" y="15294"/>
                  <a:pt x="3576" y="15462"/>
                  <a:pt x="3117" y="15709"/>
                </a:cubicBezTo>
                <a:cubicBezTo>
                  <a:pt x="2716" y="15926"/>
                  <a:pt x="2313" y="16288"/>
                  <a:pt x="2367" y="16902"/>
                </a:cubicBezTo>
                <a:cubicBezTo>
                  <a:pt x="2421" y="17480"/>
                  <a:pt x="2716" y="17913"/>
                  <a:pt x="3117" y="18095"/>
                </a:cubicBezTo>
                <a:cubicBezTo>
                  <a:pt x="3409" y="18239"/>
                  <a:pt x="3709" y="18349"/>
                  <a:pt x="4013" y="18429"/>
                </a:cubicBezTo>
                <a:cubicBezTo>
                  <a:pt x="3375" y="18687"/>
                  <a:pt x="2765" y="19129"/>
                  <a:pt x="2474" y="19937"/>
                </a:cubicBezTo>
                <a:cubicBezTo>
                  <a:pt x="2287" y="20480"/>
                  <a:pt x="2501" y="21130"/>
                  <a:pt x="2930" y="21311"/>
                </a:cubicBezTo>
                <a:cubicBezTo>
                  <a:pt x="3226" y="21465"/>
                  <a:pt x="3552" y="21485"/>
                  <a:pt x="3877" y="21485"/>
                </a:cubicBezTo>
                <a:cubicBezTo>
                  <a:pt x="3984" y="21485"/>
                  <a:pt x="4091" y="21483"/>
                  <a:pt x="4197" y="21483"/>
                </a:cubicBezTo>
                <a:cubicBezTo>
                  <a:pt x="4294" y="21483"/>
                  <a:pt x="4390" y="21485"/>
                  <a:pt x="4485" y="21491"/>
                </a:cubicBezTo>
                <a:cubicBezTo>
                  <a:pt x="7137" y="21527"/>
                  <a:pt x="9791" y="21564"/>
                  <a:pt x="12444" y="21600"/>
                </a:cubicBezTo>
                <a:cubicBezTo>
                  <a:pt x="15392" y="21600"/>
                  <a:pt x="18340" y="21600"/>
                  <a:pt x="21288" y="21527"/>
                </a:cubicBezTo>
                <a:cubicBezTo>
                  <a:pt x="21582" y="21491"/>
                  <a:pt x="21582" y="20950"/>
                  <a:pt x="21288" y="20913"/>
                </a:cubicBezTo>
                <a:cubicBezTo>
                  <a:pt x="18538" y="20953"/>
                  <a:pt x="15773" y="20982"/>
                  <a:pt x="13004" y="20982"/>
                </a:cubicBezTo>
                <a:cubicBezTo>
                  <a:pt x="10727" y="20982"/>
                  <a:pt x="8448" y="20962"/>
                  <a:pt x="6173" y="20913"/>
                </a:cubicBezTo>
                <a:lnTo>
                  <a:pt x="4324" y="20841"/>
                </a:lnTo>
                <a:lnTo>
                  <a:pt x="3493" y="20841"/>
                </a:lnTo>
                <a:cubicBezTo>
                  <a:pt x="3305" y="20841"/>
                  <a:pt x="3117" y="20769"/>
                  <a:pt x="2957" y="20624"/>
                </a:cubicBezTo>
                <a:cubicBezTo>
                  <a:pt x="2635" y="20263"/>
                  <a:pt x="3332" y="19612"/>
                  <a:pt x="3546" y="19432"/>
                </a:cubicBezTo>
                <a:cubicBezTo>
                  <a:pt x="3921" y="19143"/>
                  <a:pt x="4350" y="18926"/>
                  <a:pt x="4806" y="18853"/>
                </a:cubicBezTo>
                <a:cubicBezTo>
                  <a:pt x="5106" y="18786"/>
                  <a:pt x="5417" y="18746"/>
                  <a:pt x="5732" y="18717"/>
                </a:cubicBezTo>
                <a:cubicBezTo>
                  <a:pt x="6383" y="18791"/>
                  <a:pt x="7037" y="18826"/>
                  <a:pt x="7687" y="18826"/>
                </a:cubicBezTo>
                <a:cubicBezTo>
                  <a:pt x="7880" y="18826"/>
                  <a:pt x="8072" y="18823"/>
                  <a:pt x="8263" y="18817"/>
                </a:cubicBezTo>
                <a:cubicBezTo>
                  <a:pt x="9496" y="18817"/>
                  <a:pt x="10729" y="18782"/>
                  <a:pt x="11961" y="18782"/>
                </a:cubicBezTo>
                <a:cubicBezTo>
                  <a:pt x="14775" y="18709"/>
                  <a:pt x="17589" y="18565"/>
                  <a:pt x="20377" y="18347"/>
                </a:cubicBezTo>
                <a:cubicBezTo>
                  <a:pt x="20752" y="18347"/>
                  <a:pt x="20752" y="17625"/>
                  <a:pt x="20377" y="17625"/>
                </a:cubicBezTo>
                <a:cubicBezTo>
                  <a:pt x="19363" y="17597"/>
                  <a:pt x="18353" y="17585"/>
                  <a:pt x="17345" y="17585"/>
                </a:cubicBezTo>
                <a:cubicBezTo>
                  <a:pt x="15713" y="17585"/>
                  <a:pt x="14083" y="17616"/>
                  <a:pt x="12444" y="17660"/>
                </a:cubicBezTo>
                <a:cubicBezTo>
                  <a:pt x="11157" y="17733"/>
                  <a:pt x="9871" y="17805"/>
                  <a:pt x="8558" y="17877"/>
                </a:cubicBezTo>
                <a:cubicBezTo>
                  <a:pt x="7579" y="17937"/>
                  <a:pt x="6583" y="17948"/>
                  <a:pt x="5598" y="18066"/>
                </a:cubicBezTo>
                <a:cubicBezTo>
                  <a:pt x="5267" y="18027"/>
                  <a:pt x="4943" y="17976"/>
                  <a:pt x="4618" y="17913"/>
                </a:cubicBezTo>
                <a:cubicBezTo>
                  <a:pt x="4109" y="17877"/>
                  <a:pt x="3627" y="17697"/>
                  <a:pt x="3171" y="17408"/>
                </a:cubicBezTo>
                <a:cubicBezTo>
                  <a:pt x="3037" y="17299"/>
                  <a:pt x="2823" y="17119"/>
                  <a:pt x="2823" y="16902"/>
                </a:cubicBezTo>
                <a:cubicBezTo>
                  <a:pt x="2823" y="16685"/>
                  <a:pt x="2984" y="16468"/>
                  <a:pt x="3171" y="16396"/>
                </a:cubicBezTo>
                <a:cubicBezTo>
                  <a:pt x="3653" y="16106"/>
                  <a:pt x="4163" y="15890"/>
                  <a:pt x="4672" y="15782"/>
                </a:cubicBezTo>
                <a:cubicBezTo>
                  <a:pt x="5771" y="15529"/>
                  <a:pt x="6897" y="15421"/>
                  <a:pt x="7995" y="15421"/>
                </a:cubicBezTo>
                <a:lnTo>
                  <a:pt x="11533" y="15275"/>
                </a:lnTo>
                <a:lnTo>
                  <a:pt x="19519" y="14951"/>
                </a:lnTo>
                <a:cubicBezTo>
                  <a:pt x="19841" y="14951"/>
                  <a:pt x="19841" y="14299"/>
                  <a:pt x="19519" y="14299"/>
                </a:cubicBezTo>
                <a:cubicBezTo>
                  <a:pt x="17133" y="14372"/>
                  <a:pt x="14721" y="14445"/>
                  <a:pt x="12337" y="14516"/>
                </a:cubicBezTo>
                <a:lnTo>
                  <a:pt x="8745" y="14625"/>
                </a:lnTo>
                <a:cubicBezTo>
                  <a:pt x="7781" y="14625"/>
                  <a:pt x="6796" y="14705"/>
                  <a:pt x="5809" y="14705"/>
                </a:cubicBezTo>
                <a:cubicBezTo>
                  <a:pt x="5644" y="14705"/>
                  <a:pt x="5479" y="14702"/>
                  <a:pt x="5315" y="14698"/>
                </a:cubicBezTo>
                <a:cubicBezTo>
                  <a:pt x="4860" y="14698"/>
                  <a:pt x="4404" y="14589"/>
                  <a:pt x="3975" y="14372"/>
                </a:cubicBezTo>
                <a:cubicBezTo>
                  <a:pt x="3653" y="14155"/>
                  <a:pt x="3117" y="13649"/>
                  <a:pt x="3252" y="12999"/>
                </a:cubicBezTo>
                <a:cubicBezTo>
                  <a:pt x="3332" y="12565"/>
                  <a:pt x="3761" y="12348"/>
                  <a:pt x="4082" y="12277"/>
                </a:cubicBezTo>
                <a:cubicBezTo>
                  <a:pt x="4592" y="12131"/>
                  <a:pt x="5101" y="12059"/>
                  <a:pt x="5610" y="12059"/>
                </a:cubicBezTo>
                <a:cubicBezTo>
                  <a:pt x="7995" y="11807"/>
                  <a:pt x="10381" y="11625"/>
                  <a:pt x="12765" y="11408"/>
                </a:cubicBezTo>
                <a:cubicBezTo>
                  <a:pt x="15445" y="11155"/>
                  <a:pt x="18125" y="10975"/>
                  <a:pt x="20805" y="10722"/>
                </a:cubicBezTo>
                <a:cubicBezTo>
                  <a:pt x="21127" y="10685"/>
                  <a:pt x="21153" y="9962"/>
                  <a:pt x="20805" y="9962"/>
                </a:cubicBezTo>
                <a:cubicBezTo>
                  <a:pt x="15525" y="10397"/>
                  <a:pt x="10246" y="10650"/>
                  <a:pt x="4967" y="10650"/>
                </a:cubicBezTo>
                <a:lnTo>
                  <a:pt x="3010" y="10650"/>
                </a:lnTo>
                <a:cubicBezTo>
                  <a:pt x="2899" y="10650"/>
                  <a:pt x="2771" y="10655"/>
                  <a:pt x="2636" y="10655"/>
                </a:cubicBezTo>
                <a:cubicBezTo>
                  <a:pt x="2187" y="10655"/>
                  <a:pt x="1668" y="10592"/>
                  <a:pt x="1483" y="10035"/>
                </a:cubicBezTo>
                <a:cubicBezTo>
                  <a:pt x="1241" y="9277"/>
                  <a:pt x="2153" y="8987"/>
                  <a:pt x="2501" y="8843"/>
                </a:cubicBezTo>
                <a:cubicBezTo>
                  <a:pt x="3064" y="8590"/>
                  <a:pt x="3653" y="8445"/>
                  <a:pt x="4217" y="8373"/>
                </a:cubicBezTo>
                <a:cubicBezTo>
                  <a:pt x="5449" y="8193"/>
                  <a:pt x="6709" y="8228"/>
                  <a:pt x="7941" y="8193"/>
                </a:cubicBezTo>
                <a:cubicBezTo>
                  <a:pt x="9281" y="8155"/>
                  <a:pt x="10595" y="8120"/>
                  <a:pt x="11934" y="8120"/>
                </a:cubicBezTo>
                <a:cubicBezTo>
                  <a:pt x="14882" y="8047"/>
                  <a:pt x="17830" y="8047"/>
                  <a:pt x="20778" y="7975"/>
                </a:cubicBezTo>
                <a:cubicBezTo>
                  <a:pt x="21100" y="7940"/>
                  <a:pt x="21100" y="7324"/>
                  <a:pt x="20778" y="7288"/>
                </a:cubicBezTo>
                <a:cubicBezTo>
                  <a:pt x="20769" y="7288"/>
                  <a:pt x="20761" y="7288"/>
                  <a:pt x="20752" y="7288"/>
                </a:cubicBezTo>
                <a:lnTo>
                  <a:pt x="20752" y="7253"/>
                </a:lnTo>
                <a:cubicBezTo>
                  <a:pt x="20003" y="7272"/>
                  <a:pt x="19255" y="7291"/>
                  <a:pt x="18507" y="7312"/>
                </a:cubicBezTo>
                <a:cubicBezTo>
                  <a:pt x="16557" y="7324"/>
                  <a:pt x="14607" y="7324"/>
                  <a:pt x="12658" y="7324"/>
                </a:cubicBezTo>
                <a:lnTo>
                  <a:pt x="3653" y="7324"/>
                </a:lnTo>
                <a:cubicBezTo>
                  <a:pt x="3332" y="7324"/>
                  <a:pt x="3010" y="7324"/>
                  <a:pt x="2689" y="7253"/>
                </a:cubicBezTo>
                <a:cubicBezTo>
                  <a:pt x="2448" y="7217"/>
                  <a:pt x="2206" y="7071"/>
                  <a:pt x="2019" y="6818"/>
                </a:cubicBezTo>
                <a:cubicBezTo>
                  <a:pt x="1858" y="6601"/>
                  <a:pt x="1805" y="6277"/>
                  <a:pt x="1885" y="5987"/>
                </a:cubicBezTo>
                <a:cubicBezTo>
                  <a:pt x="1992" y="5734"/>
                  <a:pt x="2180" y="5554"/>
                  <a:pt x="2394" y="5517"/>
                </a:cubicBezTo>
                <a:cubicBezTo>
                  <a:pt x="2689" y="5373"/>
                  <a:pt x="2984" y="5264"/>
                  <a:pt x="3305" y="5156"/>
                </a:cubicBezTo>
                <a:cubicBezTo>
                  <a:pt x="3895" y="4976"/>
                  <a:pt x="4485" y="4831"/>
                  <a:pt x="5101" y="4723"/>
                </a:cubicBezTo>
                <a:cubicBezTo>
                  <a:pt x="6157" y="4517"/>
                  <a:pt x="7224" y="4443"/>
                  <a:pt x="8295" y="4443"/>
                </a:cubicBezTo>
                <a:cubicBezTo>
                  <a:pt x="9667" y="4443"/>
                  <a:pt x="11047" y="4565"/>
                  <a:pt x="12416" y="4687"/>
                </a:cubicBezTo>
                <a:cubicBezTo>
                  <a:pt x="14099" y="4819"/>
                  <a:pt x="15801" y="4991"/>
                  <a:pt x="17499" y="4991"/>
                </a:cubicBezTo>
                <a:cubicBezTo>
                  <a:pt x="18587" y="4991"/>
                  <a:pt x="19673" y="4921"/>
                  <a:pt x="20752" y="4723"/>
                </a:cubicBezTo>
                <a:cubicBezTo>
                  <a:pt x="20992" y="4650"/>
                  <a:pt x="20913" y="4144"/>
                  <a:pt x="20671" y="4144"/>
                </a:cubicBezTo>
                <a:lnTo>
                  <a:pt x="20671" y="4036"/>
                </a:lnTo>
                <a:cubicBezTo>
                  <a:pt x="20478" y="4070"/>
                  <a:pt x="20286" y="4102"/>
                  <a:pt x="20093" y="4129"/>
                </a:cubicBezTo>
                <a:cubicBezTo>
                  <a:pt x="17495" y="4062"/>
                  <a:pt x="14877" y="3995"/>
                  <a:pt x="12283" y="3927"/>
                </a:cubicBezTo>
                <a:cubicBezTo>
                  <a:pt x="11890" y="3907"/>
                  <a:pt x="11496" y="3887"/>
                  <a:pt x="11104" y="3867"/>
                </a:cubicBezTo>
                <a:cubicBezTo>
                  <a:pt x="10221" y="3793"/>
                  <a:pt x="9345" y="3738"/>
                  <a:pt x="8471" y="3729"/>
                </a:cubicBezTo>
                <a:cubicBezTo>
                  <a:pt x="8348" y="3724"/>
                  <a:pt x="8225" y="3717"/>
                  <a:pt x="8102" y="3710"/>
                </a:cubicBezTo>
                <a:cubicBezTo>
                  <a:pt x="6762" y="3603"/>
                  <a:pt x="5449" y="3566"/>
                  <a:pt x="4136" y="3386"/>
                </a:cubicBezTo>
                <a:cubicBezTo>
                  <a:pt x="3020" y="3286"/>
                  <a:pt x="1834" y="2906"/>
                  <a:pt x="899" y="2019"/>
                </a:cubicBezTo>
                <a:cubicBezTo>
                  <a:pt x="1300" y="1261"/>
                  <a:pt x="2248" y="1145"/>
                  <a:pt x="2849" y="1145"/>
                </a:cubicBezTo>
                <a:cubicBezTo>
                  <a:pt x="4163" y="1073"/>
                  <a:pt x="5476" y="1109"/>
                  <a:pt x="6789" y="1073"/>
                </a:cubicBezTo>
                <a:cubicBezTo>
                  <a:pt x="9523" y="1073"/>
                  <a:pt x="12256" y="1109"/>
                  <a:pt x="14989" y="1180"/>
                </a:cubicBezTo>
                <a:cubicBezTo>
                  <a:pt x="16517" y="1217"/>
                  <a:pt x="18072" y="1289"/>
                  <a:pt x="19626" y="1362"/>
                </a:cubicBezTo>
                <a:cubicBezTo>
                  <a:pt x="19920" y="1362"/>
                  <a:pt x="19920" y="748"/>
                  <a:pt x="19626" y="748"/>
                </a:cubicBezTo>
                <a:lnTo>
                  <a:pt x="19599" y="639"/>
                </a:lnTo>
                <a:cubicBezTo>
                  <a:pt x="16758" y="458"/>
                  <a:pt x="13917" y="313"/>
                  <a:pt x="11076" y="205"/>
                </a:cubicBezTo>
                <a:cubicBezTo>
                  <a:pt x="9657" y="169"/>
                  <a:pt x="8237" y="133"/>
                  <a:pt x="6816" y="96"/>
                </a:cubicBezTo>
                <a:cubicBezTo>
                  <a:pt x="5798" y="69"/>
                  <a:pt x="4765" y="0"/>
                  <a:pt x="372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588" name="Google Shape;540;p19"/>
          <p:cNvGrpSpPr/>
          <p:nvPr/>
        </p:nvGrpSpPr>
        <p:grpSpPr>
          <a:xfrm>
            <a:off x="2110801" y="3740857"/>
            <a:ext cx="3359607" cy="487158"/>
            <a:chOff x="0" y="0"/>
            <a:chExt cx="3359606" cy="487157"/>
          </a:xfrm>
        </p:grpSpPr>
        <p:sp>
          <p:nvSpPr>
            <p:cNvPr id="571" name="Google Shape;541;p19"/>
            <p:cNvSpPr/>
            <p:nvPr/>
          </p:nvSpPr>
          <p:spPr>
            <a:xfrm rot="5626457">
              <a:off x="1017653" y="117284"/>
              <a:ext cx="74906" cy="73031"/>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2" name="Google Shape;542;p19"/>
            <p:cNvSpPr/>
            <p:nvPr/>
          </p:nvSpPr>
          <p:spPr>
            <a:xfrm rot="5626457">
              <a:off x="878054" y="2274"/>
              <a:ext cx="64354" cy="63869"/>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3" name="Google Shape;543;p19"/>
            <p:cNvSpPr/>
            <p:nvPr/>
          </p:nvSpPr>
          <p:spPr>
            <a:xfrm rot="5626457">
              <a:off x="576204" y="110215"/>
              <a:ext cx="83514" cy="839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4" name="Google Shape;544;p19"/>
            <p:cNvSpPr/>
            <p:nvPr/>
          </p:nvSpPr>
          <p:spPr>
            <a:xfrm rot="5626457">
              <a:off x="1261777" y="189336"/>
              <a:ext cx="72580" cy="7851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5" name="Google Shape;545;p19"/>
            <p:cNvSpPr/>
            <p:nvPr/>
          </p:nvSpPr>
          <p:spPr>
            <a:xfrm rot="5626457">
              <a:off x="1376112" y="96526"/>
              <a:ext cx="108193" cy="1132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6" name="Google Shape;546;p19"/>
            <p:cNvSpPr/>
            <p:nvPr/>
          </p:nvSpPr>
          <p:spPr>
            <a:xfrm rot="5626457">
              <a:off x="1477580" y="290488"/>
              <a:ext cx="72581"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7" name="Google Shape;547;p19"/>
            <p:cNvSpPr/>
            <p:nvPr/>
          </p:nvSpPr>
          <p:spPr>
            <a:xfrm rot="5626457">
              <a:off x="1706738" y="205219"/>
              <a:ext cx="87623" cy="85874"/>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8" name="Google Shape;548;p19"/>
            <p:cNvSpPr/>
            <p:nvPr/>
          </p:nvSpPr>
          <p:spPr>
            <a:xfrm rot="5626457">
              <a:off x="1902281" y="256617"/>
              <a:ext cx="60258" cy="71158"/>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79" name="Google Shape;549;p19"/>
            <p:cNvSpPr/>
            <p:nvPr/>
          </p:nvSpPr>
          <p:spPr>
            <a:xfrm rot="5626457">
              <a:off x="2257304" y="241305"/>
              <a:ext cx="79401" cy="8580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0" name="Google Shape;550;p19"/>
            <p:cNvSpPr/>
            <p:nvPr/>
          </p:nvSpPr>
          <p:spPr>
            <a:xfrm rot="5626457">
              <a:off x="2519200" y="320095"/>
              <a:ext cx="32854" cy="43874"/>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1" name="Google Shape;551;p19"/>
            <p:cNvSpPr/>
            <p:nvPr/>
          </p:nvSpPr>
          <p:spPr>
            <a:xfrm rot="5626457">
              <a:off x="2701595" y="310440"/>
              <a:ext cx="68464"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2" name="Google Shape;552;p19"/>
            <p:cNvSpPr/>
            <p:nvPr/>
          </p:nvSpPr>
          <p:spPr>
            <a:xfrm rot="5626457">
              <a:off x="322500" y="134540"/>
              <a:ext cx="80807" cy="8580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3" name="Google Shape;553;p19"/>
            <p:cNvSpPr/>
            <p:nvPr/>
          </p:nvSpPr>
          <p:spPr>
            <a:xfrm rot="5626457">
              <a:off x="2882877" y="234843"/>
              <a:ext cx="73935" cy="748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4" name="Google Shape;554;p19"/>
            <p:cNvSpPr/>
            <p:nvPr/>
          </p:nvSpPr>
          <p:spPr>
            <a:xfrm rot="5626457">
              <a:off x="2842124" y="412442"/>
              <a:ext cx="69820"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5" name="Google Shape;555;p19"/>
            <p:cNvSpPr/>
            <p:nvPr/>
          </p:nvSpPr>
          <p:spPr>
            <a:xfrm rot="5626457">
              <a:off x="2999118" y="387251"/>
              <a:ext cx="54774" cy="5845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6" name="Google Shape;556;p19"/>
            <p:cNvSpPr/>
            <p:nvPr/>
          </p:nvSpPr>
          <p:spPr>
            <a:xfrm rot="5626457">
              <a:off x="3285783" y="409388"/>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87" name="Google Shape;557;p19"/>
            <p:cNvSpPr/>
            <p:nvPr/>
          </p:nvSpPr>
          <p:spPr>
            <a:xfrm rot="5626457">
              <a:off x="-2489" y="136535"/>
              <a:ext cx="78516" cy="68520"/>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89" name="Google Shape;558;p19"/>
          <p:cNvSpPr/>
          <p:nvPr/>
        </p:nvSpPr>
        <p:spPr>
          <a:xfrm rot="20850905">
            <a:off x="-681814" y="-391099"/>
            <a:ext cx="1341845" cy="2395263"/>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USTOM_2">
    <p:spTree>
      <p:nvGrpSpPr>
        <p:cNvPr id="1" name=""/>
        <p:cNvGrpSpPr/>
        <p:nvPr/>
      </p:nvGrpSpPr>
      <p:grpSpPr>
        <a:xfrm>
          <a:off x="0" y="0"/>
          <a:ext cx="0" cy="0"/>
          <a:chOff x="0" y="0"/>
          <a:chExt cx="0" cy="0"/>
        </a:xfrm>
      </p:grpSpPr>
      <p:sp>
        <p:nvSpPr>
          <p:cNvPr id="597" name="Body Level One…"/>
          <p:cNvSpPr txBox="1">
            <a:spLocks noGrp="1"/>
          </p:cNvSpPr>
          <p:nvPr>
            <p:ph type="body" sz="quarter" idx="1"/>
          </p:nvPr>
        </p:nvSpPr>
        <p:spPr>
          <a:xfrm>
            <a:off x="4728900" y="3196875"/>
            <a:ext cx="3697800" cy="1016700"/>
          </a:xfrm>
          <a:prstGeom prst="rect">
            <a:avLst/>
          </a:prstGeom>
        </p:spPr>
        <p:txBody>
          <a:bodyPr anchor="ctr">
            <a:normAutofit/>
          </a:bodyPr>
          <a:lstStyle>
            <a:lvl1pPr marL="317500" indent="-177800" algn="r">
              <a:lnSpc>
                <a:spcPct val="100000"/>
              </a:lnSpc>
              <a:buClrTx/>
              <a:buSzTx/>
              <a:buFontTx/>
              <a:buNone/>
            </a:lvl1pPr>
            <a:lvl2pPr marL="317500" indent="279400" algn="r">
              <a:lnSpc>
                <a:spcPct val="100000"/>
              </a:lnSpc>
              <a:buClrTx/>
              <a:buSzTx/>
              <a:buFontTx/>
              <a:buNone/>
            </a:lvl2pPr>
            <a:lvl3pPr marL="317500" indent="736600" algn="r">
              <a:lnSpc>
                <a:spcPct val="100000"/>
              </a:lnSpc>
              <a:buClrTx/>
              <a:buSzTx/>
              <a:buFontTx/>
              <a:buNone/>
            </a:lvl3pPr>
            <a:lvl4pPr marL="317500" indent="1193800" algn="r">
              <a:lnSpc>
                <a:spcPct val="100000"/>
              </a:lnSpc>
              <a:buClrTx/>
              <a:buSzTx/>
              <a:buFontTx/>
              <a:buNone/>
            </a:lvl4pPr>
            <a:lvl5pPr marL="317500" indent="1651000" algn="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598" name="Title Text"/>
          <p:cNvSpPr txBox="1">
            <a:spLocks noGrp="1"/>
          </p:cNvSpPr>
          <p:nvPr>
            <p:ph type="title"/>
          </p:nvPr>
        </p:nvSpPr>
        <p:spPr>
          <a:xfrm>
            <a:off x="4572000" y="1340838"/>
            <a:ext cx="3854700" cy="1856101"/>
          </a:xfrm>
          <a:prstGeom prst="rect">
            <a:avLst/>
          </a:prstGeom>
        </p:spPr>
        <p:txBody>
          <a:bodyPr anchor="ctr"/>
          <a:lstStyle>
            <a:lvl1pPr algn="r"/>
          </a:lstStyle>
          <a:p>
            <a:r>
              <a:t>Title Text</a:t>
            </a:r>
          </a:p>
        </p:txBody>
      </p:sp>
      <p:sp>
        <p:nvSpPr>
          <p:cNvPr id="599" name="Google Shape;562;p20"/>
          <p:cNvSpPr/>
          <p:nvPr/>
        </p:nvSpPr>
        <p:spPr>
          <a:xfrm>
            <a:off x="7777275" y="-1403651"/>
            <a:ext cx="2109054" cy="2673739"/>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600" name="Google Shape;563;p20"/>
          <p:cNvSpPr/>
          <p:nvPr/>
        </p:nvSpPr>
        <p:spPr>
          <a:xfrm>
            <a:off x="-1104489" y="3290472"/>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601" name="Google Shape;564;p20"/>
          <p:cNvSpPr/>
          <p:nvPr/>
        </p:nvSpPr>
        <p:spPr>
          <a:xfrm>
            <a:off x="537092" y="4335513"/>
            <a:ext cx="585122" cy="842482"/>
          </a:xfrm>
          <a:custGeom>
            <a:avLst/>
            <a:gdLst/>
            <a:ahLst/>
            <a:cxnLst>
              <a:cxn ang="0">
                <a:pos x="wd2" y="hd2"/>
              </a:cxn>
              <a:cxn ang="5400000">
                <a:pos x="wd2" y="hd2"/>
              </a:cxn>
              <a:cxn ang="10800000">
                <a:pos x="wd2" y="hd2"/>
              </a:cxn>
              <a:cxn ang="16200000">
                <a:pos x="wd2" y="hd2"/>
              </a:cxn>
            </a:cxnLst>
            <a:rect l="0" t="0" r="r" b="b"/>
            <a:pathLst>
              <a:path w="21540" h="21600" extrusionOk="0">
                <a:moveTo>
                  <a:pt x="3671" y="0"/>
                </a:moveTo>
                <a:cubicBezTo>
                  <a:pt x="2152" y="0"/>
                  <a:pt x="718" y="461"/>
                  <a:pt x="205" y="1445"/>
                </a:cubicBezTo>
                <a:cubicBezTo>
                  <a:pt x="15" y="1971"/>
                  <a:pt x="-60" y="2525"/>
                  <a:pt x="54" y="3078"/>
                </a:cubicBezTo>
                <a:cubicBezTo>
                  <a:pt x="469" y="9243"/>
                  <a:pt x="885" y="15434"/>
                  <a:pt x="1340" y="21600"/>
                </a:cubicBezTo>
                <a:lnTo>
                  <a:pt x="21540" y="21600"/>
                </a:lnTo>
                <a:lnTo>
                  <a:pt x="18439" y="17595"/>
                </a:lnTo>
                <a:cubicBezTo>
                  <a:pt x="15487" y="13722"/>
                  <a:pt x="12498" y="9823"/>
                  <a:pt x="10532" y="5660"/>
                </a:cubicBezTo>
                <a:cubicBezTo>
                  <a:pt x="9699" y="3895"/>
                  <a:pt x="8943" y="1999"/>
                  <a:pt x="6938" y="786"/>
                </a:cubicBezTo>
                <a:cubicBezTo>
                  <a:pt x="6052" y="271"/>
                  <a:pt x="4836" y="0"/>
                  <a:pt x="367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602" name="Google Shape;565;p20"/>
          <p:cNvSpPr/>
          <p:nvPr/>
        </p:nvSpPr>
        <p:spPr>
          <a:xfrm>
            <a:off x="7690533" y="444955"/>
            <a:ext cx="522015" cy="593008"/>
          </a:xfrm>
          <a:custGeom>
            <a:avLst/>
            <a:gdLst/>
            <a:ahLst/>
            <a:cxnLst>
              <a:cxn ang="0">
                <a:pos x="wd2" y="hd2"/>
              </a:cxn>
              <a:cxn ang="5400000">
                <a:pos x="wd2" y="hd2"/>
              </a:cxn>
              <a:cxn ang="10800000">
                <a:pos x="wd2" y="hd2"/>
              </a:cxn>
              <a:cxn ang="16200000">
                <a:pos x="wd2" y="hd2"/>
              </a:cxn>
            </a:cxnLst>
            <a:rect l="0" t="0" r="r" b="b"/>
            <a:pathLst>
              <a:path w="21313" h="21600" extrusionOk="0">
                <a:moveTo>
                  <a:pt x="6715" y="0"/>
                </a:moveTo>
                <a:cubicBezTo>
                  <a:pt x="5980" y="0"/>
                  <a:pt x="5244" y="85"/>
                  <a:pt x="4509" y="294"/>
                </a:cubicBezTo>
                <a:cubicBezTo>
                  <a:pt x="1821" y="1068"/>
                  <a:pt x="172" y="3622"/>
                  <a:pt x="0" y="6100"/>
                </a:cubicBezTo>
                <a:cubicBezTo>
                  <a:pt x="0" y="8654"/>
                  <a:pt x="607" y="11128"/>
                  <a:pt x="1906" y="13373"/>
                </a:cubicBezTo>
                <a:cubicBezTo>
                  <a:pt x="2863" y="15695"/>
                  <a:pt x="4423" y="17784"/>
                  <a:pt x="6333" y="19484"/>
                </a:cubicBezTo>
                <a:cubicBezTo>
                  <a:pt x="7886" y="20870"/>
                  <a:pt x="9961" y="21600"/>
                  <a:pt x="12075" y="21600"/>
                </a:cubicBezTo>
                <a:cubicBezTo>
                  <a:pt x="12678" y="21600"/>
                  <a:pt x="13282" y="21541"/>
                  <a:pt x="13879" y="21421"/>
                </a:cubicBezTo>
                <a:cubicBezTo>
                  <a:pt x="15699" y="20879"/>
                  <a:pt x="17263" y="19873"/>
                  <a:pt x="18477" y="18558"/>
                </a:cubicBezTo>
                <a:cubicBezTo>
                  <a:pt x="19605" y="17395"/>
                  <a:pt x="20558" y="16080"/>
                  <a:pt x="21079" y="14612"/>
                </a:cubicBezTo>
                <a:cubicBezTo>
                  <a:pt x="21600" y="12367"/>
                  <a:pt x="21250" y="9969"/>
                  <a:pt x="20037" y="7956"/>
                </a:cubicBezTo>
                <a:cubicBezTo>
                  <a:pt x="18823" y="6176"/>
                  <a:pt x="17520" y="4472"/>
                  <a:pt x="16046" y="2848"/>
                </a:cubicBezTo>
                <a:cubicBezTo>
                  <a:pt x="14832" y="1377"/>
                  <a:pt x="12926" y="1224"/>
                  <a:pt x="11016" y="683"/>
                </a:cubicBezTo>
                <a:cubicBezTo>
                  <a:pt x="9581" y="324"/>
                  <a:pt x="8150" y="0"/>
                  <a:pt x="67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603" name="Google Shape;566;p20"/>
          <p:cNvSpPr/>
          <p:nvPr/>
        </p:nvSpPr>
        <p:spPr>
          <a:xfrm>
            <a:off x="7141664" y="396442"/>
            <a:ext cx="379045" cy="415292"/>
          </a:xfrm>
          <a:custGeom>
            <a:avLst/>
            <a:gdLst/>
            <a:ahLst/>
            <a:cxnLst>
              <a:cxn ang="0">
                <a:pos x="wd2" y="hd2"/>
              </a:cxn>
              <a:cxn ang="5400000">
                <a:pos x="wd2" y="hd2"/>
              </a:cxn>
              <a:cxn ang="10800000">
                <a:pos x="wd2" y="hd2"/>
              </a:cxn>
              <a:cxn ang="16200000">
                <a:pos x="wd2" y="hd2"/>
              </a:cxn>
            </a:cxnLst>
            <a:rect l="0" t="0" r="r" b="b"/>
            <a:pathLst>
              <a:path w="20496" h="21600" extrusionOk="0">
                <a:moveTo>
                  <a:pt x="9500" y="0"/>
                </a:moveTo>
                <a:cubicBezTo>
                  <a:pt x="8028" y="0"/>
                  <a:pt x="6521" y="508"/>
                  <a:pt x="5057" y="1727"/>
                </a:cubicBezTo>
                <a:cubicBezTo>
                  <a:pt x="2642" y="3718"/>
                  <a:pt x="921" y="6370"/>
                  <a:pt x="117" y="9353"/>
                </a:cubicBezTo>
                <a:cubicBezTo>
                  <a:pt x="-346" y="12113"/>
                  <a:pt x="576" y="14987"/>
                  <a:pt x="2760" y="16978"/>
                </a:cubicBezTo>
                <a:cubicBezTo>
                  <a:pt x="4826" y="18966"/>
                  <a:pt x="7468" y="20403"/>
                  <a:pt x="10338" y="21066"/>
                </a:cubicBezTo>
                <a:cubicBezTo>
                  <a:pt x="11505" y="21377"/>
                  <a:pt x="12797" y="21600"/>
                  <a:pt x="14055" y="21600"/>
                </a:cubicBezTo>
                <a:cubicBezTo>
                  <a:pt x="15908" y="21600"/>
                  <a:pt x="17681" y="21121"/>
                  <a:pt x="18843" y="19739"/>
                </a:cubicBezTo>
                <a:cubicBezTo>
                  <a:pt x="19415" y="19075"/>
                  <a:pt x="19760" y="18193"/>
                  <a:pt x="19992" y="17310"/>
                </a:cubicBezTo>
                <a:cubicBezTo>
                  <a:pt x="21254" y="12777"/>
                  <a:pt x="20105" y="7806"/>
                  <a:pt x="17004" y="4160"/>
                </a:cubicBezTo>
                <a:cubicBezTo>
                  <a:pt x="14968" y="1840"/>
                  <a:pt x="12295" y="0"/>
                  <a:pt x="950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637" name="Google Shape;567;p20"/>
          <p:cNvGrpSpPr/>
          <p:nvPr/>
        </p:nvGrpSpPr>
        <p:grpSpPr>
          <a:xfrm>
            <a:off x="3260625" y="3681088"/>
            <a:ext cx="2531084" cy="1146847"/>
            <a:chOff x="0" y="0"/>
            <a:chExt cx="2531083" cy="1146845"/>
          </a:xfrm>
        </p:grpSpPr>
        <p:sp>
          <p:nvSpPr>
            <p:cNvPr id="604" name="Google Shape;568;p20"/>
            <p:cNvSpPr/>
            <p:nvPr/>
          </p:nvSpPr>
          <p:spPr>
            <a:xfrm rot="2700000" flipH="1">
              <a:off x="2254107" y="964815"/>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05" name="Google Shape;569;p20"/>
            <p:cNvSpPr/>
            <p:nvPr/>
          </p:nvSpPr>
          <p:spPr>
            <a:xfrm rot="2700000" flipH="1">
              <a:off x="2437638" y="994521"/>
              <a:ext cx="76072" cy="80651"/>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06" name="Google Shape;570;p20"/>
            <p:cNvSpPr/>
            <p:nvPr/>
          </p:nvSpPr>
          <p:spPr>
            <a:xfrm rot="2700000" flipH="1">
              <a:off x="604586" y="149822"/>
              <a:ext cx="93736" cy="1015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07" name="Google Shape;571;p20"/>
            <p:cNvSpPr/>
            <p:nvPr/>
          </p:nvSpPr>
          <p:spPr>
            <a:xfrm rot="2700000" flipH="1">
              <a:off x="603542" y="407272"/>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08" name="Google Shape;572;p20"/>
            <p:cNvSpPr/>
            <p:nvPr/>
          </p:nvSpPr>
          <p:spPr>
            <a:xfrm rot="2700000" flipH="1">
              <a:off x="895926" y="381230"/>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09" name="Google Shape;573;p20"/>
            <p:cNvSpPr/>
            <p:nvPr/>
          </p:nvSpPr>
          <p:spPr>
            <a:xfrm rot="2700000" flipH="1">
              <a:off x="702125" y="644631"/>
              <a:ext cx="68354"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0" name="Google Shape;574;p20"/>
            <p:cNvSpPr/>
            <p:nvPr/>
          </p:nvSpPr>
          <p:spPr>
            <a:xfrm rot="2700000" flipH="1">
              <a:off x="337711" y="394024"/>
              <a:ext cx="62492" cy="67686"/>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821"/>
                    <a:pt x="-2700" y="19926"/>
                    <a:pt x="8100" y="21600"/>
                  </a:cubicBezTo>
                  <a:cubicBezTo>
                    <a:pt x="18900" y="19926"/>
                    <a:pt x="18900" y="821"/>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1" name="Google Shape;575;p20"/>
            <p:cNvSpPr/>
            <p:nvPr/>
          </p:nvSpPr>
          <p:spPr>
            <a:xfrm rot="2700000" flipH="1">
              <a:off x="836220" y="149846"/>
              <a:ext cx="101530"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2" name="Google Shape;576;p20"/>
            <p:cNvSpPr/>
            <p:nvPr/>
          </p:nvSpPr>
          <p:spPr>
            <a:xfrm rot="2700000" flipH="1">
              <a:off x="1037270" y="215793"/>
              <a:ext cx="85870" cy="9104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3" name="Google Shape;577;p20"/>
            <p:cNvSpPr/>
            <p:nvPr/>
          </p:nvSpPr>
          <p:spPr>
            <a:xfrm rot="2700000" flipH="1">
              <a:off x="900136" y="594068"/>
              <a:ext cx="80007" cy="88467"/>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4" name="Google Shape;578;p20"/>
            <p:cNvSpPr/>
            <p:nvPr/>
          </p:nvSpPr>
          <p:spPr>
            <a:xfrm rot="2700000" flipH="1">
              <a:off x="1086415" y="460202"/>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5" name="Google Shape;579;p20"/>
            <p:cNvSpPr/>
            <p:nvPr/>
          </p:nvSpPr>
          <p:spPr>
            <a:xfrm rot="2700000" flipH="1">
              <a:off x="1090731" y="648811"/>
              <a:ext cx="112255" cy="110732"/>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6" name="Google Shape;580;p20"/>
            <p:cNvSpPr/>
            <p:nvPr/>
          </p:nvSpPr>
          <p:spPr>
            <a:xfrm rot="2700000" flipH="1">
              <a:off x="1323304" y="344957"/>
              <a:ext cx="89729" cy="8846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7" name="Google Shape;581;p20"/>
            <p:cNvSpPr/>
            <p:nvPr/>
          </p:nvSpPr>
          <p:spPr>
            <a:xfrm rot="2700000" flipH="1">
              <a:off x="1431177" y="626083"/>
              <a:ext cx="81937" cy="9113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8" name="Google Shape;582;p20"/>
            <p:cNvSpPr/>
            <p:nvPr/>
          </p:nvSpPr>
          <p:spPr>
            <a:xfrm rot="2700000" flipH="1">
              <a:off x="1604409" y="483452"/>
              <a:ext cx="64421" cy="65014"/>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19" name="Google Shape;583;p20"/>
            <p:cNvSpPr/>
            <p:nvPr/>
          </p:nvSpPr>
          <p:spPr>
            <a:xfrm rot="2700000" flipH="1">
              <a:off x="1525308" y="884227"/>
              <a:ext cx="70283"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0" name="Google Shape;584;p20"/>
            <p:cNvSpPr/>
            <p:nvPr/>
          </p:nvSpPr>
          <p:spPr>
            <a:xfrm rot="2700000" flipH="1">
              <a:off x="1750743" y="781002"/>
              <a:ext cx="101530"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1" name="Google Shape;585;p20"/>
            <p:cNvSpPr/>
            <p:nvPr/>
          </p:nvSpPr>
          <p:spPr>
            <a:xfrm rot="2700000" flipH="1">
              <a:off x="1933891" y="694242"/>
              <a:ext cx="76148"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2" name="Google Shape;586;p20"/>
            <p:cNvSpPr/>
            <p:nvPr/>
          </p:nvSpPr>
          <p:spPr>
            <a:xfrm rot="2700000" flipH="1">
              <a:off x="1984922" y="822252"/>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3" name="Google Shape;587;p20"/>
            <p:cNvSpPr/>
            <p:nvPr/>
          </p:nvSpPr>
          <p:spPr>
            <a:xfrm rot="2700000" flipH="1">
              <a:off x="2020672" y="101660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4" name="Google Shape;588;p20"/>
            <p:cNvSpPr/>
            <p:nvPr/>
          </p:nvSpPr>
          <p:spPr>
            <a:xfrm rot="2700000" flipH="1">
              <a:off x="2196941" y="747964"/>
              <a:ext cx="83223" cy="88467"/>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5" name="Google Shape;589;p20"/>
            <p:cNvSpPr/>
            <p:nvPr/>
          </p:nvSpPr>
          <p:spPr>
            <a:xfrm rot="2700000" flipH="1">
              <a:off x="1754519" y="557814"/>
              <a:ext cx="66351" cy="6758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6" name="Google Shape;590;p20"/>
            <p:cNvSpPr/>
            <p:nvPr/>
          </p:nvSpPr>
          <p:spPr>
            <a:xfrm rot="2700000" flipH="1">
              <a:off x="1783061" y="1067894"/>
              <a:ext cx="66350"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7" name="Google Shape;591;p20"/>
            <p:cNvSpPr/>
            <p:nvPr/>
          </p:nvSpPr>
          <p:spPr>
            <a:xfrm rot="2700000" flipH="1">
              <a:off x="1304492" y="938297"/>
              <a:ext cx="70285" cy="7026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8" name="Google Shape;592;p20"/>
            <p:cNvSpPr/>
            <p:nvPr/>
          </p:nvSpPr>
          <p:spPr>
            <a:xfrm rot="2700000" flipH="1">
              <a:off x="1012090" y="879958"/>
              <a:ext cx="97596"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29" name="Google Shape;593;p20"/>
            <p:cNvSpPr/>
            <p:nvPr/>
          </p:nvSpPr>
          <p:spPr>
            <a:xfrm rot="2700000" flipH="1">
              <a:off x="747693" y="793207"/>
              <a:ext cx="122409" cy="115481"/>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0" name="Google Shape;594;p20"/>
            <p:cNvSpPr/>
            <p:nvPr/>
          </p:nvSpPr>
          <p:spPr>
            <a:xfrm rot="2700000" flipH="1">
              <a:off x="434053" y="658066"/>
              <a:ext cx="95665"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1" name="Google Shape;595;p20"/>
            <p:cNvSpPr/>
            <p:nvPr/>
          </p:nvSpPr>
          <p:spPr>
            <a:xfrm rot="2700000" flipH="1">
              <a:off x="405503" y="189522"/>
              <a:ext cx="105389" cy="10677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2" name="Google Shape;596;p20"/>
            <p:cNvSpPr/>
            <p:nvPr/>
          </p:nvSpPr>
          <p:spPr>
            <a:xfrm rot="2700000" flipH="1">
              <a:off x="167979" y="576514"/>
              <a:ext cx="78077" cy="78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3" name="Google Shape;597;p20"/>
            <p:cNvSpPr/>
            <p:nvPr/>
          </p:nvSpPr>
          <p:spPr>
            <a:xfrm rot="2700000" flipH="1">
              <a:off x="147918" y="262619"/>
              <a:ext cx="74144" cy="7283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4" name="Google Shape;598;p20"/>
            <p:cNvSpPr/>
            <p:nvPr/>
          </p:nvSpPr>
          <p:spPr>
            <a:xfrm rot="2700000" flipH="1">
              <a:off x="244787" y="17344"/>
              <a:ext cx="87875" cy="93712"/>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616"/>
                    <a:pt x="-2759" y="20391"/>
                    <a:pt x="8278" y="21600"/>
                  </a:cubicBezTo>
                  <a:cubicBezTo>
                    <a:pt x="18841" y="20391"/>
                    <a:pt x="18841" y="616"/>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5" name="Google Shape;599;p20"/>
            <p:cNvSpPr/>
            <p:nvPr/>
          </p:nvSpPr>
          <p:spPr>
            <a:xfrm rot="2700000" flipH="1">
              <a:off x="443125" y="25152"/>
              <a:ext cx="78078" cy="85894"/>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19"/>
                    <a:pt x="-2700" y="20953"/>
                    <a:pt x="8100" y="21600"/>
                  </a:cubicBezTo>
                  <a:cubicBezTo>
                    <a:pt x="18900" y="20953"/>
                    <a:pt x="18900" y="1319"/>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36" name="Google Shape;600;p20"/>
            <p:cNvSpPr/>
            <p:nvPr/>
          </p:nvSpPr>
          <p:spPr>
            <a:xfrm rot="2700000" flipH="1">
              <a:off x="17499" y="484046"/>
              <a:ext cx="87874" cy="85894"/>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0"/>
                    <a:pt x="-2759" y="21600"/>
                    <a:pt x="8278" y="21600"/>
                  </a:cubicBezTo>
                  <a:cubicBezTo>
                    <a:pt x="18841" y="21600"/>
                    <a:pt x="18841" y="0"/>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638" name="Google Shape;601;p20"/>
          <p:cNvSpPr/>
          <p:nvPr/>
        </p:nvSpPr>
        <p:spPr>
          <a:xfrm rot="7529882">
            <a:off x="-1065438" y="-435238"/>
            <a:ext cx="2516772" cy="1734472"/>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639" name="Google Shape;602;p20"/>
          <p:cNvSpPr/>
          <p:nvPr/>
        </p:nvSpPr>
        <p:spPr>
          <a:xfrm rot="15742399">
            <a:off x="8008731" y="3931511"/>
            <a:ext cx="1646458" cy="2368495"/>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_HEADER">
    <p:spTree>
      <p:nvGrpSpPr>
        <p:cNvPr id="1" name=""/>
        <p:cNvGrpSpPr/>
        <p:nvPr/>
      </p:nvGrpSpPr>
      <p:grpSpPr>
        <a:xfrm>
          <a:off x="0" y="0"/>
          <a:ext cx="0" cy="0"/>
          <a:chOff x="0" y="0"/>
          <a:chExt cx="0" cy="0"/>
        </a:xfrm>
      </p:grpSpPr>
      <p:sp>
        <p:nvSpPr>
          <p:cNvPr id="52" name="Title Text"/>
          <p:cNvSpPr txBox="1">
            <a:spLocks noGrp="1"/>
          </p:cNvSpPr>
          <p:nvPr>
            <p:ph type="title"/>
          </p:nvPr>
        </p:nvSpPr>
        <p:spPr>
          <a:xfrm>
            <a:off x="717425" y="2604899"/>
            <a:ext cx="3521401" cy="1110901"/>
          </a:xfrm>
          <a:prstGeom prst="rect">
            <a:avLst/>
          </a:prstGeom>
        </p:spPr>
        <p:txBody>
          <a:bodyPr anchor="ctr"/>
          <a:lstStyle>
            <a:lvl1pPr>
              <a:defRPr sz="4000"/>
            </a:lvl1pPr>
          </a:lstStyle>
          <a:p>
            <a:r>
              <a:t>Title Text</a:t>
            </a:r>
          </a:p>
        </p:txBody>
      </p:sp>
      <p:sp>
        <p:nvSpPr>
          <p:cNvPr id="53" name="Body Level One…"/>
          <p:cNvSpPr txBox="1">
            <a:spLocks noGrp="1"/>
          </p:cNvSpPr>
          <p:nvPr>
            <p:ph type="body" sz="quarter" idx="1"/>
          </p:nvPr>
        </p:nvSpPr>
        <p:spPr>
          <a:xfrm>
            <a:off x="717425" y="3780282"/>
            <a:ext cx="3966301" cy="307201"/>
          </a:xfrm>
          <a:prstGeom prst="rect">
            <a:avLst/>
          </a:prstGeom>
        </p:spPr>
        <p:txBody>
          <a:bodyPr anchor="ctr">
            <a:normAutofit/>
          </a:bodyPr>
          <a:lstStyle>
            <a:lvl1pPr marL="317500" indent="-177800">
              <a:lnSpc>
                <a:spcPct val="100000"/>
              </a:lnSpc>
              <a:buClrTx/>
              <a:buSzTx/>
              <a:buFontTx/>
              <a:buNone/>
            </a:lvl1pPr>
            <a:lvl2pPr marL="317500" indent="279400">
              <a:lnSpc>
                <a:spcPct val="100000"/>
              </a:lnSpc>
              <a:buClrTx/>
              <a:buSzTx/>
              <a:buFontTx/>
              <a:buNone/>
            </a:lvl2pPr>
            <a:lvl3pPr marL="317500" indent="736600">
              <a:lnSpc>
                <a:spcPct val="100000"/>
              </a:lnSpc>
              <a:buClrTx/>
              <a:buSzTx/>
              <a:buFontTx/>
              <a:buNone/>
            </a:lvl3pPr>
            <a:lvl4pPr marL="317500" indent="1193800">
              <a:lnSpc>
                <a:spcPct val="100000"/>
              </a:lnSpc>
              <a:buClrTx/>
              <a:buSzTx/>
              <a:buFontTx/>
              <a:buNone/>
            </a:lvl4pPr>
            <a:lvl5pPr marL="317500" indent="1651000">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54" name="Google Shape;43;p3"/>
          <p:cNvSpPr/>
          <p:nvPr/>
        </p:nvSpPr>
        <p:spPr>
          <a:xfrm rot="20013530">
            <a:off x="7906158" y="-268541"/>
            <a:ext cx="1578130"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5" name="Google Shape;61;p3"/>
          <p:cNvSpPr/>
          <p:nvPr/>
        </p:nvSpPr>
        <p:spPr>
          <a:xfrm rot="2700000">
            <a:off x="-153433" y="4134908"/>
            <a:ext cx="2536881" cy="2728509"/>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USTOM_2_2">
    <p:spTree>
      <p:nvGrpSpPr>
        <p:cNvPr id="1" name=""/>
        <p:cNvGrpSpPr/>
        <p:nvPr/>
      </p:nvGrpSpPr>
      <p:grpSpPr>
        <a:xfrm>
          <a:off x="0" y="0"/>
          <a:ext cx="0" cy="0"/>
          <a:chOff x="0" y="0"/>
          <a:chExt cx="0" cy="0"/>
        </a:xfrm>
      </p:grpSpPr>
      <p:sp>
        <p:nvSpPr>
          <p:cNvPr id="647" name="Body Level One…"/>
          <p:cNvSpPr txBox="1">
            <a:spLocks noGrp="1"/>
          </p:cNvSpPr>
          <p:nvPr>
            <p:ph type="body" sz="quarter" idx="1"/>
          </p:nvPr>
        </p:nvSpPr>
        <p:spPr>
          <a:xfrm>
            <a:off x="762000" y="2580450"/>
            <a:ext cx="3697800" cy="1639800"/>
          </a:xfrm>
          <a:prstGeom prst="rect">
            <a:avLst/>
          </a:prstGeom>
        </p:spPr>
        <p:txBody>
          <a:bodyPr anchor="ctr">
            <a:normAutofit/>
          </a:bodyPr>
          <a:lstStyle>
            <a:lvl1pPr marL="317500" indent="-177800">
              <a:lnSpc>
                <a:spcPct val="100000"/>
              </a:lnSpc>
              <a:buClrTx/>
              <a:buSzTx/>
              <a:buFontTx/>
              <a:buNone/>
            </a:lvl1pPr>
            <a:lvl2pPr marL="317500" indent="279400">
              <a:lnSpc>
                <a:spcPct val="100000"/>
              </a:lnSpc>
              <a:buClrTx/>
              <a:buSzTx/>
              <a:buFontTx/>
              <a:buNone/>
            </a:lvl2pPr>
            <a:lvl3pPr marL="317500" indent="736600">
              <a:lnSpc>
                <a:spcPct val="100000"/>
              </a:lnSpc>
              <a:buClrTx/>
              <a:buSzTx/>
              <a:buFontTx/>
              <a:buNone/>
            </a:lvl3pPr>
            <a:lvl4pPr marL="317500" indent="1193800">
              <a:lnSpc>
                <a:spcPct val="100000"/>
              </a:lnSpc>
              <a:buClrTx/>
              <a:buSzTx/>
              <a:buFontTx/>
              <a:buNone/>
            </a:lvl4pPr>
            <a:lvl5pPr marL="317500" indent="1651000">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648" name="Title Text"/>
          <p:cNvSpPr txBox="1">
            <a:spLocks noGrp="1"/>
          </p:cNvSpPr>
          <p:nvPr>
            <p:ph type="title"/>
          </p:nvPr>
        </p:nvSpPr>
        <p:spPr>
          <a:xfrm>
            <a:off x="762000" y="1417044"/>
            <a:ext cx="3854700" cy="1163402"/>
          </a:xfrm>
          <a:prstGeom prst="rect">
            <a:avLst/>
          </a:prstGeom>
        </p:spPr>
        <p:txBody>
          <a:bodyPr anchor="ctr"/>
          <a:lstStyle/>
          <a:p>
            <a:r>
              <a:t>Title Text</a:t>
            </a:r>
          </a:p>
        </p:txBody>
      </p:sp>
      <p:sp>
        <p:nvSpPr>
          <p:cNvPr id="649" name="Google Shape;606;p21"/>
          <p:cNvSpPr/>
          <p:nvPr/>
        </p:nvSpPr>
        <p:spPr>
          <a:xfrm rot="20013530">
            <a:off x="-464167" y="-693141"/>
            <a:ext cx="1578129"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665" name="Google Shape;607;p21"/>
          <p:cNvGrpSpPr/>
          <p:nvPr/>
        </p:nvGrpSpPr>
        <p:grpSpPr>
          <a:xfrm>
            <a:off x="581133" y="470596"/>
            <a:ext cx="2101135" cy="727141"/>
            <a:chOff x="0" y="0"/>
            <a:chExt cx="2101134" cy="727139"/>
          </a:xfrm>
        </p:grpSpPr>
        <p:sp>
          <p:nvSpPr>
            <p:cNvPr id="650" name="Google Shape;608;p21"/>
            <p:cNvSpPr/>
            <p:nvPr/>
          </p:nvSpPr>
          <p:spPr>
            <a:xfrm rot="6058564">
              <a:off x="1417529" y="66930"/>
              <a:ext cx="97630" cy="99595"/>
            </a:xfrm>
            <a:custGeom>
              <a:avLst/>
              <a:gdLst/>
              <a:ahLst/>
              <a:cxnLst>
                <a:cxn ang="0">
                  <a:pos x="wd2" y="hd2"/>
                </a:cxn>
                <a:cxn ang="5400000">
                  <a:pos x="wd2" y="hd2"/>
                </a:cxn>
                <a:cxn ang="10800000">
                  <a:pos x="wd2" y="hd2"/>
                </a:cxn>
                <a:cxn ang="16200000">
                  <a:pos x="wd2" y="hd2"/>
                </a:cxn>
              </a:cxnLst>
              <a:rect l="0" t="0" r="r" b="b"/>
              <a:pathLst>
                <a:path w="16200" h="21600" extrusionOk="0">
                  <a:moveTo>
                    <a:pt x="8263" y="0"/>
                  </a:moveTo>
                  <a:cubicBezTo>
                    <a:pt x="-2754" y="0"/>
                    <a:pt x="-2754" y="21600"/>
                    <a:pt x="8263" y="21600"/>
                  </a:cubicBezTo>
                  <a:cubicBezTo>
                    <a:pt x="18846" y="21600"/>
                    <a:pt x="18846" y="0"/>
                    <a:pt x="826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1" name="Google Shape;609;p21"/>
            <p:cNvSpPr/>
            <p:nvPr/>
          </p:nvSpPr>
          <p:spPr>
            <a:xfrm rot="6058564">
              <a:off x="1175545" y="95253"/>
              <a:ext cx="89985" cy="97072"/>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1145"/>
                    <a:pt x="-2643" y="20455"/>
                    <a:pt x="7930" y="21600"/>
                  </a:cubicBezTo>
                  <a:cubicBezTo>
                    <a:pt x="18957" y="20455"/>
                    <a:pt x="18957" y="1145"/>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2" name="Google Shape;610;p21"/>
            <p:cNvSpPr/>
            <p:nvPr/>
          </p:nvSpPr>
          <p:spPr>
            <a:xfrm rot="6058564">
              <a:off x="1219448" y="365577"/>
              <a:ext cx="82341" cy="81637"/>
            </a:xfrm>
            <a:custGeom>
              <a:avLst/>
              <a:gdLst/>
              <a:ahLst/>
              <a:cxnLst>
                <a:cxn ang="0">
                  <a:pos x="wd2" y="hd2"/>
                </a:cxn>
                <a:cxn ang="5400000">
                  <a:pos x="wd2" y="hd2"/>
                </a:cxn>
                <a:cxn ang="10800000">
                  <a:pos x="wd2" y="hd2"/>
                </a:cxn>
                <a:cxn ang="16200000">
                  <a:pos x="wd2" y="hd2"/>
                </a:cxn>
              </a:cxnLst>
              <a:rect l="0" t="0" r="r" b="b"/>
              <a:pathLst>
                <a:path w="16200" h="21600" extrusionOk="0">
                  <a:moveTo>
                    <a:pt x="7906" y="0"/>
                  </a:moveTo>
                  <a:cubicBezTo>
                    <a:pt x="-2636" y="0"/>
                    <a:pt x="-2636" y="21600"/>
                    <a:pt x="7906" y="21600"/>
                  </a:cubicBezTo>
                  <a:cubicBezTo>
                    <a:pt x="18964" y="21600"/>
                    <a:pt x="18964" y="0"/>
                    <a:pt x="79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3" name="Google Shape;611;p21"/>
            <p:cNvSpPr/>
            <p:nvPr/>
          </p:nvSpPr>
          <p:spPr>
            <a:xfrm rot="6058564">
              <a:off x="892881" y="110878"/>
              <a:ext cx="107542" cy="108720"/>
            </a:xfrm>
            <a:custGeom>
              <a:avLst/>
              <a:gdLst/>
              <a:ahLst/>
              <a:cxnLst>
                <a:cxn ang="0">
                  <a:pos x="wd2" y="hd2"/>
                </a:cxn>
                <a:cxn ang="5400000">
                  <a:pos x="wd2" y="hd2"/>
                </a:cxn>
                <a:cxn ang="10800000">
                  <a:pos x="wd2" y="hd2"/>
                </a:cxn>
                <a:cxn ang="16200000">
                  <a:pos x="wd2" y="hd2"/>
                </a:cxn>
              </a:cxnLst>
              <a:rect l="0" t="0" r="r" b="b"/>
              <a:pathLst>
                <a:path w="18565" h="21600" extrusionOk="0">
                  <a:moveTo>
                    <a:pt x="9401" y="0"/>
                  </a:moveTo>
                  <a:cubicBezTo>
                    <a:pt x="4625" y="0"/>
                    <a:pt x="0" y="4436"/>
                    <a:pt x="0" y="10935"/>
                  </a:cubicBezTo>
                  <a:cubicBezTo>
                    <a:pt x="0" y="16528"/>
                    <a:pt x="3971" y="21600"/>
                    <a:pt x="9267" y="21600"/>
                  </a:cubicBezTo>
                  <a:cubicBezTo>
                    <a:pt x="17629" y="21600"/>
                    <a:pt x="21600" y="9932"/>
                    <a:pt x="15869" y="3336"/>
                  </a:cubicBezTo>
                  <a:cubicBezTo>
                    <a:pt x="14009" y="1022"/>
                    <a:pt x="11697" y="0"/>
                    <a:pt x="940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4" name="Google Shape;612;p21"/>
            <p:cNvSpPr/>
            <p:nvPr/>
          </p:nvSpPr>
          <p:spPr>
            <a:xfrm rot="6058564">
              <a:off x="455856" y="12393"/>
              <a:ext cx="143967" cy="143956"/>
            </a:xfrm>
            <a:custGeom>
              <a:avLst/>
              <a:gdLst/>
              <a:ahLst/>
              <a:cxnLst>
                <a:cxn ang="0">
                  <a:pos x="wd2" y="hd2"/>
                </a:cxn>
                <a:cxn ang="5400000">
                  <a:pos x="wd2" y="hd2"/>
                </a:cxn>
                <a:cxn ang="10800000">
                  <a:pos x="wd2" y="hd2"/>
                </a:cxn>
                <a:cxn ang="16200000">
                  <a:pos x="wd2" y="hd2"/>
                </a:cxn>
              </a:cxnLst>
              <a:rect l="0" t="0" r="r" b="b"/>
              <a:pathLst>
                <a:path w="18453" h="21600" extrusionOk="0">
                  <a:moveTo>
                    <a:pt x="9257" y="0"/>
                  </a:moveTo>
                  <a:cubicBezTo>
                    <a:pt x="4517" y="0"/>
                    <a:pt x="0" y="4384"/>
                    <a:pt x="0" y="10866"/>
                  </a:cubicBezTo>
                  <a:cubicBezTo>
                    <a:pt x="0" y="16619"/>
                    <a:pt x="4255" y="21600"/>
                    <a:pt x="9170" y="21600"/>
                  </a:cubicBezTo>
                  <a:cubicBezTo>
                    <a:pt x="17345" y="21600"/>
                    <a:pt x="21600" y="10108"/>
                    <a:pt x="15715" y="3204"/>
                  </a:cubicBezTo>
                  <a:cubicBezTo>
                    <a:pt x="13811" y="990"/>
                    <a:pt x="11509" y="0"/>
                    <a:pt x="92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5" name="Google Shape;613;p21"/>
            <p:cNvSpPr/>
            <p:nvPr/>
          </p:nvSpPr>
          <p:spPr>
            <a:xfrm rot="6058564">
              <a:off x="677244" y="244711"/>
              <a:ext cx="74697" cy="81733"/>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60"/>
                    <a:pt x="-2768" y="20933"/>
                    <a:pt x="8306" y="21600"/>
                  </a:cubicBezTo>
                  <a:cubicBezTo>
                    <a:pt x="18832" y="20933"/>
                    <a:pt x="18832" y="1360"/>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6" name="Google Shape;614;p21"/>
            <p:cNvSpPr/>
            <p:nvPr/>
          </p:nvSpPr>
          <p:spPr>
            <a:xfrm rot="6058564">
              <a:off x="892751" y="344508"/>
              <a:ext cx="82341" cy="86781"/>
            </a:xfrm>
            <a:custGeom>
              <a:avLst/>
              <a:gdLst/>
              <a:ahLst/>
              <a:cxnLst>
                <a:cxn ang="0">
                  <a:pos x="wd2" y="hd2"/>
                </a:cxn>
                <a:cxn ang="5400000">
                  <a:pos x="wd2" y="hd2"/>
                </a:cxn>
                <a:cxn ang="10800000">
                  <a:pos x="wd2" y="hd2"/>
                </a:cxn>
                <a:cxn ang="16200000">
                  <a:pos x="wd2" y="hd2"/>
                </a:cxn>
              </a:cxnLst>
              <a:rect l="0" t="0" r="r" b="b"/>
              <a:pathLst>
                <a:path w="16200" h="21600" extrusionOk="0">
                  <a:moveTo>
                    <a:pt x="8294" y="0"/>
                  </a:moveTo>
                  <a:cubicBezTo>
                    <a:pt x="-2764" y="1256"/>
                    <a:pt x="-2764" y="20948"/>
                    <a:pt x="8294" y="21600"/>
                  </a:cubicBezTo>
                  <a:cubicBezTo>
                    <a:pt x="18836" y="20948"/>
                    <a:pt x="18836" y="1256"/>
                    <a:pt x="82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7" name="Google Shape;615;p21"/>
            <p:cNvSpPr/>
            <p:nvPr/>
          </p:nvSpPr>
          <p:spPr>
            <a:xfrm rot="6058564">
              <a:off x="1464587" y="287403"/>
              <a:ext cx="95757" cy="94547"/>
            </a:xfrm>
            <a:custGeom>
              <a:avLst/>
              <a:gdLst/>
              <a:ahLst/>
              <a:cxnLst>
                <a:cxn ang="0">
                  <a:pos x="wd2" y="hd2"/>
                </a:cxn>
                <a:cxn ang="5400000">
                  <a:pos x="wd2" y="hd2"/>
                </a:cxn>
                <a:cxn ang="10800000">
                  <a:pos x="wd2" y="hd2"/>
                </a:cxn>
                <a:cxn ang="16200000">
                  <a:pos x="wd2" y="hd2"/>
                </a:cxn>
              </a:cxnLst>
              <a:rect l="0" t="0" r="r" b="b"/>
              <a:pathLst>
                <a:path w="16203" h="21600" extrusionOk="0">
                  <a:moveTo>
                    <a:pt x="8517" y="0"/>
                  </a:moveTo>
                  <a:cubicBezTo>
                    <a:pt x="8385" y="0"/>
                    <a:pt x="8238" y="0"/>
                    <a:pt x="8106" y="22"/>
                  </a:cubicBezTo>
                  <a:cubicBezTo>
                    <a:pt x="-2702" y="22"/>
                    <a:pt x="-2702" y="21600"/>
                    <a:pt x="8106" y="21600"/>
                  </a:cubicBezTo>
                  <a:cubicBezTo>
                    <a:pt x="18767" y="21600"/>
                    <a:pt x="18898" y="0"/>
                    <a:pt x="851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8" name="Google Shape;616;p21"/>
            <p:cNvSpPr/>
            <p:nvPr/>
          </p:nvSpPr>
          <p:spPr>
            <a:xfrm rot="6058564">
              <a:off x="1511666" y="496086"/>
              <a:ext cx="76590" cy="81733"/>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60"/>
                    <a:pt x="-2700" y="20933"/>
                    <a:pt x="8100" y="21600"/>
                  </a:cubicBezTo>
                  <a:cubicBezTo>
                    <a:pt x="18900" y="20933"/>
                    <a:pt x="18900" y="1360"/>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59" name="Google Shape;617;p21"/>
            <p:cNvSpPr/>
            <p:nvPr/>
          </p:nvSpPr>
          <p:spPr>
            <a:xfrm rot="6058564">
              <a:off x="1712016" y="365163"/>
              <a:ext cx="80447" cy="9445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0" name="Google Shape;618;p21"/>
            <p:cNvSpPr/>
            <p:nvPr/>
          </p:nvSpPr>
          <p:spPr>
            <a:xfrm rot="6058564">
              <a:off x="1167544" y="586421"/>
              <a:ext cx="129543" cy="129591"/>
            </a:xfrm>
            <a:custGeom>
              <a:avLst/>
              <a:gdLst/>
              <a:ahLst/>
              <a:cxnLst>
                <a:cxn ang="0">
                  <a:pos x="wd2" y="hd2"/>
                </a:cxn>
                <a:cxn ang="5400000">
                  <a:pos x="wd2" y="hd2"/>
                </a:cxn>
                <a:cxn ang="10800000">
                  <a:pos x="wd2" y="hd2"/>
                </a:cxn>
                <a:cxn ang="16200000">
                  <a:pos x="wd2" y="hd2"/>
                </a:cxn>
              </a:cxnLst>
              <a:rect l="0" t="0" r="r" b="b"/>
              <a:pathLst>
                <a:path w="21495" h="21600" extrusionOk="0">
                  <a:moveTo>
                    <a:pt x="9640" y="0"/>
                  </a:moveTo>
                  <a:cubicBezTo>
                    <a:pt x="8996" y="0"/>
                    <a:pt x="8367" y="113"/>
                    <a:pt x="7933" y="324"/>
                  </a:cubicBezTo>
                  <a:cubicBezTo>
                    <a:pt x="7095" y="324"/>
                    <a:pt x="6241" y="324"/>
                    <a:pt x="5404" y="744"/>
                  </a:cubicBezTo>
                  <a:cubicBezTo>
                    <a:pt x="4131" y="1181"/>
                    <a:pt x="3278" y="2022"/>
                    <a:pt x="2440" y="2880"/>
                  </a:cubicBezTo>
                  <a:lnTo>
                    <a:pt x="1167" y="4579"/>
                  </a:lnTo>
                  <a:lnTo>
                    <a:pt x="314" y="6698"/>
                  </a:lnTo>
                  <a:cubicBezTo>
                    <a:pt x="-105" y="7977"/>
                    <a:pt x="-105" y="9255"/>
                    <a:pt x="314" y="10533"/>
                  </a:cubicBezTo>
                  <a:cubicBezTo>
                    <a:pt x="314" y="11811"/>
                    <a:pt x="733" y="13089"/>
                    <a:pt x="1167" y="13947"/>
                  </a:cubicBezTo>
                  <a:lnTo>
                    <a:pt x="2859" y="16487"/>
                  </a:lnTo>
                  <a:cubicBezTo>
                    <a:pt x="3696" y="18202"/>
                    <a:pt x="4969" y="19464"/>
                    <a:pt x="6676" y="20322"/>
                  </a:cubicBezTo>
                  <a:cubicBezTo>
                    <a:pt x="7933" y="21179"/>
                    <a:pt x="9640" y="21600"/>
                    <a:pt x="11331" y="21600"/>
                  </a:cubicBezTo>
                  <a:lnTo>
                    <a:pt x="14295" y="21179"/>
                  </a:lnTo>
                  <a:cubicBezTo>
                    <a:pt x="15567" y="20742"/>
                    <a:pt x="17259" y="19901"/>
                    <a:pt x="18531" y="18623"/>
                  </a:cubicBezTo>
                  <a:cubicBezTo>
                    <a:pt x="20223" y="16487"/>
                    <a:pt x="21076" y="14368"/>
                    <a:pt x="21495" y="11391"/>
                  </a:cubicBezTo>
                  <a:cubicBezTo>
                    <a:pt x="21495" y="9692"/>
                    <a:pt x="21076" y="7977"/>
                    <a:pt x="20223" y="6698"/>
                  </a:cubicBezTo>
                  <a:cubicBezTo>
                    <a:pt x="18950" y="5000"/>
                    <a:pt x="18112" y="3721"/>
                    <a:pt x="16405" y="2880"/>
                  </a:cubicBezTo>
                  <a:lnTo>
                    <a:pt x="13876" y="1181"/>
                  </a:lnTo>
                  <a:lnTo>
                    <a:pt x="11331" y="324"/>
                  </a:lnTo>
                  <a:cubicBezTo>
                    <a:pt x="10912" y="113"/>
                    <a:pt x="10268" y="0"/>
                    <a:pt x="96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1" name="Google Shape;619;p21"/>
            <p:cNvSpPr/>
            <p:nvPr/>
          </p:nvSpPr>
          <p:spPr>
            <a:xfrm rot="6058564">
              <a:off x="140906" y="30791"/>
              <a:ext cx="86200" cy="94450"/>
            </a:xfrm>
            <a:custGeom>
              <a:avLst/>
              <a:gdLst/>
              <a:ahLst/>
              <a:cxnLst>
                <a:cxn ang="0">
                  <a:pos x="wd2" y="hd2"/>
                </a:cxn>
                <a:cxn ang="5400000">
                  <a:pos x="wd2" y="hd2"/>
                </a:cxn>
                <a:cxn ang="10800000">
                  <a:pos x="wd2" y="hd2"/>
                </a:cxn>
                <a:cxn ang="16200000">
                  <a:pos x="wd2" y="hd2"/>
                </a:cxn>
              </a:cxnLst>
              <a:rect l="0" t="0" r="r" b="b"/>
              <a:pathLst>
                <a:path w="16200" h="21600" extrusionOk="0">
                  <a:moveTo>
                    <a:pt x="7922" y="0"/>
                  </a:moveTo>
                  <a:cubicBezTo>
                    <a:pt x="-2641" y="1154"/>
                    <a:pt x="-2641" y="20423"/>
                    <a:pt x="7922" y="21600"/>
                  </a:cubicBezTo>
                  <a:cubicBezTo>
                    <a:pt x="18959" y="20423"/>
                    <a:pt x="18959" y="1154"/>
                    <a:pt x="7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2" name="Google Shape;620;p21"/>
            <p:cNvSpPr/>
            <p:nvPr/>
          </p:nvSpPr>
          <p:spPr>
            <a:xfrm rot="6058564">
              <a:off x="8893" y="296593"/>
              <a:ext cx="95737" cy="9707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3" name="Google Shape;621;p21"/>
            <p:cNvSpPr/>
            <p:nvPr/>
          </p:nvSpPr>
          <p:spPr>
            <a:xfrm rot="6058564">
              <a:off x="1683581" y="605233"/>
              <a:ext cx="80375" cy="817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4" name="Google Shape;622;p21"/>
            <p:cNvSpPr/>
            <p:nvPr/>
          </p:nvSpPr>
          <p:spPr>
            <a:xfrm rot="6058564">
              <a:off x="2016603" y="444706"/>
              <a:ext cx="74698" cy="81636"/>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36"/>
                    <a:pt x="-2768" y="20264"/>
                    <a:pt x="8306" y="21600"/>
                  </a:cubicBezTo>
                  <a:cubicBezTo>
                    <a:pt x="18832" y="20264"/>
                    <a:pt x="18832" y="1336"/>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666" name="Google Shape;623;p21"/>
          <p:cNvSpPr/>
          <p:nvPr/>
        </p:nvSpPr>
        <p:spPr>
          <a:xfrm rot="2700000">
            <a:off x="-951370" y="4134908"/>
            <a:ext cx="2536881" cy="2728509"/>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grpSp>
        <p:nvGrpSpPr>
          <p:cNvPr id="670" name="Google Shape;624;p21"/>
          <p:cNvGrpSpPr/>
          <p:nvPr/>
        </p:nvGrpSpPr>
        <p:grpSpPr>
          <a:xfrm>
            <a:off x="7102090" y="3719339"/>
            <a:ext cx="2166953" cy="1029874"/>
            <a:chOff x="0" y="0"/>
            <a:chExt cx="2166951" cy="1029872"/>
          </a:xfrm>
        </p:grpSpPr>
        <p:sp>
          <p:nvSpPr>
            <p:cNvPr id="667" name="Google Shape;625;p21"/>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8" name="Google Shape;626;p21"/>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69" name="Google Shape;627;p21"/>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6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USTOM_2_2_1">
    <p:spTree>
      <p:nvGrpSpPr>
        <p:cNvPr id="1" name=""/>
        <p:cNvGrpSpPr/>
        <p:nvPr/>
      </p:nvGrpSpPr>
      <p:grpSpPr>
        <a:xfrm>
          <a:off x="0" y="0"/>
          <a:ext cx="0" cy="0"/>
          <a:chOff x="0" y="0"/>
          <a:chExt cx="0" cy="0"/>
        </a:xfrm>
      </p:grpSpPr>
      <p:sp>
        <p:nvSpPr>
          <p:cNvPr id="678" name="Body Level One…"/>
          <p:cNvSpPr txBox="1">
            <a:spLocks noGrp="1"/>
          </p:cNvSpPr>
          <p:nvPr>
            <p:ph type="body" sz="quarter" idx="1"/>
          </p:nvPr>
        </p:nvSpPr>
        <p:spPr>
          <a:xfrm>
            <a:off x="1952924" y="2571750"/>
            <a:ext cx="5238302" cy="1063501"/>
          </a:xfrm>
          <a:prstGeom prst="rect">
            <a:avLst/>
          </a:prstGeom>
        </p:spPr>
        <p:txBody>
          <a:bodyPr anchor="ctr">
            <a:normAutofit/>
          </a:bodyPr>
          <a:lstStyle>
            <a:lvl1pPr marL="317500" indent="-177800" algn="ctr">
              <a:lnSpc>
                <a:spcPct val="100000"/>
              </a:lnSpc>
              <a:buClrTx/>
              <a:buSzTx/>
              <a:buFontTx/>
              <a:buNone/>
              <a:defRPr sz="1600"/>
            </a:lvl1pPr>
            <a:lvl2pPr marL="317500" indent="279400" algn="ctr">
              <a:lnSpc>
                <a:spcPct val="100000"/>
              </a:lnSpc>
              <a:buClrTx/>
              <a:buSzTx/>
              <a:buFontTx/>
              <a:buNone/>
              <a:defRPr sz="1600"/>
            </a:lvl2pPr>
            <a:lvl3pPr marL="317500" indent="736600" algn="ctr">
              <a:lnSpc>
                <a:spcPct val="100000"/>
              </a:lnSpc>
              <a:buClrTx/>
              <a:buSzTx/>
              <a:buFontTx/>
              <a:buNone/>
              <a:defRPr sz="1600"/>
            </a:lvl3pPr>
            <a:lvl4pPr marL="317500" indent="1193800" algn="ctr">
              <a:lnSpc>
                <a:spcPct val="100000"/>
              </a:lnSpc>
              <a:buClrTx/>
              <a:buSzTx/>
              <a:buFontTx/>
              <a:buNone/>
              <a:defRPr sz="1600"/>
            </a:lvl4pPr>
            <a:lvl5pPr marL="317500" indent="1651000" algn="ctr">
              <a:lnSpc>
                <a:spcPct val="100000"/>
              </a:lnSpc>
              <a:buClrTx/>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679" name="Title Text"/>
          <p:cNvSpPr txBox="1">
            <a:spLocks noGrp="1"/>
          </p:cNvSpPr>
          <p:nvPr>
            <p:ph type="title"/>
          </p:nvPr>
        </p:nvSpPr>
        <p:spPr>
          <a:xfrm>
            <a:off x="1952849" y="1858049"/>
            <a:ext cx="5238302" cy="713701"/>
          </a:xfrm>
          <a:prstGeom prst="rect">
            <a:avLst/>
          </a:prstGeom>
        </p:spPr>
        <p:txBody>
          <a:bodyPr anchor="ctr"/>
          <a:lstStyle>
            <a:lvl1pPr algn="ctr"/>
          </a:lstStyle>
          <a:p>
            <a:r>
              <a:t>Title Text</a:t>
            </a:r>
          </a:p>
        </p:txBody>
      </p:sp>
      <p:sp>
        <p:nvSpPr>
          <p:cNvPr id="680" name="Google Shape;631;p22"/>
          <p:cNvSpPr/>
          <p:nvPr/>
        </p:nvSpPr>
        <p:spPr>
          <a:xfrm rot="3887981" flipH="1">
            <a:off x="-1288636" y="-701604"/>
            <a:ext cx="3419304" cy="3677586"/>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681" name="Google Shape;632;p22"/>
          <p:cNvSpPr/>
          <p:nvPr/>
        </p:nvSpPr>
        <p:spPr>
          <a:xfrm rot="16025550">
            <a:off x="7078496" y="-638103"/>
            <a:ext cx="2109106" cy="2673803"/>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682" name="Google Shape;633;p22"/>
          <p:cNvSpPr/>
          <p:nvPr/>
        </p:nvSpPr>
        <p:spPr>
          <a:xfrm>
            <a:off x="2430474" y="4048697"/>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683" name="Google Shape;634;p22"/>
          <p:cNvSpPr/>
          <p:nvPr/>
        </p:nvSpPr>
        <p:spPr>
          <a:xfrm>
            <a:off x="-81583" y="4325275"/>
            <a:ext cx="585122" cy="842481"/>
          </a:xfrm>
          <a:custGeom>
            <a:avLst/>
            <a:gdLst/>
            <a:ahLst/>
            <a:cxnLst>
              <a:cxn ang="0">
                <a:pos x="wd2" y="hd2"/>
              </a:cxn>
              <a:cxn ang="5400000">
                <a:pos x="wd2" y="hd2"/>
              </a:cxn>
              <a:cxn ang="10800000">
                <a:pos x="wd2" y="hd2"/>
              </a:cxn>
              <a:cxn ang="16200000">
                <a:pos x="wd2" y="hd2"/>
              </a:cxn>
            </a:cxnLst>
            <a:rect l="0" t="0" r="r" b="b"/>
            <a:pathLst>
              <a:path w="21540" h="21600" extrusionOk="0">
                <a:moveTo>
                  <a:pt x="3671" y="0"/>
                </a:moveTo>
                <a:cubicBezTo>
                  <a:pt x="2152" y="0"/>
                  <a:pt x="718" y="461"/>
                  <a:pt x="205" y="1445"/>
                </a:cubicBezTo>
                <a:cubicBezTo>
                  <a:pt x="15" y="1971"/>
                  <a:pt x="-60" y="2525"/>
                  <a:pt x="54" y="3078"/>
                </a:cubicBezTo>
                <a:cubicBezTo>
                  <a:pt x="469" y="9243"/>
                  <a:pt x="885" y="15434"/>
                  <a:pt x="1340" y="21600"/>
                </a:cubicBezTo>
                <a:lnTo>
                  <a:pt x="21540" y="21600"/>
                </a:lnTo>
                <a:lnTo>
                  <a:pt x="18439" y="17595"/>
                </a:lnTo>
                <a:cubicBezTo>
                  <a:pt x="15487" y="13722"/>
                  <a:pt x="12498" y="9823"/>
                  <a:pt x="10532" y="5660"/>
                </a:cubicBezTo>
                <a:cubicBezTo>
                  <a:pt x="9699" y="3895"/>
                  <a:pt x="8943" y="1999"/>
                  <a:pt x="6938" y="786"/>
                </a:cubicBezTo>
                <a:cubicBezTo>
                  <a:pt x="6052" y="271"/>
                  <a:pt x="4836" y="0"/>
                  <a:pt x="367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684" name="Google Shape;635;p22"/>
          <p:cNvSpPr/>
          <p:nvPr/>
        </p:nvSpPr>
        <p:spPr>
          <a:xfrm rot="19910832">
            <a:off x="6431806" y="715184"/>
            <a:ext cx="522013" cy="593006"/>
          </a:xfrm>
          <a:custGeom>
            <a:avLst/>
            <a:gdLst/>
            <a:ahLst/>
            <a:cxnLst>
              <a:cxn ang="0">
                <a:pos x="wd2" y="hd2"/>
              </a:cxn>
              <a:cxn ang="5400000">
                <a:pos x="wd2" y="hd2"/>
              </a:cxn>
              <a:cxn ang="10800000">
                <a:pos x="wd2" y="hd2"/>
              </a:cxn>
              <a:cxn ang="16200000">
                <a:pos x="wd2" y="hd2"/>
              </a:cxn>
            </a:cxnLst>
            <a:rect l="0" t="0" r="r" b="b"/>
            <a:pathLst>
              <a:path w="21313" h="21600" extrusionOk="0">
                <a:moveTo>
                  <a:pt x="6715" y="0"/>
                </a:moveTo>
                <a:cubicBezTo>
                  <a:pt x="5980" y="0"/>
                  <a:pt x="5244" y="85"/>
                  <a:pt x="4509" y="294"/>
                </a:cubicBezTo>
                <a:cubicBezTo>
                  <a:pt x="1821" y="1068"/>
                  <a:pt x="172" y="3622"/>
                  <a:pt x="0" y="6100"/>
                </a:cubicBezTo>
                <a:cubicBezTo>
                  <a:pt x="0" y="8654"/>
                  <a:pt x="607" y="11128"/>
                  <a:pt x="1906" y="13373"/>
                </a:cubicBezTo>
                <a:cubicBezTo>
                  <a:pt x="2863" y="15695"/>
                  <a:pt x="4423" y="17784"/>
                  <a:pt x="6333" y="19484"/>
                </a:cubicBezTo>
                <a:cubicBezTo>
                  <a:pt x="7886" y="20870"/>
                  <a:pt x="9961" y="21600"/>
                  <a:pt x="12075" y="21600"/>
                </a:cubicBezTo>
                <a:cubicBezTo>
                  <a:pt x="12678" y="21600"/>
                  <a:pt x="13282" y="21541"/>
                  <a:pt x="13879" y="21421"/>
                </a:cubicBezTo>
                <a:cubicBezTo>
                  <a:pt x="15699" y="20879"/>
                  <a:pt x="17263" y="19873"/>
                  <a:pt x="18477" y="18558"/>
                </a:cubicBezTo>
                <a:cubicBezTo>
                  <a:pt x="19605" y="17395"/>
                  <a:pt x="20558" y="16080"/>
                  <a:pt x="21079" y="14612"/>
                </a:cubicBezTo>
                <a:cubicBezTo>
                  <a:pt x="21600" y="12367"/>
                  <a:pt x="21250" y="9969"/>
                  <a:pt x="20037" y="7956"/>
                </a:cubicBezTo>
                <a:cubicBezTo>
                  <a:pt x="18823" y="6176"/>
                  <a:pt x="17520" y="4472"/>
                  <a:pt x="16046" y="2848"/>
                </a:cubicBezTo>
                <a:cubicBezTo>
                  <a:pt x="14832" y="1377"/>
                  <a:pt x="12926" y="1224"/>
                  <a:pt x="11016" y="683"/>
                </a:cubicBezTo>
                <a:cubicBezTo>
                  <a:pt x="9581" y="324"/>
                  <a:pt x="8150" y="0"/>
                  <a:pt x="67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685" name="Google Shape;636;p22"/>
          <p:cNvSpPr/>
          <p:nvPr/>
        </p:nvSpPr>
        <p:spPr>
          <a:xfrm rot="19910832">
            <a:off x="7166163" y="956112"/>
            <a:ext cx="379043" cy="415290"/>
          </a:xfrm>
          <a:custGeom>
            <a:avLst/>
            <a:gdLst/>
            <a:ahLst/>
            <a:cxnLst>
              <a:cxn ang="0">
                <a:pos x="wd2" y="hd2"/>
              </a:cxn>
              <a:cxn ang="5400000">
                <a:pos x="wd2" y="hd2"/>
              </a:cxn>
              <a:cxn ang="10800000">
                <a:pos x="wd2" y="hd2"/>
              </a:cxn>
              <a:cxn ang="16200000">
                <a:pos x="wd2" y="hd2"/>
              </a:cxn>
            </a:cxnLst>
            <a:rect l="0" t="0" r="r" b="b"/>
            <a:pathLst>
              <a:path w="20496" h="21600" extrusionOk="0">
                <a:moveTo>
                  <a:pt x="9500" y="0"/>
                </a:moveTo>
                <a:cubicBezTo>
                  <a:pt x="8028" y="0"/>
                  <a:pt x="6521" y="508"/>
                  <a:pt x="5057" y="1727"/>
                </a:cubicBezTo>
                <a:cubicBezTo>
                  <a:pt x="2642" y="3718"/>
                  <a:pt x="921" y="6369"/>
                  <a:pt x="117" y="9353"/>
                </a:cubicBezTo>
                <a:cubicBezTo>
                  <a:pt x="-346" y="12113"/>
                  <a:pt x="576" y="14987"/>
                  <a:pt x="2760" y="16978"/>
                </a:cubicBezTo>
                <a:cubicBezTo>
                  <a:pt x="4826" y="18966"/>
                  <a:pt x="7468" y="20403"/>
                  <a:pt x="10338" y="21066"/>
                </a:cubicBezTo>
                <a:cubicBezTo>
                  <a:pt x="11505" y="21377"/>
                  <a:pt x="12797" y="21600"/>
                  <a:pt x="14055" y="21600"/>
                </a:cubicBezTo>
                <a:cubicBezTo>
                  <a:pt x="15908" y="21600"/>
                  <a:pt x="17681" y="21121"/>
                  <a:pt x="18843" y="19739"/>
                </a:cubicBezTo>
                <a:cubicBezTo>
                  <a:pt x="19415" y="19075"/>
                  <a:pt x="19760" y="18193"/>
                  <a:pt x="19992" y="17310"/>
                </a:cubicBezTo>
                <a:cubicBezTo>
                  <a:pt x="21254" y="12777"/>
                  <a:pt x="20105" y="7806"/>
                  <a:pt x="17004" y="4160"/>
                </a:cubicBezTo>
                <a:cubicBezTo>
                  <a:pt x="14968" y="1840"/>
                  <a:pt x="12295" y="0"/>
                  <a:pt x="950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719" name="Google Shape;637;p22"/>
          <p:cNvGrpSpPr/>
          <p:nvPr/>
        </p:nvGrpSpPr>
        <p:grpSpPr>
          <a:xfrm>
            <a:off x="613838" y="775138"/>
            <a:ext cx="2531084" cy="1146847"/>
            <a:chOff x="0" y="0"/>
            <a:chExt cx="2531083" cy="1146845"/>
          </a:xfrm>
        </p:grpSpPr>
        <p:sp>
          <p:nvSpPr>
            <p:cNvPr id="686" name="Google Shape;638;p22"/>
            <p:cNvSpPr/>
            <p:nvPr/>
          </p:nvSpPr>
          <p:spPr>
            <a:xfrm rot="18900000">
              <a:off x="210626" y="964815"/>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87" name="Google Shape;639;p22"/>
            <p:cNvSpPr/>
            <p:nvPr/>
          </p:nvSpPr>
          <p:spPr>
            <a:xfrm rot="18900000">
              <a:off x="17373" y="994521"/>
              <a:ext cx="76073" cy="80651"/>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88" name="Google Shape;640;p22"/>
            <p:cNvSpPr/>
            <p:nvPr/>
          </p:nvSpPr>
          <p:spPr>
            <a:xfrm rot="18900000">
              <a:off x="1832761" y="149822"/>
              <a:ext cx="93736" cy="1015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89" name="Google Shape;641;p22"/>
            <p:cNvSpPr/>
            <p:nvPr/>
          </p:nvSpPr>
          <p:spPr>
            <a:xfrm rot="18900000">
              <a:off x="1861191" y="407272"/>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0" name="Google Shape;642;p22"/>
            <p:cNvSpPr/>
            <p:nvPr/>
          </p:nvSpPr>
          <p:spPr>
            <a:xfrm rot="18900000">
              <a:off x="1586322" y="381230"/>
              <a:ext cx="48836"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1" name="Google Shape;643;p22"/>
            <p:cNvSpPr/>
            <p:nvPr/>
          </p:nvSpPr>
          <p:spPr>
            <a:xfrm rot="18900000">
              <a:off x="1760605" y="644631"/>
              <a:ext cx="68354"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2" name="Google Shape;644;p22"/>
            <p:cNvSpPr/>
            <p:nvPr/>
          </p:nvSpPr>
          <p:spPr>
            <a:xfrm rot="18900000">
              <a:off x="2130880" y="394024"/>
              <a:ext cx="62492" cy="67686"/>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821"/>
                    <a:pt x="-2700" y="19926"/>
                    <a:pt x="8100" y="21600"/>
                  </a:cubicBezTo>
                  <a:cubicBezTo>
                    <a:pt x="18900" y="19926"/>
                    <a:pt x="18900" y="821"/>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3" name="Google Shape;645;p22"/>
            <p:cNvSpPr/>
            <p:nvPr/>
          </p:nvSpPr>
          <p:spPr>
            <a:xfrm rot="18900000">
              <a:off x="1593334" y="149846"/>
              <a:ext cx="101529"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4" name="Google Shape;646;p22"/>
            <p:cNvSpPr/>
            <p:nvPr/>
          </p:nvSpPr>
          <p:spPr>
            <a:xfrm rot="18900000">
              <a:off x="1407943" y="215793"/>
              <a:ext cx="85870" cy="9104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5" name="Google Shape;647;p22"/>
            <p:cNvSpPr/>
            <p:nvPr/>
          </p:nvSpPr>
          <p:spPr>
            <a:xfrm rot="18900000">
              <a:off x="1550940" y="594068"/>
              <a:ext cx="80007" cy="88467"/>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6" name="Google Shape;648;p22"/>
            <p:cNvSpPr/>
            <p:nvPr/>
          </p:nvSpPr>
          <p:spPr>
            <a:xfrm rot="18900000">
              <a:off x="1380247" y="460202"/>
              <a:ext cx="64422"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7" name="Google Shape;649;p22"/>
            <p:cNvSpPr/>
            <p:nvPr/>
          </p:nvSpPr>
          <p:spPr>
            <a:xfrm rot="18900000">
              <a:off x="1328098" y="648811"/>
              <a:ext cx="112255" cy="110732"/>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8" name="Google Shape;650;p22"/>
            <p:cNvSpPr/>
            <p:nvPr/>
          </p:nvSpPr>
          <p:spPr>
            <a:xfrm rot="18900000">
              <a:off x="1118050" y="344957"/>
              <a:ext cx="89729" cy="8846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99" name="Google Shape;651;p22"/>
            <p:cNvSpPr/>
            <p:nvPr/>
          </p:nvSpPr>
          <p:spPr>
            <a:xfrm rot="18900000">
              <a:off x="1017970" y="626083"/>
              <a:ext cx="81936" cy="9113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0" name="Google Shape;652;p22"/>
            <p:cNvSpPr/>
            <p:nvPr/>
          </p:nvSpPr>
          <p:spPr>
            <a:xfrm rot="18900000">
              <a:off x="862253" y="483452"/>
              <a:ext cx="64422" cy="65014"/>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1" name="Google Shape;653;p22"/>
            <p:cNvSpPr/>
            <p:nvPr/>
          </p:nvSpPr>
          <p:spPr>
            <a:xfrm rot="18900000">
              <a:off x="935492" y="88422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2" name="Google Shape;654;p22"/>
            <p:cNvSpPr/>
            <p:nvPr/>
          </p:nvSpPr>
          <p:spPr>
            <a:xfrm rot="18900000">
              <a:off x="678811" y="781002"/>
              <a:ext cx="101529"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3" name="Google Shape;655;p22"/>
            <p:cNvSpPr/>
            <p:nvPr/>
          </p:nvSpPr>
          <p:spPr>
            <a:xfrm rot="18900000">
              <a:off x="521045" y="694242"/>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4" name="Google Shape;656;p22"/>
            <p:cNvSpPr/>
            <p:nvPr/>
          </p:nvSpPr>
          <p:spPr>
            <a:xfrm rot="18900000">
              <a:off x="460292" y="822252"/>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5" name="Google Shape;657;p22"/>
            <p:cNvSpPr/>
            <p:nvPr/>
          </p:nvSpPr>
          <p:spPr>
            <a:xfrm rot="18900000">
              <a:off x="434908" y="101660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6" name="Google Shape;658;p22"/>
            <p:cNvSpPr/>
            <p:nvPr/>
          </p:nvSpPr>
          <p:spPr>
            <a:xfrm rot="18900000">
              <a:off x="250919" y="747964"/>
              <a:ext cx="83223" cy="88467"/>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7" name="Google Shape;659;p22"/>
            <p:cNvSpPr/>
            <p:nvPr/>
          </p:nvSpPr>
          <p:spPr>
            <a:xfrm rot="18900000">
              <a:off x="710214" y="557814"/>
              <a:ext cx="66350" cy="6758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8" name="Google Shape;660;p22"/>
            <p:cNvSpPr/>
            <p:nvPr/>
          </p:nvSpPr>
          <p:spPr>
            <a:xfrm rot="18900000">
              <a:off x="681672" y="1067894"/>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09" name="Google Shape;661;p22"/>
            <p:cNvSpPr/>
            <p:nvPr/>
          </p:nvSpPr>
          <p:spPr>
            <a:xfrm rot="18900000">
              <a:off x="1156306" y="938297"/>
              <a:ext cx="70285" cy="7026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0" name="Google Shape;662;p22"/>
            <p:cNvSpPr/>
            <p:nvPr/>
          </p:nvSpPr>
          <p:spPr>
            <a:xfrm rot="18900000">
              <a:off x="1421397" y="879958"/>
              <a:ext cx="97596"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1" name="Google Shape;663;p22"/>
            <p:cNvSpPr/>
            <p:nvPr/>
          </p:nvSpPr>
          <p:spPr>
            <a:xfrm rot="18900000">
              <a:off x="1660981" y="793207"/>
              <a:ext cx="122409" cy="115481"/>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2" name="Google Shape;664;p22"/>
            <p:cNvSpPr/>
            <p:nvPr/>
          </p:nvSpPr>
          <p:spPr>
            <a:xfrm rot="18900000">
              <a:off x="2001365" y="658066"/>
              <a:ext cx="95666"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3" name="Google Shape;665;p22"/>
            <p:cNvSpPr/>
            <p:nvPr/>
          </p:nvSpPr>
          <p:spPr>
            <a:xfrm rot="18900000">
              <a:off x="2020191" y="189522"/>
              <a:ext cx="105389" cy="10677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4" name="Google Shape;666;p22"/>
            <p:cNvSpPr/>
            <p:nvPr/>
          </p:nvSpPr>
          <p:spPr>
            <a:xfrm rot="18900000">
              <a:off x="2285027" y="576514"/>
              <a:ext cx="78078" cy="78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5" name="Google Shape;667;p22"/>
            <p:cNvSpPr/>
            <p:nvPr/>
          </p:nvSpPr>
          <p:spPr>
            <a:xfrm rot="18900000">
              <a:off x="2309022" y="262619"/>
              <a:ext cx="74143" cy="7283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6" name="Google Shape;668;p22"/>
            <p:cNvSpPr/>
            <p:nvPr/>
          </p:nvSpPr>
          <p:spPr>
            <a:xfrm rot="18900000">
              <a:off x="2198422" y="17344"/>
              <a:ext cx="87874" cy="93712"/>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616"/>
                    <a:pt x="-2759" y="20391"/>
                    <a:pt x="8278" y="21600"/>
                  </a:cubicBezTo>
                  <a:cubicBezTo>
                    <a:pt x="18841" y="20391"/>
                    <a:pt x="18841" y="616"/>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7" name="Google Shape;669;p22"/>
            <p:cNvSpPr/>
            <p:nvPr/>
          </p:nvSpPr>
          <p:spPr>
            <a:xfrm rot="18900000">
              <a:off x="2009881" y="25152"/>
              <a:ext cx="78077" cy="85894"/>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19"/>
                    <a:pt x="-2700" y="20953"/>
                    <a:pt x="8100" y="21600"/>
                  </a:cubicBezTo>
                  <a:cubicBezTo>
                    <a:pt x="18900" y="20953"/>
                    <a:pt x="18900" y="1319"/>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18" name="Google Shape;670;p22"/>
            <p:cNvSpPr/>
            <p:nvPr/>
          </p:nvSpPr>
          <p:spPr>
            <a:xfrm rot="18900000">
              <a:off x="2425711" y="484046"/>
              <a:ext cx="87874" cy="85894"/>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0"/>
                    <a:pt x="-2759" y="21600"/>
                    <a:pt x="8278" y="21600"/>
                  </a:cubicBezTo>
                  <a:cubicBezTo>
                    <a:pt x="18841" y="21600"/>
                    <a:pt x="18841" y="0"/>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720" name="Google Shape;671;p22"/>
          <p:cNvSpPr/>
          <p:nvPr/>
        </p:nvSpPr>
        <p:spPr>
          <a:xfrm rot="12853006">
            <a:off x="4146132" y="4424462"/>
            <a:ext cx="2516805" cy="1734494"/>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721" name="Google Shape;672;p22"/>
          <p:cNvSpPr/>
          <p:nvPr/>
        </p:nvSpPr>
        <p:spPr>
          <a:xfrm rot="1868846">
            <a:off x="8106877" y="3279000"/>
            <a:ext cx="1427924" cy="2651481"/>
          </a:xfrm>
          <a:custGeom>
            <a:avLst/>
            <a:gdLst/>
            <a:ahLst/>
            <a:cxnLst>
              <a:cxn ang="0">
                <a:pos x="wd2" y="hd2"/>
              </a:cxn>
              <a:cxn ang="5400000">
                <a:pos x="wd2" y="hd2"/>
              </a:cxn>
              <a:cxn ang="10800000">
                <a:pos x="wd2" y="hd2"/>
              </a:cxn>
              <a:cxn ang="16200000">
                <a:pos x="wd2" y="hd2"/>
              </a:cxn>
            </a:cxnLst>
            <a:rect l="0" t="0" r="r" b="b"/>
            <a:pathLst>
              <a:path w="21513" h="21600" extrusionOk="0">
                <a:moveTo>
                  <a:pt x="9878" y="0"/>
                </a:moveTo>
                <a:cubicBezTo>
                  <a:pt x="9505" y="0"/>
                  <a:pt x="9131" y="13"/>
                  <a:pt x="8758" y="13"/>
                </a:cubicBezTo>
                <a:cubicBezTo>
                  <a:pt x="7862" y="147"/>
                  <a:pt x="6966" y="315"/>
                  <a:pt x="6142" y="709"/>
                </a:cubicBezTo>
                <a:cubicBezTo>
                  <a:pt x="5899" y="835"/>
                  <a:pt x="5663" y="961"/>
                  <a:pt x="5427" y="1095"/>
                </a:cubicBezTo>
                <a:cubicBezTo>
                  <a:pt x="5262" y="1187"/>
                  <a:pt x="5105" y="1297"/>
                  <a:pt x="4940" y="1397"/>
                </a:cubicBezTo>
                <a:cubicBezTo>
                  <a:pt x="4775" y="1515"/>
                  <a:pt x="4618" y="1624"/>
                  <a:pt x="4445" y="1741"/>
                </a:cubicBezTo>
                <a:cubicBezTo>
                  <a:pt x="4367" y="1800"/>
                  <a:pt x="4288" y="1859"/>
                  <a:pt x="4210" y="1909"/>
                </a:cubicBezTo>
                <a:cubicBezTo>
                  <a:pt x="4021" y="2052"/>
                  <a:pt x="3840" y="2203"/>
                  <a:pt x="3644" y="2337"/>
                </a:cubicBezTo>
                <a:cubicBezTo>
                  <a:pt x="3565" y="2395"/>
                  <a:pt x="3487" y="2454"/>
                  <a:pt x="3408" y="2513"/>
                </a:cubicBezTo>
                <a:cubicBezTo>
                  <a:pt x="2615" y="3075"/>
                  <a:pt x="1947" y="3822"/>
                  <a:pt x="1351" y="4610"/>
                </a:cubicBezTo>
                <a:cubicBezTo>
                  <a:pt x="1194" y="4837"/>
                  <a:pt x="1076" y="5089"/>
                  <a:pt x="989" y="5349"/>
                </a:cubicBezTo>
                <a:cubicBezTo>
                  <a:pt x="494" y="6918"/>
                  <a:pt x="251" y="8554"/>
                  <a:pt x="62" y="10190"/>
                </a:cubicBezTo>
                <a:cubicBezTo>
                  <a:pt x="-87" y="11087"/>
                  <a:pt x="62" y="12002"/>
                  <a:pt x="212" y="12891"/>
                </a:cubicBezTo>
                <a:cubicBezTo>
                  <a:pt x="486" y="14234"/>
                  <a:pt x="801" y="15585"/>
                  <a:pt x="1311" y="16851"/>
                </a:cubicBezTo>
                <a:cubicBezTo>
                  <a:pt x="1374" y="16994"/>
                  <a:pt x="1437" y="17128"/>
                  <a:pt x="1508" y="17270"/>
                </a:cubicBezTo>
                <a:cubicBezTo>
                  <a:pt x="1563" y="17388"/>
                  <a:pt x="1610" y="17497"/>
                  <a:pt x="1665" y="17606"/>
                </a:cubicBezTo>
                <a:cubicBezTo>
                  <a:pt x="2152" y="18579"/>
                  <a:pt x="2953" y="19335"/>
                  <a:pt x="3911" y="19746"/>
                </a:cubicBezTo>
                <a:cubicBezTo>
                  <a:pt x="4178" y="19897"/>
                  <a:pt x="4438" y="20048"/>
                  <a:pt x="4696" y="20216"/>
                </a:cubicBezTo>
                <a:cubicBezTo>
                  <a:pt x="4806" y="20266"/>
                  <a:pt x="4909" y="20325"/>
                  <a:pt x="5019" y="20383"/>
                </a:cubicBezTo>
                <a:cubicBezTo>
                  <a:pt x="5129" y="20442"/>
                  <a:pt x="5238" y="20475"/>
                  <a:pt x="5356" y="20517"/>
                </a:cubicBezTo>
                <a:cubicBezTo>
                  <a:pt x="5969" y="20736"/>
                  <a:pt x="6605" y="20845"/>
                  <a:pt x="7234" y="21012"/>
                </a:cubicBezTo>
                <a:cubicBezTo>
                  <a:pt x="8294" y="21273"/>
                  <a:pt x="9354" y="21533"/>
                  <a:pt x="10438" y="21600"/>
                </a:cubicBezTo>
                <a:cubicBezTo>
                  <a:pt x="11389" y="21566"/>
                  <a:pt x="12323" y="21373"/>
                  <a:pt x="13219" y="21029"/>
                </a:cubicBezTo>
                <a:cubicBezTo>
                  <a:pt x="13321" y="20987"/>
                  <a:pt x="13431" y="20946"/>
                  <a:pt x="13541" y="20895"/>
                </a:cubicBezTo>
                <a:cubicBezTo>
                  <a:pt x="13729" y="20811"/>
                  <a:pt x="13918" y="20727"/>
                  <a:pt x="14106" y="20635"/>
                </a:cubicBezTo>
                <a:lnTo>
                  <a:pt x="14263" y="20551"/>
                </a:lnTo>
                <a:lnTo>
                  <a:pt x="14656" y="20341"/>
                </a:lnTo>
                <a:cubicBezTo>
                  <a:pt x="14766" y="20283"/>
                  <a:pt x="14868" y="20224"/>
                  <a:pt x="14978" y="20165"/>
                </a:cubicBezTo>
                <a:cubicBezTo>
                  <a:pt x="15222" y="20064"/>
                  <a:pt x="15457" y="19947"/>
                  <a:pt x="15693" y="19830"/>
                </a:cubicBezTo>
                <a:cubicBezTo>
                  <a:pt x="15929" y="19703"/>
                  <a:pt x="16133" y="19561"/>
                  <a:pt x="16352" y="19435"/>
                </a:cubicBezTo>
                <a:cubicBezTo>
                  <a:pt x="16580" y="19267"/>
                  <a:pt x="16816" y="19108"/>
                  <a:pt x="17060" y="18966"/>
                </a:cubicBezTo>
                <a:cubicBezTo>
                  <a:pt x="17688" y="18630"/>
                  <a:pt x="18222" y="18118"/>
                  <a:pt x="18772" y="17648"/>
                </a:cubicBezTo>
                <a:cubicBezTo>
                  <a:pt x="19298" y="17086"/>
                  <a:pt x="19872" y="16549"/>
                  <a:pt x="20217" y="15827"/>
                </a:cubicBezTo>
                <a:cubicBezTo>
                  <a:pt x="20311" y="15568"/>
                  <a:pt x="20406" y="15308"/>
                  <a:pt x="20500" y="15047"/>
                </a:cubicBezTo>
                <a:cubicBezTo>
                  <a:pt x="20555" y="14913"/>
                  <a:pt x="20602" y="14762"/>
                  <a:pt x="20657" y="14619"/>
                </a:cubicBezTo>
                <a:cubicBezTo>
                  <a:pt x="20696" y="14510"/>
                  <a:pt x="20728" y="14393"/>
                  <a:pt x="20775" y="14284"/>
                </a:cubicBezTo>
                <a:cubicBezTo>
                  <a:pt x="20814" y="14175"/>
                  <a:pt x="20853" y="14049"/>
                  <a:pt x="20893" y="13931"/>
                </a:cubicBezTo>
                <a:cubicBezTo>
                  <a:pt x="20932" y="13814"/>
                  <a:pt x="20971" y="13713"/>
                  <a:pt x="21018" y="13604"/>
                </a:cubicBezTo>
                <a:cubicBezTo>
                  <a:pt x="21057" y="13495"/>
                  <a:pt x="21097" y="13370"/>
                  <a:pt x="21136" y="13252"/>
                </a:cubicBezTo>
                <a:cubicBezTo>
                  <a:pt x="21285" y="12732"/>
                  <a:pt x="21403" y="12203"/>
                  <a:pt x="21513" y="11675"/>
                </a:cubicBezTo>
                <a:cubicBezTo>
                  <a:pt x="21419" y="10802"/>
                  <a:pt x="21223" y="9955"/>
                  <a:pt x="20932" y="9133"/>
                </a:cubicBezTo>
                <a:cubicBezTo>
                  <a:pt x="20822" y="8881"/>
                  <a:pt x="20743" y="8621"/>
                  <a:pt x="20649" y="8361"/>
                </a:cubicBezTo>
                <a:cubicBezTo>
                  <a:pt x="20633" y="8327"/>
                  <a:pt x="20618" y="8243"/>
                  <a:pt x="20610" y="8201"/>
                </a:cubicBezTo>
                <a:cubicBezTo>
                  <a:pt x="20555" y="8075"/>
                  <a:pt x="20508" y="7933"/>
                  <a:pt x="20476" y="7799"/>
                </a:cubicBezTo>
                <a:cubicBezTo>
                  <a:pt x="20461" y="7379"/>
                  <a:pt x="20233" y="7027"/>
                  <a:pt x="20091" y="6641"/>
                </a:cubicBezTo>
                <a:lnTo>
                  <a:pt x="20146" y="6565"/>
                </a:lnTo>
                <a:cubicBezTo>
                  <a:pt x="20068" y="6456"/>
                  <a:pt x="19997" y="6339"/>
                  <a:pt x="19926" y="6230"/>
                </a:cubicBezTo>
                <a:cubicBezTo>
                  <a:pt x="19824" y="5995"/>
                  <a:pt x="19738" y="5760"/>
                  <a:pt x="19644" y="5517"/>
                </a:cubicBezTo>
                <a:cubicBezTo>
                  <a:pt x="19369" y="4870"/>
                  <a:pt x="19078" y="4208"/>
                  <a:pt x="18646" y="3654"/>
                </a:cubicBezTo>
                <a:cubicBezTo>
                  <a:pt x="18269" y="3084"/>
                  <a:pt x="17735" y="2681"/>
                  <a:pt x="17232" y="2253"/>
                </a:cubicBezTo>
                <a:cubicBezTo>
                  <a:pt x="17099" y="2169"/>
                  <a:pt x="16965" y="2085"/>
                  <a:pt x="16832" y="2001"/>
                </a:cubicBezTo>
                <a:cubicBezTo>
                  <a:pt x="16636" y="1900"/>
                  <a:pt x="16447" y="1792"/>
                  <a:pt x="16251" y="1699"/>
                </a:cubicBezTo>
                <a:cubicBezTo>
                  <a:pt x="16038" y="1573"/>
                  <a:pt x="15834" y="1439"/>
                  <a:pt x="15630" y="1313"/>
                </a:cubicBezTo>
                <a:cubicBezTo>
                  <a:pt x="15418" y="1187"/>
                  <a:pt x="15198" y="1078"/>
                  <a:pt x="14986" y="969"/>
                </a:cubicBezTo>
                <a:cubicBezTo>
                  <a:pt x="14664" y="827"/>
                  <a:pt x="14334" y="718"/>
                  <a:pt x="14004" y="634"/>
                </a:cubicBezTo>
                <a:cubicBezTo>
                  <a:pt x="13509" y="499"/>
                  <a:pt x="13030" y="281"/>
                  <a:pt x="12527" y="189"/>
                </a:cubicBezTo>
                <a:cubicBezTo>
                  <a:pt x="12129" y="174"/>
                  <a:pt x="11729" y="83"/>
                  <a:pt x="11325" y="83"/>
                </a:cubicBezTo>
                <a:cubicBezTo>
                  <a:pt x="11268" y="83"/>
                  <a:pt x="11210" y="84"/>
                  <a:pt x="11153" y="88"/>
                </a:cubicBezTo>
                <a:cubicBezTo>
                  <a:pt x="10730" y="17"/>
                  <a:pt x="10304" y="0"/>
                  <a:pt x="9878"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7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_2_2_1_1">
    <p:spTree>
      <p:nvGrpSpPr>
        <p:cNvPr id="1" name=""/>
        <p:cNvGrpSpPr/>
        <p:nvPr/>
      </p:nvGrpSpPr>
      <p:grpSpPr>
        <a:xfrm>
          <a:off x="0" y="0"/>
          <a:ext cx="0" cy="0"/>
          <a:chOff x="0" y="0"/>
          <a:chExt cx="0" cy="0"/>
        </a:xfrm>
      </p:grpSpPr>
      <p:sp>
        <p:nvSpPr>
          <p:cNvPr id="729" name="Google Shape;674;p23"/>
          <p:cNvSpPr/>
          <p:nvPr/>
        </p:nvSpPr>
        <p:spPr>
          <a:xfrm rot="6569066" flipH="1">
            <a:off x="1527885" y="3568971"/>
            <a:ext cx="1561784" cy="3509151"/>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730" name="Body Level One…"/>
          <p:cNvSpPr txBox="1">
            <a:spLocks noGrp="1"/>
          </p:cNvSpPr>
          <p:nvPr>
            <p:ph type="body" sz="half" idx="1"/>
          </p:nvPr>
        </p:nvSpPr>
        <p:spPr>
          <a:xfrm>
            <a:off x="2159999" y="1205624"/>
            <a:ext cx="4519202" cy="3324302"/>
          </a:xfrm>
          <a:prstGeom prst="rect">
            <a:avLst/>
          </a:prstGeom>
        </p:spPr>
        <p:txBody>
          <a:bodyPr anchor="ctr">
            <a:normAutofit/>
          </a:bodyPr>
          <a:lstStyle>
            <a:lvl1pPr algn="ctr">
              <a:lnSpc>
                <a:spcPct val="100000"/>
              </a:lnSpc>
              <a:buClr>
                <a:srgbClr val="D9D9D9"/>
              </a:buClr>
            </a:lvl1pPr>
            <a:lvl2pPr algn="ctr">
              <a:lnSpc>
                <a:spcPct val="100000"/>
              </a:lnSpc>
              <a:buClr>
                <a:srgbClr val="D9D9D9"/>
              </a:buClr>
            </a:lvl2pPr>
            <a:lvl3pPr algn="ctr">
              <a:lnSpc>
                <a:spcPct val="100000"/>
              </a:lnSpc>
              <a:buClr>
                <a:srgbClr val="D9D9D9"/>
              </a:buClr>
            </a:lvl3pPr>
            <a:lvl4pPr algn="ctr">
              <a:lnSpc>
                <a:spcPct val="100000"/>
              </a:lnSpc>
              <a:buClr>
                <a:srgbClr val="D9D9D9"/>
              </a:buClr>
            </a:lvl4pPr>
            <a:lvl5pPr algn="ctr">
              <a:lnSpc>
                <a:spcPct val="100000"/>
              </a:lnSpc>
              <a:buClr>
                <a:srgbClr val="D9D9D9"/>
              </a:buClr>
            </a:lvl5pPr>
          </a:lstStyle>
          <a:p>
            <a:r>
              <a:t>Body Level One</a:t>
            </a:r>
          </a:p>
          <a:p>
            <a:pPr lvl="1"/>
            <a:r>
              <a:t>Body Level Two</a:t>
            </a:r>
          </a:p>
          <a:p>
            <a:pPr lvl="2"/>
            <a:r>
              <a:t>Body Level Three</a:t>
            </a:r>
          </a:p>
          <a:p>
            <a:pPr lvl="3"/>
            <a:r>
              <a:t>Body Level Four</a:t>
            </a:r>
          </a:p>
          <a:p>
            <a:pPr lvl="4"/>
            <a:r>
              <a:t>Body Level Five</a:t>
            </a:r>
          </a:p>
        </p:txBody>
      </p:sp>
      <p:sp>
        <p:nvSpPr>
          <p:cNvPr id="731" name="Title Text"/>
          <p:cNvSpPr txBox="1">
            <a:spLocks noGrp="1"/>
          </p:cNvSpPr>
          <p:nvPr>
            <p:ph type="title"/>
          </p:nvPr>
        </p:nvSpPr>
        <p:spPr>
          <a:prstGeom prst="rect">
            <a:avLst/>
          </a:prstGeom>
        </p:spPr>
        <p:txBody>
          <a:bodyPr/>
          <a:lstStyle/>
          <a:p>
            <a:r>
              <a:t>Title Text</a:t>
            </a:r>
          </a:p>
        </p:txBody>
      </p:sp>
      <p:sp>
        <p:nvSpPr>
          <p:cNvPr id="732" name="Google Shape;677;p23"/>
          <p:cNvSpPr/>
          <p:nvPr/>
        </p:nvSpPr>
        <p:spPr>
          <a:xfrm rot="19434635" flipH="1">
            <a:off x="7643011" y="129252"/>
            <a:ext cx="1561775" cy="3509194"/>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733" name="Google Shape;678;p23"/>
          <p:cNvSpPr/>
          <p:nvPr/>
        </p:nvSpPr>
        <p:spPr>
          <a:xfrm flipH="1">
            <a:off x="6414437" y="768125"/>
            <a:ext cx="1477643" cy="455225"/>
          </a:xfrm>
          <a:custGeom>
            <a:avLst/>
            <a:gdLst/>
            <a:ahLst/>
            <a:cxnLst>
              <a:cxn ang="0">
                <a:pos x="wd2" y="hd2"/>
              </a:cxn>
              <a:cxn ang="5400000">
                <a:pos x="wd2" y="hd2"/>
              </a:cxn>
              <a:cxn ang="10800000">
                <a:pos x="wd2" y="hd2"/>
              </a:cxn>
              <a:cxn ang="16200000">
                <a:pos x="wd2" y="hd2"/>
              </a:cxn>
            </a:cxnLst>
            <a:rect l="0" t="0" r="r" b="b"/>
            <a:pathLst>
              <a:path w="21544" h="21600" extrusionOk="0">
                <a:moveTo>
                  <a:pt x="12533" y="2151"/>
                </a:moveTo>
                <a:cubicBezTo>
                  <a:pt x="12943" y="6578"/>
                  <a:pt x="12579" y="11296"/>
                  <a:pt x="11588" y="14540"/>
                </a:cubicBezTo>
                <a:cubicBezTo>
                  <a:pt x="11406" y="12003"/>
                  <a:pt x="11426" y="9285"/>
                  <a:pt x="11664" y="6788"/>
                </a:cubicBezTo>
                <a:cubicBezTo>
                  <a:pt x="11806" y="5309"/>
                  <a:pt x="12079" y="3009"/>
                  <a:pt x="12533" y="2151"/>
                </a:cubicBezTo>
                <a:close/>
                <a:moveTo>
                  <a:pt x="12335" y="1410"/>
                </a:moveTo>
                <a:cubicBezTo>
                  <a:pt x="11979" y="2255"/>
                  <a:pt x="11703" y="3482"/>
                  <a:pt x="11564" y="4901"/>
                </a:cubicBezTo>
                <a:cubicBezTo>
                  <a:pt x="11124" y="8217"/>
                  <a:pt x="11064" y="11991"/>
                  <a:pt x="11384" y="15502"/>
                </a:cubicBezTo>
                <a:cubicBezTo>
                  <a:pt x="11409" y="15705"/>
                  <a:pt x="11466" y="15806"/>
                  <a:pt x="11519" y="15806"/>
                </a:cubicBezTo>
                <a:cubicBezTo>
                  <a:pt x="11551" y="15806"/>
                  <a:pt x="11582" y="15769"/>
                  <a:pt x="11604" y="15697"/>
                </a:cubicBezTo>
                <a:cubicBezTo>
                  <a:pt x="12823" y="12240"/>
                  <a:pt x="13307" y="6830"/>
                  <a:pt x="12845" y="1822"/>
                </a:cubicBezTo>
                <a:cubicBezTo>
                  <a:pt x="12866" y="1818"/>
                  <a:pt x="12886" y="1813"/>
                  <a:pt x="12907" y="1813"/>
                </a:cubicBezTo>
                <a:cubicBezTo>
                  <a:pt x="12994" y="1813"/>
                  <a:pt x="13085" y="1864"/>
                  <a:pt x="13183" y="1973"/>
                </a:cubicBezTo>
                <a:cubicBezTo>
                  <a:pt x="13503" y="2364"/>
                  <a:pt x="13782" y="3210"/>
                  <a:pt x="13902" y="4315"/>
                </a:cubicBezTo>
                <a:cubicBezTo>
                  <a:pt x="14062" y="5616"/>
                  <a:pt x="14042" y="7048"/>
                  <a:pt x="13902" y="8413"/>
                </a:cubicBezTo>
                <a:cubicBezTo>
                  <a:pt x="13742" y="9777"/>
                  <a:pt x="13542" y="11145"/>
                  <a:pt x="13282" y="12446"/>
                </a:cubicBezTo>
                <a:cubicBezTo>
                  <a:pt x="13082" y="13484"/>
                  <a:pt x="12883" y="14592"/>
                  <a:pt x="12663" y="15566"/>
                </a:cubicBezTo>
                <a:cubicBezTo>
                  <a:pt x="12193" y="17644"/>
                  <a:pt x="11601" y="19550"/>
                  <a:pt x="10818" y="20257"/>
                </a:cubicBezTo>
                <a:cubicBezTo>
                  <a:pt x="10373" y="16687"/>
                  <a:pt x="10255" y="12784"/>
                  <a:pt x="10465" y="8999"/>
                </a:cubicBezTo>
                <a:cubicBezTo>
                  <a:pt x="10545" y="7048"/>
                  <a:pt x="10725" y="5161"/>
                  <a:pt x="11024" y="3469"/>
                </a:cubicBezTo>
                <a:cubicBezTo>
                  <a:pt x="11320" y="1968"/>
                  <a:pt x="11819" y="1521"/>
                  <a:pt x="12335" y="1410"/>
                </a:cubicBezTo>
                <a:close/>
                <a:moveTo>
                  <a:pt x="13569" y="1469"/>
                </a:moveTo>
                <a:cubicBezTo>
                  <a:pt x="14250" y="1573"/>
                  <a:pt x="14926" y="1788"/>
                  <a:pt x="15600" y="2169"/>
                </a:cubicBezTo>
                <a:cubicBezTo>
                  <a:pt x="16619" y="2624"/>
                  <a:pt x="17618" y="3600"/>
                  <a:pt x="18558" y="4965"/>
                </a:cubicBezTo>
                <a:cubicBezTo>
                  <a:pt x="19542" y="6382"/>
                  <a:pt x="20400" y="8556"/>
                  <a:pt x="21099" y="11212"/>
                </a:cubicBezTo>
                <a:cubicBezTo>
                  <a:pt x="19912" y="13403"/>
                  <a:pt x="18654" y="15178"/>
                  <a:pt x="17359" y="16543"/>
                </a:cubicBezTo>
                <a:cubicBezTo>
                  <a:pt x="16020" y="18037"/>
                  <a:pt x="14641" y="19078"/>
                  <a:pt x="13243" y="19728"/>
                </a:cubicBezTo>
                <a:cubicBezTo>
                  <a:pt x="12698" y="19993"/>
                  <a:pt x="12151" y="20190"/>
                  <a:pt x="11602" y="20324"/>
                </a:cubicBezTo>
                <a:cubicBezTo>
                  <a:pt x="12069" y="19417"/>
                  <a:pt x="12469" y="18118"/>
                  <a:pt x="12803" y="16736"/>
                </a:cubicBezTo>
                <a:cubicBezTo>
                  <a:pt x="13063" y="15566"/>
                  <a:pt x="13303" y="14397"/>
                  <a:pt x="13522" y="13225"/>
                </a:cubicBezTo>
                <a:cubicBezTo>
                  <a:pt x="13802" y="11795"/>
                  <a:pt x="14021" y="10299"/>
                  <a:pt x="14202" y="8739"/>
                </a:cubicBezTo>
                <a:cubicBezTo>
                  <a:pt x="14382" y="7243"/>
                  <a:pt x="14382" y="5680"/>
                  <a:pt x="14242" y="4186"/>
                </a:cubicBezTo>
                <a:cubicBezTo>
                  <a:pt x="14116" y="3076"/>
                  <a:pt x="13877" y="2122"/>
                  <a:pt x="13569" y="1469"/>
                </a:cubicBezTo>
                <a:close/>
                <a:moveTo>
                  <a:pt x="11224" y="1271"/>
                </a:moveTo>
                <a:cubicBezTo>
                  <a:pt x="11140" y="1434"/>
                  <a:pt x="11059" y="1622"/>
                  <a:pt x="10985" y="1845"/>
                </a:cubicBezTo>
                <a:cubicBezTo>
                  <a:pt x="10565" y="3210"/>
                  <a:pt x="10365" y="5292"/>
                  <a:pt x="10225" y="7112"/>
                </a:cubicBezTo>
                <a:cubicBezTo>
                  <a:pt x="9883" y="11565"/>
                  <a:pt x="9975" y="16254"/>
                  <a:pt x="10483" y="20507"/>
                </a:cubicBezTo>
                <a:cubicBezTo>
                  <a:pt x="10283" y="20524"/>
                  <a:pt x="10082" y="20534"/>
                  <a:pt x="9882" y="20534"/>
                </a:cubicBezTo>
                <a:cubicBezTo>
                  <a:pt x="8157" y="20534"/>
                  <a:pt x="6431" y="19909"/>
                  <a:pt x="4750" y="18687"/>
                </a:cubicBezTo>
                <a:cubicBezTo>
                  <a:pt x="3282" y="17584"/>
                  <a:pt x="1849" y="16021"/>
                  <a:pt x="486" y="13996"/>
                </a:cubicBezTo>
                <a:cubicBezTo>
                  <a:pt x="2451" y="9889"/>
                  <a:pt x="4545" y="6617"/>
                  <a:pt x="6748" y="4186"/>
                </a:cubicBezTo>
                <a:cubicBezTo>
                  <a:pt x="8205" y="2619"/>
                  <a:pt x="9708" y="1647"/>
                  <a:pt x="11224" y="1271"/>
                </a:cubicBezTo>
                <a:close/>
                <a:moveTo>
                  <a:pt x="12496" y="0"/>
                </a:moveTo>
                <a:cubicBezTo>
                  <a:pt x="11934" y="0"/>
                  <a:pt x="11369" y="94"/>
                  <a:pt x="10805" y="284"/>
                </a:cubicBezTo>
                <a:cubicBezTo>
                  <a:pt x="8347" y="1194"/>
                  <a:pt x="5949" y="3405"/>
                  <a:pt x="3712" y="6916"/>
                </a:cubicBezTo>
                <a:cubicBezTo>
                  <a:pt x="2453" y="8867"/>
                  <a:pt x="1233" y="11078"/>
                  <a:pt x="75" y="13615"/>
                </a:cubicBezTo>
                <a:cubicBezTo>
                  <a:pt x="-25" y="13811"/>
                  <a:pt x="-25" y="14266"/>
                  <a:pt x="75" y="14525"/>
                </a:cubicBezTo>
                <a:cubicBezTo>
                  <a:pt x="2692" y="18494"/>
                  <a:pt x="5530" y="20833"/>
                  <a:pt x="8427" y="21419"/>
                </a:cubicBezTo>
                <a:cubicBezTo>
                  <a:pt x="8961" y="21541"/>
                  <a:pt x="9498" y="21600"/>
                  <a:pt x="10034" y="21600"/>
                </a:cubicBezTo>
                <a:cubicBezTo>
                  <a:pt x="12383" y="21600"/>
                  <a:pt x="14734" y="20445"/>
                  <a:pt x="16979" y="18168"/>
                </a:cubicBezTo>
                <a:cubicBezTo>
                  <a:pt x="18537" y="16543"/>
                  <a:pt x="20036" y="14397"/>
                  <a:pt x="21455" y="11860"/>
                </a:cubicBezTo>
                <a:cubicBezTo>
                  <a:pt x="21535" y="11729"/>
                  <a:pt x="21575" y="11340"/>
                  <a:pt x="21515" y="11078"/>
                </a:cubicBezTo>
                <a:cubicBezTo>
                  <a:pt x="20343" y="6071"/>
                  <a:pt x="18590" y="3301"/>
                  <a:pt x="16750" y="1862"/>
                </a:cubicBezTo>
                <a:cubicBezTo>
                  <a:pt x="15364" y="621"/>
                  <a:pt x="13936" y="0"/>
                  <a:pt x="12496"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734" name="Google Shape;679;p23"/>
          <p:cNvSpPr/>
          <p:nvPr/>
        </p:nvSpPr>
        <p:spPr>
          <a:xfrm flipH="1">
            <a:off x="7324112" y="3667573"/>
            <a:ext cx="906714" cy="1524437"/>
          </a:xfrm>
          <a:custGeom>
            <a:avLst/>
            <a:gdLst/>
            <a:ahLst/>
            <a:cxnLst>
              <a:cxn ang="0">
                <a:pos x="wd2" y="hd2"/>
              </a:cxn>
              <a:cxn ang="5400000">
                <a:pos x="wd2" y="hd2"/>
              </a:cxn>
              <a:cxn ang="10800000">
                <a:pos x="wd2" y="hd2"/>
              </a:cxn>
              <a:cxn ang="16200000">
                <a:pos x="wd2" y="hd2"/>
              </a:cxn>
            </a:cxnLst>
            <a:rect l="0" t="0" r="r" b="b"/>
            <a:pathLst>
              <a:path w="21089" h="21600" extrusionOk="0">
                <a:moveTo>
                  <a:pt x="9035" y="0"/>
                </a:moveTo>
                <a:cubicBezTo>
                  <a:pt x="8328" y="0"/>
                  <a:pt x="7626" y="75"/>
                  <a:pt x="6959" y="237"/>
                </a:cubicBezTo>
                <a:cubicBezTo>
                  <a:pt x="3618" y="1076"/>
                  <a:pt x="2481" y="3574"/>
                  <a:pt x="1929" y="5756"/>
                </a:cubicBezTo>
                <a:cubicBezTo>
                  <a:pt x="1481" y="7498"/>
                  <a:pt x="1137" y="9260"/>
                  <a:pt x="862" y="11023"/>
                </a:cubicBezTo>
                <a:cubicBezTo>
                  <a:pt x="344" y="14171"/>
                  <a:pt x="69" y="17318"/>
                  <a:pt x="0" y="20466"/>
                </a:cubicBezTo>
                <a:lnTo>
                  <a:pt x="0" y="21600"/>
                </a:lnTo>
                <a:lnTo>
                  <a:pt x="20772" y="21600"/>
                </a:lnTo>
                <a:cubicBezTo>
                  <a:pt x="21600" y="16354"/>
                  <a:pt x="20808" y="11086"/>
                  <a:pt x="18361" y="6050"/>
                </a:cubicBezTo>
                <a:cubicBezTo>
                  <a:pt x="17568" y="4413"/>
                  <a:pt x="16535" y="2755"/>
                  <a:pt x="14572" y="1518"/>
                </a:cubicBezTo>
                <a:cubicBezTo>
                  <a:pt x="13141" y="614"/>
                  <a:pt x="11065" y="0"/>
                  <a:pt x="903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744" name="Google Shape;680;p23"/>
          <p:cNvGrpSpPr/>
          <p:nvPr/>
        </p:nvGrpSpPr>
        <p:grpSpPr>
          <a:xfrm>
            <a:off x="6777783" y="3605389"/>
            <a:ext cx="1091475" cy="931572"/>
            <a:chOff x="0" y="0"/>
            <a:chExt cx="1091474" cy="931570"/>
          </a:xfrm>
        </p:grpSpPr>
        <p:sp>
          <p:nvSpPr>
            <p:cNvPr id="735" name="Google Shape;681;p23"/>
            <p:cNvSpPr/>
            <p:nvPr/>
          </p:nvSpPr>
          <p:spPr>
            <a:xfrm rot="18692800" flipH="1">
              <a:off x="336275" y="199007"/>
              <a:ext cx="121564" cy="106930"/>
            </a:xfrm>
            <a:custGeom>
              <a:avLst/>
              <a:gdLst/>
              <a:ahLst/>
              <a:cxnLst>
                <a:cxn ang="0">
                  <a:pos x="wd2" y="hd2"/>
                </a:cxn>
                <a:cxn ang="5400000">
                  <a:pos x="wd2" y="hd2"/>
                </a:cxn>
                <a:cxn ang="10800000">
                  <a:pos x="wd2" y="hd2"/>
                </a:cxn>
                <a:cxn ang="16200000">
                  <a:pos x="wd2" y="hd2"/>
                </a:cxn>
              </a:cxnLst>
              <a:rect l="0" t="0" r="r" b="b"/>
              <a:pathLst>
                <a:path w="21468" h="21600" extrusionOk="0">
                  <a:moveTo>
                    <a:pt x="9642" y="0"/>
                  </a:moveTo>
                  <a:cubicBezTo>
                    <a:pt x="7589" y="0"/>
                    <a:pt x="6045" y="581"/>
                    <a:pt x="4501" y="1766"/>
                  </a:cubicBezTo>
                  <a:lnTo>
                    <a:pt x="2957" y="3533"/>
                  </a:lnTo>
                  <a:cubicBezTo>
                    <a:pt x="1412" y="4696"/>
                    <a:pt x="904" y="6462"/>
                    <a:pt x="396" y="8229"/>
                  </a:cubicBezTo>
                  <a:cubicBezTo>
                    <a:pt x="-132" y="9414"/>
                    <a:pt x="-132" y="11180"/>
                    <a:pt x="396" y="12343"/>
                  </a:cubicBezTo>
                  <a:cubicBezTo>
                    <a:pt x="396" y="14109"/>
                    <a:pt x="904" y="15294"/>
                    <a:pt x="1412" y="16457"/>
                  </a:cubicBezTo>
                  <a:cubicBezTo>
                    <a:pt x="1940" y="17642"/>
                    <a:pt x="2957" y="18805"/>
                    <a:pt x="3993" y="19409"/>
                  </a:cubicBezTo>
                  <a:cubicBezTo>
                    <a:pt x="4501" y="20571"/>
                    <a:pt x="6045" y="21175"/>
                    <a:pt x="7081" y="21175"/>
                  </a:cubicBezTo>
                  <a:cubicBezTo>
                    <a:pt x="7843" y="21466"/>
                    <a:pt x="8743" y="21600"/>
                    <a:pt x="9642" y="21600"/>
                  </a:cubicBezTo>
                  <a:cubicBezTo>
                    <a:pt x="10541" y="21600"/>
                    <a:pt x="11440" y="21466"/>
                    <a:pt x="12222" y="21175"/>
                  </a:cubicBezTo>
                  <a:lnTo>
                    <a:pt x="14783" y="20571"/>
                  </a:lnTo>
                  <a:cubicBezTo>
                    <a:pt x="16327" y="20571"/>
                    <a:pt x="17363" y="19990"/>
                    <a:pt x="17871" y="18805"/>
                  </a:cubicBezTo>
                  <a:cubicBezTo>
                    <a:pt x="18888" y="18224"/>
                    <a:pt x="19924" y="17061"/>
                    <a:pt x="20432" y="15876"/>
                  </a:cubicBezTo>
                  <a:cubicBezTo>
                    <a:pt x="20960" y="15294"/>
                    <a:pt x="20960" y="14109"/>
                    <a:pt x="21468" y="13528"/>
                  </a:cubicBezTo>
                  <a:cubicBezTo>
                    <a:pt x="21468" y="12343"/>
                    <a:pt x="21468" y="10576"/>
                    <a:pt x="21468" y="9414"/>
                  </a:cubicBezTo>
                  <a:cubicBezTo>
                    <a:pt x="21468" y="8229"/>
                    <a:pt x="20960" y="7647"/>
                    <a:pt x="20432" y="7066"/>
                  </a:cubicBezTo>
                  <a:cubicBezTo>
                    <a:pt x="20432" y="5299"/>
                    <a:pt x="19924" y="4114"/>
                    <a:pt x="18888" y="3533"/>
                  </a:cubicBezTo>
                  <a:lnTo>
                    <a:pt x="16835" y="1766"/>
                  </a:lnTo>
                  <a:cubicBezTo>
                    <a:pt x="16092" y="894"/>
                    <a:pt x="14783" y="358"/>
                    <a:pt x="13532" y="358"/>
                  </a:cubicBezTo>
                  <a:cubicBezTo>
                    <a:pt x="13082" y="358"/>
                    <a:pt x="12633" y="425"/>
                    <a:pt x="12222" y="581"/>
                  </a:cubicBezTo>
                  <a:lnTo>
                    <a:pt x="12222" y="0"/>
                  </a:ln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36" name="Google Shape;682;p23"/>
            <p:cNvSpPr/>
            <p:nvPr/>
          </p:nvSpPr>
          <p:spPr>
            <a:xfrm rot="18692800" flipH="1">
              <a:off x="525818" y="387864"/>
              <a:ext cx="87333" cy="9608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37" name="Google Shape;683;p23"/>
            <p:cNvSpPr/>
            <p:nvPr/>
          </p:nvSpPr>
          <p:spPr>
            <a:xfrm rot="18692800" flipH="1">
              <a:off x="369822" y="545743"/>
              <a:ext cx="67659" cy="66972"/>
            </a:xfrm>
            <a:custGeom>
              <a:avLst/>
              <a:gdLst/>
              <a:ahLst/>
              <a:cxnLst>
                <a:cxn ang="0">
                  <a:pos x="wd2" y="hd2"/>
                </a:cxn>
                <a:cxn ang="5400000">
                  <a:pos x="wd2" y="hd2"/>
                </a:cxn>
                <a:cxn ang="10800000">
                  <a:pos x="wd2" y="hd2"/>
                </a:cxn>
                <a:cxn ang="16200000">
                  <a:pos x="wd2" y="hd2"/>
                </a:cxn>
              </a:cxnLst>
              <a:rect l="0" t="0" r="r" b="b"/>
              <a:pathLst>
                <a:path w="16200" h="21600" extrusionOk="0">
                  <a:moveTo>
                    <a:pt x="8369" y="0"/>
                  </a:moveTo>
                  <a:cubicBezTo>
                    <a:pt x="-2789" y="0"/>
                    <a:pt x="-2789" y="21600"/>
                    <a:pt x="8369" y="21600"/>
                  </a:cubicBezTo>
                  <a:cubicBezTo>
                    <a:pt x="18811" y="21600"/>
                    <a:pt x="18811" y="0"/>
                    <a:pt x="83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38" name="Google Shape;684;p23"/>
            <p:cNvSpPr/>
            <p:nvPr/>
          </p:nvSpPr>
          <p:spPr>
            <a:xfrm rot="18692800" flipH="1">
              <a:off x="645925" y="702796"/>
              <a:ext cx="132551" cy="129622"/>
            </a:xfrm>
            <a:custGeom>
              <a:avLst/>
              <a:gdLst/>
              <a:ahLst/>
              <a:cxnLst>
                <a:cxn ang="0">
                  <a:pos x="wd2" y="hd2"/>
                </a:cxn>
                <a:cxn ang="5400000">
                  <a:pos x="wd2" y="hd2"/>
                </a:cxn>
                <a:cxn ang="10800000">
                  <a:pos x="wd2" y="hd2"/>
                </a:cxn>
                <a:cxn ang="16200000">
                  <a:pos x="wd2" y="hd2"/>
                </a:cxn>
              </a:cxnLst>
              <a:rect l="0" t="0" r="r" b="b"/>
              <a:pathLst>
                <a:path w="18555" h="21600" extrusionOk="0">
                  <a:moveTo>
                    <a:pt x="9297" y="0"/>
                  </a:moveTo>
                  <a:cubicBezTo>
                    <a:pt x="4494" y="0"/>
                    <a:pt x="0" y="4335"/>
                    <a:pt x="0" y="10920"/>
                  </a:cubicBezTo>
                  <a:cubicBezTo>
                    <a:pt x="0" y="16749"/>
                    <a:pt x="4075" y="21600"/>
                    <a:pt x="9374" y="21600"/>
                  </a:cubicBezTo>
                  <a:cubicBezTo>
                    <a:pt x="17525" y="21600"/>
                    <a:pt x="21600" y="9942"/>
                    <a:pt x="15898" y="3154"/>
                  </a:cubicBezTo>
                  <a:cubicBezTo>
                    <a:pt x="13930" y="978"/>
                    <a:pt x="11575" y="0"/>
                    <a:pt x="92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39" name="Google Shape;685;p23"/>
            <p:cNvSpPr/>
            <p:nvPr/>
          </p:nvSpPr>
          <p:spPr>
            <a:xfrm rot="18692800" flipH="1">
              <a:off x="802618" y="453504"/>
              <a:ext cx="150130" cy="151429"/>
            </a:xfrm>
            <a:custGeom>
              <a:avLst/>
              <a:gdLst/>
              <a:ahLst/>
              <a:cxnLst>
                <a:cxn ang="0">
                  <a:pos x="wd2" y="hd2"/>
                </a:cxn>
                <a:cxn ang="5400000">
                  <a:pos x="wd2" y="hd2"/>
                </a:cxn>
                <a:cxn ang="10800000">
                  <a:pos x="wd2" y="hd2"/>
                </a:cxn>
                <a:cxn ang="16200000">
                  <a:pos x="wd2" y="hd2"/>
                </a:cxn>
              </a:cxnLst>
              <a:rect l="0" t="0" r="r" b="b"/>
              <a:pathLst>
                <a:path w="18566" h="21600" extrusionOk="0">
                  <a:moveTo>
                    <a:pt x="9335" y="0"/>
                  </a:moveTo>
                  <a:cubicBezTo>
                    <a:pt x="4586" y="0"/>
                    <a:pt x="0" y="4374"/>
                    <a:pt x="0" y="10800"/>
                  </a:cubicBezTo>
                  <a:cubicBezTo>
                    <a:pt x="0" y="16626"/>
                    <a:pt x="4325" y="21600"/>
                    <a:pt x="9363" y="21600"/>
                  </a:cubicBezTo>
                  <a:cubicBezTo>
                    <a:pt x="17644" y="21600"/>
                    <a:pt x="21600" y="9979"/>
                    <a:pt x="15851" y="3332"/>
                  </a:cubicBezTo>
                  <a:cubicBezTo>
                    <a:pt x="13962" y="1026"/>
                    <a:pt x="11635" y="0"/>
                    <a:pt x="933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0" name="Google Shape;686;p23"/>
            <p:cNvSpPr/>
            <p:nvPr/>
          </p:nvSpPr>
          <p:spPr>
            <a:xfrm rot="18692800" flipH="1">
              <a:off x="712477" y="200726"/>
              <a:ext cx="115680" cy="113573"/>
            </a:xfrm>
            <a:custGeom>
              <a:avLst/>
              <a:gdLst/>
              <a:ahLst/>
              <a:cxnLst>
                <a:cxn ang="0">
                  <a:pos x="wd2" y="hd2"/>
                </a:cxn>
                <a:cxn ang="5400000">
                  <a:pos x="wd2" y="hd2"/>
                </a:cxn>
                <a:cxn ang="10800000">
                  <a:pos x="wd2" y="hd2"/>
                </a:cxn>
                <a:cxn ang="16200000">
                  <a:pos x="wd2" y="hd2"/>
                </a:cxn>
              </a:cxnLst>
              <a:rect l="0" t="0" r="r" b="b"/>
              <a:pathLst>
                <a:path w="16205" h="21600" extrusionOk="0">
                  <a:moveTo>
                    <a:pt x="8346" y="0"/>
                  </a:moveTo>
                  <a:cubicBezTo>
                    <a:pt x="8222" y="0"/>
                    <a:pt x="8082" y="0"/>
                    <a:pt x="7943" y="21"/>
                  </a:cubicBezTo>
                  <a:cubicBezTo>
                    <a:pt x="-2648" y="21"/>
                    <a:pt x="-2648" y="21600"/>
                    <a:pt x="7943" y="21600"/>
                  </a:cubicBezTo>
                  <a:cubicBezTo>
                    <a:pt x="18828" y="21600"/>
                    <a:pt x="18952" y="0"/>
                    <a:pt x="8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1" name="Google Shape;687;p23"/>
            <p:cNvSpPr/>
            <p:nvPr/>
          </p:nvSpPr>
          <p:spPr>
            <a:xfrm rot="18692800" flipH="1">
              <a:off x="164509" y="384181"/>
              <a:ext cx="98209" cy="107706"/>
            </a:xfrm>
            <a:custGeom>
              <a:avLst/>
              <a:gdLst/>
              <a:ahLst/>
              <a:cxnLst>
                <a:cxn ang="0">
                  <a:pos x="wd2" y="hd2"/>
                </a:cxn>
                <a:cxn ang="5400000">
                  <a:pos x="wd2" y="hd2"/>
                </a:cxn>
                <a:cxn ang="10800000">
                  <a:pos x="wd2" y="hd2"/>
                </a:cxn>
                <a:cxn ang="16200000">
                  <a:pos x="wd2" y="hd2"/>
                </a:cxn>
              </a:cxnLst>
              <a:rect l="0" t="0" r="r" b="b"/>
              <a:pathLst>
                <a:path w="16200" h="21600" extrusionOk="0">
                  <a:moveTo>
                    <a:pt x="8284" y="0"/>
                  </a:moveTo>
                  <a:cubicBezTo>
                    <a:pt x="-2762" y="1177"/>
                    <a:pt x="-2762" y="19868"/>
                    <a:pt x="8284" y="21600"/>
                  </a:cubicBezTo>
                  <a:cubicBezTo>
                    <a:pt x="18838" y="19868"/>
                    <a:pt x="18838" y="1177"/>
                    <a:pt x="828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2" name="Google Shape;688;p23"/>
            <p:cNvSpPr/>
            <p:nvPr/>
          </p:nvSpPr>
          <p:spPr>
            <a:xfrm rot="18692800" flipH="1">
              <a:off x="22457" y="28791"/>
              <a:ext cx="130337" cy="118663"/>
            </a:xfrm>
            <a:custGeom>
              <a:avLst/>
              <a:gdLst/>
              <a:ahLst/>
              <a:cxnLst>
                <a:cxn ang="0">
                  <a:pos x="wd2" y="hd2"/>
                </a:cxn>
                <a:cxn ang="5400000">
                  <a:pos x="wd2" y="hd2"/>
                </a:cxn>
                <a:cxn ang="10800000">
                  <a:pos x="wd2" y="hd2"/>
                </a:cxn>
                <a:cxn ang="16200000">
                  <a:pos x="wd2" y="hd2"/>
                </a:cxn>
              </a:cxnLst>
              <a:rect l="0" t="0" r="r" b="b"/>
              <a:pathLst>
                <a:path w="21481" h="21600" extrusionOk="0">
                  <a:moveTo>
                    <a:pt x="9596" y="0"/>
                  </a:moveTo>
                  <a:cubicBezTo>
                    <a:pt x="7680" y="0"/>
                    <a:pt x="6239" y="544"/>
                    <a:pt x="4798" y="1592"/>
                  </a:cubicBezTo>
                  <a:lnTo>
                    <a:pt x="2882" y="3184"/>
                  </a:lnTo>
                  <a:cubicBezTo>
                    <a:pt x="1441" y="4251"/>
                    <a:pt x="493" y="6367"/>
                    <a:pt x="0" y="7959"/>
                  </a:cubicBezTo>
                  <a:cubicBezTo>
                    <a:pt x="0" y="9007"/>
                    <a:pt x="0" y="10599"/>
                    <a:pt x="0" y="12190"/>
                  </a:cubicBezTo>
                  <a:cubicBezTo>
                    <a:pt x="0" y="13782"/>
                    <a:pt x="493" y="14850"/>
                    <a:pt x="1441" y="15898"/>
                  </a:cubicBezTo>
                  <a:cubicBezTo>
                    <a:pt x="1934" y="17490"/>
                    <a:pt x="2882" y="18557"/>
                    <a:pt x="3849" y="19081"/>
                  </a:cubicBezTo>
                  <a:cubicBezTo>
                    <a:pt x="4798" y="20149"/>
                    <a:pt x="5765" y="20673"/>
                    <a:pt x="7206" y="21197"/>
                  </a:cubicBezTo>
                  <a:cubicBezTo>
                    <a:pt x="7918" y="21459"/>
                    <a:pt x="8757" y="21600"/>
                    <a:pt x="9669" y="21600"/>
                  </a:cubicBezTo>
                  <a:cubicBezTo>
                    <a:pt x="10563" y="21600"/>
                    <a:pt x="11530" y="21459"/>
                    <a:pt x="12478" y="21197"/>
                  </a:cubicBezTo>
                  <a:lnTo>
                    <a:pt x="14886" y="20149"/>
                  </a:lnTo>
                  <a:cubicBezTo>
                    <a:pt x="15835" y="20149"/>
                    <a:pt x="17276" y="19605"/>
                    <a:pt x="18243" y="18557"/>
                  </a:cubicBezTo>
                  <a:cubicBezTo>
                    <a:pt x="19192" y="17490"/>
                    <a:pt x="19684" y="16966"/>
                    <a:pt x="20159" y="15898"/>
                  </a:cubicBezTo>
                  <a:lnTo>
                    <a:pt x="21126" y="13258"/>
                  </a:lnTo>
                  <a:cubicBezTo>
                    <a:pt x="21600" y="12190"/>
                    <a:pt x="21600" y="10599"/>
                    <a:pt x="21126" y="9007"/>
                  </a:cubicBezTo>
                  <a:cubicBezTo>
                    <a:pt x="21126" y="8483"/>
                    <a:pt x="21126" y="7415"/>
                    <a:pt x="20633" y="6891"/>
                  </a:cubicBezTo>
                  <a:cubicBezTo>
                    <a:pt x="20159" y="5299"/>
                    <a:pt x="19684" y="4251"/>
                    <a:pt x="18718" y="3184"/>
                  </a:cubicBezTo>
                  <a:lnTo>
                    <a:pt x="16802" y="2116"/>
                  </a:lnTo>
                  <a:cubicBezTo>
                    <a:pt x="15361" y="1068"/>
                    <a:pt x="13920" y="544"/>
                    <a:pt x="12478" y="544"/>
                  </a:cubicBezTo>
                  <a:lnTo>
                    <a:pt x="9596" y="0"/>
                  </a:ln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3" name="Google Shape;689;p23"/>
            <p:cNvSpPr/>
            <p:nvPr/>
          </p:nvSpPr>
          <p:spPr>
            <a:xfrm rot="18692800" flipH="1">
              <a:off x="931620" y="771689"/>
              <a:ext cx="132550" cy="132611"/>
            </a:xfrm>
            <a:custGeom>
              <a:avLst/>
              <a:gdLst/>
              <a:ahLst/>
              <a:cxnLst>
                <a:cxn ang="0">
                  <a:pos x="wd2" y="hd2"/>
                </a:cxn>
                <a:cxn ang="5400000">
                  <a:pos x="wd2" y="hd2"/>
                </a:cxn>
                <a:cxn ang="10800000">
                  <a:pos x="wd2" y="hd2"/>
                </a:cxn>
                <a:cxn ang="16200000">
                  <a:pos x="wd2" y="hd2"/>
                </a:cxn>
              </a:cxnLst>
              <a:rect l="0" t="0" r="r" b="b"/>
              <a:pathLst>
                <a:path w="18555" h="21600" extrusionOk="0">
                  <a:moveTo>
                    <a:pt x="9297" y="0"/>
                  </a:moveTo>
                  <a:cubicBezTo>
                    <a:pt x="4494" y="0"/>
                    <a:pt x="0" y="4255"/>
                    <a:pt x="0" y="10692"/>
                  </a:cubicBezTo>
                  <a:cubicBezTo>
                    <a:pt x="0" y="16858"/>
                    <a:pt x="4075" y="21600"/>
                    <a:pt x="9374" y="21600"/>
                  </a:cubicBezTo>
                  <a:cubicBezTo>
                    <a:pt x="17525" y="21600"/>
                    <a:pt x="21600" y="9736"/>
                    <a:pt x="15898" y="3101"/>
                  </a:cubicBezTo>
                  <a:cubicBezTo>
                    <a:pt x="13930" y="956"/>
                    <a:pt x="11575" y="0"/>
                    <a:pt x="92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755" name="Google Shape;690;p23"/>
          <p:cNvGrpSpPr/>
          <p:nvPr/>
        </p:nvGrpSpPr>
        <p:grpSpPr>
          <a:xfrm>
            <a:off x="687980" y="4518511"/>
            <a:ext cx="1826836" cy="782322"/>
            <a:chOff x="0" y="0"/>
            <a:chExt cx="1826835" cy="782321"/>
          </a:xfrm>
        </p:grpSpPr>
        <p:sp>
          <p:nvSpPr>
            <p:cNvPr id="745" name="Google Shape;691;p23"/>
            <p:cNvSpPr/>
            <p:nvPr/>
          </p:nvSpPr>
          <p:spPr>
            <a:xfrm flipH="1">
              <a:off x="1761189" y="13833"/>
              <a:ext cx="65647" cy="746807"/>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6" name="Google Shape;692;p23"/>
            <p:cNvSpPr/>
            <p:nvPr/>
          </p:nvSpPr>
          <p:spPr>
            <a:xfrm flipH="1">
              <a:off x="1562081" y="6744"/>
              <a:ext cx="85482" cy="720101"/>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7" name="Google Shape;693;p23"/>
            <p:cNvSpPr/>
            <p:nvPr/>
          </p:nvSpPr>
          <p:spPr>
            <a:xfrm flipH="1">
              <a:off x="1386512" y="5712"/>
              <a:ext cx="80308" cy="735381"/>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8" name="Google Shape;694;p23"/>
            <p:cNvSpPr/>
            <p:nvPr/>
          </p:nvSpPr>
          <p:spPr>
            <a:xfrm flipH="1">
              <a:off x="1176476" y="39298"/>
              <a:ext cx="61593" cy="690022"/>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9" name="Google Shape;695;p23"/>
            <p:cNvSpPr/>
            <p:nvPr/>
          </p:nvSpPr>
          <p:spPr>
            <a:xfrm flipH="1">
              <a:off x="952033" y="1926"/>
              <a:ext cx="87702" cy="709088"/>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0" name="Google Shape;696;p23"/>
            <p:cNvSpPr/>
            <p:nvPr/>
          </p:nvSpPr>
          <p:spPr>
            <a:xfrm flipH="1">
              <a:off x="731248" y="11080"/>
              <a:ext cx="58113" cy="701035"/>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1" name="Google Shape;697;p23"/>
            <p:cNvSpPr/>
            <p:nvPr/>
          </p:nvSpPr>
          <p:spPr>
            <a:xfrm flipH="1">
              <a:off x="549760" y="13833"/>
              <a:ext cx="64669" cy="67935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2" name="Google Shape;698;p23"/>
            <p:cNvSpPr/>
            <p:nvPr/>
          </p:nvSpPr>
          <p:spPr>
            <a:xfrm flipH="1">
              <a:off x="392774" y="0"/>
              <a:ext cx="60415" cy="734761"/>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3" name="Google Shape;699;p23"/>
            <p:cNvSpPr/>
            <p:nvPr/>
          </p:nvSpPr>
          <p:spPr>
            <a:xfrm flipH="1">
              <a:off x="188230" y="12043"/>
              <a:ext cx="72410" cy="722717"/>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4" name="Google Shape;700;p23"/>
            <p:cNvSpPr/>
            <p:nvPr/>
          </p:nvSpPr>
          <p:spPr>
            <a:xfrm flipH="1">
              <a:off x="-1" y="13489"/>
              <a:ext cx="56798" cy="768833"/>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756" name="Google Shape;701;p23"/>
          <p:cNvSpPr/>
          <p:nvPr/>
        </p:nvSpPr>
        <p:spPr>
          <a:xfrm rot="15630890" flipH="1">
            <a:off x="-377636" y="1318428"/>
            <a:ext cx="2346679" cy="273448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7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CUSTOM_2_2_1_2">
    <p:spTree>
      <p:nvGrpSpPr>
        <p:cNvPr id="1" name=""/>
        <p:cNvGrpSpPr/>
        <p:nvPr/>
      </p:nvGrpSpPr>
      <p:grpSpPr>
        <a:xfrm>
          <a:off x="0" y="0"/>
          <a:ext cx="0" cy="0"/>
          <a:chOff x="0" y="0"/>
          <a:chExt cx="0" cy="0"/>
        </a:xfrm>
      </p:grpSpPr>
      <p:sp>
        <p:nvSpPr>
          <p:cNvPr id="764" name="Google Shape;703;p24"/>
          <p:cNvSpPr/>
          <p:nvPr/>
        </p:nvSpPr>
        <p:spPr>
          <a:xfrm rot="20013530">
            <a:off x="7844108" y="3733397"/>
            <a:ext cx="1578129"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765" name="Google Shape;704;p24"/>
          <p:cNvSpPr/>
          <p:nvPr/>
        </p:nvSpPr>
        <p:spPr>
          <a:xfrm rot="21325289" flipH="1">
            <a:off x="-546134" y="749202"/>
            <a:ext cx="2192000" cy="700162"/>
          </a:xfrm>
          <a:custGeom>
            <a:avLst/>
            <a:gdLst/>
            <a:ahLst/>
            <a:cxnLst>
              <a:cxn ang="0">
                <a:pos x="wd2" y="hd2"/>
              </a:cxn>
              <a:cxn ang="5400000">
                <a:pos x="wd2" y="hd2"/>
              </a:cxn>
              <a:cxn ang="10800000">
                <a:pos x="wd2" y="hd2"/>
              </a:cxn>
              <a:cxn ang="16200000">
                <a:pos x="wd2" y="hd2"/>
              </a:cxn>
            </a:cxnLst>
            <a:rect l="0" t="0" r="r" b="b"/>
            <a:pathLst>
              <a:path w="21445" h="21600" extrusionOk="0">
                <a:moveTo>
                  <a:pt x="13688" y="0"/>
                </a:moveTo>
                <a:cubicBezTo>
                  <a:pt x="13121" y="0"/>
                  <a:pt x="12554" y="41"/>
                  <a:pt x="11990" y="88"/>
                </a:cubicBezTo>
                <a:cubicBezTo>
                  <a:pt x="11109" y="190"/>
                  <a:pt x="10229" y="344"/>
                  <a:pt x="9316" y="448"/>
                </a:cubicBezTo>
                <a:cubicBezTo>
                  <a:pt x="8533" y="549"/>
                  <a:pt x="7751" y="704"/>
                  <a:pt x="6985" y="807"/>
                </a:cubicBezTo>
                <a:cubicBezTo>
                  <a:pt x="6262" y="950"/>
                  <a:pt x="5538" y="1224"/>
                  <a:pt x="4827" y="1224"/>
                </a:cubicBezTo>
                <a:cubicBezTo>
                  <a:pt x="4770" y="1224"/>
                  <a:pt x="4711" y="1222"/>
                  <a:pt x="4654" y="1218"/>
                </a:cubicBezTo>
                <a:cubicBezTo>
                  <a:pt x="4251" y="1179"/>
                  <a:pt x="3916" y="864"/>
                  <a:pt x="3537" y="864"/>
                </a:cubicBezTo>
                <a:cubicBezTo>
                  <a:pt x="3425" y="864"/>
                  <a:pt x="3309" y="891"/>
                  <a:pt x="3186" y="962"/>
                </a:cubicBezTo>
                <a:cubicBezTo>
                  <a:pt x="2534" y="1270"/>
                  <a:pt x="1898" y="2041"/>
                  <a:pt x="1328" y="3223"/>
                </a:cubicBezTo>
                <a:cubicBezTo>
                  <a:pt x="529" y="4920"/>
                  <a:pt x="-74" y="7850"/>
                  <a:pt x="7" y="10934"/>
                </a:cubicBezTo>
                <a:cubicBezTo>
                  <a:pt x="89" y="13555"/>
                  <a:pt x="643" y="15920"/>
                  <a:pt x="1344" y="17359"/>
                </a:cubicBezTo>
                <a:cubicBezTo>
                  <a:pt x="2045" y="18799"/>
                  <a:pt x="2876" y="19518"/>
                  <a:pt x="3692" y="20083"/>
                </a:cubicBezTo>
                <a:cubicBezTo>
                  <a:pt x="5286" y="21143"/>
                  <a:pt x="6899" y="21600"/>
                  <a:pt x="8517" y="21600"/>
                </a:cubicBezTo>
                <a:cubicBezTo>
                  <a:pt x="12160" y="21600"/>
                  <a:pt x="15830" y="19286"/>
                  <a:pt x="19374" y="16330"/>
                </a:cubicBezTo>
                <a:cubicBezTo>
                  <a:pt x="20239" y="15664"/>
                  <a:pt x="21217" y="14481"/>
                  <a:pt x="21412" y="11757"/>
                </a:cubicBezTo>
                <a:cubicBezTo>
                  <a:pt x="21526" y="10265"/>
                  <a:pt x="21331" y="8723"/>
                  <a:pt x="21070" y="7439"/>
                </a:cubicBezTo>
                <a:cubicBezTo>
                  <a:pt x="20304" y="3892"/>
                  <a:pt x="18967" y="2091"/>
                  <a:pt x="17646" y="1167"/>
                </a:cubicBezTo>
                <a:cubicBezTo>
                  <a:pt x="16354" y="229"/>
                  <a:pt x="15021" y="0"/>
                  <a:pt x="13688"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766" name="Google Shape;705;p24"/>
          <p:cNvSpPr/>
          <p:nvPr/>
        </p:nvSpPr>
        <p:spPr>
          <a:xfrm rot="21325289" flipH="1">
            <a:off x="-504516" y="1596841"/>
            <a:ext cx="2385937" cy="716761"/>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767" name="Body Level One…"/>
          <p:cNvSpPr txBox="1">
            <a:spLocks noGrp="1"/>
          </p:cNvSpPr>
          <p:nvPr>
            <p:ph type="body" sz="quarter" idx="1"/>
          </p:nvPr>
        </p:nvSpPr>
        <p:spPr>
          <a:xfrm>
            <a:off x="2274299" y="4135999"/>
            <a:ext cx="4595402" cy="471001"/>
          </a:xfrm>
          <a:prstGeom prst="rect">
            <a:avLst/>
          </a:prstGeom>
        </p:spPr>
        <p:txBody>
          <a:bodyPr anchor="ctr">
            <a:normAutofit/>
          </a:bodyPr>
          <a:lstStyle>
            <a:lvl1pPr marL="317500" indent="-177800" algn="ctr">
              <a:lnSpc>
                <a:spcPct val="100000"/>
              </a:lnSpc>
              <a:buClrTx/>
              <a:buSzTx/>
              <a:buFontTx/>
              <a:buNone/>
              <a:defRPr>
                <a:solidFill>
                  <a:srgbClr val="191919"/>
                </a:solidFill>
              </a:defRPr>
            </a:lvl1pPr>
            <a:lvl2pPr marL="317500" indent="279400" algn="ctr">
              <a:lnSpc>
                <a:spcPct val="100000"/>
              </a:lnSpc>
              <a:buClrTx/>
              <a:buSzTx/>
              <a:buFontTx/>
              <a:buNone/>
              <a:defRPr>
                <a:solidFill>
                  <a:srgbClr val="191919"/>
                </a:solidFill>
              </a:defRPr>
            </a:lvl2pPr>
            <a:lvl3pPr marL="317500" indent="736600" algn="ctr">
              <a:lnSpc>
                <a:spcPct val="100000"/>
              </a:lnSpc>
              <a:buClrTx/>
              <a:buSzTx/>
              <a:buFontTx/>
              <a:buNone/>
              <a:defRPr>
                <a:solidFill>
                  <a:srgbClr val="191919"/>
                </a:solidFill>
              </a:defRPr>
            </a:lvl3pPr>
            <a:lvl4pPr marL="317500" indent="1193800" algn="ctr">
              <a:lnSpc>
                <a:spcPct val="100000"/>
              </a:lnSpc>
              <a:buClrTx/>
              <a:buSzTx/>
              <a:buFontTx/>
              <a:buNone/>
              <a:defRPr>
                <a:solidFill>
                  <a:srgbClr val="191919"/>
                </a:solidFill>
              </a:defRPr>
            </a:lvl4pPr>
            <a:lvl5pPr marL="317500" indent="1651000" algn="ctr">
              <a:lnSpc>
                <a:spcPct val="100000"/>
              </a:lnSpc>
              <a:buClrTx/>
              <a:buSzTx/>
              <a:buFontTx/>
              <a:buNone/>
              <a:defRPr>
                <a:solidFill>
                  <a:srgbClr val="191919"/>
                </a:solidFill>
              </a:defRPr>
            </a:lvl5pPr>
          </a:lstStyle>
          <a:p>
            <a:r>
              <a:t>Body Level One</a:t>
            </a:r>
          </a:p>
          <a:p>
            <a:pPr lvl="1"/>
            <a:r>
              <a:t>Body Level Two</a:t>
            </a:r>
          </a:p>
          <a:p>
            <a:pPr lvl="2"/>
            <a:r>
              <a:t>Body Level Three</a:t>
            </a:r>
          </a:p>
          <a:p>
            <a:pPr lvl="3"/>
            <a:r>
              <a:t>Body Level Four</a:t>
            </a:r>
          </a:p>
          <a:p>
            <a:pPr lvl="4"/>
            <a:r>
              <a:t>Body Level Five</a:t>
            </a:r>
          </a:p>
        </p:txBody>
      </p:sp>
      <p:sp>
        <p:nvSpPr>
          <p:cNvPr id="768" name="Title Text"/>
          <p:cNvSpPr txBox="1">
            <a:spLocks noGrp="1"/>
          </p:cNvSpPr>
          <p:nvPr>
            <p:ph type="title"/>
          </p:nvPr>
        </p:nvSpPr>
        <p:spPr>
          <a:xfrm>
            <a:off x="1511999" y="3614375"/>
            <a:ext cx="6120002" cy="471001"/>
          </a:xfrm>
          <a:prstGeom prst="rect">
            <a:avLst/>
          </a:prstGeom>
        </p:spPr>
        <p:txBody>
          <a:bodyPr anchor="ctr"/>
          <a:lstStyle>
            <a:lvl1pPr algn="ctr"/>
          </a:lstStyle>
          <a:p>
            <a:r>
              <a:t>Title Text</a:t>
            </a:r>
          </a:p>
        </p:txBody>
      </p:sp>
      <p:sp>
        <p:nvSpPr>
          <p:cNvPr id="769" name="Google Shape;708;p24"/>
          <p:cNvSpPr/>
          <p:nvPr/>
        </p:nvSpPr>
        <p:spPr>
          <a:xfrm rot="8408828">
            <a:off x="-889394" y="2834116"/>
            <a:ext cx="1917380" cy="2430745"/>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770" name="Google Shape;709;p24"/>
          <p:cNvSpPr/>
          <p:nvPr/>
        </p:nvSpPr>
        <p:spPr>
          <a:xfrm rot="3521181">
            <a:off x="7169585" y="-877612"/>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771" name="Google Shape;710;p24"/>
          <p:cNvSpPr/>
          <p:nvPr/>
        </p:nvSpPr>
        <p:spPr>
          <a:xfrm>
            <a:off x="7814842" y="241020"/>
            <a:ext cx="2069297" cy="1849771"/>
          </a:xfrm>
          <a:custGeom>
            <a:avLst/>
            <a:gdLst/>
            <a:ahLst/>
            <a:cxnLst>
              <a:cxn ang="0">
                <a:pos x="wd2" y="hd2"/>
              </a:cxn>
              <a:cxn ang="5400000">
                <a:pos x="wd2" y="hd2"/>
              </a:cxn>
              <a:cxn ang="10800000">
                <a:pos x="wd2" y="hd2"/>
              </a:cxn>
              <a:cxn ang="16200000">
                <a:pos x="wd2" y="hd2"/>
              </a:cxn>
            </a:cxnLst>
            <a:rect l="0" t="0" r="r" b="b"/>
            <a:pathLst>
              <a:path w="21378" h="21600" extrusionOk="0">
                <a:moveTo>
                  <a:pt x="12547" y="339"/>
                </a:moveTo>
                <a:cubicBezTo>
                  <a:pt x="12845" y="339"/>
                  <a:pt x="13130" y="353"/>
                  <a:pt x="13428" y="382"/>
                </a:cubicBezTo>
                <a:cubicBezTo>
                  <a:pt x="13552" y="382"/>
                  <a:pt x="13676" y="395"/>
                  <a:pt x="13812" y="424"/>
                </a:cubicBezTo>
                <a:cubicBezTo>
                  <a:pt x="13949" y="451"/>
                  <a:pt x="14085" y="508"/>
                  <a:pt x="14221" y="564"/>
                </a:cubicBezTo>
                <a:cubicBezTo>
                  <a:pt x="15275" y="1026"/>
                  <a:pt x="16354" y="1432"/>
                  <a:pt x="17321" y="2092"/>
                </a:cubicBezTo>
                <a:cubicBezTo>
                  <a:pt x="18202" y="2680"/>
                  <a:pt x="18933" y="3493"/>
                  <a:pt x="19479" y="4446"/>
                </a:cubicBezTo>
                <a:cubicBezTo>
                  <a:pt x="19987" y="5371"/>
                  <a:pt x="20371" y="6380"/>
                  <a:pt x="20619" y="7431"/>
                </a:cubicBezTo>
                <a:cubicBezTo>
                  <a:pt x="20892" y="8566"/>
                  <a:pt x="21066" y="9729"/>
                  <a:pt x="21140" y="10920"/>
                </a:cubicBezTo>
                <a:cubicBezTo>
                  <a:pt x="21178" y="11580"/>
                  <a:pt x="21153" y="12252"/>
                  <a:pt x="21054" y="12911"/>
                </a:cubicBezTo>
                <a:cubicBezTo>
                  <a:pt x="20954" y="13542"/>
                  <a:pt x="20706" y="14116"/>
                  <a:pt x="20508" y="14704"/>
                </a:cubicBezTo>
                <a:cubicBezTo>
                  <a:pt x="20345" y="15244"/>
                  <a:pt x="20105" y="15746"/>
                  <a:pt x="19800" y="16200"/>
                </a:cubicBezTo>
                <a:cubicBezTo>
                  <a:pt x="19794" y="16199"/>
                  <a:pt x="19789" y="16198"/>
                  <a:pt x="19783" y="16198"/>
                </a:cubicBezTo>
                <a:cubicBezTo>
                  <a:pt x="19755" y="16198"/>
                  <a:pt x="19726" y="16212"/>
                  <a:pt x="19702" y="16246"/>
                </a:cubicBezTo>
                <a:cubicBezTo>
                  <a:pt x="19355" y="16681"/>
                  <a:pt x="18946" y="17059"/>
                  <a:pt x="18487" y="17353"/>
                </a:cubicBezTo>
                <a:cubicBezTo>
                  <a:pt x="18040" y="17648"/>
                  <a:pt x="17569" y="17928"/>
                  <a:pt x="17098" y="18167"/>
                </a:cubicBezTo>
                <a:cubicBezTo>
                  <a:pt x="16056" y="18713"/>
                  <a:pt x="15002" y="19204"/>
                  <a:pt x="13924" y="19624"/>
                </a:cubicBezTo>
                <a:cubicBezTo>
                  <a:pt x="12833" y="20030"/>
                  <a:pt x="11729" y="20381"/>
                  <a:pt x="10613" y="20647"/>
                </a:cubicBezTo>
                <a:cubicBezTo>
                  <a:pt x="9509" y="20913"/>
                  <a:pt x="8381" y="21110"/>
                  <a:pt x="7253" y="21250"/>
                </a:cubicBezTo>
                <a:cubicBezTo>
                  <a:pt x="6797" y="21303"/>
                  <a:pt x="6325" y="21339"/>
                  <a:pt x="5852" y="21339"/>
                </a:cubicBezTo>
                <a:cubicBezTo>
                  <a:pt x="4346" y="21339"/>
                  <a:pt x="2832" y="20974"/>
                  <a:pt x="1784" y="19652"/>
                </a:cubicBezTo>
                <a:cubicBezTo>
                  <a:pt x="644" y="18194"/>
                  <a:pt x="359" y="16064"/>
                  <a:pt x="445" y="14172"/>
                </a:cubicBezTo>
                <a:cubicBezTo>
                  <a:pt x="495" y="13163"/>
                  <a:pt x="644" y="12154"/>
                  <a:pt x="879" y="11187"/>
                </a:cubicBezTo>
                <a:cubicBezTo>
                  <a:pt x="1127" y="10164"/>
                  <a:pt x="1450" y="9183"/>
                  <a:pt x="1847" y="8244"/>
                </a:cubicBezTo>
                <a:cubicBezTo>
                  <a:pt x="2652" y="6352"/>
                  <a:pt x="3793" y="4684"/>
                  <a:pt x="5219" y="3325"/>
                </a:cubicBezTo>
                <a:cubicBezTo>
                  <a:pt x="6794" y="1825"/>
                  <a:pt x="8704" y="844"/>
                  <a:pt x="10737" y="493"/>
                </a:cubicBezTo>
                <a:cubicBezTo>
                  <a:pt x="11345" y="382"/>
                  <a:pt x="11940" y="339"/>
                  <a:pt x="12547" y="339"/>
                </a:cubicBezTo>
                <a:close/>
                <a:moveTo>
                  <a:pt x="12385" y="0"/>
                </a:moveTo>
                <a:cubicBezTo>
                  <a:pt x="10190" y="0"/>
                  <a:pt x="8038" y="712"/>
                  <a:pt x="6186" y="2049"/>
                </a:cubicBezTo>
                <a:cubicBezTo>
                  <a:pt x="4575" y="3240"/>
                  <a:pt x="3223" y="4810"/>
                  <a:pt x="2206" y="6646"/>
                </a:cubicBezTo>
                <a:cubicBezTo>
                  <a:pt x="1177" y="8482"/>
                  <a:pt x="495" y="10514"/>
                  <a:pt x="172" y="12659"/>
                </a:cubicBezTo>
                <a:cubicBezTo>
                  <a:pt x="-125" y="14677"/>
                  <a:pt x="-100" y="16891"/>
                  <a:pt x="755" y="18741"/>
                </a:cubicBezTo>
                <a:cubicBezTo>
                  <a:pt x="1177" y="19652"/>
                  <a:pt x="1822" y="20395"/>
                  <a:pt x="2615" y="20885"/>
                </a:cubicBezTo>
                <a:cubicBezTo>
                  <a:pt x="3533" y="21446"/>
                  <a:pt x="4587" y="21600"/>
                  <a:pt x="5616" y="21600"/>
                </a:cubicBezTo>
                <a:cubicBezTo>
                  <a:pt x="6720" y="21586"/>
                  <a:pt x="7811" y="21460"/>
                  <a:pt x="8902" y="21250"/>
                </a:cubicBezTo>
                <a:cubicBezTo>
                  <a:pt x="10055" y="21053"/>
                  <a:pt x="11208" y="20773"/>
                  <a:pt x="12337" y="20409"/>
                </a:cubicBezTo>
                <a:cubicBezTo>
                  <a:pt x="13465" y="20058"/>
                  <a:pt x="14581" y="19638"/>
                  <a:pt x="15672" y="19162"/>
                </a:cubicBezTo>
                <a:cubicBezTo>
                  <a:pt x="16714" y="18713"/>
                  <a:pt x="17767" y="18223"/>
                  <a:pt x="18722" y="17550"/>
                </a:cubicBezTo>
                <a:cubicBezTo>
                  <a:pt x="18933" y="17396"/>
                  <a:pt x="19144" y="17227"/>
                  <a:pt x="19342" y="17045"/>
                </a:cubicBezTo>
                <a:cubicBezTo>
                  <a:pt x="19528" y="16863"/>
                  <a:pt x="19714" y="16653"/>
                  <a:pt x="19875" y="16428"/>
                </a:cubicBezTo>
                <a:cubicBezTo>
                  <a:pt x="19893" y="16405"/>
                  <a:pt x="19903" y="16380"/>
                  <a:pt x="19905" y="16355"/>
                </a:cubicBezTo>
                <a:cubicBezTo>
                  <a:pt x="20232" y="15881"/>
                  <a:pt x="20491" y="15368"/>
                  <a:pt x="20682" y="14803"/>
                </a:cubicBezTo>
                <a:cubicBezTo>
                  <a:pt x="20892" y="14200"/>
                  <a:pt x="21153" y="13625"/>
                  <a:pt x="21264" y="12981"/>
                </a:cubicBezTo>
                <a:cubicBezTo>
                  <a:pt x="21475" y="11692"/>
                  <a:pt x="21363" y="10346"/>
                  <a:pt x="21178" y="9057"/>
                </a:cubicBezTo>
                <a:cubicBezTo>
                  <a:pt x="20867" y="6857"/>
                  <a:pt x="20198" y="4614"/>
                  <a:pt x="18784" y="3002"/>
                </a:cubicBezTo>
                <a:cubicBezTo>
                  <a:pt x="18003" y="2119"/>
                  <a:pt x="17048" y="1503"/>
                  <a:pt x="16044" y="1026"/>
                </a:cubicBezTo>
                <a:cubicBezTo>
                  <a:pt x="15486" y="746"/>
                  <a:pt x="14903" y="522"/>
                  <a:pt x="14345" y="270"/>
                </a:cubicBezTo>
                <a:cubicBezTo>
                  <a:pt x="14221" y="213"/>
                  <a:pt x="14085" y="157"/>
                  <a:pt x="13961" y="115"/>
                </a:cubicBezTo>
                <a:cubicBezTo>
                  <a:pt x="13825" y="87"/>
                  <a:pt x="13676" y="59"/>
                  <a:pt x="13539" y="45"/>
                </a:cubicBezTo>
                <a:cubicBezTo>
                  <a:pt x="13242" y="31"/>
                  <a:pt x="12932" y="3"/>
                  <a:pt x="12634" y="3"/>
                </a:cubicBezTo>
                <a:cubicBezTo>
                  <a:pt x="12551" y="1"/>
                  <a:pt x="12468" y="0"/>
                  <a:pt x="1238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772" name="Google Shape;711;p24"/>
          <p:cNvSpPr/>
          <p:nvPr/>
        </p:nvSpPr>
        <p:spPr>
          <a:xfrm>
            <a:off x="153885" y="3191799"/>
            <a:ext cx="1199126" cy="1572790"/>
          </a:xfrm>
          <a:custGeom>
            <a:avLst/>
            <a:gdLst/>
            <a:ahLst/>
            <a:cxnLst>
              <a:cxn ang="0">
                <a:pos x="wd2" y="hd2"/>
              </a:cxn>
              <a:cxn ang="5400000">
                <a:pos x="wd2" y="hd2"/>
              </a:cxn>
              <a:cxn ang="10800000">
                <a:pos x="wd2" y="hd2"/>
              </a:cxn>
              <a:cxn ang="16200000">
                <a:pos x="wd2" y="hd2"/>
              </a:cxn>
            </a:cxnLst>
            <a:rect l="0" t="0" r="r" b="b"/>
            <a:pathLst>
              <a:path w="21522" h="21600" extrusionOk="0">
                <a:moveTo>
                  <a:pt x="7759" y="3295"/>
                </a:moveTo>
                <a:cubicBezTo>
                  <a:pt x="7909" y="3295"/>
                  <a:pt x="8061" y="3302"/>
                  <a:pt x="8214" y="3316"/>
                </a:cubicBezTo>
                <a:cubicBezTo>
                  <a:pt x="8988" y="3407"/>
                  <a:pt x="9791" y="3543"/>
                  <a:pt x="10565" y="3703"/>
                </a:cubicBezTo>
                <a:cubicBezTo>
                  <a:pt x="11963" y="3930"/>
                  <a:pt x="13332" y="4340"/>
                  <a:pt x="14582" y="4932"/>
                </a:cubicBezTo>
                <a:cubicBezTo>
                  <a:pt x="15146" y="5205"/>
                  <a:pt x="15652" y="5592"/>
                  <a:pt x="16069" y="6002"/>
                </a:cubicBezTo>
                <a:cubicBezTo>
                  <a:pt x="16545" y="6548"/>
                  <a:pt x="16873" y="7140"/>
                  <a:pt x="17021" y="7777"/>
                </a:cubicBezTo>
                <a:cubicBezTo>
                  <a:pt x="17170" y="8483"/>
                  <a:pt x="17289" y="9189"/>
                  <a:pt x="17349" y="9894"/>
                </a:cubicBezTo>
                <a:cubicBezTo>
                  <a:pt x="17399" y="10326"/>
                  <a:pt x="17438" y="10758"/>
                  <a:pt x="17470" y="11191"/>
                </a:cubicBezTo>
                <a:cubicBezTo>
                  <a:pt x="17368" y="10999"/>
                  <a:pt x="17258" y="10809"/>
                  <a:pt x="17140" y="10623"/>
                </a:cubicBezTo>
                <a:cubicBezTo>
                  <a:pt x="16396" y="9507"/>
                  <a:pt x="15266" y="8551"/>
                  <a:pt x="13897" y="7868"/>
                </a:cubicBezTo>
                <a:cubicBezTo>
                  <a:pt x="13213" y="7527"/>
                  <a:pt x="12469" y="7277"/>
                  <a:pt x="11666" y="7140"/>
                </a:cubicBezTo>
                <a:cubicBezTo>
                  <a:pt x="11321" y="7072"/>
                  <a:pt x="10938" y="7015"/>
                  <a:pt x="10563" y="7015"/>
                </a:cubicBezTo>
                <a:cubicBezTo>
                  <a:pt x="10065" y="7015"/>
                  <a:pt x="9583" y="7114"/>
                  <a:pt x="9227" y="7413"/>
                </a:cubicBezTo>
                <a:cubicBezTo>
                  <a:pt x="8661" y="7891"/>
                  <a:pt x="8632" y="8597"/>
                  <a:pt x="8542" y="9211"/>
                </a:cubicBezTo>
                <a:cubicBezTo>
                  <a:pt x="8423" y="10031"/>
                  <a:pt x="8334" y="10851"/>
                  <a:pt x="8303" y="11670"/>
                </a:cubicBezTo>
                <a:cubicBezTo>
                  <a:pt x="8155" y="13218"/>
                  <a:pt x="8214" y="14789"/>
                  <a:pt x="8512" y="16314"/>
                </a:cubicBezTo>
                <a:cubicBezTo>
                  <a:pt x="8798" y="17625"/>
                  <a:pt x="9385" y="18937"/>
                  <a:pt x="10511" y="19946"/>
                </a:cubicBezTo>
                <a:cubicBezTo>
                  <a:pt x="8233" y="19098"/>
                  <a:pt x="6232" y="17718"/>
                  <a:pt x="5359" y="15859"/>
                </a:cubicBezTo>
                <a:cubicBezTo>
                  <a:pt x="4704" y="14470"/>
                  <a:pt x="4704" y="12990"/>
                  <a:pt x="4674" y="11556"/>
                </a:cubicBezTo>
                <a:cubicBezTo>
                  <a:pt x="4674" y="9985"/>
                  <a:pt x="4764" y="8437"/>
                  <a:pt x="4941" y="6890"/>
                </a:cubicBezTo>
                <a:cubicBezTo>
                  <a:pt x="5061" y="5865"/>
                  <a:pt x="5120" y="4590"/>
                  <a:pt x="6102" y="3794"/>
                </a:cubicBezTo>
                <a:cubicBezTo>
                  <a:pt x="6535" y="3425"/>
                  <a:pt x="7125" y="3295"/>
                  <a:pt x="7759" y="3295"/>
                </a:cubicBezTo>
                <a:close/>
                <a:moveTo>
                  <a:pt x="10506" y="7573"/>
                </a:moveTo>
                <a:cubicBezTo>
                  <a:pt x="11249" y="7573"/>
                  <a:pt x="11994" y="7732"/>
                  <a:pt x="12677" y="7982"/>
                </a:cubicBezTo>
                <a:cubicBezTo>
                  <a:pt x="15289" y="8903"/>
                  <a:pt x="16777" y="10885"/>
                  <a:pt x="17387" y="12957"/>
                </a:cubicBezTo>
                <a:cubicBezTo>
                  <a:pt x="16741" y="11938"/>
                  <a:pt x="15500" y="10919"/>
                  <a:pt x="13927" y="10919"/>
                </a:cubicBezTo>
                <a:cubicBezTo>
                  <a:pt x="13887" y="10916"/>
                  <a:pt x="13849" y="10916"/>
                  <a:pt x="13810" y="10916"/>
                </a:cubicBezTo>
                <a:cubicBezTo>
                  <a:pt x="13469" y="10916"/>
                  <a:pt x="13150" y="11006"/>
                  <a:pt x="12856" y="11169"/>
                </a:cubicBezTo>
                <a:cubicBezTo>
                  <a:pt x="12529" y="11397"/>
                  <a:pt x="12321" y="11693"/>
                  <a:pt x="12291" y="12034"/>
                </a:cubicBezTo>
                <a:cubicBezTo>
                  <a:pt x="12112" y="12809"/>
                  <a:pt x="12052" y="13627"/>
                  <a:pt x="11963" y="14425"/>
                </a:cubicBezTo>
                <a:cubicBezTo>
                  <a:pt x="11904" y="15221"/>
                  <a:pt x="11815" y="16086"/>
                  <a:pt x="11784" y="16929"/>
                </a:cubicBezTo>
                <a:cubicBezTo>
                  <a:pt x="11696" y="17680"/>
                  <a:pt x="11696" y="18431"/>
                  <a:pt x="11726" y="19205"/>
                </a:cubicBezTo>
                <a:cubicBezTo>
                  <a:pt x="11758" y="19550"/>
                  <a:pt x="11839" y="19910"/>
                  <a:pt x="12014" y="20235"/>
                </a:cubicBezTo>
                <a:cubicBezTo>
                  <a:pt x="9188" y="18661"/>
                  <a:pt x="8958" y="15631"/>
                  <a:pt x="8958" y="13172"/>
                </a:cubicBezTo>
                <a:cubicBezTo>
                  <a:pt x="8958" y="12398"/>
                  <a:pt x="8988" y="11624"/>
                  <a:pt x="9077" y="10851"/>
                </a:cubicBezTo>
                <a:cubicBezTo>
                  <a:pt x="9137" y="10077"/>
                  <a:pt x="9196" y="9371"/>
                  <a:pt x="9345" y="8643"/>
                </a:cubicBezTo>
                <a:cubicBezTo>
                  <a:pt x="9464" y="8119"/>
                  <a:pt x="9702" y="7573"/>
                  <a:pt x="10506" y="7573"/>
                </a:cubicBezTo>
                <a:close/>
                <a:moveTo>
                  <a:pt x="13867" y="11443"/>
                </a:moveTo>
                <a:cubicBezTo>
                  <a:pt x="14582" y="11465"/>
                  <a:pt x="15266" y="11715"/>
                  <a:pt x="15741" y="12126"/>
                </a:cubicBezTo>
                <a:cubicBezTo>
                  <a:pt x="16247" y="12513"/>
                  <a:pt x="16665" y="13013"/>
                  <a:pt x="16902" y="13559"/>
                </a:cubicBezTo>
                <a:cubicBezTo>
                  <a:pt x="17497" y="14857"/>
                  <a:pt x="17318" y="16291"/>
                  <a:pt x="17110" y="17634"/>
                </a:cubicBezTo>
                <a:cubicBezTo>
                  <a:pt x="17110" y="17793"/>
                  <a:pt x="17289" y="17908"/>
                  <a:pt x="17497" y="17908"/>
                </a:cubicBezTo>
                <a:cubicBezTo>
                  <a:pt x="17512" y="17908"/>
                  <a:pt x="17527" y="17907"/>
                  <a:pt x="17541" y="17906"/>
                </a:cubicBezTo>
                <a:cubicBezTo>
                  <a:pt x="17536" y="18007"/>
                  <a:pt x="17529" y="18109"/>
                  <a:pt x="17522" y="18210"/>
                </a:cubicBezTo>
                <a:cubicBezTo>
                  <a:pt x="17291" y="19261"/>
                  <a:pt x="16736" y="20409"/>
                  <a:pt x="15296" y="20798"/>
                </a:cubicBezTo>
                <a:cubicBezTo>
                  <a:pt x="15108" y="20856"/>
                  <a:pt x="14914" y="20893"/>
                  <a:pt x="14719" y="20911"/>
                </a:cubicBezTo>
                <a:cubicBezTo>
                  <a:pt x="14253" y="20865"/>
                  <a:pt x="13791" y="20800"/>
                  <a:pt x="13334" y="20716"/>
                </a:cubicBezTo>
                <a:cubicBezTo>
                  <a:pt x="12779" y="20415"/>
                  <a:pt x="12437" y="19944"/>
                  <a:pt x="12410" y="19433"/>
                </a:cubicBezTo>
                <a:cubicBezTo>
                  <a:pt x="12321" y="18727"/>
                  <a:pt x="12321" y="18044"/>
                  <a:pt x="12410" y="17338"/>
                </a:cubicBezTo>
                <a:cubicBezTo>
                  <a:pt x="12439" y="16564"/>
                  <a:pt x="12499" y="15790"/>
                  <a:pt x="12589" y="15039"/>
                </a:cubicBezTo>
                <a:cubicBezTo>
                  <a:pt x="12647" y="14265"/>
                  <a:pt x="12737" y="13491"/>
                  <a:pt x="12856" y="12717"/>
                </a:cubicBezTo>
                <a:cubicBezTo>
                  <a:pt x="12856" y="12376"/>
                  <a:pt x="12945" y="12034"/>
                  <a:pt x="13124" y="11738"/>
                </a:cubicBezTo>
                <a:cubicBezTo>
                  <a:pt x="13302" y="11556"/>
                  <a:pt x="13569" y="11443"/>
                  <a:pt x="13867" y="11443"/>
                </a:cubicBezTo>
                <a:close/>
                <a:moveTo>
                  <a:pt x="6168" y="557"/>
                </a:moveTo>
                <a:cubicBezTo>
                  <a:pt x="6245" y="557"/>
                  <a:pt x="6323" y="559"/>
                  <a:pt x="6400" y="561"/>
                </a:cubicBezTo>
                <a:cubicBezTo>
                  <a:pt x="6535" y="559"/>
                  <a:pt x="6671" y="558"/>
                  <a:pt x="6807" y="558"/>
                </a:cubicBezTo>
                <a:cubicBezTo>
                  <a:pt x="8277" y="558"/>
                  <a:pt x="9746" y="669"/>
                  <a:pt x="11189" y="857"/>
                </a:cubicBezTo>
                <a:cubicBezTo>
                  <a:pt x="12737" y="1062"/>
                  <a:pt x="14224" y="1471"/>
                  <a:pt x="15564" y="2086"/>
                </a:cubicBezTo>
                <a:cubicBezTo>
                  <a:pt x="16873" y="2701"/>
                  <a:pt x="17944" y="3589"/>
                  <a:pt x="18687" y="4636"/>
                </a:cubicBezTo>
                <a:cubicBezTo>
                  <a:pt x="20175" y="6798"/>
                  <a:pt x="20354" y="9371"/>
                  <a:pt x="20562" y="11784"/>
                </a:cubicBezTo>
                <a:cubicBezTo>
                  <a:pt x="20710" y="13286"/>
                  <a:pt x="20740" y="14811"/>
                  <a:pt x="20680" y="16337"/>
                </a:cubicBezTo>
                <a:cubicBezTo>
                  <a:pt x="20622" y="17065"/>
                  <a:pt x="20532" y="17817"/>
                  <a:pt x="20354" y="18545"/>
                </a:cubicBezTo>
                <a:cubicBezTo>
                  <a:pt x="20235" y="19114"/>
                  <a:pt x="19967" y="19660"/>
                  <a:pt x="19580" y="20161"/>
                </a:cubicBezTo>
                <a:cubicBezTo>
                  <a:pt x="19103" y="20639"/>
                  <a:pt x="18390" y="20935"/>
                  <a:pt x="17616" y="20958"/>
                </a:cubicBezTo>
                <a:cubicBezTo>
                  <a:pt x="17501" y="20968"/>
                  <a:pt x="17385" y="20977"/>
                  <a:pt x="17269" y="20984"/>
                </a:cubicBezTo>
                <a:cubicBezTo>
                  <a:pt x="17338" y="20940"/>
                  <a:pt x="17403" y="20893"/>
                  <a:pt x="17468" y="20844"/>
                </a:cubicBezTo>
                <a:cubicBezTo>
                  <a:pt x="18122" y="20275"/>
                  <a:pt x="18182" y="19524"/>
                  <a:pt x="18211" y="18795"/>
                </a:cubicBezTo>
                <a:cubicBezTo>
                  <a:pt x="18231" y="18521"/>
                  <a:pt x="18249" y="18247"/>
                  <a:pt x="18265" y="17972"/>
                </a:cubicBezTo>
                <a:cubicBezTo>
                  <a:pt x="18323" y="17694"/>
                  <a:pt x="18365" y="17413"/>
                  <a:pt x="18390" y="17134"/>
                </a:cubicBezTo>
                <a:cubicBezTo>
                  <a:pt x="18479" y="16382"/>
                  <a:pt x="18479" y="15631"/>
                  <a:pt x="18450" y="14880"/>
                </a:cubicBezTo>
                <a:cubicBezTo>
                  <a:pt x="18441" y="14454"/>
                  <a:pt x="18398" y="14031"/>
                  <a:pt x="18321" y="13612"/>
                </a:cubicBezTo>
                <a:cubicBezTo>
                  <a:pt x="18258" y="12054"/>
                  <a:pt x="18140" y="10496"/>
                  <a:pt x="17913" y="8939"/>
                </a:cubicBezTo>
                <a:cubicBezTo>
                  <a:pt x="17824" y="8210"/>
                  <a:pt x="17646" y="7481"/>
                  <a:pt x="17318" y="6798"/>
                </a:cubicBezTo>
                <a:cubicBezTo>
                  <a:pt x="17021" y="6207"/>
                  <a:pt x="16575" y="5683"/>
                  <a:pt x="16010" y="5228"/>
                </a:cubicBezTo>
                <a:cubicBezTo>
                  <a:pt x="14879" y="4431"/>
                  <a:pt x="13511" y="3839"/>
                  <a:pt x="12023" y="3520"/>
                </a:cubicBezTo>
                <a:cubicBezTo>
                  <a:pt x="11279" y="3338"/>
                  <a:pt x="10506" y="3179"/>
                  <a:pt x="9732" y="3042"/>
                </a:cubicBezTo>
                <a:cubicBezTo>
                  <a:pt x="9038" y="2922"/>
                  <a:pt x="8326" y="2790"/>
                  <a:pt x="7624" y="2790"/>
                </a:cubicBezTo>
                <a:cubicBezTo>
                  <a:pt x="7393" y="2790"/>
                  <a:pt x="7163" y="2804"/>
                  <a:pt x="6936" y="2837"/>
                </a:cubicBezTo>
                <a:cubicBezTo>
                  <a:pt x="5359" y="3111"/>
                  <a:pt x="4704" y="4340"/>
                  <a:pt x="4496" y="5432"/>
                </a:cubicBezTo>
                <a:cubicBezTo>
                  <a:pt x="4346" y="6139"/>
                  <a:pt x="4288" y="6844"/>
                  <a:pt x="4228" y="7573"/>
                </a:cubicBezTo>
                <a:cubicBezTo>
                  <a:pt x="4169" y="8392"/>
                  <a:pt x="4138" y="9211"/>
                  <a:pt x="4109" y="10031"/>
                </a:cubicBezTo>
                <a:cubicBezTo>
                  <a:pt x="4079" y="11602"/>
                  <a:pt x="4019" y="13218"/>
                  <a:pt x="4377" y="14789"/>
                </a:cubicBezTo>
                <a:cubicBezTo>
                  <a:pt x="4644" y="15996"/>
                  <a:pt x="5328" y="17156"/>
                  <a:pt x="6341" y="18112"/>
                </a:cubicBezTo>
                <a:cubicBezTo>
                  <a:pt x="7098" y="18826"/>
                  <a:pt x="8015" y="19424"/>
                  <a:pt x="9030" y="19910"/>
                </a:cubicBezTo>
                <a:cubicBezTo>
                  <a:pt x="7022" y="19491"/>
                  <a:pt x="5058" y="18903"/>
                  <a:pt x="3543" y="17839"/>
                </a:cubicBezTo>
                <a:cubicBezTo>
                  <a:pt x="2384" y="17019"/>
                  <a:pt x="1580" y="15927"/>
                  <a:pt x="1283" y="14721"/>
                </a:cubicBezTo>
                <a:cubicBezTo>
                  <a:pt x="926" y="13331"/>
                  <a:pt x="807" y="11898"/>
                  <a:pt x="866" y="10486"/>
                </a:cubicBezTo>
                <a:cubicBezTo>
                  <a:pt x="896" y="8961"/>
                  <a:pt x="1044" y="7459"/>
                  <a:pt x="1342" y="5956"/>
                </a:cubicBezTo>
                <a:cubicBezTo>
                  <a:pt x="1461" y="5205"/>
                  <a:pt x="1639" y="4453"/>
                  <a:pt x="1878" y="3725"/>
                </a:cubicBezTo>
                <a:cubicBezTo>
                  <a:pt x="1997" y="3133"/>
                  <a:pt x="2234" y="2541"/>
                  <a:pt x="2592" y="2018"/>
                </a:cubicBezTo>
                <a:cubicBezTo>
                  <a:pt x="2919" y="1495"/>
                  <a:pt x="3454" y="1085"/>
                  <a:pt x="4138" y="834"/>
                </a:cubicBezTo>
                <a:cubicBezTo>
                  <a:pt x="4781" y="650"/>
                  <a:pt x="5472" y="557"/>
                  <a:pt x="6168" y="557"/>
                </a:cubicBezTo>
                <a:close/>
                <a:moveTo>
                  <a:pt x="6160" y="0"/>
                </a:moveTo>
                <a:cubicBezTo>
                  <a:pt x="4656" y="0"/>
                  <a:pt x="3095" y="232"/>
                  <a:pt x="2116" y="1199"/>
                </a:cubicBezTo>
                <a:cubicBezTo>
                  <a:pt x="1610" y="1745"/>
                  <a:pt x="1252" y="2360"/>
                  <a:pt x="1074" y="3020"/>
                </a:cubicBezTo>
                <a:cubicBezTo>
                  <a:pt x="836" y="3770"/>
                  <a:pt x="657" y="4522"/>
                  <a:pt x="509" y="5296"/>
                </a:cubicBezTo>
                <a:cubicBezTo>
                  <a:pt x="181" y="6890"/>
                  <a:pt x="33" y="8506"/>
                  <a:pt x="4" y="10144"/>
                </a:cubicBezTo>
                <a:cubicBezTo>
                  <a:pt x="-27" y="11670"/>
                  <a:pt x="122" y="13218"/>
                  <a:pt x="509" y="14721"/>
                </a:cubicBezTo>
                <a:cubicBezTo>
                  <a:pt x="836" y="16018"/>
                  <a:pt x="1699" y="17225"/>
                  <a:pt x="2979" y="18135"/>
                </a:cubicBezTo>
                <a:cubicBezTo>
                  <a:pt x="4169" y="18909"/>
                  <a:pt x="5536" y="19478"/>
                  <a:pt x="6995" y="19842"/>
                </a:cubicBezTo>
                <a:cubicBezTo>
                  <a:pt x="8259" y="20171"/>
                  <a:pt x="9547" y="20435"/>
                  <a:pt x="10836" y="20632"/>
                </a:cubicBezTo>
                <a:cubicBezTo>
                  <a:pt x="11281" y="20778"/>
                  <a:pt x="11736" y="20906"/>
                  <a:pt x="12196" y="21017"/>
                </a:cubicBezTo>
                <a:cubicBezTo>
                  <a:pt x="13012" y="21379"/>
                  <a:pt x="13931" y="21600"/>
                  <a:pt x="14875" y="21600"/>
                </a:cubicBezTo>
                <a:cubicBezTo>
                  <a:pt x="14955" y="21600"/>
                  <a:pt x="15037" y="21598"/>
                  <a:pt x="15117" y="21595"/>
                </a:cubicBezTo>
                <a:cubicBezTo>
                  <a:pt x="15330" y="21590"/>
                  <a:pt x="15538" y="21571"/>
                  <a:pt x="15741" y="21540"/>
                </a:cubicBezTo>
                <a:cubicBezTo>
                  <a:pt x="15999" y="21555"/>
                  <a:pt x="16257" y="21565"/>
                  <a:pt x="16515" y="21572"/>
                </a:cubicBezTo>
                <a:cubicBezTo>
                  <a:pt x="16632" y="21578"/>
                  <a:pt x="16748" y="21581"/>
                  <a:pt x="16864" y="21581"/>
                </a:cubicBezTo>
                <a:cubicBezTo>
                  <a:pt x="17669" y="21581"/>
                  <a:pt x="18465" y="21444"/>
                  <a:pt x="19193" y="21185"/>
                </a:cubicBezTo>
                <a:cubicBezTo>
                  <a:pt x="20770" y="20502"/>
                  <a:pt x="21097" y="18909"/>
                  <a:pt x="21305" y="17657"/>
                </a:cubicBezTo>
                <a:cubicBezTo>
                  <a:pt x="21544" y="16063"/>
                  <a:pt x="21573" y="14447"/>
                  <a:pt x="21454" y="12831"/>
                </a:cubicBezTo>
                <a:cubicBezTo>
                  <a:pt x="21365" y="11397"/>
                  <a:pt x="21217" y="9985"/>
                  <a:pt x="20978" y="8597"/>
                </a:cubicBezTo>
                <a:cubicBezTo>
                  <a:pt x="20770" y="7299"/>
                  <a:pt x="20324" y="6047"/>
                  <a:pt x="19640" y="4864"/>
                </a:cubicBezTo>
                <a:cubicBezTo>
                  <a:pt x="18955" y="3703"/>
                  <a:pt x="17913" y="2701"/>
                  <a:pt x="16575" y="1950"/>
                </a:cubicBezTo>
                <a:cubicBezTo>
                  <a:pt x="13808" y="402"/>
                  <a:pt x="10149" y="106"/>
                  <a:pt x="6846" y="15"/>
                </a:cubicBezTo>
                <a:cubicBezTo>
                  <a:pt x="6620" y="6"/>
                  <a:pt x="6391" y="0"/>
                  <a:pt x="616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789" name="Google Shape;712;p24"/>
          <p:cNvGrpSpPr/>
          <p:nvPr/>
        </p:nvGrpSpPr>
        <p:grpSpPr>
          <a:xfrm>
            <a:off x="7886585" y="1894908"/>
            <a:ext cx="868609" cy="2266937"/>
            <a:chOff x="0" y="0"/>
            <a:chExt cx="868607" cy="2266936"/>
          </a:xfrm>
        </p:grpSpPr>
        <p:sp>
          <p:nvSpPr>
            <p:cNvPr id="773" name="Google Shape;713;p24"/>
            <p:cNvSpPr/>
            <p:nvPr/>
          </p:nvSpPr>
          <p:spPr>
            <a:xfrm>
              <a:off x="185755" y="638124"/>
              <a:ext cx="97629" cy="99600"/>
            </a:xfrm>
            <a:custGeom>
              <a:avLst/>
              <a:gdLst/>
              <a:ahLst/>
              <a:cxnLst>
                <a:cxn ang="0">
                  <a:pos x="wd2" y="hd2"/>
                </a:cxn>
                <a:cxn ang="5400000">
                  <a:pos x="wd2" y="hd2"/>
                </a:cxn>
                <a:cxn ang="10800000">
                  <a:pos x="wd2" y="hd2"/>
                </a:cxn>
                <a:cxn ang="16200000">
                  <a:pos x="wd2" y="hd2"/>
                </a:cxn>
              </a:cxnLst>
              <a:rect l="0" t="0" r="r" b="b"/>
              <a:pathLst>
                <a:path w="16200" h="21600" extrusionOk="0">
                  <a:moveTo>
                    <a:pt x="8263" y="0"/>
                  </a:moveTo>
                  <a:cubicBezTo>
                    <a:pt x="-2754" y="0"/>
                    <a:pt x="-2754" y="21600"/>
                    <a:pt x="8263" y="21600"/>
                  </a:cubicBezTo>
                  <a:cubicBezTo>
                    <a:pt x="18846" y="21600"/>
                    <a:pt x="18846" y="0"/>
                    <a:pt x="826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4" name="Google Shape;714;p24"/>
            <p:cNvSpPr/>
            <p:nvPr/>
          </p:nvSpPr>
          <p:spPr>
            <a:xfrm>
              <a:off x="262945" y="875554"/>
              <a:ext cx="89984" cy="97076"/>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1145"/>
                    <a:pt x="-2643" y="20455"/>
                    <a:pt x="7930" y="21600"/>
                  </a:cubicBezTo>
                  <a:cubicBezTo>
                    <a:pt x="18957" y="20455"/>
                    <a:pt x="18957" y="1145"/>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5" name="Google Shape;715;p24"/>
            <p:cNvSpPr/>
            <p:nvPr/>
          </p:nvSpPr>
          <p:spPr>
            <a:xfrm>
              <a:off x="516937" y="793920"/>
              <a:ext cx="82341" cy="81640"/>
            </a:xfrm>
            <a:custGeom>
              <a:avLst/>
              <a:gdLst/>
              <a:ahLst/>
              <a:cxnLst>
                <a:cxn ang="0">
                  <a:pos x="wd2" y="hd2"/>
                </a:cxn>
                <a:cxn ang="5400000">
                  <a:pos x="wd2" y="hd2"/>
                </a:cxn>
                <a:cxn ang="10800000">
                  <a:pos x="wd2" y="hd2"/>
                </a:cxn>
                <a:cxn ang="16200000">
                  <a:pos x="wd2" y="hd2"/>
                </a:cxn>
              </a:cxnLst>
              <a:rect l="0" t="0" r="r" b="b"/>
              <a:pathLst>
                <a:path w="16200" h="21600" extrusionOk="0">
                  <a:moveTo>
                    <a:pt x="7906" y="0"/>
                  </a:moveTo>
                  <a:cubicBezTo>
                    <a:pt x="-2636" y="0"/>
                    <a:pt x="-2636" y="21600"/>
                    <a:pt x="7906" y="21600"/>
                  </a:cubicBezTo>
                  <a:cubicBezTo>
                    <a:pt x="18964" y="21600"/>
                    <a:pt x="18964" y="0"/>
                    <a:pt x="79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6" name="Google Shape;716;p24"/>
            <p:cNvSpPr/>
            <p:nvPr/>
          </p:nvSpPr>
          <p:spPr>
            <a:xfrm>
              <a:off x="327370" y="1134532"/>
              <a:ext cx="107541" cy="108724"/>
            </a:xfrm>
            <a:custGeom>
              <a:avLst/>
              <a:gdLst/>
              <a:ahLst/>
              <a:cxnLst>
                <a:cxn ang="0">
                  <a:pos x="wd2" y="hd2"/>
                </a:cxn>
                <a:cxn ang="5400000">
                  <a:pos x="wd2" y="hd2"/>
                </a:cxn>
                <a:cxn ang="10800000">
                  <a:pos x="wd2" y="hd2"/>
                </a:cxn>
                <a:cxn ang="16200000">
                  <a:pos x="wd2" y="hd2"/>
                </a:cxn>
              </a:cxnLst>
              <a:rect l="0" t="0" r="r" b="b"/>
              <a:pathLst>
                <a:path w="18565" h="21600" extrusionOk="0">
                  <a:moveTo>
                    <a:pt x="9401" y="0"/>
                  </a:moveTo>
                  <a:cubicBezTo>
                    <a:pt x="4625" y="0"/>
                    <a:pt x="0" y="4436"/>
                    <a:pt x="0" y="10935"/>
                  </a:cubicBezTo>
                  <a:cubicBezTo>
                    <a:pt x="0" y="16528"/>
                    <a:pt x="3971" y="21600"/>
                    <a:pt x="9267" y="21600"/>
                  </a:cubicBezTo>
                  <a:cubicBezTo>
                    <a:pt x="17629" y="21600"/>
                    <a:pt x="21600" y="9932"/>
                    <a:pt x="15869" y="3336"/>
                  </a:cubicBezTo>
                  <a:cubicBezTo>
                    <a:pt x="14009" y="1022"/>
                    <a:pt x="11697" y="0"/>
                    <a:pt x="940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7" name="Google Shape;717;p24"/>
            <p:cNvSpPr/>
            <p:nvPr/>
          </p:nvSpPr>
          <p:spPr>
            <a:xfrm>
              <a:off x="309511" y="1543479"/>
              <a:ext cx="143966" cy="143962"/>
            </a:xfrm>
            <a:custGeom>
              <a:avLst/>
              <a:gdLst/>
              <a:ahLst/>
              <a:cxnLst>
                <a:cxn ang="0">
                  <a:pos x="wd2" y="hd2"/>
                </a:cxn>
                <a:cxn ang="5400000">
                  <a:pos x="wd2" y="hd2"/>
                </a:cxn>
                <a:cxn ang="10800000">
                  <a:pos x="wd2" y="hd2"/>
                </a:cxn>
                <a:cxn ang="16200000">
                  <a:pos x="wd2" y="hd2"/>
                </a:cxn>
              </a:cxnLst>
              <a:rect l="0" t="0" r="r" b="b"/>
              <a:pathLst>
                <a:path w="18453" h="21600" extrusionOk="0">
                  <a:moveTo>
                    <a:pt x="9257" y="0"/>
                  </a:moveTo>
                  <a:cubicBezTo>
                    <a:pt x="4517" y="0"/>
                    <a:pt x="0" y="4384"/>
                    <a:pt x="0" y="10866"/>
                  </a:cubicBezTo>
                  <a:cubicBezTo>
                    <a:pt x="0" y="16619"/>
                    <a:pt x="4255" y="21600"/>
                    <a:pt x="9170" y="21600"/>
                  </a:cubicBezTo>
                  <a:cubicBezTo>
                    <a:pt x="17345" y="21600"/>
                    <a:pt x="21600" y="10108"/>
                    <a:pt x="15715" y="3204"/>
                  </a:cubicBezTo>
                  <a:cubicBezTo>
                    <a:pt x="13811" y="990"/>
                    <a:pt x="11509" y="0"/>
                    <a:pt x="92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8" name="Google Shape;718;p24"/>
            <p:cNvSpPr/>
            <p:nvPr/>
          </p:nvSpPr>
          <p:spPr>
            <a:xfrm>
              <a:off x="506114" y="1352936"/>
              <a:ext cx="74696" cy="81737"/>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60"/>
                    <a:pt x="-2768" y="20933"/>
                    <a:pt x="8306" y="21600"/>
                  </a:cubicBezTo>
                  <a:cubicBezTo>
                    <a:pt x="18832" y="20933"/>
                    <a:pt x="18832" y="1360"/>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9" name="Google Shape;719;p24"/>
            <p:cNvSpPr/>
            <p:nvPr/>
          </p:nvSpPr>
          <p:spPr>
            <a:xfrm>
              <a:off x="0" y="1051733"/>
              <a:ext cx="86199" cy="96978"/>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1708"/>
                    <a:pt x="-2759" y="19914"/>
                    <a:pt x="8278" y="21600"/>
                  </a:cubicBezTo>
                  <a:cubicBezTo>
                    <a:pt x="18841" y="19914"/>
                    <a:pt x="18841" y="1708"/>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0" name="Google Shape;720;p24"/>
            <p:cNvSpPr/>
            <p:nvPr/>
          </p:nvSpPr>
          <p:spPr>
            <a:xfrm>
              <a:off x="560980" y="1115603"/>
              <a:ext cx="82342" cy="86785"/>
            </a:xfrm>
            <a:custGeom>
              <a:avLst/>
              <a:gdLst/>
              <a:ahLst/>
              <a:cxnLst>
                <a:cxn ang="0">
                  <a:pos x="wd2" y="hd2"/>
                </a:cxn>
                <a:cxn ang="5400000">
                  <a:pos x="wd2" y="hd2"/>
                </a:cxn>
                <a:cxn ang="10800000">
                  <a:pos x="wd2" y="hd2"/>
                </a:cxn>
                <a:cxn ang="16200000">
                  <a:pos x="wd2" y="hd2"/>
                </a:cxn>
              </a:cxnLst>
              <a:rect l="0" t="0" r="r" b="b"/>
              <a:pathLst>
                <a:path w="16200" h="21600" extrusionOk="0">
                  <a:moveTo>
                    <a:pt x="8294" y="0"/>
                  </a:moveTo>
                  <a:cubicBezTo>
                    <a:pt x="-2764" y="1256"/>
                    <a:pt x="-2764" y="20948"/>
                    <a:pt x="8294" y="21600"/>
                  </a:cubicBezTo>
                  <a:cubicBezTo>
                    <a:pt x="18836" y="20948"/>
                    <a:pt x="18836" y="1256"/>
                    <a:pt x="82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1" name="Google Shape;721;p24"/>
            <p:cNvSpPr/>
            <p:nvPr/>
          </p:nvSpPr>
          <p:spPr>
            <a:xfrm>
              <a:off x="391870" y="553870"/>
              <a:ext cx="95757" cy="94551"/>
            </a:xfrm>
            <a:custGeom>
              <a:avLst/>
              <a:gdLst/>
              <a:ahLst/>
              <a:cxnLst>
                <a:cxn ang="0">
                  <a:pos x="wd2" y="hd2"/>
                </a:cxn>
                <a:cxn ang="5400000">
                  <a:pos x="wd2" y="hd2"/>
                </a:cxn>
                <a:cxn ang="10800000">
                  <a:pos x="wd2" y="hd2"/>
                </a:cxn>
                <a:cxn ang="16200000">
                  <a:pos x="wd2" y="hd2"/>
                </a:cxn>
              </a:cxnLst>
              <a:rect l="0" t="0" r="r" b="b"/>
              <a:pathLst>
                <a:path w="16203" h="21600" extrusionOk="0">
                  <a:moveTo>
                    <a:pt x="8517" y="0"/>
                  </a:moveTo>
                  <a:cubicBezTo>
                    <a:pt x="8385" y="0"/>
                    <a:pt x="8238" y="0"/>
                    <a:pt x="8106" y="22"/>
                  </a:cubicBezTo>
                  <a:cubicBezTo>
                    <a:pt x="-2702" y="22"/>
                    <a:pt x="-2702" y="21600"/>
                    <a:pt x="8106" y="21600"/>
                  </a:cubicBezTo>
                  <a:cubicBezTo>
                    <a:pt x="18767" y="21600"/>
                    <a:pt x="18898" y="0"/>
                    <a:pt x="851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2" name="Google Shape;722;p24"/>
            <p:cNvSpPr/>
            <p:nvPr/>
          </p:nvSpPr>
          <p:spPr>
            <a:xfrm>
              <a:off x="592890" y="484951"/>
              <a:ext cx="76590" cy="81737"/>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60"/>
                    <a:pt x="-2700" y="20933"/>
                    <a:pt x="8100" y="21600"/>
                  </a:cubicBezTo>
                  <a:cubicBezTo>
                    <a:pt x="18900" y="20933"/>
                    <a:pt x="18900" y="1360"/>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3" name="Google Shape;723;p24"/>
            <p:cNvSpPr/>
            <p:nvPr/>
          </p:nvSpPr>
          <p:spPr>
            <a:xfrm>
              <a:off x="430163" y="303724"/>
              <a:ext cx="80447" cy="9445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4" name="Google Shape;724;p24"/>
            <p:cNvSpPr/>
            <p:nvPr/>
          </p:nvSpPr>
          <p:spPr>
            <a:xfrm>
              <a:off x="739067" y="751113"/>
              <a:ext cx="129541" cy="129596"/>
            </a:xfrm>
            <a:custGeom>
              <a:avLst/>
              <a:gdLst/>
              <a:ahLst/>
              <a:cxnLst>
                <a:cxn ang="0">
                  <a:pos x="wd2" y="hd2"/>
                </a:cxn>
                <a:cxn ang="5400000">
                  <a:pos x="wd2" y="hd2"/>
                </a:cxn>
                <a:cxn ang="10800000">
                  <a:pos x="wd2" y="hd2"/>
                </a:cxn>
                <a:cxn ang="16200000">
                  <a:pos x="wd2" y="hd2"/>
                </a:cxn>
              </a:cxnLst>
              <a:rect l="0" t="0" r="r" b="b"/>
              <a:pathLst>
                <a:path w="21495" h="21600" extrusionOk="0">
                  <a:moveTo>
                    <a:pt x="9640" y="0"/>
                  </a:moveTo>
                  <a:cubicBezTo>
                    <a:pt x="8996" y="0"/>
                    <a:pt x="8367" y="113"/>
                    <a:pt x="7933" y="324"/>
                  </a:cubicBezTo>
                  <a:cubicBezTo>
                    <a:pt x="7095" y="324"/>
                    <a:pt x="6241" y="324"/>
                    <a:pt x="5404" y="744"/>
                  </a:cubicBezTo>
                  <a:cubicBezTo>
                    <a:pt x="4131" y="1181"/>
                    <a:pt x="3278" y="2022"/>
                    <a:pt x="2440" y="2880"/>
                  </a:cubicBezTo>
                  <a:lnTo>
                    <a:pt x="1167" y="4579"/>
                  </a:lnTo>
                  <a:lnTo>
                    <a:pt x="314" y="6698"/>
                  </a:lnTo>
                  <a:cubicBezTo>
                    <a:pt x="-105" y="7977"/>
                    <a:pt x="-105" y="9255"/>
                    <a:pt x="314" y="10533"/>
                  </a:cubicBezTo>
                  <a:cubicBezTo>
                    <a:pt x="314" y="11811"/>
                    <a:pt x="733" y="13089"/>
                    <a:pt x="1167" y="13947"/>
                  </a:cubicBezTo>
                  <a:lnTo>
                    <a:pt x="2859" y="16487"/>
                  </a:lnTo>
                  <a:cubicBezTo>
                    <a:pt x="3696" y="18202"/>
                    <a:pt x="4969" y="19464"/>
                    <a:pt x="6676" y="20322"/>
                  </a:cubicBezTo>
                  <a:cubicBezTo>
                    <a:pt x="7933" y="21179"/>
                    <a:pt x="9640" y="21600"/>
                    <a:pt x="11331" y="21600"/>
                  </a:cubicBezTo>
                  <a:lnTo>
                    <a:pt x="14295" y="21179"/>
                  </a:lnTo>
                  <a:cubicBezTo>
                    <a:pt x="15567" y="20742"/>
                    <a:pt x="17259" y="19901"/>
                    <a:pt x="18531" y="18623"/>
                  </a:cubicBezTo>
                  <a:cubicBezTo>
                    <a:pt x="20223" y="16487"/>
                    <a:pt x="21076" y="14368"/>
                    <a:pt x="21495" y="11391"/>
                  </a:cubicBezTo>
                  <a:cubicBezTo>
                    <a:pt x="21495" y="9692"/>
                    <a:pt x="21076" y="7977"/>
                    <a:pt x="20223" y="6698"/>
                  </a:cubicBezTo>
                  <a:cubicBezTo>
                    <a:pt x="18950" y="5000"/>
                    <a:pt x="18112" y="3721"/>
                    <a:pt x="16405" y="2880"/>
                  </a:cubicBezTo>
                  <a:lnTo>
                    <a:pt x="13876" y="1181"/>
                  </a:lnTo>
                  <a:lnTo>
                    <a:pt x="11331" y="324"/>
                  </a:lnTo>
                  <a:cubicBezTo>
                    <a:pt x="10912" y="113"/>
                    <a:pt x="10268" y="0"/>
                    <a:pt x="96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5" name="Google Shape;725;p24"/>
            <p:cNvSpPr/>
            <p:nvPr/>
          </p:nvSpPr>
          <p:spPr>
            <a:xfrm>
              <a:off x="397621" y="1907000"/>
              <a:ext cx="86200" cy="94454"/>
            </a:xfrm>
            <a:custGeom>
              <a:avLst/>
              <a:gdLst/>
              <a:ahLst/>
              <a:cxnLst>
                <a:cxn ang="0">
                  <a:pos x="wd2" y="hd2"/>
                </a:cxn>
                <a:cxn ang="5400000">
                  <a:pos x="wd2" y="hd2"/>
                </a:cxn>
                <a:cxn ang="10800000">
                  <a:pos x="wd2" y="hd2"/>
                </a:cxn>
                <a:cxn ang="16200000">
                  <a:pos x="wd2" y="hd2"/>
                </a:cxn>
              </a:cxnLst>
              <a:rect l="0" t="0" r="r" b="b"/>
              <a:pathLst>
                <a:path w="16200" h="21600" extrusionOk="0">
                  <a:moveTo>
                    <a:pt x="7922" y="0"/>
                  </a:moveTo>
                  <a:cubicBezTo>
                    <a:pt x="-2641" y="1154"/>
                    <a:pt x="-2641" y="20423"/>
                    <a:pt x="7922" y="21600"/>
                  </a:cubicBezTo>
                  <a:cubicBezTo>
                    <a:pt x="18959" y="20423"/>
                    <a:pt x="18959" y="1154"/>
                    <a:pt x="7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6" name="Google Shape;726;p24"/>
            <p:cNvSpPr/>
            <p:nvPr/>
          </p:nvSpPr>
          <p:spPr>
            <a:xfrm>
              <a:off x="391870" y="2169861"/>
              <a:ext cx="95737" cy="97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7" name="Google Shape;727;p24"/>
            <p:cNvSpPr/>
            <p:nvPr/>
          </p:nvSpPr>
          <p:spPr>
            <a:xfrm>
              <a:off x="665056" y="293533"/>
              <a:ext cx="80375" cy="817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8" name="Google Shape;728;p24"/>
            <p:cNvSpPr/>
            <p:nvPr/>
          </p:nvSpPr>
          <p:spPr>
            <a:xfrm>
              <a:off x="447390" y="0"/>
              <a:ext cx="74697" cy="81640"/>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36"/>
                    <a:pt x="-2768" y="20264"/>
                    <a:pt x="8306" y="21600"/>
                  </a:cubicBezTo>
                  <a:cubicBezTo>
                    <a:pt x="18832" y="20264"/>
                    <a:pt x="18832" y="1336"/>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7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CUSTOM_2_2_1_2_2">
    <p:spTree>
      <p:nvGrpSpPr>
        <p:cNvPr id="1" name=""/>
        <p:cNvGrpSpPr/>
        <p:nvPr/>
      </p:nvGrpSpPr>
      <p:grpSpPr>
        <a:xfrm>
          <a:off x="0" y="0"/>
          <a:ext cx="0" cy="0"/>
          <a:chOff x="0" y="0"/>
          <a:chExt cx="0" cy="0"/>
        </a:xfrm>
      </p:grpSpPr>
      <p:sp>
        <p:nvSpPr>
          <p:cNvPr id="797" name="Google Shape;730;p25"/>
          <p:cNvSpPr/>
          <p:nvPr/>
        </p:nvSpPr>
        <p:spPr>
          <a:xfrm rot="6148782">
            <a:off x="4300805" y="4159885"/>
            <a:ext cx="1311284" cy="2217299"/>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798" name="Google Shape;731;p25"/>
          <p:cNvSpPr/>
          <p:nvPr/>
        </p:nvSpPr>
        <p:spPr>
          <a:xfrm rot="4721171">
            <a:off x="393347" y="3564998"/>
            <a:ext cx="2204547" cy="257909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799" name="Body Level One…"/>
          <p:cNvSpPr txBox="1">
            <a:spLocks noGrp="1"/>
          </p:cNvSpPr>
          <p:nvPr>
            <p:ph type="body" sz="quarter" idx="1"/>
          </p:nvPr>
        </p:nvSpPr>
        <p:spPr>
          <a:xfrm>
            <a:off x="783325" y="2571750"/>
            <a:ext cx="3664500" cy="1063501"/>
          </a:xfrm>
          <a:prstGeom prst="rect">
            <a:avLst/>
          </a:prstGeom>
        </p:spPr>
        <p:txBody>
          <a:bodyPr anchor="ctr">
            <a:normAutofit/>
          </a:bodyPr>
          <a:lstStyle>
            <a:lvl1pPr marL="317500" indent="-177800">
              <a:lnSpc>
                <a:spcPct val="100000"/>
              </a:lnSpc>
              <a:buClrTx/>
              <a:buSzTx/>
              <a:buFontTx/>
              <a:buNone/>
              <a:defRPr>
                <a:solidFill>
                  <a:srgbClr val="191919"/>
                </a:solidFill>
              </a:defRPr>
            </a:lvl1pPr>
            <a:lvl2pPr marL="317500" indent="279400">
              <a:lnSpc>
                <a:spcPct val="100000"/>
              </a:lnSpc>
              <a:buClrTx/>
              <a:buSzTx/>
              <a:buFontTx/>
              <a:buNone/>
              <a:defRPr>
                <a:solidFill>
                  <a:srgbClr val="191919"/>
                </a:solidFill>
              </a:defRPr>
            </a:lvl2pPr>
            <a:lvl3pPr marL="317500" indent="736600">
              <a:lnSpc>
                <a:spcPct val="100000"/>
              </a:lnSpc>
              <a:buClrTx/>
              <a:buSzTx/>
              <a:buFontTx/>
              <a:buNone/>
              <a:defRPr>
                <a:solidFill>
                  <a:srgbClr val="191919"/>
                </a:solidFill>
              </a:defRPr>
            </a:lvl3pPr>
            <a:lvl4pPr marL="317500" indent="1193800">
              <a:lnSpc>
                <a:spcPct val="100000"/>
              </a:lnSpc>
              <a:buClrTx/>
              <a:buSzTx/>
              <a:buFontTx/>
              <a:buNone/>
              <a:defRPr>
                <a:solidFill>
                  <a:srgbClr val="191919"/>
                </a:solidFill>
              </a:defRPr>
            </a:lvl4pPr>
            <a:lvl5pPr marL="317500" indent="1651000">
              <a:lnSpc>
                <a:spcPct val="100000"/>
              </a:lnSpc>
              <a:buClrTx/>
              <a:buSzTx/>
              <a:buFontTx/>
              <a:buNone/>
              <a:defRPr>
                <a:solidFill>
                  <a:srgbClr val="191919"/>
                </a:solidFill>
              </a:defRPr>
            </a:lvl5pPr>
          </a:lstStyle>
          <a:p>
            <a:r>
              <a:t>Body Level One</a:t>
            </a:r>
          </a:p>
          <a:p>
            <a:pPr lvl="1"/>
            <a:r>
              <a:t>Body Level Two</a:t>
            </a:r>
          </a:p>
          <a:p>
            <a:pPr lvl="2"/>
            <a:r>
              <a:t>Body Level Three</a:t>
            </a:r>
          </a:p>
          <a:p>
            <a:pPr lvl="3"/>
            <a:r>
              <a:t>Body Level Four</a:t>
            </a:r>
          </a:p>
          <a:p>
            <a:pPr lvl="4"/>
            <a:r>
              <a:t>Body Level Five</a:t>
            </a:r>
          </a:p>
        </p:txBody>
      </p:sp>
      <p:sp>
        <p:nvSpPr>
          <p:cNvPr id="800" name="Title Text"/>
          <p:cNvSpPr txBox="1">
            <a:spLocks noGrp="1"/>
          </p:cNvSpPr>
          <p:nvPr>
            <p:ph type="title"/>
          </p:nvPr>
        </p:nvSpPr>
        <p:spPr>
          <a:xfrm>
            <a:off x="783325" y="2088425"/>
            <a:ext cx="3664500" cy="483301"/>
          </a:xfrm>
          <a:prstGeom prst="rect">
            <a:avLst/>
          </a:prstGeom>
        </p:spPr>
        <p:txBody>
          <a:bodyPr anchor="ctr"/>
          <a:lstStyle/>
          <a:p>
            <a:r>
              <a:t>Title Text</a:t>
            </a:r>
          </a:p>
        </p:txBody>
      </p:sp>
      <p:sp>
        <p:nvSpPr>
          <p:cNvPr id="801" name="Google Shape;734;p25"/>
          <p:cNvSpPr/>
          <p:nvPr/>
        </p:nvSpPr>
        <p:spPr>
          <a:xfrm rot="2558809">
            <a:off x="2275405" y="-973611"/>
            <a:ext cx="1676937" cy="2687283"/>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802" name="Google Shape;735;p25"/>
          <p:cNvSpPr/>
          <p:nvPr/>
        </p:nvSpPr>
        <p:spPr>
          <a:xfrm rot="2055410">
            <a:off x="-723780" y="3652666"/>
            <a:ext cx="2980376" cy="2053971"/>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803" name="Google Shape;736;p25"/>
          <p:cNvSpPr/>
          <p:nvPr/>
        </p:nvSpPr>
        <p:spPr>
          <a:xfrm>
            <a:off x="8220822" y="1455350"/>
            <a:ext cx="2134003" cy="248659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804" name="Google Shape;737;p25"/>
          <p:cNvSpPr/>
          <p:nvPr/>
        </p:nvSpPr>
        <p:spPr>
          <a:xfrm flipH="1">
            <a:off x="-161302" y="537491"/>
            <a:ext cx="1330472" cy="990770"/>
          </a:xfrm>
          <a:custGeom>
            <a:avLst/>
            <a:gdLst/>
            <a:ahLst/>
            <a:cxnLst>
              <a:cxn ang="0">
                <a:pos x="wd2" y="hd2"/>
              </a:cxn>
              <a:cxn ang="5400000">
                <a:pos x="wd2" y="hd2"/>
              </a:cxn>
              <a:cxn ang="10800000">
                <a:pos x="wd2" y="hd2"/>
              </a:cxn>
              <a:cxn ang="16200000">
                <a:pos x="wd2" y="hd2"/>
              </a:cxn>
            </a:cxnLst>
            <a:rect l="0" t="0" r="r" b="b"/>
            <a:pathLst>
              <a:path w="21509" h="21600" extrusionOk="0">
                <a:moveTo>
                  <a:pt x="3728" y="0"/>
                </a:moveTo>
                <a:cubicBezTo>
                  <a:pt x="3400" y="0"/>
                  <a:pt x="3071" y="7"/>
                  <a:pt x="2742" y="25"/>
                </a:cubicBezTo>
                <a:cubicBezTo>
                  <a:pt x="1670" y="60"/>
                  <a:pt x="437" y="422"/>
                  <a:pt x="10" y="1940"/>
                </a:cubicBezTo>
                <a:cubicBezTo>
                  <a:pt x="-18" y="2120"/>
                  <a:pt x="10" y="2302"/>
                  <a:pt x="117" y="2446"/>
                </a:cubicBezTo>
                <a:cubicBezTo>
                  <a:pt x="572" y="2916"/>
                  <a:pt x="1108" y="3277"/>
                  <a:pt x="1670" y="3530"/>
                </a:cubicBezTo>
                <a:cubicBezTo>
                  <a:pt x="2206" y="3710"/>
                  <a:pt x="2796" y="3856"/>
                  <a:pt x="3359" y="3927"/>
                </a:cubicBezTo>
                <a:cubicBezTo>
                  <a:pt x="3817" y="3992"/>
                  <a:pt x="4280" y="4033"/>
                  <a:pt x="4743" y="4063"/>
                </a:cubicBezTo>
                <a:cubicBezTo>
                  <a:pt x="4291" y="4158"/>
                  <a:pt x="3838" y="4278"/>
                  <a:pt x="3413" y="4433"/>
                </a:cubicBezTo>
                <a:cubicBezTo>
                  <a:pt x="3091" y="4506"/>
                  <a:pt x="2796" y="4650"/>
                  <a:pt x="2474" y="4759"/>
                </a:cubicBezTo>
                <a:cubicBezTo>
                  <a:pt x="2206" y="4831"/>
                  <a:pt x="1965" y="5011"/>
                  <a:pt x="1724" y="5229"/>
                </a:cubicBezTo>
                <a:cubicBezTo>
                  <a:pt x="1322" y="5626"/>
                  <a:pt x="1241" y="6386"/>
                  <a:pt x="1537" y="6963"/>
                </a:cubicBezTo>
                <a:cubicBezTo>
                  <a:pt x="1858" y="7541"/>
                  <a:pt x="2394" y="7867"/>
                  <a:pt x="2930" y="7867"/>
                </a:cubicBezTo>
                <a:cubicBezTo>
                  <a:pt x="3153" y="7879"/>
                  <a:pt x="3379" y="7883"/>
                  <a:pt x="3607" y="7883"/>
                </a:cubicBezTo>
                <a:cubicBezTo>
                  <a:pt x="3695" y="7883"/>
                  <a:pt x="3783" y="7882"/>
                  <a:pt x="3871" y="7881"/>
                </a:cubicBezTo>
                <a:cubicBezTo>
                  <a:pt x="3454" y="7962"/>
                  <a:pt x="3044" y="8077"/>
                  <a:pt x="2635" y="8228"/>
                </a:cubicBezTo>
                <a:cubicBezTo>
                  <a:pt x="2341" y="8337"/>
                  <a:pt x="2045" y="8481"/>
                  <a:pt x="1777" y="8625"/>
                </a:cubicBezTo>
                <a:cubicBezTo>
                  <a:pt x="1537" y="8734"/>
                  <a:pt x="1322" y="8951"/>
                  <a:pt x="1161" y="9204"/>
                </a:cubicBezTo>
                <a:cubicBezTo>
                  <a:pt x="947" y="9747"/>
                  <a:pt x="1081" y="10432"/>
                  <a:pt x="1456" y="10794"/>
                </a:cubicBezTo>
                <a:cubicBezTo>
                  <a:pt x="1818" y="11119"/>
                  <a:pt x="2285" y="11161"/>
                  <a:pt x="2733" y="11161"/>
                </a:cubicBezTo>
                <a:cubicBezTo>
                  <a:pt x="2883" y="11161"/>
                  <a:pt x="3031" y="11155"/>
                  <a:pt x="3171" y="11155"/>
                </a:cubicBezTo>
                <a:cubicBezTo>
                  <a:pt x="4551" y="11192"/>
                  <a:pt x="5932" y="11210"/>
                  <a:pt x="7311" y="11210"/>
                </a:cubicBezTo>
                <a:cubicBezTo>
                  <a:pt x="7988" y="11210"/>
                  <a:pt x="8664" y="11206"/>
                  <a:pt x="9340" y="11196"/>
                </a:cubicBezTo>
                <a:cubicBezTo>
                  <a:pt x="8114" y="11324"/>
                  <a:pt x="6893" y="11448"/>
                  <a:pt x="5664" y="11554"/>
                </a:cubicBezTo>
                <a:cubicBezTo>
                  <a:pt x="5128" y="11589"/>
                  <a:pt x="4592" y="11661"/>
                  <a:pt x="4056" y="11734"/>
                </a:cubicBezTo>
                <a:cubicBezTo>
                  <a:pt x="3681" y="11807"/>
                  <a:pt x="3332" y="12059"/>
                  <a:pt x="3037" y="12384"/>
                </a:cubicBezTo>
                <a:cubicBezTo>
                  <a:pt x="2769" y="12818"/>
                  <a:pt x="2742" y="13468"/>
                  <a:pt x="2984" y="13975"/>
                </a:cubicBezTo>
                <a:cubicBezTo>
                  <a:pt x="3252" y="14445"/>
                  <a:pt x="3653" y="14842"/>
                  <a:pt x="4082" y="15022"/>
                </a:cubicBezTo>
                <a:cubicBezTo>
                  <a:pt x="4223" y="15078"/>
                  <a:pt x="4366" y="15124"/>
                  <a:pt x="4510" y="15159"/>
                </a:cubicBezTo>
                <a:cubicBezTo>
                  <a:pt x="4035" y="15294"/>
                  <a:pt x="3576" y="15462"/>
                  <a:pt x="3117" y="15709"/>
                </a:cubicBezTo>
                <a:cubicBezTo>
                  <a:pt x="2716" y="15926"/>
                  <a:pt x="2313" y="16288"/>
                  <a:pt x="2367" y="16902"/>
                </a:cubicBezTo>
                <a:cubicBezTo>
                  <a:pt x="2421" y="17480"/>
                  <a:pt x="2716" y="17913"/>
                  <a:pt x="3117" y="18095"/>
                </a:cubicBezTo>
                <a:cubicBezTo>
                  <a:pt x="3409" y="18239"/>
                  <a:pt x="3709" y="18349"/>
                  <a:pt x="4013" y="18429"/>
                </a:cubicBezTo>
                <a:cubicBezTo>
                  <a:pt x="3375" y="18687"/>
                  <a:pt x="2765" y="19129"/>
                  <a:pt x="2474" y="19937"/>
                </a:cubicBezTo>
                <a:cubicBezTo>
                  <a:pt x="2287" y="20480"/>
                  <a:pt x="2501" y="21130"/>
                  <a:pt x="2930" y="21311"/>
                </a:cubicBezTo>
                <a:cubicBezTo>
                  <a:pt x="3226" y="21465"/>
                  <a:pt x="3552" y="21485"/>
                  <a:pt x="3877" y="21485"/>
                </a:cubicBezTo>
                <a:cubicBezTo>
                  <a:pt x="3984" y="21485"/>
                  <a:pt x="4091" y="21483"/>
                  <a:pt x="4197" y="21483"/>
                </a:cubicBezTo>
                <a:cubicBezTo>
                  <a:pt x="4294" y="21483"/>
                  <a:pt x="4390" y="21485"/>
                  <a:pt x="4485" y="21491"/>
                </a:cubicBezTo>
                <a:cubicBezTo>
                  <a:pt x="7137" y="21527"/>
                  <a:pt x="9791" y="21564"/>
                  <a:pt x="12444" y="21600"/>
                </a:cubicBezTo>
                <a:cubicBezTo>
                  <a:pt x="15392" y="21600"/>
                  <a:pt x="18340" y="21600"/>
                  <a:pt x="21288" y="21527"/>
                </a:cubicBezTo>
                <a:cubicBezTo>
                  <a:pt x="21582" y="21491"/>
                  <a:pt x="21582" y="20950"/>
                  <a:pt x="21288" y="20913"/>
                </a:cubicBezTo>
                <a:cubicBezTo>
                  <a:pt x="18538" y="20953"/>
                  <a:pt x="15773" y="20982"/>
                  <a:pt x="13004" y="20982"/>
                </a:cubicBezTo>
                <a:cubicBezTo>
                  <a:pt x="10727" y="20982"/>
                  <a:pt x="8448" y="20962"/>
                  <a:pt x="6173" y="20913"/>
                </a:cubicBezTo>
                <a:lnTo>
                  <a:pt x="4324" y="20841"/>
                </a:lnTo>
                <a:lnTo>
                  <a:pt x="3493" y="20841"/>
                </a:lnTo>
                <a:cubicBezTo>
                  <a:pt x="3305" y="20841"/>
                  <a:pt x="3117" y="20769"/>
                  <a:pt x="2957" y="20624"/>
                </a:cubicBezTo>
                <a:cubicBezTo>
                  <a:pt x="2635" y="20263"/>
                  <a:pt x="3332" y="19612"/>
                  <a:pt x="3546" y="19432"/>
                </a:cubicBezTo>
                <a:cubicBezTo>
                  <a:pt x="3921" y="19143"/>
                  <a:pt x="4350" y="18926"/>
                  <a:pt x="4806" y="18853"/>
                </a:cubicBezTo>
                <a:cubicBezTo>
                  <a:pt x="5106" y="18786"/>
                  <a:pt x="5417" y="18746"/>
                  <a:pt x="5732" y="18717"/>
                </a:cubicBezTo>
                <a:cubicBezTo>
                  <a:pt x="6383" y="18791"/>
                  <a:pt x="7037" y="18826"/>
                  <a:pt x="7687" y="18826"/>
                </a:cubicBezTo>
                <a:cubicBezTo>
                  <a:pt x="7880" y="18826"/>
                  <a:pt x="8072" y="18823"/>
                  <a:pt x="8263" y="18817"/>
                </a:cubicBezTo>
                <a:cubicBezTo>
                  <a:pt x="9496" y="18817"/>
                  <a:pt x="10729" y="18782"/>
                  <a:pt x="11961" y="18782"/>
                </a:cubicBezTo>
                <a:cubicBezTo>
                  <a:pt x="14775" y="18709"/>
                  <a:pt x="17589" y="18565"/>
                  <a:pt x="20377" y="18347"/>
                </a:cubicBezTo>
                <a:cubicBezTo>
                  <a:pt x="20752" y="18347"/>
                  <a:pt x="20752" y="17625"/>
                  <a:pt x="20377" y="17625"/>
                </a:cubicBezTo>
                <a:cubicBezTo>
                  <a:pt x="19363" y="17597"/>
                  <a:pt x="18353" y="17585"/>
                  <a:pt x="17345" y="17585"/>
                </a:cubicBezTo>
                <a:cubicBezTo>
                  <a:pt x="15713" y="17585"/>
                  <a:pt x="14083" y="17616"/>
                  <a:pt x="12444" y="17660"/>
                </a:cubicBezTo>
                <a:cubicBezTo>
                  <a:pt x="11157" y="17733"/>
                  <a:pt x="9871" y="17805"/>
                  <a:pt x="8558" y="17877"/>
                </a:cubicBezTo>
                <a:cubicBezTo>
                  <a:pt x="7579" y="17937"/>
                  <a:pt x="6583" y="17948"/>
                  <a:pt x="5598" y="18066"/>
                </a:cubicBezTo>
                <a:cubicBezTo>
                  <a:pt x="5267" y="18027"/>
                  <a:pt x="4943" y="17976"/>
                  <a:pt x="4618" y="17913"/>
                </a:cubicBezTo>
                <a:cubicBezTo>
                  <a:pt x="4109" y="17877"/>
                  <a:pt x="3627" y="17697"/>
                  <a:pt x="3171" y="17408"/>
                </a:cubicBezTo>
                <a:cubicBezTo>
                  <a:pt x="3037" y="17299"/>
                  <a:pt x="2823" y="17119"/>
                  <a:pt x="2823" y="16902"/>
                </a:cubicBezTo>
                <a:cubicBezTo>
                  <a:pt x="2823" y="16685"/>
                  <a:pt x="2984" y="16468"/>
                  <a:pt x="3171" y="16396"/>
                </a:cubicBezTo>
                <a:cubicBezTo>
                  <a:pt x="3653" y="16106"/>
                  <a:pt x="4163" y="15890"/>
                  <a:pt x="4672" y="15782"/>
                </a:cubicBezTo>
                <a:cubicBezTo>
                  <a:pt x="5771" y="15529"/>
                  <a:pt x="6897" y="15421"/>
                  <a:pt x="7995" y="15421"/>
                </a:cubicBezTo>
                <a:lnTo>
                  <a:pt x="11533" y="15275"/>
                </a:lnTo>
                <a:lnTo>
                  <a:pt x="19519" y="14951"/>
                </a:lnTo>
                <a:cubicBezTo>
                  <a:pt x="19841" y="14951"/>
                  <a:pt x="19841" y="14299"/>
                  <a:pt x="19519" y="14299"/>
                </a:cubicBezTo>
                <a:cubicBezTo>
                  <a:pt x="17133" y="14372"/>
                  <a:pt x="14721" y="14445"/>
                  <a:pt x="12337" y="14516"/>
                </a:cubicBezTo>
                <a:lnTo>
                  <a:pt x="8745" y="14625"/>
                </a:lnTo>
                <a:cubicBezTo>
                  <a:pt x="7781" y="14625"/>
                  <a:pt x="6796" y="14705"/>
                  <a:pt x="5809" y="14705"/>
                </a:cubicBezTo>
                <a:cubicBezTo>
                  <a:pt x="5644" y="14705"/>
                  <a:pt x="5479" y="14702"/>
                  <a:pt x="5315" y="14698"/>
                </a:cubicBezTo>
                <a:cubicBezTo>
                  <a:pt x="4860" y="14698"/>
                  <a:pt x="4404" y="14589"/>
                  <a:pt x="3975" y="14372"/>
                </a:cubicBezTo>
                <a:cubicBezTo>
                  <a:pt x="3653" y="14155"/>
                  <a:pt x="3117" y="13649"/>
                  <a:pt x="3252" y="12999"/>
                </a:cubicBezTo>
                <a:cubicBezTo>
                  <a:pt x="3332" y="12565"/>
                  <a:pt x="3761" y="12348"/>
                  <a:pt x="4082" y="12277"/>
                </a:cubicBezTo>
                <a:cubicBezTo>
                  <a:pt x="4592" y="12131"/>
                  <a:pt x="5101" y="12059"/>
                  <a:pt x="5610" y="12059"/>
                </a:cubicBezTo>
                <a:cubicBezTo>
                  <a:pt x="7995" y="11807"/>
                  <a:pt x="10381" y="11625"/>
                  <a:pt x="12765" y="11408"/>
                </a:cubicBezTo>
                <a:cubicBezTo>
                  <a:pt x="15445" y="11155"/>
                  <a:pt x="18125" y="10975"/>
                  <a:pt x="20805" y="10722"/>
                </a:cubicBezTo>
                <a:cubicBezTo>
                  <a:pt x="21127" y="10685"/>
                  <a:pt x="21153" y="9962"/>
                  <a:pt x="20805" y="9962"/>
                </a:cubicBezTo>
                <a:cubicBezTo>
                  <a:pt x="15525" y="10397"/>
                  <a:pt x="10246" y="10650"/>
                  <a:pt x="4967" y="10650"/>
                </a:cubicBezTo>
                <a:lnTo>
                  <a:pt x="3010" y="10650"/>
                </a:lnTo>
                <a:cubicBezTo>
                  <a:pt x="2899" y="10650"/>
                  <a:pt x="2771" y="10655"/>
                  <a:pt x="2636" y="10655"/>
                </a:cubicBezTo>
                <a:cubicBezTo>
                  <a:pt x="2187" y="10655"/>
                  <a:pt x="1668" y="10592"/>
                  <a:pt x="1483" y="10035"/>
                </a:cubicBezTo>
                <a:cubicBezTo>
                  <a:pt x="1241" y="9277"/>
                  <a:pt x="2153" y="8987"/>
                  <a:pt x="2501" y="8843"/>
                </a:cubicBezTo>
                <a:cubicBezTo>
                  <a:pt x="3064" y="8590"/>
                  <a:pt x="3653" y="8445"/>
                  <a:pt x="4217" y="8373"/>
                </a:cubicBezTo>
                <a:cubicBezTo>
                  <a:pt x="5449" y="8193"/>
                  <a:pt x="6709" y="8228"/>
                  <a:pt x="7941" y="8193"/>
                </a:cubicBezTo>
                <a:cubicBezTo>
                  <a:pt x="9281" y="8155"/>
                  <a:pt x="10595" y="8120"/>
                  <a:pt x="11934" y="8120"/>
                </a:cubicBezTo>
                <a:cubicBezTo>
                  <a:pt x="14882" y="8047"/>
                  <a:pt x="17830" y="8047"/>
                  <a:pt x="20778" y="7975"/>
                </a:cubicBezTo>
                <a:cubicBezTo>
                  <a:pt x="21100" y="7940"/>
                  <a:pt x="21100" y="7324"/>
                  <a:pt x="20778" y="7288"/>
                </a:cubicBezTo>
                <a:cubicBezTo>
                  <a:pt x="20769" y="7288"/>
                  <a:pt x="20761" y="7288"/>
                  <a:pt x="20752" y="7288"/>
                </a:cubicBezTo>
                <a:lnTo>
                  <a:pt x="20752" y="7253"/>
                </a:lnTo>
                <a:cubicBezTo>
                  <a:pt x="20003" y="7272"/>
                  <a:pt x="19255" y="7291"/>
                  <a:pt x="18507" y="7312"/>
                </a:cubicBezTo>
                <a:cubicBezTo>
                  <a:pt x="16557" y="7324"/>
                  <a:pt x="14607" y="7324"/>
                  <a:pt x="12658" y="7324"/>
                </a:cubicBezTo>
                <a:lnTo>
                  <a:pt x="3653" y="7324"/>
                </a:lnTo>
                <a:cubicBezTo>
                  <a:pt x="3332" y="7324"/>
                  <a:pt x="3010" y="7324"/>
                  <a:pt x="2689" y="7253"/>
                </a:cubicBezTo>
                <a:cubicBezTo>
                  <a:pt x="2448" y="7217"/>
                  <a:pt x="2206" y="7071"/>
                  <a:pt x="2019" y="6818"/>
                </a:cubicBezTo>
                <a:cubicBezTo>
                  <a:pt x="1858" y="6601"/>
                  <a:pt x="1805" y="6277"/>
                  <a:pt x="1885" y="5987"/>
                </a:cubicBezTo>
                <a:cubicBezTo>
                  <a:pt x="1992" y="5734"/>
                  <a:pt x="2180" y="5554"/>
                  <a:pt x="2394" y="5517"/>
                </a:cubicBezTo>
                <a:cubicBezTo>
                  <a:pt x="2689" y="5373"/>
                  <a:pt x="2984" y="5264"/>
                  <a:pt x="3305" y="5156"/>
                </a:cubicBezTo>
                <a:cubicBezTo>
                  <a:pt x="3895" y="4976"/>
                  <a:pt x="4485" y="4831"/>
                  <a:pt x="5101" y="4723"/>
                </a:cubicBezTo>
                <a:cubicBezTo>
                  <a:pt x="6157" y="4517"/>
                  <a:pt x="7224" y="4443"/>
                  <a:pt x="8295" y="4443"/>
                </a:cubicBezTo>
                <a:cubicBezTo>
                  <a:pt x="9667" y="4443"/>
                  <a:pt x="11047" y="4565"/>
                  <a:pt x="12416" y="4687"/>
                </a:cubicBezTo>
                <a:cubicBezTo>
                  <a:pt x="14099" y="4819"/>
                  <a:pt x="15801" y="4991"/>
                  <a:pt x="17499" y="4991"/>
                </a:cubicBezTo>
                <a:cubicBezTo>
                  <a:pt x="18587" y="4991"/>
                  <a:pt x="19673" y="4921"/>
                  <a:pt x="20752" y="4723"/>
                </a:cubicBezTo>
                <a:cubicBezTo>
                  <a:pt x="20992" y="4650"/>
                  <a:pt x="20913" y="4144"/>
                  <a:pt x="20671" y="4144"/>
                </a:cubicBezTo>
                <a:lnTo>
                  <a:pt x="20671" y="4036"/>
                </a:lnTo>
                <a:cubicBezTo>
                  <a:pt x="20478" y="4070"/>
                  <a:pt x="20286" y="4102"/>
                  <a:pt x="20093" y="4129"/>
                </a:cubicBezTo>
                <a:cubicBezTo>
                  <a:pt x="17495" y="4062"/>
                  <a:pt x="14877" y="3995"/>
                  <a:pt x="12283" y="3927"/>
                </a:cubicBezTo>
                <a:cubicBezTo>
                  <a:pt x="11890" y="3907"/>
                  <a:pt x="11496" y="3887"/>
                  <a:pt x="11104" y="3867"/>
                </a:cubicBezTo>
                <a:cubicBezTo>
                  <a:pt x="10221" y="3793"/>
                  <a:pt x="9345" y="3738"/>
                  <a:pt x="8471" y="3729"/>
                </a:cubicBezTo>
                <a:cubicBezTo>
                  <a:pt x="8348" y="3724"/>
                  <a:pt x="8225" y="3717"/>
                  <a:pt x="8102" y="3710"/>
                </a:cubicBezTo>
                <a:cubicBezTo>
                  <a:pt x="6762" y="3603"/>
                  <a:pt x="5449" y="3566"/>
                  <a:pt x="4136" y="3386"/>
                </a:cubicBezTo>
                <a:cubicBezTo>
                  <a:pt x="3020" y="3286"/>
                  <a:pt x="1834" y="2906"/>
                  <a:pt x="899" y="2019"/>
                </a:cubicBezTo>
                <a:cubicBezTo>
                  <a:pt x="1300" y="1261"/>
                  <a:pt x="2248" y="1145"/>
                  <a:pt x="2849" y="1145"/>
                </a:cubicBezTo>
                <a:cubicBezTo>
                  <a:pt x="4163" y="1073"/>
                  <a:pt x="5476" y="1109"/>
                  <a:pt x="6789" y="1073"/>
                </a:cubicBezTo>
                <a:cubicBezTo>
                  <a:pt x="9523" y="1073"/>
                  <a:pt x="12256" y="1109"/>
                  <a:pt x="14989" y="1180"/>
                </a:cubicBezTo>
                <a:cubicBezTo>
                  <a:pt x="16517" y="1217"/>
                  <a:pt x="18072" y="1289"/>
                  <a:pt x="19626" y="1362"/>
                </a:cubicBezTo>
                <a:cubicBezTo>
                  <a:pt x="19920" y="1362"/>
                  <a:pt x="19920" y="748"/>
                  <a:pt x="19626" y="748"/>
                </a:cubicBezTo>
                <a:lnTo>
                  <a:pt x="19599" y="639"/>
                </a:lnTo>
                <a:cubicBezTo>
                  <a:pt x="16758" y="458"/>
                  <a:pt x="13917" y="313"/>
                  <a:pt x="11076" y="205"/>
                </a:cubicBezTo>
                <a:cubicBezTo>
                  <a:pt x="9657" y="169"/>
                  <a:pt x="8237" y="133"/>
                  <a:pt x="6816" y="96"/>
                </a:cubicBezTo>
                <a:cubicBezTo>
                  <a:pt x="5798" y="69"/>
                  <a:pt x="4765" y="0"/>
                  <a:pt x="372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822" name="Google Shape;738;p25"/>
          <p:cNvGrpSpPr/>
          <p:nvPr/>
        </p:nvGrpSpPr>
        <p:grpSpPr>
          <a:xfrm>
            <a:off x="8281238" y="1154917"/>
            <a:ext cx="443637" cy="3363277"/>
            <a:chOff x="0" y="0"/>
            <a:chExt cx="443635" cy="3363276"/>
          </a:xfrm>
        </p:grpSpPr>
        <p:sp>
          <p:nvSpPr>
            <p:cNvPr id="805" name="Google Shape;739;p25"/>
            <p:cNvSpPr/>
            <p:nvPr/>
          </p:nvSpPr>
          <p:spPr>
            <a:xfrm rot="152993">
              <a:off x="112581" y="2273045"/>
              <a:ext cx="74905"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06" name="Google Shape;740;p25"/>
            <p:cNvSpPr/>
            <p:nvPr/>
          </p:nvSpPr>
          <p:spPr>
            <a:xfrm rot="152993">
              <a:off x="1388" y="2425025"/>
              <a:ext cx="64354" cy="6386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07" name="Google Shape;741;p25"/>
            <p:cNvSpPr/>
            <p:nvPr/>
          </p:nvSpPr>
          <p:spPr>
            <a:xfrm rot="152993">
              <a:off x="115999" y="2704677"/>
              <a:ext cx="83514" cy="839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08" name="Google Shape;742;p25"/>
            <p:cNvSpPr/>
            <p:nvPr/>
          </p:nvSpPr>
          <p:spPr>
            <a:xfrm rot="152993">
              <a:off x="183329" y="2025800"/>
              <a:ext cx="72581" cy="785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09" name="Google Shape;743;p25"/>
            <p:cNvSpPr/>
            <p:nvPr/>
          </p:nvSpPr>
          <p:spPr>
            <a:xfrm rot="152993">
              <a:off x="87262" y="1877945"/>
              <a:ext cx="108192" cy="1132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0" name="Google Shape;744;p25"/>
            <p:cNvSpPr/>
            <p:nvPr/>
          </p:nvSpPr>
          <p:spPr>
            <a:xfrm rot="152993">
              <a:off x="277106" y="1810684"/>
              <a:ext cx="72580"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1" name="Google Shape;745;p25"/>
            <p:cNvSpPr/>
            <p:nvPr/>
          </p:nvSpPr>
          <p:spPr>
            <a:xfrm rot="152993">
              <a:off x="185697" y="1569322"/>
              <a:ext cx="87623" cy="85874"/>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2" name="Google Shape;746;p25"/>
            <p:cNvSpPr/>
            <p:nvPr/>
          </p:nvSpPr>
          <p:spPr>
            <a:xfrm rot="152993">
              <a:off x="239523" y="1393921"/>
              <a:ext cx="60258" cy="71157"/>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3" name="Google Shape;747;p25"/>
            <p:cNvSpPr/>
            <p:nvPr/>
          </p:nvSpPr>
          <p:spPr>
            <a:xfrm rot="152993">
              <a:off x="214174" y="1022255"/>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4" name="Google Shape;748;p25"/>
            <p:cNvSpPr/>
            <p:nvPr/>
          </p:nvSpPr>
          <p:spPr>
            <a:xfrm rot="152993">
              <a:off x="290160" y="803416"/>
              <a:ext cx="32854" cy="43875"/>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5" name="Google Shape;749;p25"/>
            <p:cNvSpPr/>
            <p:nvPr/>
          </p:nvSpPr>
          <p:spPr>
            <a:xfrm rot="152993">
              <a:off x="270293" y="591343"/>
              <a:ext cx="68464"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6" name="Google Shape;750;p25"/>
            <p:cNvSpPr/>
            <p:nvPr/>
          </p:nvSpPr>
          <p:spPr>
            <a:xfrm rot="152993">
              <a:off x="148058" y="2958199"/>
              <a:ext cx="80807"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7" name="Google Shape;751;p25"/>
            <p:cNvSpPr/>
            <p:nvPr/>
          </p:nvSpPr>
          <p:spPr>
            <a:xfrm rot="152993">
              <a:off x="191654" y="405297"/>
              <a:ext cx="73935"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8" name="Google Shape;752;p25"/>
            <p:cNvSpPr/>
            <p:nvPr/>
          </p:nvSpPr>
          <p:spPr>
            <a:xfrm rot="152993">
              <a:off x="372186" y="444303"/>
              <a:ext cx="69820"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9" name="Google Shape;753;p25"/>
            <p:cNvSpPr/>
            <p:nvPr/>
          </p:nvSpPr>
          <p:spPr>
            <a:xfrm rot="152993">
              <a:off x="343140" y="303770"/>
              <a:ext cx="54774" cy="5845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20" name="Google Shape;754;p25"/>
            <p:cNvSpPr/>
            <p:nvPr/>
          </p:nvSpPr>
          <p:spPr>
            <a:xfrm rot="152993">
              <a:off x="360343" y="1485"/>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21" name="Google Shape;755;p25"/>
            <p:cNvSpPr/>
            <p:nvPr/>
          </p:nvSpPr>
          <p:spPr>
            <a:xfrm rot="152993">
              <a:off x="149527" y="3293044"/>
              <a:ext cx="78516" cy="68520"/>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8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CUSTOM_2_2_1_2_3">
    <p:spTree>
      <p:nvGrpSpPr>
        <p:cNvPr id="1" name=""/>
        <p:cNvGrpSpPr/>
        <p:nvPr/>
      </p:nvGrpSpPr>
      <p:grpSpPr>
        <a:xfrm>
          <a:off x="0" y="0"/>
          <a:ext cx="0" cy="0"/>
          <a:chOff x="0" y="0"/>
          <a:chExt cx="0" cy="0"/>
        </a:xfrm>
      </p:grpSpPr>
      <p:sp>
        <p:nvSpPr>
          <p:cNvPr id="830" name="Google Shape;757;p26"/>
          <p:cNvSpPr/>
          <p:nvPr/>
        </p:nvSpPr>
        <p:spPr>
          <a:xfrm rot="19166754">
            <a:off x="7720487" y="3988812"/>
            <a:ext cx="2134000" cy="2486606"/>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831" name="Google Shape;758;p26"/>
          <p:cNvSpPr/>
          <p:nvPr/>
        </p:nvSpPr>
        <p:spPr>
          <a:xfrm rot="20850905">
            <a:off x="4055586" y="-657524"/>
            <a:ext cx="1341845" cy="2395263"/>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832" name="Body Level One…"/>
          <p:cNvSpPr txBox="1">
            <a:spLocks noGrp="1"/>
          </p:cNvSpPr>
          <p:nvPr>
            <p:ph type="body" sz="quarter" idx="1"/>
          </p:nvPr>
        </p:nvSpPr>
        <p:spPr>
          <a:xfrm>
            <a:off x="4572000" y="2460774"/>
            <a:ext cx="3854700" cy="1063501"/>
          </a:xfrm>
          <a:prstGeom prst="rect">
            <a:avLst/>
          </a:prstGeom>
        </p:spPr>
        <p:txBody>
          <a:bodyPr anchor="ctr">
            <a:normAutofit/>
          </a:bodyPr>
          <a:lstStyle>
            <a:lvl1pPr marL="317500" indent="-177800" algn="r">
              <a:lnSpc>
                <a:spcPct val="100000"/>
              </a:lnSpc>
              <a:buClrTx/>
              <a:buSzTx/>
              <a:buFontTx/>
              <a:buNone/>
              <a:defRPr>
                <a:solidFill>
                  <a:srgbClr val="191919"/>
                </a:solidFill>
              </a:defRPr>
            </a:lvl1pPr>
            <a:lvl2pPr marL="317500" indent="279400" algn="r">
              <a:lnSpc>
                <a:spcPct val="100000"/>
              </a:lnSpc>
              <a:buClrTx/>
              <a:buSzTx/>
              <a:buFontTx/>
              <a:buNone/>
              <a:defRPr>
                <a:solidFill>
                  <a:srgbClr val="191919"/>
                </a:solidFill>
              </a:defRPr>
            </a:lvl2pPr>
            <a:lvl3pPr marL="317500" indent="736600" algn="r">
              <a:lnSpc>
                <a:spcPct val="100000"/>
              </a:lnSpc>
              <a:buClrTx/>
              <a:buSzTx/>
              <a:buFontTx/>
              <a:buNone/>
              <a:defRPr>
                <a:solidFill>
                  <a:srgbClr val="191919"/>
                </a:solidFill>
              </a:defRPr>
            </a:lvl3pPr>
            <a:lvl4pPr marL="317500" indent="1193800" algn="r">
              <a:lnSpc>
                <a:spcPct val="100000"/>
              </a:lnSpc>
              <a:buClrTx/>
              <a:buSzTx/>
              <a:buFontTx/>
              <a:buNone/>
              <a:defRPr>
                <a:solidFill>
                  <a:srgbClr val="191919"/>
                </a:solidFill>
              </a:defRPr>
            </a:lvl4pPr>
            <a:lvl5pPr marL="317500" indent="1651000" algn="r">
              <a:lnSpc>
                <a:spcPct val="100000"/>
              </a:lnSpc>
              <a:buClrTx/>
              <a:buSzTx/>
              <a:buFontTx/>
              <a:buNone/>
              <a:defRPr>
                <a:solidFill>
                  <a:srgbClr val="191919"/>
                </a:solidFill>
              </a:defRPr>
            </a:lvl5pPr>
          </a:lstStyle>
          <a:p>
            <a:r>
              <a:t>Body Level One</a:t>
            </a:r>
          </a:p>
          <a:p>
            <a:pPr lvl="1"/>
            <a:r>
              <a:t>Body Level Two</a:t>
            </a:r>
          </a:p>
          <a:p>
            <a:pPr lvl="2"/>
            <a:r>
              <a:t>Body Level Three</a:t>
            </a:r>
          </a:p>
          <a:p>
            <a:pPr lvl="3"/>
            <a:r>
              <a:t>Body Level Four</a:t>
            </a:r>
          </a:p>
          <a:p>
            <a:pPr lvl="4"/>
            <a:r>
              <a:t>Body Level Five</a:t>
            </a:r>
          </a:p>
        </p:txBody>
      </p:sp>
      <p:sp>
        <p:nvSpPr>
          <p:cNvPr id="833" name="Title Text"/>
          <p:cNvSpPr txBox="1">
            <a:spLocks noGrp="1"/>
          </p:cNvSpPr>
          <p:nvPr>
            <p:ph type="title"/>
          </p:nvPr>
        </p:nvSpPr>
        <p:spPr>
          <a:xfrm>
            <a:off x="4572000" y="2079924"/>
            <a:ext cx="3854700" cy="491701"/>
          </a:xfrm>
          <a:prstGeom prst="rect">
            <a:avLst/>
          </a:prstGeom>
        </p:spPr>
        <p:txBody>
          <a:bodyPr anchor="ctr"/>
          <a:lstStyle>
            <a:lvl1pPr algn="r"/>
          </a:lstStyle>
          <a:p>
            <a:r>
              <a:t>Title Text</a:t>
            </a:r>
          </a:p>
        </p:txBody>
      </p:sp>
      <p:sp>
        <p:nvSpPr>
          <p:cNvPr id="834" name="Google Shape;761;p26"/>
          <p:cNvSpPr/>
          <p:nvPr/>
        </p:nvSpPr>
        <p:spPr>
          <a:xfrm rot="3898150">
            <a:off x="7125155" y="-770159"/>
            <a:ext cx="2501538" cy="2690496"/>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857" name="Google Shape;762;p26"/>
          <p:cNvGrpSpPr/>
          <p:nvPr/>
        </p:nvGrpSpPr>
        <p:grpSpPr>
          <a:xfrm>
            <a:off x="6041537" y="674598"/>
            <a:ext cx="2119828" cy="773738"/>
            <a:chOff x="0" y="0"/>
            <a:chExt cx="2119826" cy="773736"/>
          </a:xfrm>
        </p:grpSpPr>
        <p:sp>
          <p:nvSpPr>
            <p:cNvPr id="835" name="Google Shape;763;p26"/>
            <p:cNvSpPr/>
            <p:nvPr/>
          </p:nvSpPr>
          <p:spPr>
            <a:xfrm rot="18900000">
              <a:off x="210625" y="591706"/>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36" name="Google Shape;764;p26"/>
            <p:cNvSpPr/>
            <p:nvPr/>
          </p:nvSpPr>
          <p:spPr>
            <a:xfrm rot="18900000">
              <a:off x="17373" y="621410"/>
              <a:ext cx="76073" cy="80650"/>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37" name="Google Shape;765;p26"/>
            <p:cNvSpPr/>
            <p:nvPr/>
          </p:nvSpPr>
          <p:spPr>
            <a:xfrm rot="18900000">
              <a:off x="1861191" y="34162"/>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38" name="Google Shape;766;p26"/>
            <p:cNvSpPr/>
            <p:nvPr/>
          </p:nvSpPr>
          <p:spPr>
            <a:xfrm rot="18900000">
              <a:off x="1586323" y="8121"/>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39" name="Google Shape;767;p26"/>
            <p:cNvSpPr/>
            <p:nvPr/>
          </p:nvSpPr>
          <p:spPr>
            <a:xfrm rot="18900000">
              <a:off x="1760604" y="271522"/>
              <a:ext cx="68355"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0" name="Google Shape;768;p26"/>
            <p:cNvSpPr/>
            <p:nvPr/>
          </p:nvSpPr>
          <p:spPr>
            <a:xfrm rot="18900000">
              <a:off x="1550941" y="220958"/>
              <a:ext cx="80007" cy="88468"/>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1" name="Google Shape;769;p26"/>
            <p:cNvSpPr/>
            <p:nvPr/>
          </p:nvSpPr>
          <p:spPr>
            <a:xfrm rot="18900000">
              <a:off x="1380248" y="87093"/>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2" name="Google Shape;770;p26"/>
            <p:cNvSpPr/>
            <p:nvPr/>
          </p:nvSpPr>
          <p:spPr>
            <a:xfrm rot="18900000">
              <a:off x="1328099" y="275702"/>
              <a:ext cx="112255" cy="110733"/>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3" name="Google Shape;771;p26"/>
            <p:cNvSpPr/>
            <p:nvPr/>
          </p:nvSpPr>
          <p:spPr>
            <a:xfrm rot="18900000">
              <a:off x="1017972" y="252974"/>
              <a:ext cx="81936" cy="911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4" name="Google Shape;772;p26"/>
            <p:cNvSpPr/>
            <p:nvPr/>
          </p:nvSpPr>
          <p:spPr>
            <a:xfrm rot="18900000">
              <a:off x="862253" y="110342"/>
              <a:ext cx="64422" cy="65015"/>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5" name="Google Shape;773;p26"/>
            <p:cNvSpPr/>
            <p:nvPr/>
          </p:nvSpPr>
          <p:spPr>
            <a:xfrm rot="18900000">
              <a:off x="935493" y="51111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6" name="Google Shape;774;p26"/>
            <p:cNvSpPr/>
            <p:nvPr/>
          </p:nvSpPr>
          <p:spPr>
            <a:xfrm rot="18900000">
              <a:off x="678812" y="407892"/>
              <a:ext cx="101530" cy="1015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7" name="Google Shape;775;p26"/>
            <p:cNvSpPr/>
            <p:nvPr/>
          </p:nvSpPr>
          <p:spPr>
            <a:xfrm rot="18900000">
              <a:off x="521046" y="321131"/>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8" name="Google Shape;776;p26"/>
            <p:cNvSpPr/>
            <p:nvPr/>
          </p:nvSpPr>
          <p:spPr>
            <a:xfrm rot="18900000">
              <a:off x="460293" y="449143"/>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9" name="Google Shape;777;p26"/>
            <p:cNvSpPr/>
            <p:nvPr/>
          </p:nvSpPr>
          <p:spPr>
            <a:xfrm rot="18900000">
              <a:off x="434908" y="64349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0" name="Google Shape;778;p26"/>
            <p:cNvSpPr/>
            <p:nvPr/>
          </p:nvSpPr>
          <p:spPr>
            <a:xfrm rot="18900000">
              <a:off x="250920" y="374854"/>
              <a:ext cx="83223" cy="88468"/>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1" name="Google Shape;779;p26"/>
            <p:cNvSpPr/>
            <p:nvPr/>
          </p:nvSpPr>
          <p:spPr>
            <a:xfrm rot="18900000">
              <a:off x="710215" y="184705"/>
              <a:ext cx="66351" cy="6758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2" name="Google Shape;780;p26"/>
            <p:cNvSpPr/>
            <p:nvPr/>
          </p:nvSpPr>
          <p:spPr>
            <a:xfrm rot="18900000">
              <a:off x="681673" y="694785"/>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3" name="Google Shape;781;p26"/>
            <p:cNvSpPr/>
            <p:nvPr/>
          </p:nvSpPr>
          <p:spPr>
            <a:xfrm rot="18900000">
              <a:off x="1156306" y="565187"/>
              <a:ext cx="70285" cy="7026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4" name="Google Shape;782;p26"/>
            <p:cNvSpPr/>
            <p:nvPr/>
          </p:nvSpPr>
          <p:spPr>
            <a:xfrm rot="18900000">
              <a:off x="1421397" y="506848"/>
              <a:ext cx="97597"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5" name="Google Shape;783;p26"/>
            <p:cNvSpPr/>
            <p:nvPr/>
          </p:nvSpPr>
          <p:spPr>
            <a:xfrm rot="18900000">
              <a:off x="1660982" y="420097"/>
              <a:ext cx="122410" cy="115483"/>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6" name="Google Shape;784;p26"/>
            <p:cNvSpPr/>
            <p:nvPr/>
          </p:nvSpPr>
          <p:spPr>
            <a:xfrm rot="18900000">
              <a:off x="2001365" y="284957"/>
              <a:ext cx="95667"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858" name="Google Shape;785;p26"/>
          <p:cNvSpPr/>
          <p:nvPr/>
        </p:nvSpPr>
        <p:spPr>
          <a:xfrm rot="9812653">
            <a:off x="7297893" y="3661479"/>
            <a:ext cx="2446939" cy="1885344"/>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70" y="7283"/>
                  <a:pt x="21273" y="9434"/>
                  <a:pt x="21253" y="11612"/>
                </a:cubicBezTo>
                <a:cubicBezTo>
                  <a:pt x="21234" y="12095"/>
                  <a:pt x="21178" y="12580"/>
                  <a:pt x="21104" y="13063"/>
                </a:cubicBezTo>
                <a:cubicBezTo>
                  <a:pt x="21067" y="13079"/>
                  <a:pt x="21035" y="13118"/>
                  <a:pt x="21022" y="13185"/>
                </a:cubicBezTo>
                <a:cubicBezTo>
                  <a:pt x="20916" y="13791"/>
                  <a:pt x="20770"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grpSp>
        <p:nvGrpSpPr>
          <p:cNvPr id="872" name="Google Shape;786;p26"/>
          <p:cNvGrpSpPr/>
          <p:nvPr/>
        </p:nvGrpSpPr>
        <p:grpSpPr>
          <a:xfrm>
            <a:off x="4157679" y="4473749"/>
            <a:ext cx="2291720" cy="787743"/>
            <a:chOff x="0" y="0"/>
            <a:chExt cx="2291718" cy="787742"/>
          </a:xfrm>
        </p:grpSpPr>
        <p:sp>
          <p:nvSpPr>
            <p:cNvPr id="859" name="Google Shape;787;p26"/>
            <p:cNvSpPr/>
            <p:nvPr/>
          </p:nvSpPr>
          <p:spPr>
            <a:xfrm>
              <a:off x="0" y="12397"/>
              <a:ext cx="61376" cy="737163"/>
            </a:xfrm>
            <a:custGeom>
              <a:avLst/>
              <a:gdLst/>
              <a:ahLst/>
              <a:cxnLst>
                <a:cxn ang="0">
                  <a:pos x="wd2" y="hd2"/>
                </a:cxn>
                <a:cxn ang="5400000">
                  <a:pos x="wd2" y="hd2"/>
                </a:cxn>
                <a:cxn ang="10800000">
                  <a:pos x="wd2" y="hd2"/>
                </a:cxn>
                <a:cxn ang="16200000">
                  <a:pos x="wd2" y="hd2"/>
                </a:cxn>
              </a:cxnLst>
              <a:rect l="0" t="0" r="r" b="b"/>
              <a:pathLst>
                <a:path w="21227" h="21600" extrusionOk="0">
                  <a:moveTo>
                    <a:pt x="5922" y="0"/>
                  </a:moveTo>
                  <a:cubicBezTo>
                    <a:pt x="3983" y="0"/>
                    <a:pt x="2022" y="89"/>
                    <a:pt x="1429" y="267"/>
                  </a:cubicBezTo>
                  <a:cubicBezTo>
                    <a:pt x="243" y="928"/>
                    <a:pt x="-373" y="1588"/>
                    <a:pt x="243" y="2249"/>
                  </a:cubicBezTo>
                  <a:lnTo>
                    <a:pt x="243" y="4282"/>
                  </a:lnTo>
                  <a:cubicBezTo>
                    <a:pt x="243" y="5604"/>
                    <a:pt x="836" y="6924"/>
                    <a:pt x="836" y="8298"/>
                  </a:cubicBezTo>
                  <a:cubicBezTo>
                    <a:pt x="1429" y="10989"/>
                    <a:pt x="2638" y="13683"/>
                    <a:pt x="3824" y="16377"/>
                  </a:cubicBezTo>
                  <a:cubicBezTo>
                    <a:pt x="4440" y="17901"/>
                    <a:pt x="4440" y="19426"/>
                    <a:pt x="5626" y="20951"/>
                  </a:cubicBezTo>
                  <a:cubicBezTo>
                    <a:pt x="5626" y="21384"/>
                    <a:pt x="9526" y="21600"/>
                    <a:pt x="13426" y="21600"/>
                  </a:cubicBezTo>
                  <a:cubicBezTo>
                    <a:pt x="17327" y="21600"/>
                    <a:pt x="21227" y="21384"/>
                    <a:pt x="21227" y="20951"/>
                  </a:cubicBezTo>
                  <a:cubicBezTo>
                    <a:pt x="21227" y="19579"/>
                    <a:pt x="20634" y="18257"/>
                    <a:pt x="20018" y="16937"/>
                  </a:cubicBezTo>
                  <a:cubicBezTo>
                    <a:pt x="19425" y="15563"/>
                    <a:pt x="19425" y="14243"/>
                    <a:pt x="18832" y="12922"/>
                  </a:cubicBezTo>
                  <a:cubicBezTo>
                    <a:pt x="17623" y="10178"/>
                    <a:pt x="16437" y="7484"/>
                    <a:pt x="14635" y="4790"/>
                  </a:cubicBezTo>
                  <a:cubicBezTo>
                    <a:pt x="14635" y="4027"/>
                    <a:pt x="14019" y="3316"/>
                    <a:pt x="13426" y="2555"/>
                  </a:cubicBezTo>
                  <a:cubicBezTo>
                    <a:pt x="13426" y="1791"/>
                    <a:pt x="12833" y="1030"/>
                    <a:pt x="10438" y="267"/>
                  </a:cubicBezTo>
                  <a:cubicBezTo>
                    <a:pt x="9823" y="89"/>
                    <a:pt x="7884" y="0"/>
                    <a:pt x="5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0" name="Google Shape;788;p26"/>
            <p:cNvSpPr/>
            <p:nvPr/>
          </p:nvSpPr>
          <p:spPr>
            <a:xfrm>
              <a:off x="178121" y="3824"/>
              <a:ext cx="86217" cy="783919"/>
            </a:xfrm>
            <a:custGeom>
              <a:avLst/>
              <a:gdLst/>
              <a:ahLst/>
              <a:cxnLst>
                <a:cxn ang="0">
                  <a:pos x="wd2" y="hd2"/>
                </a:cxn>
                <a:cxn ang="5400000">
                  <a:pos x="wd2" y="hd2"/>
                </a:cxn>
                <a:cxn ang="10800000">
                  <a:pos x="wd2" y="hd2"/>
                </a:cxn>
                <a:cxn ang="16200000">
                  <a:pos x="wd2" y="hd2"/>
                </a:cxn>
              </a:cxnLst>
              <a:rect l="0" t="0" r="r" b="b"/>
              <a:pathLst>
                <a:path w="20824" h="21600" extrusionOk="0">
                  <a:moveTo>
                    <a:pt x="4516" y="0"/>
                  </a:moveTo>
                  <a:cubicBezTo>
                    <a:pt x="3354" y="0"/>
                    <a:pt x="2302" y="71"/>
                    <a:pt x="1968" y="249"/>
                  </a:cubicBezTo>
                  <a:cubicBezTo>
                    <a:pt x="-135" y="2973"/>
                    <a:pt x="-549" y="5649"/>
                    <a:pt x="709" y="8373"/>
                  </a:cubicBezTo>
                  <a:cubicBezTo>
                    <a:pt x="1538" y="11097"/>
                    <a:pt x="2796" y="13774"/>
                    <a:pt x="4899" y="16498"/>
                  </a:cubicBezTo>
                  <a:cubicBezTo>
                    <a:pt x="6157" y="18026"/>
                    <a:pt x="7416" y="19603"/>
                    <a:pt x="9502" y="21133"/>
                  </a:cubicBezTo>
                  <a:cubicBezTo>
                    <a:pt x="9869" y="21451"/>
                    <a:pt x="12226" y="21600"/>
                    <a:pt x="14695" y="21600"/>
                  </a:cubicBezTo>
                  <a:cubicBezTo>
                    <a:pt x="17786" y="21600"/>
                    <a:pt x="21051" y="21366"/>
                    <a:pt x="20812" y="20942"/>
                  </a:cubicBezTo>
                  <a:cubicBezTo>
                    <a:pt x="18725" y="18313"/>
                    <a:pt x="16209" y="15636"/>
                    <a:pt x="14536" y="12960"/>
                  </a:cubicBezTo>
                  <a:cubicBezTo>
                    <a:pt x="12847" y="10285"/>
                    <a:pt x="11605" y="7608"/>
                    <a:pt x="10761" y="4884"/>
                  </a:cubicBezTo>
                  <a:cubicBezTo>
                    <a:pt x="9916" y="3402"/>
                    <a:pt x="9916" y="1873"/>
                    <a:pt x="8244" y="343"/>
                  </a:cubicBezTo>
                  <a:cubicBezTo>
                    <a:pt x="8005" y="147"/>
                    <a:pt x="6157" y="0"/>
                    <a:pt x="451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1" name="Google Shape;789;p26"/>
            <p:cNvSpPr/>
            <p:nvPr/>
          </p:nvSpPr>
          <p:spPr>
            <a:xfrm>
              <a:off x="366088" y="20178"/>
              <a:ext cx="55570" cy="673392"/>
            </a:xfrm>
            <a:custGeom>
              <a:avLst/>
              <a:gdLst/>
              <a:ahLst/>
              <a:cxnLst>
                <a:cxn ang="0">
                  <a:pos x="wd2" y="hd2"/>
                </a:cxn>
                <a:cxn ang="5400000">
                  <a:pos x="wd2" y="hd2"/>
                </a:cxn>
                <a:cxn ang="10800000">
                  <a:pos x="wd2" y="hd2"/>
                </a:cxn>
                <a:cxn ang="16200000">
                  <a:pos x="wd2" y="hd2"/>
                </a:cxn>
              </a:cxnLst>
              <a:rect l="0" t="0" r="r" b="b"/>
              <a:pathLst>
                <a:path w="20992" h="21600" extrusionOk="0">
                  <a:moveTo>
                    <a:pt x="15598" y="0"/>
                  </a:moveTo>
                  <a:cubicBezTo>
                    <a:pt x="12933" y="0"/>
                    <a:pt x="10067" y="142"/>
                    <a:pt x="9370" y="377"/>
                  </a:cubicBezTo>
                  <a:lnTo>
                    <a:pt x="8722" y="377"/>
                  </a:lnTo>
                  <a:cubicBezTo>
                    <a:pt x="6754" y="1210"/>
                    <a:pt x="5434" y="2101"/>
                    <a:pt x="4786" y="2991"/>
                  </a:cubicBezTo>
                  <a:cubicBezTo>
                    <a:pt x="4138" y="3827"/>
                    <a:pt x="3465" y="4715"/>
                    <a:pt x="2818" y="5551"/>
                  </a:cubicBezTo>
                  <a:cubicBezTo>
                    <a:pt x="2170" y="7220"/>
                    <a:pt x="850" y="8889"/>
                    <a:pt x="850" y="10613"/>
                  </a:cubicBezTo>
                  <a:cubicBezTo>
                    <a:pt x="-446" y="14006"/>
                    <a:pt x="-446" y="17456"/>
                    <a:pt x="2170" y="20849"/>
                  </a:cubicBezTo>
                  <a:cubicBezTo>
                    <a:pt x="2170" y="21350"/>
                    <a:pt x="6580" y="21600"/>
                    <a:pt x="11014" y="21600"/>
                  </a:cubicBezTo>
                  <a:cubicBezTo>
                    <a:pt x="15424" y="21600"/>
                    <a:pt x="19858" y="21350"/>
                    <a:pt x="19858" y="20849"/>
                  </a:cubicBezTo>
                  <a:cubicBezTo>
                    <a:pt x="19858" y="17456"/>
                    <a:pt x="18538" y="14006"/>
                    <a:pt x="18538" y="10613"/>
                  </a:cubicBezTo>
                  <a:cubicBezTo>
                    <a:pt x="18538" y="8889"/>
                    <a:pt x="19211" y="7220"/>
                    <a:pt x="19858" y="5551"/>
                  </a:cubicBezTo>
                  <a:lnTo>
                    <a:pt x="20506" y="2991"/>
                  </a:lnTo>
                  <a:cubicBezTo>
                    <a:pt x="21154" y="2101"/>
                    <a:pt x="21154" y="1267"/>
                    <a:pt x="20506" y="377"/>
                  </a:cubicBezTo>
                  <a:cubicBezTo>
                    <a:pt x="20207" y="114"/>
                    <a:pt x="17990" y="0"/>
                    <a:pt x="1559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2" name="Google Shape;790;p26"/>
            <p:cNvSpPr/>
            <p:nvPr/>
          </p:nvSpPr>
          <p:spPr>
            <a:xfrm>
              <a:off x="541322" y="13255"/>
              <a:ext cx="62901" cy="715531"/>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3" name="Google Shape;791;p26"/>
            <p:cNvSpPr/>
            <p:nvPr/>
          </p:nvSpPr>
          <p:spPr>
            <a:xfrm>
              <a:off x="713095" y="6463"/>
              <a:ext cx="81906" cy="689944"/>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4" name="Google Shape;792;p26"/>
            <p:cNvSpPr/>
            <p:nvPr/>
          </p:nvSpPr>
          <p:spPr>
            <a:xfrm>
              <a:off x="886275" y="5473"/>
              <a:ext cx="76947" cy="704585"/>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5" name="Google Shape;793;p26"/>
            <p:cNvSpPr/>
            <p:nvPr/>
          </p:nvSpPr>
          <p:spPr>
            <a:xfrm>
              <a:off x="1105453" y="37653"/>
              <a:ext cx="59017" cy="661126"/>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6" name="Google Shape;794;p26"/>
            <p:cNvSpPr/>
            <p:nvPr/>
          </p:nvSpPr>
          <p:spPr>
            <a:xfrm>
              <a:off x="1295489" y="1846"/>
              <a:ext cx="84032" cy="679393"/>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7" name="Google Shape;795;p26"/>
            <p:cNvSpPr/>
            <p:nvPr/>
          </p:nvSpPr>
          <p:spPr>
            <a:xfrm>
              <a:off x="1535387" y="10616"/>
              <a:ext cx="55682" cy="671677"/>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8" name="Google Shape;796;p26"/>
            <p:cNvSpPr/>
            <p:nvPr/>
          </p:nvSpPr>
          <p:spPr>
            <a:xfrm>
              <a:off x="1857492" y="0"/>
              <a:ext cx="57887" cy="703991"/>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9" name="Google Shape;797;p26"/>
            <p:cNvSpPr/>
            <p:nvPr/>
          </p:nvSpPr>
          <p:spPr>
            <a:xfrm>
              <a:off x="2041984" y="11540"/>
              <a:ext cx="69380" cy="692450"/>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70" name="Google Shape;798;p26"/>
            <p:cNvSpPr/>
            <p:nvPr/>
          </p:nvSpPr>
          <p:spPr>
            <a:xfrm>
              <a:off x="2237298" y="12925"/>
              <a:ext cx="54421" cy="736635"/>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71" name="Google Shape;799;p26"/>
            <p:cNvSpPr/>
            <p:nvPr/>
          </p:nvSpPr>
          <p:spPr>
            <a:xfrm>
              <a:off x="1702998" y="13254"/>
              <a:ext cx="61963" cy="65090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873" name="Google Shape;800;p26"/>
          <p:cNvSpPr/>
          <p:nvPr/>
        </p:nvSpPr>
        <p:spPr>
          <a:xfrm rot="10799819" flipH="1">
            <a:off x="-921186" y="865851"/>
            <a:ext cx="1561777" cy="3509141"/>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8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CUSTOM_2_1">
    <p:spTree>
      <p:nvGrpSpPr>
        <p:cNvPr id="1" name=""/>
        <p:cNvGrpSpPr/>
        <p:nvPr/>
      </p:nvGrpSpPr>
      <p:grpSpPr>
        <a:xfrm>
          <a:off x="0" y="0"/>
          <a:ext cx="0" cy="0"/>
          <a:chOff x="0" y="0"/>
          <a:chExt cx="0" cy="0"/>
        </a:xfrm>
      </p:grpSpPr>
      <p:sp>
        <p:nvSpPr>
          <p:cNvPr id="881" name="Body Level One…"/>
          <p:cNvSpPr txBox="1">
            <a:spLocks noGrp="1"/>
          </p:cNvSpPr>
          <p:nvPr>
            <p:ph type="body" sz="quarter" idx="1"/>
          </p:nvPr>
        </p:nvSpPr>
        <p:spPr>
          <a:xfrm>
            <a:off x="1254299" y="1806724"/>
            <a:ext cx="6635401" cy="915901"/>
          </a:xfrm>
          <a:prstGeom prst="rect">
            <a:avLst/>
          </a:prstGeom>
        </p:spPr>
        <p:txBody>
          <a:bodyPr anchor="ctr">
            <a:normAutofit/>
          </a:bodyPr>
          <a:lstStyle>
            <a:lvl1pPr marL="317500" indent="-177800" algn="ctr">
              <a:lnSpc>
                <a:spcPct val="100000"/>
              </a:lnSpc>
              <a:buClrTx/>
              <a:buSzTx/>
              <a:buFontTx/>
              <a:buNone/>
              <a:defRPr sz="3100"/>
            </a:lvl1pPr>
            <a:lvl2pPr marL="317500" indent="279400" algn="ctr">
              <a:lnSpc>
                <a:spcPct val="100000"/>
              </a:lnSpc>
              <a:buClrTx/>
              <a:buSzTx/>
              <a:buFontTx/>
              <a:buNone/>
              <a:defRPr sz="3100"/>
            </a:lvl2pPr>
            <a:lvl3pPr marL="317500" indent="736600" algn="ctr">
              <a:lnSpc>
                <a:spcPct val="100000"/>
              </a:lnSpc>
              <a:buClrTx/>
              <a:buSzTx/>
              <a:buFontTx/>
              <a:buNone/>
              <a:defRPr sz="3100"/>
            </a:lvl3pPr>
            <a:lvl4pPr marL="317500" indent="1193800" algn="ctr">
              <a:lnSpc>
                <a:spcPct val="100000"/>
              </a:lnSpc>
              <a:buClrTx/>
              <a:buSzTx/>
              <a:buFontTx/>
              <a:buNone/>
              <a:defRPr sz="3100"/>
            </a:lvl4pPr>
            <a:lvl5pPr marL="317500" indent="1651000" algn="ctr">
              <a:lnSpc>
                <a:spcPct val="100000"/>
              </a:lnSpc>
              <a:buClrTx/>
              <a:buSzTx/>
              <a:buFontTx/>
              <a:buNone/>
              <a:defRPr sz="3100"/>
            </a:lvl5pPr>
          </a:lstStyle>
          <a:p>
            <a:r>
              <a:t>Body Level One</a:t>
            </a:r>
          </a:p>
          <a:p>
            <a:pPr lvl="1"/>
            <a:r>
              <a:t>Body Level Two</a:t>
            </a:r>
          </a:p>
          <a:p>
            <a:pPr lvl="2"/>
            <a:r>
              <a:t>Body Level Three</a:t>
            </a:r>
          </a:p>
          <a:p>
            <a:pPr lvl="3"/>
            <a:r>
              <a:t>Body Level Four</a:t>
            </a:r>
          </a:p>
          <a:p>
            <a:pPr lvl="4"/>
            <a:r>
              <a:t>Body Level Five</a:t>
            </a:r>
          </a:p>
        </p:txBody>
      </p:sp>
      <p:sp>
        <p:nvSpPr>
          <p:cNvPr id="882" name="Title Text"/>
          <p:cNvSpPr txBox="1">
            <a:spLocks noGrp="1"/>
          </p:cNvSpPr>
          <p:nvPr>
            <p:ph type="title"/>
          </p:nvPr>
        </p:nvSpPr>
        <p:spPr>
          <a:xfrm>
            <a:off x="1748400" y="2722625"/>
            <a:ext cx="5647200" cy="790801"/>
          </a:xfrm>
          <a:prstGeom prst="rect">
            <a:avLst/>
          </a:prstGeom>
        </p:spPr>
        <p:txBody>
          <a:bodyPr anchor="ctr"/>
          <a:lstStyle>
            <a:lvl1pPr algn="ctr">
              <a:defRPr sz="2300"/>
            </a:lvl1pPr>
          </a:lstStyle>
          <a:p>
            <a:r>
              <a:t>Title Text</a:t>
            </a:r>
          </a:p>
        </p:txBody>
      </p:sp>
      <p:sp>
        <p:nvSpPr>
          <p:cNvPr id="883" name="Google Shape;805;p27"/>
          <p:cNvSpPr/>
          <p:nvPr/>
        </p:nvSpPr>
        <p:spPr>
          <a:xfrm rot="18078820" flipH="1">
            <a:off x="-435565" y="3332363"/>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884" name="Google Shape;809;p27"/>
          <p:cNvSpPr/>
          <p:nvPr/>
        </p:nvSpPr>
        <p:spPr>
          <a:xfrm flipH="1">
            <a:off x="7323835" y="23621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885" name="Google Shape;810;p27"/>
          <p:cNvSpPr/>
          <p:nvPr/>
        </p:nvSpPr>
        <p:spPr>
          <a:xfrm flipH="1">
            <a:off x="7395124" y="978592"/>
            <a:ext cx="2254647" cy="699671"/>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8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CUSTOM_3">
    <p:spTree>
      <p:nvGrpSpPr>
        <p:cNvPr id="1" name=""/>
        <p:cNvGrpSpPr/>
        <p:nvPr/>
      </p:nvGrpSpPr>
      <p:grpSpPr>
        <a:xfrm>
          <a:off x="0" y="0"/>
          <a:ext cx="0" cy="0"/>
          <a:chOff x="0" y="0"/>
          <a:chExt cx="0" cy="0"/>
        </a:xfrm>
      </p:grpSpPr>
      <p:sp>
        <p:nvSpPr>
          <p:cNvPr id="893" name="Google Shape;829;p28"/>
          <p:cNvSpPr/>
          <p:nvPr/>
        </p:nvSpPr>
        <p:spPr>
          <a:xfrm>
            <a:off x="7661710" y="3743572"/>
            <a:ext cx="2190021"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894" name="Google Shape;830;p28"/>
          <p:cNvSpPr/>
          <p:nvPr/>
        </p:nvSpPr>
        <p:spPr>
          <a:xfrm rot="19434635" flipH="1">
            <a:off x="8167311" y="-1096648"/>
            <a:ext cx="1561775" cy="3509194"/>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895" name="Title Text"/>
          <p:cNvSpPr txBox="1">
            <a:spLocks noGrp="1"/>
          </p:cNvSpPr>
          <p:nvPr>
            <p:ph type="title"/>
          </p:nvPr>
        </p:nvSpPr>
        <p:spPr>
          <a:xfrm>
            <a:off x="821863" y="1625600"/>
            <a:ext cx="3802801" cy="1298101"/>
          </a:xfrm>
          <a:prstGeom prst="rect">
            <a:avLst/>
          </a:prstGeom>
        </p:spPr>
        <p:txBody>
          <a:bodyPr anchor="ctr"/>
          <a:lstStyle>
            <a:lvl1pPr algn="ctr">
              <a:defRPr sz="3600"/>
            </a:lvl1pPr>
          </a:lstStyle>
          <a:p>
            <a:r>
              <a:t>Title Text</a:t>
            </a:r>
          </a:p>
        </p:txBody>
      </p:sp>
      <p:sp>
        <p:nvSpPr>
          <p:cNvPr id="896" name="Body Level One…"/>
          <p:cNvSpPr txBox="1">
            <a:spLocks noGrp="1"/>
          </p:cNvSpPr>
          <p:nvPr>
            <p:ph type="body" sz="quarter" idx="1"/>
          </p:nvPr>
        </p:nvSpPr>
        <p:spPr>
          <a:xfrm>
            <a:off x="1252812" y="2923600"/>
            <a:ext cx="2940901" cy="8733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897" name="Google Shape;833;p28"/>
          <p:cNvSpPr txBox="1">
            <a:spLocks noGrp="1"/>
          </p:cNvSpPr>
          <p:nvPr>
            <p:ph type="body" sz="half" idx="13"/>
          </p:nvPr>
        </p:nvSpPr>
        <p:spPr>
          <a:xfrm>
            <a:off x="4804038" y="1123349"/>
            <a:ext cx="3518101" cy="3201602"/>
          </a:xfrm>
          <a:prstGeom prst="rect">
            <a:avLst/>
          </a:prstGeom>
        </p:spPr>
        <p:txBody>
          <a:bodyPr anchor="ctr">
            <a:normAutofit/>
          </a:bodyPr>
          <a:lstStyle/>
          <a:p>
            <a:pPr>
              <a:lnSpc>
                <a:spcPct val="100000"/>
              </a:lnSpc>
              <a:buClr>
                <a:srgbClr val="D9D9D9"/>
              </a:buClr>
            </a:pPr>
            <a:endParaRPr/>
          </a:p>
        </p:txBody>
      </p:sp>
      <p:sp>
        <p:nvSpPr>
          <p:cNvPr id="898" name="Google Shape;834;p28"/>
          <p:cNvSpPr/>
          <p:nvPr/>
        </p:nvSpPr>
        <p:spPr>
          <a:xfrm rot="6502417">
            <a:off x="-121391" y="-1103765"/>
            <a:ext cx="1676923" cy="2687240"/>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899" name="Google Shape;835;p28"/>
          <p:cNvSpPr/>
          <p:nvPr/>
        </p:nvSpPr>
        <p:spPr>
          <a:xfrm rot="21150326" flipH="1">
            <a:off x="6424266" y="4170290"/>
            <a:ext cx="2980406" cy="2053991"/>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900" name="Google Shape;836;p28"/>
          <p:cNvSpPr/>
          <p:nvPr/>
        </p:nvSpPr>
        <p:spPr>
          <a:xfrm rot="18738151">
            <a:off x="-393115" y="3720848"/>
            <a:ext cx="2134011" cy="248657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grpSp>
        <p:nvGrpSpPr>
          <p:cNvPr id="918" name="Google Shape;837;p28"/>
          <p:cNvGrpSpPr/>
          <p:nvPr/>
        </p:nvGrpSpPr>
        <p:grpSpPr>
          <a:xfrm>
            <a:off x="4891608" y="645001"/>
            <a:ext cx="3359970" cy="491893"/>
            <a:chOff x="0" y="0"/>
            <a:chExt cx="3359968" cy="491892"/>
          </a:xfrm>
        </p:grpSpPr>
        <p:sp>
          <p:nvSpPr>
            <p:cNvPr id="901" name="Google Shape;838;p28"/>
            <p:cNvSpPr/>
            <p:nvPr/>
          </p:nvSpPr>
          <p:spPr>
            <a:xfrm rot="5017486">
              <a:off x="1000381" y="216374"/>
              <a:ext cx="74906" cy="73033"/>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2" name="Google Shape;839;p28"/>
            <p:cNvSpPr/>
            <p:nvPr/>
          </p:nvSpPr>
          <p:spPr>
            <a:xfrm rot="5017486">
              <a:off x="841971" y="128764"/>
              <a:ext cx="64355" cy="63869"/>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3" name="Google Shape;840;p28"/>
            <p:cNvSpPr/>
            <p:nvPr/>
          </p:nvSpPr>
          <p:spPr>
            <a:xfrm rot="5017486">
              <a:off x="565478" y="286365"/>
              <a:ext cx="83515" cy="839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4" name="Google Shape;841;p28"/>
            <p:cNvSpPr/>
            <p:nvPr/>
          </p:nvSpPr>
          <p:spPr>
            <a:xfrm rot="5017486">
              <a:off x="1253887" y="244443"/>
              <a:ext cx="72582" cy="7851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5" name="Google Shape;842;p28"/>
            <p:cNvSpPr/>
            <p:nvPr/>
          </p:nvSpPr>
          <p:spPr>
            <a:xfrm rot="5017486">
              <a:off x="1352860" y="129525"/>
              <a:ext cx="108195" cy="1132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6" name="Google Shape;843;p28"/>
            <p:cNvSpPr/>
            <p:nvPr/>
          </p:nvSpPr>
          <p:spPr>
            <a:xfrm rot="5017486">
              <a:off x="1483660" y="306027"/>
              <a:ext cx="72582" cy="7303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7" name="Google Shape;844;p28"/>
            <p:cNvSpPr/>
            <p:nvPr/>
          </p:nvSpPr>
          <p:spPr>
            <a:xfrm rot="5017486">
              <a:off x="1695223" y="180283"/>
              <a:ext cx="87626" cy="85876"/>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8" name="Google Shape;845;p28"/>
            <p:cNvSpPr/>
            <p:nvPr/>
          </p:nvSpPr>
          <p:spPr>
            <a:xfrm rot="5017486">
              <a:off x="1895685" y="198945"/>
              <a:ext cx="60259" cy="71159"/>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9" name="Google Shape;846;p28"/>
            <p:cNvSpPr/>
            <p:nvPr/>
          </p:nvSpPr>
          <p:spPr>
            <a:xfrm rot="5017486">
              <a:off x="2243603" y="119508"/>
              <a:ext cx="79402" cy="8580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0" name="Google Shape;847;p28"/>
            <p:cNvSpPr/>
            <p:nvPr/>
          </p:nvSpPr>
          <p:spPr>
            <a:xfrm rot="5017486">
              <a:off x="2511959" y="155344"/>
              <a:ext cx="32855" cy="43876"/>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1" name="Google Shape;848;p28"/>
            <p:cNvSpPr/>
            <p:nvPr/>
          </p:nvSpPr>
          <p:spPr>
            <a:xfrm rot="5017486">
              <a:off x="2691616" y="110375"/>
              <a:ext cx="68466" cy="67618"/>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2" name="Google Shape;849;p28"/>
            <p:cNvSpPr/>
            <p:nvPr/>
          </p:nvSpPr>
          <p:spPr>
            <a:xfrm rot="5017486">
              <a:off x="320212" y="355241"/>
              <a:ext cx="80808" cy="8580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3" name="Google Shape;850;p28"/>
            <p:cNvSpPr/>
            <p:nvPr/>
          </p:nvSpPr>
          <p:spPr>
            <a:xfrm rot="5017486">
              <a:off x="2857336" y="3475"/>
              <a:ext cx="73936"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4" name="Google Shape;851;p28"/>
            <p:cNvSpPr/>
            <p:nvPr/>
          </p:nvSpPr>
          <p:spPr>
            <a:xfrm rot="5017486">
              <a:off x="2848548" y="185843"/>
              <a:ext cx="69822" cy="748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5" name="Google Shape;852;p28"/>
            <p:cNvSpPr/>
            <p:nvPr/>
          </p:nvSpPr>
          <p:spPr>
            <a:xfrm rot="5017486">
              <a:off x="2997325" y="134834"/>
              <a:ext cx="54775" cy="5845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6" name="Google Shape;853;p28"/>
            <p:cNvSpPr/>
            <p:nvPr/>
          </p:nvSpPr>
          <p:spPr>
            <a:xfrm rot="5017486">
              <a:off x="3284747" y="104774"/>
              <a:ext cx="68468"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7" name="Google Shape;854;p28"/>
            <p:cNvSpPr/>
            <p:nvPr/>
          </p:nvSpPr>
          <p:spPr>
            <a:xfrm rot="5017486">
              <a:off x="-851" y="414812"/>
              <a:ext cx="78517" cy="68521"/>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919" name="Google Shape;855;p28"/>
          <p:cNvSpPr/>
          <p:nvPr/>
        </p:nvSpPr>
        <p:spPr>
          <a:xfrm rot="19720626">
            <a:off x="1617789" y="567321"/>
            <a:ext cx="522007" cy="593000"/>
          </a:xfrm>
          <a:custGeom>
            <a:avLst/>
            <a:gdLst/>
            <a:ahLst/>
            <a:cxnLst>
              <a:cxn ang="0">
                <a:pos x="wd2" y="hd2"/>
              </a:cxn>
              <a:cxn ang="5400000">
                <a:pos x="wd2" y="hd2"/>
              </a:cxn>
              <a:cxn ang="10800000">
                <a:pos x="wd2" y="hd2"/>
              </a:cxn>
              <a:cxn ang="16200000">
                <a:pos x="wd2" y="hd2"/>
              </a:cxn>
            </a:cxnLst>
            <a:rect l="0" t="0" r="r" b="b"/>
            <a:pathLst>
              <a:path w="21313" h="21600" extrusionOk="0">
                <a:moveTo>
                  <a:pt x="6715" y="0"/>
                </a:moveTo>
                <a:cubicBezTo>
                  <a:pt x="5980" y="0"/>
                  <a:pt x="5244" y="85"/>
                  <a:pt x="4509" y="294"/>
                </a:cubicBezTo>
                <a:cubicBezTo>
                  <a:pt x="1821" y="1068"/>
                  <a:pt x="172" y="3622"/>
                  <a:pt x="0" y="6100"/>
                </a:cubicBezTo>
                <a:cubicBezTo>
                  <a:pt x="0" y="8654"/>
                  <a:pt x="607" y="11128"/>
                  <a:pt x="1906" y="13373"/>
                </a:cubicBezTo>
                <a:cubicBezTo>
                  <a:pt x="2863" y="15695"/>
                  <a:pt x="4423" y="17784"/>
                  <a:pt x="6333" y="19484"/>
                </a:cubicBezTo>
                <a:cubicBezTo>
                  <a:pt x="7886" y="20870"/>
                  <a:pt x="9961" y="21600"/>
                  <a:pt x="12075" y="21600"/>
                </a:cubicBezTo>
                <a:cubicBezTo>
                  <a:pt x="12678" y="21600"/>
                  <a:pt x="13282" y="21541"/>
                  <a:pt x="13879" y="21421"/>
                </a:cubicBezTo>
                <a:cubicBezTo>
                  <a:pt x="15699" y="20879"/>
                  <a:pt x="17263" y="19873"/>
                  <a:pt x="18477" y="18558"/>
                </a:cubicBezTo>
                <a:cubicBezTo>
                  <a:pt x="19605" y="17395"/>
                  <a:pt x="20558" y="16080"/>
                  <a:pt x="21079" y="14612"/>
                </a:cubicBezTo>
                <a:cubicBezTo>
                  <a:pt x="21600" y="12367"/>
                  <a:pt x="21250" y="9969"/>
                  <a:pt x="20037" y="7956"/>
                </a:cubicBezTo>
                <a:cubicBezTo>
                  <a:pt x="18823" y="6176"/>
                  <a:pt x="17520" y="4472"/>
                  <a:pt x="16046" y="2848"/>
                </a:cubicBezTo>
                <a:cubicBezTo>
                  <a:pt x="14832" y="1377"/>
                  <a:pt x="12926" y="1224"/>
                  <a:pt x="11016" y="683"/>
                </a:cubicBezTo>
                <a:cubicBezTo>
                  <a:pt x="9581" y="324"/>
                  <a:pt x="8150" y="0"/>
                  <a:pt x="67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920" name="Google Shape;856;p28"/>
          <p:cNvSpPr/>
          <p:nvPr/>
        </p:nvSpPr>
        <p:spPr>
          <a:xfrm rot="19720626">
            <a:off x="2231907" y="467326"/>
            <a:ext cx="379039" cy="415286"/>
          </a:xfrm>
          <a:custGeom>
            <a:avLst/>
            <a:gdLst/>
            <a:ahLst/>
            <a:cxnLst>
              <a:cxn ang="0">
                <a:pos x="wd2" y="hd2"/>
              </a:cxn>
              <a:cxn ang="5400000">
                <a:pos x="wd2" y="hd2"/>
              </a:cxn>
              <a:cxn ang="10800000">
                <a:pos x="wd2" y="hd2"/>
              </a:cxn>
              <a:cxn ang="16200000">
                <a:pos x="wd2" y="hd2"/>
              </a:cxn>
            </a:cxnLst>
            <a:rect l="0" t="0" r="r" b="b"/>
            <a:pathLst>
              <a:path w="20496" h="21600" extrusionOk="0">
                <a:moveTo>
                  <a:pt x="9500" y="0"/>
                </a:moveTo>
                <a:cubicBezTo>
                  <a:pt x="8028" y="0"/>
                  <a:pt x="6521" y="508"/>
                  <a:pt x="5057" y="1727"/>
                </a:cubicBezTo>
                <a:cubicBezTo>
                  <a:pt x="2642" y="3718"/>
                  <a:pt x="921" y="6370"/>
                  <a:pt x="117" y="9353"/>
                </a:cubicBezTo>
                <a:cubicBezTo>
                  <a:pt x="-346" y="12113"/>
                  <a:pt x="576" y="14987"/>
                  <a:pt x="2760" y="16978"/>
                </a:cubicBezTo>
                <a:cubicBezTo>
                  <a:pt x="4826" y="18966"/>
                  <a:pt x="7468" y="20403"/>
                  <a:pt x="10338" y="21066"/>
                </a:cubicBezTo>
                <a:cubicBezTo>
                  <a:pt x="11505" y="21377"/>
                  <a:pt x="12797" y="21600"/>
                  <a:pt x="14055" y="21600"/>
                </a:cubicBezTo>
                <a:cubicBezTo>
                  <a:pt x="15908" y="21600"/>
                  <a:pt x="17681" y="21121"/>
                  <a:pt x="18843" y="19739"/>
                </a:cubicBezTo>
                <a:cubicBezTo>
                  <a:pt x="19415" y="19075"/>
                  <a:pt x="19760" y="18193"/>
                  <a:pt x="19992" y="17310"/>
                </a:cubicBezTo>
                <a:cubicBezTo>
                  <a:pt x="21254" y="12777"/>
                  <a:pt x="20105" y="7806"/>
                  <a:pt x="17004" y="4160"/>
                </a:cubicBezTo>
                <a:cubicBezTo>
                  <a:pt x="14968" y="1840"/>
                  <a:pt x="12295" y="0"/>
                  <a:pt x="950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931" name="Google Shape;857;p28"/>
          <p:cNvGrpSpPr/>
          <p:nvPr/>
        </p:nvGrpSpPr>
        <p:grpSpPr>
          <a:xfrm>
            <a:off x="852096" y="4039846"/>
            <a:ext cx="2449794" cy="562864"/>
            <a:chOff x="0" y="0"/>
            <a:chExt cx="2449793" cy="562863"/>
          </a:xfrm>
        </p:grpSpPr>
        <p:sp>
          <p:nvSpPr>
            <p:cNvPr id="921" name="Google Shape;858;p28"/>
            <p:cNvSpPr/>
            <p:nvPr/>
          </p:nvSpPr>
          <p:spPr>
            <a:xfrm rot="5897822" flipH="1">
              <a:off x="6641" y="6092"/>
              <a:ext cx="94843" cy="954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2" name="Google Shape;859;p28"/>
            <p:cNvSpPr/>
            <p:nvPr/>
          </p:nvSpPr>
          <p:spPr>
            <a:xfrm rot="5897822" flipH="1">
              <a:off x="277726" y="163139"/>
              <a:ext cx="114500" cy="112221"/>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3" name="Google Shape;860;p28"/>
            <p:cNvSpPr/>
            <p:nvPr/>
          </p:nvSpPr>
          <p:spPr>
            <a:xfrm rot="5897822" flipH="1">
              <a:off x="540047" y="166179"/>
              <a:ext cx="78742" cy="92989"/>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4" name="Google Shape;861;p28"/>
            <p:cNvSpPr/>
            <p:nvPr/>
          </p:nvSpPr>
          <p:spPr>
            <a:xfrm rot="5897822" flipH="1">
              <a:off x="991288" y="266459"/>
              <a:ext cx="103756" cy="1121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5" name="Google Shape;862;p28"/>
            <p:cNvSpPr/>
            <p:nvPr/>
          </p:nvSpPr>
          <p:spPr>
            <a:xfrm rot="5897822" flipH="1">
              <a:off x="1342448" y="285176"/>
              <a:ext cx="42931" cy="57336"/>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6" name="Google Shape;863;p28"/>
            <p:cNvSpPr/>
            <p:nvPr/>
          </p:nvSpPr>
          <p:spPr>
            <a:xfrm rot="5897822" flipH="1">
              <a:off x="1575631" y="321544"/>
              <a:ext cx="89465" cy="88362"/>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7" name="Google Shape;864;p28"/>
            <p:cNvSpPr/>
            <p:nvPr/>
          </p:nvSpPr>
          <p:spPr>
            <a:xfrm rot="5897822" flipH="1">
              <a:off x="1787549" y="459109"/>
              <a:ext cx="96612" cy="977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8" name="Google Shape;865;p28"/>
            <p:cNvSpPr/>
            <p:nvPr/>
          </p:nvSpPr>
          <p:spPr>
            <a:xfrm rot="5897822" flipH="1">
              <a:off x="1784060" y="220462"/>
              <a:ext cx="91237" cy="9779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9" name="Google Shape;866;p28"/>
            <p:cNvSpPr/>
            <p:nvPr/>
          </p:nvSpPr>
          <p:spPr>
            <a:xfrm rot="5897822" flipH="1">
              <a:off x="1975785" y="314675"/>
              <a:ext cx="71575" cy="7638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30" name="Google Shape;867;p28"/>
            <p:cNvSpPr/>
            <p:nvPr/>
          </p:nvSpPr>
          <p:spPr>
            <a:xfrm rot="5897822" flipH="1">
              <a:off x="2350218" y="345429"/>
              <a:ext cx="89468" cy="9779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9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CUSTOM_4">
    <p:spTree>
      <p:nvGrpSpPr>
        <p:cNvPr id="1" name=""/>
        <p:cNvGrpSpPr/>
        <p:nvPr/>
      </p:nvGrpSpPr>
      <p:grpSpPr>
        <a:xfrm>
          <a:off x="0" y="0"/>
          <a:ext cx="0" cy="0"/>
          <a:chOff x="0" y="0"/>
          <a:chExt cx="0" cy="0"/>
        </a:xfrm>
      </p:grpSpPr>
      <p:sp>
        <p:nvSpPr>
          <p:cNvPr id="939" name="Google Shape;869;p29"/>
          <p:cNvSpPr/>
          <p:nvPr/>
        </p:nvSpPr>
        <p:spPr>
          <a:xfrm>
            <a:off x="-1782964" y="-463053"/>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940" name="Google Shape;870;p29"/>
          <p:cNvSpPr/>
          <p:nvPr/>
        </p:nvSpPr>
        <p:spPr>
          <a:xfrm rot="19434635" flipH="1">
            <a:off x="8631886" y="3891852"/>
            <a:ext cx="1561775" cy="3509194"/>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941" name="Title Text"/>
          <p:cNvSpPr txBox="1">
            <a:spLocks noGrp="1"/>
          </p:cNvSpPr>
          <p:nvPr>
            <p:ph type="title"/>
          </p:nvPr>
        </p:nvSpPr>
        <p:spPr>
          <a:prstGeom prst="rect">
            <a:avLst/>
          </a:prstGeom>
        </p:spPr>
        <p:txBody>
          <a:bodyPr/>
          <a:lstStyle/>
          <a:p>
            <a:r>
              <a:t>Title Text</a:t>
            </a:r>
          </a:p>
        </p:txBody>
      </p:sp>
      <p:sp>
        <p:nvSpPr>
          <p:cNvPr id="942" name="Google Shape;872;p29"/>
          <p:cNvSpPr/>
          <p:nvPr/>
        </p:nvSpPr>
        <p:spPr>
          <a:xfrm>
            <a:off x="7692374" y="266774"/>
            <a:ext cx="2109055" cy="2673739"/>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943" name="Google Shape;873;p29"/>
          <p:cNvSpPr/>
          <p:nvPr/>
        </p:nvSpPr>
        <p:spPr>
          <a:xfrm>
            <a:off x="-1014639" y="2635722"/>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944" name="Google Shape;874;p29"/>
          <p:cNvSpPr/>
          <p:nvPr/>
        </p:nvSpPr>
        <p:spPr>
          <a:xfrm>
            <a:off x="7498007" y="1100380"/>
            <a:ext cx="522015" cy="593008"/>
          </a:xfrm>
          <a:custGeom>
            <a:avLst/>
            <a:gdLst/>
            <a:ahLst/>
            <a:cxnLst>
              <a:cxn ang="0">
                <a:pos x="wd2" y="hd2"/>
              </a:cxn>
              <a:cxn ang="5400000">
                <a:pos x="wd2" y="hd2"/>
              </a:cxn>
              <a:cxn ang="10800000">
                <a:pos x="wd2" y="hd2"/>
              </a:cxn>
              <a:cxn ang="16200000">
                <a:pos x="wd2" y="hd2"/>
              </a:cxn>
            </a:cxnLst>
            <a:rect l="0" t="0" r="r" b="b"/>
            <a:pathLst>
              <a:path w="21313" h="21600" extrusionOk="0">
                <a:moveTo>
                  <a:pt x="6715" y="0"/>
                </a:moveTo>
                <a:cubicBezTo>
                  <a:pt x="5980" y="0"/>
                  <a:pt x="5244" y="85"/>
                  <a:pt x="4509" y="294"/>
                </a:cubicBezTo>
                <a:cubicBezTo>
                  <a:pt x="1821" y="1068"/>
                  <a:pt x="172" y="3622"/>
                  <a:pt x="0" y="6100"/>
                </a:cubicBezTo>
                <a:cubicBezTo>
                  <a:pt x="0" y="8654"/>
                  <a:pt x="607" y="11128"/>
                  <a:pt x="1906" y="13373"/>
                </a:cubicBezTo>
                <a:cubicBezTo>
                  <a:pt x="2863" y="15695"/>
                  <a:pt x="4423" y="17784"/>
                  <a:pt x="6333" y="19484"/>
                </a:cubicBezTo>
                <a:cubicBezTo>
                  <a:pt x="7886" y="20870"/>
                  <a:pt x="9961" y="21600"/>
                  <a:pt x="12075" y="21600"/>
                </a:cubicBezTo>
                <a:cubicBezTo>
                  <a:pt x="12678" y="21600"/>
                  <a:pt x="13282" y="21541"/>
                  <a:pt x="13879" y="21421"/>
                </a:cubicBezTo>
                <a:cubicBezTo>
                  <a:pt x="15699" y="20879"/>
                  <a:pt x="17263" y="19873"/>
                  <a:pt x="18477" y="18558"/>
                </a:cubicBezTo>
                <a:cubicBezTo>
                  <a:pt x="19605" y="17395"/>
                  <a:pt x="20558" y="16080"/>
                  <a:pt x="21079" y="14612"/>
                </a:cubicBezTo>
                <a:cubicBezTo>
                  <a:pt x="21600" y="12367"/>
                  <a:pt x="21250" y="9969"/>
                  <a:pt x="20037" y="7956"/>
                </a:cubicBezTo>
                <a:cubicBezTo>
                  <a:pt x="18823" y="6176"/>
                  <a:pt x="17520" y="4472"/>
                  <a:pt x="16046" y="2848"/>
                </a:cubicBezTo>
                <a:cubicBezTo>
                  <a:pt x="14832" y="1377"/>
                  <a:pt x="12926" y="1224"/>
                  <a:pt x="11016" y="683"/>
                </a:cubicBezTo>
                <a:cubicBezTo>
                  <a:pt x="9581" y="324"/>
                  <a:pt x="8150" y="0"/>
                  <a:pt x="67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945" name="Google Shape;875;p29"/>
          <p:cNvSpPr/>
          <p:nvPr/>
        </p:nvSpPr>
        <p:spPr>
          <a:xfrm>
            <a:off x="8033464" y="1693454"/>
            <a:ext cx="379044" cy="415292"/>
          </a:xfrm>
          <a:custGeom>
            <a:avLst/>
            <a:gdLst/>
            <a:ahLst/>
            <a:cxnLst>
              <a:cxn ang="0">
                <a:pos x="wd2" y="hd2"/>
              </a:cxn>
              <a:cxn ang="5400000">
                <a:pos x="wd2" y="hd2"/>
              </a:cxn>
              <a:cxn ang="10800000">
                <a:pos x="wd2" y="hd2"/>
              </a:cxn>
              <a:cxn ang="16200000">
                <a:pos x="wd2" y="hd2"/>
              </a:cxn>
            </a:cxnLst>
            <a:rect l="0" t="0" r="r" b="b"/>
            <a:pathLst>
              <a:path w="20496" h="21600" extrusionOk="0">
                <a:moveTo>
                  <a:pt x="9500" y="0"/>
                </a:moveTo>
                <a:cubicBezTo>
                  <a:pt x="8028" y="0"/>
                  <a:pt x="6521" y="508"/>
                  <a:pt x="5057" y="1727"/>
                </a:cubicBezTo>
                <a:cubicBezTo>
                  <a:pt x="2642" y="3718"/>
                  <a:pt x="921" y="6370"/>
                  <a:pt x="117" y="9353"/>
                </a:cubicBezTo>
                <a:cubicBezTo>
                  <a:pt x="-346" y="12113"/>
                  <a:pt x="576" y="14987"/>
                  <a:pt x="2760" y="16978"/>
                </a:cubicBezTo>
                <a:cubicBezTo>
                  <a:pt x="4826" y="18966"/>
                  <a:pt x="7468" y="20403"/>
                  <a:pt x="10338" y="21066"/>
                </a:cubicBezTo>
                <a:cubicBezTo>
                  <a:pt x="11505" y="21377"/>
                  <a:pt x="12797" y="21600"/>
                  <a:pt x="14055" y="21600"/>
                </a:cubicBezTo>
                <a:cubicBezTo>
                  <a:pt x="15908" y="21600"/>
                  <a:pt x="17681" y="21121"/>
                  <a:pt x="18843" y="19739"/>
                </a:cubicBezTo>
                <a:cubicBezTo>
                  <a:pt x="19415" y="19075"/>
                  <a:pt x="19760" y="18193"/>
                  <a:pt x="19992" y="17310"/>
                </a:cubicBezTo>
                <a:cubicBezTo>
                  <a:pt x="21254" y="12777"/>
                  <a:pt x="20105" y="7806"/>
                  <a:pt x="17004" y="4160"/>
                </a:cubicBezTo>
                <a:cubicBezTo>
                  <a:pt x="14968" y="1840"/>
                  <a:pt x="12295" y="0"/>
                  <a:pt x="950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979" name="Google Shape;876;p29"/>
          <p:cNvGrpSpPr/>
          <p:nvPr/>
        </p:nvGrpSpPr>
        <p:grpSpPr>
          <a:xfrm>
            <a:off x="312408" y="1340491"/>
            <a:ext cx="1002794" cy="2474456"/>
            <a:chOff x="0" y="0"/>
            <a:chExt cx="1002793" cy="2474455"/>
          </a:xfrm>
        </p:grpSpPr>
        <p:sp>
          <p:nvSpPr>
            <p:cNvPr id="946" name="Google Shape;877;p29"/>
            <p:cNvSpPr/>
            <p:nvPr/>
          </p:nvSpPr>
          <p:spPr>
            <a:xfrm rot="4566273">
              <a:off x="766187" y="194714"/>
              <a:ext cx="66350" cy="6511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47" name="Google Shape;878;p29"/>
            <p:cNvSpPr/>
            <p:nvPr/>
          </p:nvSpPr>
          <p:spPr>
            <a:xfrm rot="4566273">
              <a:off x="826562" y="6282"/>
              <a:ext cx="76072" cy="80649"/>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48" name="Google Shape;879;p29"/>
            <p:cNvSpPr/>
            <p:nvPr/>
          </p:nvSpPr>
          <p:spPr>
            <a:xfrm rot="4566273">
              <a:off x="589652" y="1988755"/>
              <a:ext cx="93736" cy="1015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49" name="Google Shape;880;p29"/>
            <p:cNvSpPr/>
            <p:nvPr/>
          </p:nvSpPr>
          <p:spPr>
            <a:xfrm rot="4566273">
              <a:off x="390887" y="1895988"/>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0" name="Google Shape;881;p29"/>
            <p:cNvSpPr/>
            <p:nvPr/>
          </p:nvSpPr>
          <p:spPr>
            <a:xfrm rot="4566273">
              <a:off x="569607" y="1668621"/>
              <a:ext cx="48836" cy="62441"/>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1" name="Google Shape;882;p29"/>
            <p:cNvSpPr/>
            <p:nvPr/>
          </p:nvSpPr>
          <p:spPr>
            <a:xfrm rot="4566273">
              <a:off x="234752" y="1682174"/>
              <a:ext cx="68354"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2" name="Google Shape;883;p29"/>
            <p:cNvSpPr/>
            <p:nvPr/>
          </p:nvSpPr>
          <p:spPr>
            <a:xfrm rot="4566273">
              <a:off x="264734" y="2130144"/>
              <a:ext cx="62492" cy="67685"/>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821"/>
                    <a:pt x="-2700" y="19926"/>
                    <a:pt x="8100" y="21600"/>
                  </a:cubicBezTo>
                  <a:cubicBezTo>
                    <a:pt x="18900" y="19926"/>
                    <a:pt x="18900" y="821"/>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3" name="Google Shape;884;p29"/>
            <p:cNvSpPr/>
            <p:nvPr/>
          </p:nvSpPr>
          <p:spPr>
            <a:xfrm rot="4566273">
              <a:off x="707410" y="1787076"/>
              <a:ext cx="101528" cy="1015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4" name="Google Shape;885;p29"/>
            <p:cNvSpPr/>
            <p:nvPr/>
          </p:nvSpPr>
          <p:spPr>
            <a:xfrm rot="4566273">
              <a:off x="763081" y="1595522"/>
              <a:ext cx="85870" cy="910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5" name="Google Shape;886;p29"/>
            <p:cNvSpPr/>
            <p:nvPr/>
          </p:nvSpPr>
          <p:spPr>
            <a:xfrm rot="4566273">
              <a:off x="370871" y="1521985"/>
              <a:ext cx="80006" cy="88466"/>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6" name="Google Shape;887;p29"/>
            <p:cNvSpPr/>
            <p:nvPr/>
          </p:nvSpPr>
          <p:spPr>
            <a:xfrm rot="4566273">
              <a:off x="592181" y="1450172"/>
              <a:ext cx="64420" cy="72832"/>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7" name="Google Shape;888;p29"/>
            <p:cNvSpPr/>
            <p:nvPr/>
          </p:nvSpPr>
          <p:spPr>
            <a:xfrm rot="4566273">
              <a:off x="405133" y="1299824"/>
              <a:ext cx="112254" cy="110731"/>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8" name="Google Shape;889;p29"/>
            <p:cNvSpPr/>
            <p:nvPr/>
          </p:nvSpPr>
          <p:spPr>
            <a:xfrm rot="4566273">
              <a:off x="800422" y="1284187"/>
              <a:ext cx="89729" cy="8846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59" name="Google Shape;890;p29"/>
            <p:cNvSpPr/>
            <p:nvPr/>
          </p:nvSpPr>
          <p:spPr>
            <a:xfrm rot="4566273">
              <a:off x="616183" y="1047905"/>
              <a:ext cx="81936" cy="911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0" name="Google Shape;891;p29"/>
            <p:cNvSpPr/>
            <p:nvPr/>
          </p:nvSpPr>
          <p:spPr>
            <a:xfrm rot="4566273">
              <a:off x="843216" y="1000572"/>
              <a:ext cx="64420" cy="65014"/>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1" name="Google Shape;892;p29"/>
            <p:cNvSpPr/>
            <p:nvPr/>
          </p:nvSpPr>
          <p:spPr>
            <a:xfrm rot="4566273">
              <a:off x="453335" y="850871"/>
              <a:ext cx="70283"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2" name="Google Shape;893;p29"/>
            <p:cNvSpPr/>
            <p:nvPr/>
          </p:nvSpPr>
          <p:spPr>
            <a:xfrm rot="4566273">
              <a:off x="639442" y="677988"/>
              <a:ext cx="101529"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3" name="Google Shape;894;p29"/>
            <p:cNvSpPr/>
            <p:nvPr/>
          </p:nvSpPr>
          <p:spPr>
            <a:xfrm rot="4566273">
              <a:off x="821170" y="588715"/>
              <a:ext cx="76146" cy="85894"/>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4" name="Google Shape;895;p29"/>
            <p:cNvSpPr/>
            <p:nvPr/>
          </p:nvSpPr>
          <p:spPr>
            <a:xfrm rot="4566273">
              <a:off x="731129" y="466850"/>
              <a:ext cx="85869"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5" name="Google Shape;896;p29"/>
            <p:cNvSpPr/>
            <p:nvPr/>
          </p:nvSpPr>
          <p:spPr>
            <a:xfrm rot="4566273">
              <a:off x="597131" y="360536"/>
              <a:ext cx="75503" cy="69566"/>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6" name="Google Shape;897;p29"/>
            <p:cNvSpPr/>
            <p:nvPr/>
          </p:nvSpPr>
          <p:spPr>
            <a:xfrm rot="4566273">
              <a:off x="908251" y="330754"/>
              <a:ext cx="83223" cy="88466"/>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7" name="Google Shape;898;p29"/>
            <p:cNvSpPr/>
            <p:nvPr/>
          </p:nvSpPr>
          <p:spPr>
            <a:xfrm rot="4566273">
              <a:off x="855524" y="830852"/>
              <a:ext cx="66350" cy="6758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8" name="Google Shape;899;p29"/>
            <p:cNvSpPr/>
            <p:nvPr/>
          </p:nvSpPr>
          <p:spPr>
            <a:xfrm rot="4566273">
              <a:off x="434629" y="544859"/>
              <a:ext cx="66349" cy="650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9" name="Google Shape;900;p29"/>
            <p:cNvSpPr/>
            <p:nvPr/>
          </p:nvSpPr>
          <p:spPr>
            <a:xfrm rot="4566273">
              <a:off x="295168" y="1015906"/>
              <a:ext cx="70284" cy="7026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0" name="Google Shape;901;p29"/>
            <p:cNvSpPr/>
            <p:nvPr/>
          </p:nvSpPr>
          <p:spPr>
            <a:xfrm rot="4566273">
              <a:off x="172975" y="1259050"/>
              <a:ext cx="97595" cy="10410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1" name="Google Shape;902;p29"/>
            <p:cNvSpPr/>
            <p:nvPr/>
          </p:nvSpPr>
          <p:spPr>
            <a:xfrm rot="4566273">
              <a:off x="99798" y="1510997"/>
              <a:ext cx="122408" cy="115480"/>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2" name="Google Shape;903;p29"/>
            <p:cNvSpPr/>
            <p:nvPr/>
          </p:nvSpPr>
          <p:spPr>
            <a:xfrm rot="4566273">
              <a:off x="64817" y="1869434"/>
              <a:ext cx="95666" cy="104102"/>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3" name="Google Shape;904;p29"/>
            <p:cNvSpPr/>
            <p:nvPr/>
          </p:nvSpPr>
          <p:spPr>
            <a:xfrm rot="4566273">
              <a:off x="447752" y="2129738"/>
              <a:ext cx="105388" cy="10677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4" name="Google Shape;905;p29"/>
            <p:cNvSpPr/>
            <p:nvPr/>
          </p:nvSpPr>
          <p:spPr>
            <a:xfrm rot="4566273">
              <a:off x="12584" y="2166647"/>
              <a:ext cx="78077" cy="78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5" name="Google Shape;906;p29"/>
            <p:cNvSpPr/>
            <p:nvPr/>
          </p:nvSpPr>
          <p:spPr>
            <a:xfrm rot="4566273">
              <a:off x="274180" y="2351641"/>
              <a:ext cx="74143" cy="728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6" name="Google Shape;907;p29"/>
            <p:cNvSpPr/>
            <p:nvPr/>
          </p:nvSpPr>
          <p:spPr>
            <a:xfrm rot="4566273">
              <a:off x="521975" y="2373697"/>
              <a:ext cx="87873" cy="93712"/>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616"/>
                    <a:pt x="-2759" y="20391"/>
                    <a:pt x="8278" y="21600"/>
                  </a:cubicBezTo>
                  <a:cubicBezTo>
                    <a:pt x="18841" y="20391"/>
                    <a:pt x="18841" y="616"/>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7" name="Google Shape;908;p29"/>
            <p:cNvSpPr/>
            <p:nvPr/>
          </p:nvSpPr>
          <p:spPr>
            <a:xfrm rot="4566273">
              <a:off x="623465" y="2209965"/>
              <a:ext cx="78077" cy="85894"/>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19"/>
                    <a:pt x="-2700" y="20953"/>
                    <a:pt x="8100" y="21600"/>
                  </a:cubicBezTo>
                  <a:cubicBezTo>
                    <a:pt x="18900" y="20953"/>
                    <a:pt x="18900" y="1319"/>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8" name="Google Shape;909;p29"/>
            <p:cNvSpPr/>
            <p:nvPr/>
          </p:nvSpPr>
          <p:spPr>
            <a:xfrm rot="4566273">
              <a:off x="8304" y="2333137"/>
              <a:ext cx="87874" cy="85894"/>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0"/>
                    <a:pt x="-2759" y="21600"/>
                    <a:pt x="8278" y="21600"/>
                  </a:cubicBezTo>
                  <a:cubicBezTo>
                    <a:pt x="18841" y="21600"/>
                    <a:pt x="18841" y="0"/>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980" name="Google Shape;910;p29"/>
          <p:cNvSpPr/>
          <p:nvPr/>
        </p:nvSpPr>
        <p:spPr>
          <a:xfrm rot="7529882">
            <a:off x="7518187" y="3841962"/>
            <a:ext cx="2516772" cy="1734472"/>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9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CUSTOM_4_1">
    <p:spTree>
      <p:nvGrpSpPr>
        <p:cNvPr id="1" name=""/>
        <p:cNvGrpSpPr/>
        <p:nvPr/>
      </p:nvGrpSpPr>
      <p:grpSpPr>
        <a:xfrm>
          <a:off x="0" y="0"/>
          <a:ext cx="0" cy="0"/>
          <a:chOff x="0" y="0"/>
          <a:chExt cx="0" cy="0"/>
        </a:xfrm>
      </p:grpSpPr>
      <p:sp>
        <p:nvSpPr>
          <p:cNvPr id="988" name="Title Text"/>
          <p:cNvSpPr txBox="1">
            <a:spLocks noGrp="1"/>
          </p:cNvSpPr>
          <p:nvPr>
            <p:ph type="title"/>
          </p:nvPr>
        </p:nvSpPr>
        <p:spPr>
          <a:prstGeom prst="rect">
            <a:avLst/>
          </a:prstGeom>
        </p:spPr>
        <p:txBody>
          <a:bodyPr/>
          <a:lstStyle/>
          <a:p>
            <a:r>
              <a:t>Title Text</a:t>
            </a:r>
          </a:p>
        </p:txBody>
      </p:sp>
      <p:sp>
        <p:nvSpPr>
          <p:cNvPr id="989" name="Google Shape;913;p30"/>
          <p:cNvSpPr/>
          <p:nvPr/>
        </p:nvSpPr>
        <p:spPr>
          <a:xfrm rot="2700000">
            <a:off x="7091418" y="-812417"/>
            <a:ext cx="2536881" cy="2728510"/>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990" name="Google Shape;914;p30"/>
          <p:cNvSpPr/>
          <p:nvPr/>
        </p:nvSpPr>
        <p:spPr>
          <a:xfrm rot="20013530">
            <a:off x="-791667" y="3675497"/>
            <a:ext cx="1578129"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994" name="Google Shape;915;p30"/>
          <p:cNvGrpSpPr/>
          <p:nvPr/>
        </p:nvGrpSpPr>
        <p:grpSpPr>
          <a:xfrm>
            <a:off x="8145340" y="4002539"/>
            <a:ext cx="2166953" cy="1029873"/>
            <a:chOff x="0" y="0"/>
            <a:chExt cx="2166951" cy="1029872"/>
          </a:xfrm>
        </p:grpSpPr>
        <p:sp>
          <p:nvSpPr>
            <p:cNvPr id="991" name="Google Shape;916;p30"/>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2" name="Google Shape;917;p30"/>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3" name="Google Shape;918;p30"/>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1012" name="Google Shape;919;p30"/>
          <p:cNvGrpSpPr/>
          <p:nvPr/>
        </p:nvGrpSpPr>
        <p:grpSpPr>
          <a:xfrm>
            <a:off x="201988" y="1233378"/>
            <a:ext cx="352375" cy="3366008"/>
            <a:chOff x="0" y="0"/>
            <a:chExt cx="352373" cy="3366006"/>
          </a:xfrm>
        </p:grpSpPr>
        <p:sp>
          <p:nvSpPr>
            <p:cNvPr id="995" name="Google Shape;920;p30"/>
            <p:cNvSpPr/>
            <p:nvPr/>
          </p:nvSpPr>
          <p:spPr>
            <a:xfrm>
              <a:off x="104520" y="2280210"/>
              <a:ext cx="74906" cy="73033"/>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0" y="9712"/>
                    <a:pt x="0" y="10800"/>
                    <a:pt x="0" y="12422"/>
                  </a:cubicBezTo>
                  <a:cubicBezTo>
                    <a:pt x="0" y="13490"/>
                    <a:pt x="540"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60" y="11334"/>
                    <a:pt x="21600" y="10246"/>
                    <a:pt x="21600" y="9178"/>
                  </a:cubicBezTo>
                  <a:cubicBezTo>
                    <a:pt x="21600" y="7556"/>
                    <a:pt x="21060"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6" name="Google Shape;921;p30"/>
            <p:cNvSpPr/>
            <p:nvPr/>
          </p:nvSpPr>
          <p:spPr>
            <a:xfrm>
              <a:off x="0" y="2437227"/>
              <a:ext cx="64354" cy="63869"/>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7" name="Google Shape;922;p30"/>
            <p:cNvSpPr/>
            <p:nvPr/>
          </p:nvSpPr>
          <p:spPr>
            <a:xfrm>
              <a:off x="127376" y="2711069"/>
              <a:ext cx="83514" cy="8393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8" name="Google Shape;923;p30"/>
            <p:cNvSpPr/>
            <p:nvPr/>
          </p:nvSpPr>
          <p:spPr>
            <a:xfrm>
              <a:off x="164322" y="2030109"/>
              <a:ext cx="72581" cy="7851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9" name="Google Shape;924;p30"/>
            <p:cNvSpPr/>
            <p:nvPr/>
          </p:nvSpPr>
          <p:spPr>
            <a:xfrm>
              <a:off x="62525" y="1885864"/>
              <a:ext cx="108194" cy="11322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0" name="Google Shape;925;p30"/>
            <p:cNvSpPr/>
            <p:nvPr/>
          </p:nvSpPr>
          <p:spPr>
            <a:xfrm>
              <a:off x="248314" y="1811035"/>
              <a:ext cx="72581"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1" name="Google Shape;926;p30"/>
            <p:cNvSpPr/>
            <p:nvPr/>
          </p:nvSpPr>
          <p:spPr>
            <a:xfrm>
              <a:off x="146535" y="1573636"/>
              <a:ext cx="87624" cy="85875"/>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2" name="Google Shape;927;p30"/>
            <p:cNvSpPr/>
            <p:nvPr/>
          </p:nvSpPr>
          <p:spPr>
            <a:xfrm>
              <a:off x="192191" y="1396628"/>
              <a:ext cx="60259" cy="71158"/>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3" name="Google Shape;928;p30"/>
            <p:cNvSpPr/>
            <p:nvPr/>
          </p:nvSpPr>
          <p:spPr>
            <a:xfrm>
              <a:off x="150648" y="1026022"/>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4" name="Google Shape;929;p30"/>
            <p:cNvSpPr/>
            <p:nvPr/>
          </p:nvSpPr>
          <p:spPr>
            <a:xfrm>
              <a:off x="215914" y="805073"/>
              <a:ext cx="32854" cy="43876"/>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5" name="Google Shape;930;p30"/>
            <p:cNvSpPr/>
            <p:nvPr/>
          </p:nvSpPr>
          <p:spPr>
            <a:xfrm>
              <a:off x="187142" y="593288"/>
              <a:ext cx="68465"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6" name="Google Shape;931;p30"/>
            <p:cNvSpPr/>
            <p:nvPr/>
          </p:nvSpPr>
          <p:spPr>
            <a:xfrm>
              <a:off x="170726" y="2962976"/>
              <a:ext cx="80808"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7" name="Google Shape;932;p30"/>
            <p:cNvSpPr/>
            <p:nvPr/>
          </p:nvSpPr>
          <p:spPr>
            <a:xfrm>
              <a:off x="100461" y="410797"/>
              <a:ext cx="73935"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8" name="Google Shape;933;p30"/>
            <p:cNvSpPr/>
            <p:nvPr/>
          </p:nvSpPr>
          <p:spPr>
            <a:xfrm>
              <a:off x="282553" y="441825"/>
              <a:ext cx="69821" cy="7483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9" name="Google Shape;934;p30"/>
            <p:cNvSpPr/>
            <p:nvPr/>
          </p:nvSpPr>
          <p:spPr>
            <a:xfrm>
              <a:off x="246926" y="303065"/>
              <a:ext cx="54774" cy="5845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10" name="Google Shape;935;p30"/>
            <p:cNvSpPr/>
            <p:nvPr/>
          </p:nvSpPr>
          <p:spPr>
            <a:xfrm>
              <a:off x="251022" y="0"/>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11" name="Google Shape;936;p30"/>
            <p:cNvSpPr/>
            <p:nvPr/>
          </p:nvSpPr>
          <p:spPr>
            <a:xfrm>
              <a:off x="186707" y="3297486"/>
              <a:ext cx="78517" cy="68521"/>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013" name="Google Shape;937;p30"/>
          <p:cNvSpPr/>
          <p:nvPr/>
        </p:nvSpPr>
        <p:spPr>
          <a:xfrm rot="19696013">
            <a:off x="6062587" y="-161594"/>
            <a:ext cx="2245943" cy="1321528"/>
          </a:xfrm>
          <a:custGeom>
            <a:avLst/>
            <a:gdLst/>
            <a:ahLst/>
            <a:cxnLst>
              <a:cxn ang="0">
                <a:pos x="wd2" y="hd2"/>
              </a:cxn>
              <a:cxn ang="5400000">
                <a:pos x="wd2" y="hd2"/>
              </a:cxn>
              <a:cxn ang="10800000">
                <a:pos x="wd2" y="hd2"/>
              </a:cxn>
              <a:cxn ang="16200000">
                <a:pos x="wd2" y="hd2"/>
              </a:cxn>
            </a:cxnLst>
            <a:rect l="0" t="0" r="r" b="b"/>
            <a:pathLst>
              <a:path w="21537" h="21600" extrusionOk="0">
                <a:moveTo>
                  <a:pt x="592" y="0"/>
                </a:moveTo>
                <a:cubicBezTo>
                  <a:pt x="342" y="0"/>
                  <a:pt x="151" y="616"/>
                  <a:pt x="88" y="955"/>
                </a:cubicBezTo>
                <a:cubicBezTo>
                  <a:pt x="-27" y="1568"/>
                  <a:pt x="-27" y="2224"/>
                  <a:pt x="75" y="2857"/>
                </a:cubicBezTo>
                <a:cubicBezTo>
                  <a:pt x="255" y="4126"/>
                  <a:pt x="820" y="5132"/>
                  <a:pt x="1461" y="5810"/>
                </a:cubicBezTo>
                <a:cubicBezTo>
                  <a:pt x="2179" y="6553"/>
                  <a:pt x="2987" y="7034"/>
                  <a:pt x="3821" y="7230"/>
                </a:cubicBezTo>
                <a:cubicBezTo>
                  <a:pt x="4206" y="7319"/>
                  <a:pt x="4604" y="7383"/>
                  <a:pt x="5001" y="7383"/>
                </a:cubicBezTo>
                <a:cubicBezTo>
                  <a:pt x="5412" y="7406"/>
                  <a:pt x="5809" y="7559"/>
                  <a:pt x="6182" y="7865"/>
                </a:cubicBezTo>
                <a:cubicBezTo>
                  <a:pt x="6579" y="8215"/>
                  <a:pt x="7002" y="8477"/>
                  <a:pt x="7413" y="8783"/>
                </a:cubicBezTo>
                <a:cubicBezTo>
                  <a:pt x="7823" y="9089"/>
                  <a:pt x="8273" y="9395"/>
                  <a:pt x="8696" y="9724"/>
                </a:cubicBezTo>
                <a:cubicBezTo>
                  <a:pt x="9555" y="10357"/>
                  <a:pt x="10389" y="11036"/>
                  <a:pt x="11223" y="11756"/>
                </a:cubicBezTo>
                <a:cubicBezTo>
                  <a:pt x="11646" y="12107"/>
                  <a:pt x="12057" y="12457"/>
                  <a:pt x="12467" y="12828"/>
                </a:cubicBezTo>
                <a:cubicBezTo>
                  <a:pt x="12891" y="13200"/>
                  <a:pt x="13275" y="13594"/>
                  <a:pt x="13673" y="13965"/>
                </a:cubicBezTo>
                <a:cubicBezTo>
                  <a:pt x="14481" y="14709"/>
                  <a:pt x="15289" y="15452"/>
                  <a:pt x="16085" y="16218"/>
                </a:cubicBezTo>
                <a:cubicBezTo>
                  <a:pt x="17675" y="17748"/>
                  <a:pt x="19240" y="19344"/>
                  <a:pt x="20793" y="20984"/>
                </a:cubicBezTo>
                <a:cubicBezTo>
                  <a:pt x="20985" y="21203"/>
                  <a:pt x="21190" y="21377"/>
                  <a:pt x="21395" y="21574"/>
                </a:cubicBezTo>
                <a:cubicBezTo>
                  <a:pt x="21414" y="21593"/>
                  <a:pt x="21433" y="21600"/>
                  <a:pt x="21449" y="21600"/>
                </a:cubicBezTo>
                <a:cubicBezTo>
                  <a:pt x="21532" y="21600"/>
                  <a:pt x="21573" y="21400"/>
                  <a:pt x="21498" y="21290"/>
                </a:cubicBezTo>
                <a:lnTo>
                  <a:pt x="21498" y="21268"/>
                </a:lnTo>
                <a:cubicBezTo>
                  <a:pt x="20793" y="20372"/>
                  <a:pt x="20023" y="19585"/>
                  <a:pt x="19279" y="18819"/>
                </a:cubicBezTo>
                <a:cubicBezTo>
                  <a:pt x="18522" y="18032"/>
                  <a:pt x="17765" y="17245"/>
                  <a:pt x="16995" y="16501"/>
                </a:cubicBezTo>
                <a:cubicBezTo>
                  <a:pt x="16226" y="15758"/>
                  <a:pt x="15443" y="15015"/>
                  <a:pt x="14661" y="14293"/>
                </a:cubicBezTo>
                <a:cubicBezTo>
                  <a:pt x="14263" y="13943"/>
                  <a:pt x="13878" y="13615"/>
                  <a:pt x="13481" y="13265"/>
                </a:cubicBezTo>
                <a:cubicBezTo>
                  <a:pt x="13275" y="13091"/>
                  <a:pt x="13070" y="12981"/>
                  <a:pt x="12878" y="12807"/>
                </a:cubicBezTo>
                <a:lnTo>
                  <a:pt x="12262" y="12304"/>
                </a:lnTo>
                <a:cubicBezTo>
                  <a:pt x="10659" y="10970"/>
                  <a:pt x="9030" y="9636"/>
                  <a:pt x="7400" y="8412"/>
                </a:cubicBezTo>
                <a:cubicBezTo>
                  <a:pt x="7002" y="8105"/>
                  <a:pt x="6592" y="7821"/>
                  <a:pt x="6207" y="7493"/>
                </a:cubicBezTo>
                <a:cubicBezTo>
                  <a:pt x="5874" y="7230"/>
                  <a:pt x="5502" y="7078"/>
                  <a:pt x="5129" y="7078"/>
                </a:cubicBezTo>
                <a:cubicBezTo>
                  <a:pt x="4732" y="7034"/>
                  <a:pt x="4347" y="7034"/>
                  <a:pt x="3962" y="6946"/>
                </a:cubicBezTo>
                <a:cubicBezTo>
                  <a:pt x="3539" y="6837"/>
                  <a:pt x="3129" y="6640"/>
                  <a:pt x="2744" y="6400"/>
                </a:cubicBezTo>
                <a:cubicBezTo>
                  <a:pt x="2025" y="5963"/>
                  <a:pt x="1294" y="5328"/>
                  <a:pt x="781" y="4366"/>
                </a:cubicBezTo>
                <a:cubicBezTo>
                  <a:pt x="255" y="3404"/>
                  <a:pt x="-2" y="2005"/>
                  <a:pt x="319" y="802"/>
                </a:cubicBezTo>
                <a:cubicBezTo>
                  <a:pt x="362" y="638"/>
                  <a:pt x="467" y="323"/>
                  <a:pt x="590" y="323"/>
                </a:cubicBezTo>
                <a:cubicBezTo>
                  <a:pt x="598" y="323"/>
                  <a:pt x="607" y="325"/>
                  <a:pt x="616" y="328"/>
                </a:cubicBezTo>
                <a:cubicBezTo>
                  <a:pt x="539" y="1418"/>
                  <a:pt x="722" y="2499"/>
                  <a:pt x="1140" y="3339"/>
                </a:cubicBezTo>
                <a:cubicBezTo>
                  <a:pt x="1615" y="4301"/>
                  <a:pt x="2231" y="4978"/>
                  <a:pt x="2936" y="5328"/>
                </a:cubicBezTo>
                <a:cubicBezTo>
                  <a:pt x="3295" y="5525"/>
                  <a:pt x="3680" y="5678"/>
                  <a:pt x="4052" y="5788"/>
                </a:cubicBezTo>
                <a:cubicBezTo>
                  <a:pt x="4242" y="5844"/>
                  <a:pt x="4453" y="5927"/>
                  <a:pt x="4658" y="5927"/>
                </a:cubicBezTo>
                <a:cubicBezTo>
                  <a:pt x="4771" y="5927"/>
                  <a:pt x="4883" y="5902"/>
                  <a:pt x="4989" y="5831"/>
                </a:cubicBezTo>
                <a:cubicBezTo>
                  <a:pt x="5258" y="5722"/>
                  <a:pt x="5361" y="5197"/>
                  <a:pt x="5207" y="4825"/>
                </a:cubicBezTo>
                <a:cubicBezTo>
                  <a:pt x="5027" y="4454"/>
                  <a:pt x="4693" y="4410"/>
                  <a:pt x="4437" y="4345"/>
                </a:cubicBezTo>
                <a:cubicBezTo>
                  <a:pt x="3755" y="4170"/>
                  <a:pt x="3133" y="3548"/>
                  <a:pt x="2705" y="2632"/>
                </a:cubicBezTo>
                <a:cubicBezTo>
                  <a:pt x="4017" y="3121"/>
                  <a:pt x="5350" y="3439"/>
                  <a:pt x="6695" y="3623"/>
                </a:cubicBezTo>
                <a:cubicBezTo>
                  <a:pt x="7560" y="3754"/>
                  <a:pt x="8430" y="3823"/>
                  <a:pt x="9299" y="3823"/>
                </a:cubicBezTo>
                <a:cubicBezTo>
                  <a:pt x="9873" y="3823"/>
                  <a:pt x="10446" y="3794"/>
                  <a:pt x="11018" y="3732"/>
                </a:cubicBezTo>
                <a:cubicBezTo>
                  <a:pt x="11838" y="3666"/>
                  <a:pt x="12647" y="3513"/>
                  <a:pt x="13455" y="3339"/>
                </a:cubicBezTo>
                <a:cubicBezTo>
                  <a:pt x="13588" y="3297"/>
                  <a:pt x="13595" y="2985"/>
                  <a:pt x="13478" y="2985"/>
                </a:cubicBezTo>
                <a:cubicBezTo>
                  <a:pt x="13471" y="2985"/>
                  <a:pt x="13463" y="2986"/>
                  <a:pt x="13455" y="2989"/>
                </a:cubicBezTo>
                <a:cubicBezTo>
                  <a:pt x="12120" y="3276"/>
                  <a:pt x="10786" y="3429"/>
                  <a:pt x="9441" y="3429"/>
                </a:cubicBezTo>
                <a:cubicBezTo>
                  <a:pt x="9350" y="3429"/>
                  <a:pt x="9261" y="3428"/>
                  <a:pt x="9170" y="3426"/>
                </a:cubicBezTo>
                <a:cubicBezTo>
                  <a:pt x="7734" y="3404"/>
                  <a:pt x="6297" y="3252"/>
                  <a:pt x="4886" y="2923"/>
                </a:cubicBezTo>
                <a:cubicBezTo>
                  <a:pt x="4078" y="2727"/>
                  <a:pt x="3282" y="2486"/>
                  <a:pt x="2487" y="2180"/>
                </a:cubicBezTo>
                <a:cubicBezTo>
                  <a:pt x="2478" y="2175"/>
                  <a:pt x="2468" y="2173"/>
                  <a:pt x="2459" y="2173"/>
                </a:cubicBezTo>
                <a:cubicBezTo>
                  <a:pt x="2382" y="2173"/>
                  <a:pt x="2326" y="2327"/>
                  <a:pt x="2372" y="2464"/>
                </a:cubicBezTo>
                <a:cubicBezTo>
                  <a:pt x="2705" y="3339"/>
                  <a:pt x="3205" y="4016"/>
                  <a:pt x="3783" y="4410"/>
                </a:cubicBezTo>
                <a:cubicBezTo>
                  <a:pt x="3924" y="4498"/>
                  <a:pt x="4065" y="4585"/>
                  <a:pt x="4206" y="4629"/>
                </a:cubicBezTo>
                <a:cubicBezTo>
                  <a:pt x="4347" y="4695"/>
                  <a:pt x="4501" y="4695"/>
                  <a:pt x="4642" y="4738"/>
                </a:cubicBezTo>
                <a:cubicBezTo>
                  <a:pt x="4783" y="4804"/>
                  <a:pt x="5219" y="5001"/>
                  <a:pt x="5040" y="5372"/>
                </a:cubicBezTo>
                <a:cubicBezTo>
                  <a:pt x="4962" y="5487"/>
                  <a:pt x="4864" y="5551"/>
                  <a:pt x="4771" y="5551"/>
                </a:cubicBezTo>
                <a:cubicBezTo>
                  <a:pt x="4758" y="5551"/>
                  <a:pt x="4745" y="5550"/>
                  <a:pt x="4732" y="5547"/>
                </a:cubicBezTo>
                <a:cubicBezTo>
                  <a:pt x="4578" y="5547"/>
                  <a:pt x="4424" y="5525"/>
                  <a:pt x="4283" y="5460"/>
                </a:cubicBezTo>
                <a:cubicBezTo>
                  <a:pt x="3936" y="5372"/>
                  <a:pt x="3590" y="5263"/>
                  <a:pt x="3257" y="5132"/>
                </a:cubicBezTo>
                <a:cubicBezTo>
                  <a:pt x="2602" y="4825"/>
                  <a:pt x="1948" y="4366"/>
                  <a:pt x="1474" y="3536"/>
                </a:cubicBezTo>
                <a:cubicBezTo>
                  <a:pt x="999" y="2683"/>
                  <a:pt x="678" y="1480"/>
                  <a:pt x="820" y="278"/>
                </a:cubicBezTo>
                <a:cubicBezTo>
                  <a:pt x="820" y="212"/>
                  <a:pt x="807" y="146"/>
                  <a:pt x="768" y="103"/>
                </a:cubicBezTo>
                <a:cubicBezTo>
                  <a:pt x="707" y="31"/>
                  <a:pt x="648" y="0"/>
                  <a:pt x="592"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014" name="Google Shape;938;p30"/>
          <p:cNvSpPr/>
          <p:nvPr/>
        </p:nvSpPr>
        <p:spPr>
          <a:xfrm rot="16867515" flipH="1">
            <a:off x="3731259" y="3575486"/>
            <a:ext cx="1561766" cy="3509184"/>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0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_AND_BODY">
    <p:spTree>
      <p:nvGrpSpPr>
        <p:cNvPr id="1" name=""/>
        <p:cNvGrpSpPr/>
        <p:nvPr/>
      </p:nvGrpSpPr>
      <p:grpSpPr>
        <a:xfrm>
          <a:off x="0" y="0"/>
          <a:ext cx="0" cy="0"/>
          <a:chOff x="0" y="0"/>
          <a:chExt cx="0" cy="0"/>
        </a:xfrm>
      </p:grpSpPr>
      <p:sp>
        <p:nvSpPr>
          <p:cNvPr id="63" name="Google Shape;67;p4"/>
          <p:cNvSpPr/>
          <p:nvPr/>
        </p:nvSpPr>
        <p:spPr>
          <a:xfrm rot="20013530">
            <a:off x="8479983" y="2223872"/>
            <a:ext cx="1578129"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64" name="Google Shape;68;p4"/>
          <p:cNvSpPr/>
          <p:nvPr/>
        </p:nvSpPr>
        <p:spPr>
          <a:xfrm rot="2700000">
            <a:off x="5142714" y="4490771"/>
            <a:ext cx="1868877" cy="2010045"/>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5" name="Google Shape;69;p4"/>
          <p:cNvSpPr/>
          <p:nvPr/>
        </p:nvSpPr>
        <p:spPr>
          <a:xfrm flipH="1">
            <a:off x="-1456542" y="2142434"/>
            <a:ext cx="1969637" cy="629134"/>
          </a:xfrm>
          <a:custGeom>
            <a:avLst/>
            <a:gdLst/>
            <a:ahLst/>
            <a:cxnLst>
              <a:cxn ang="0">
                <a:pos x="wd2" y="hd2"/>
              </a:cxn>
              <a:cxn ang="5400000">
                <a:pos x="wd2" y="hd2"/>
              </a:cxn>
              <a:cxn ang="10800000">
                <a:pos x="wd2" y="hd2"/>
              </a:cxn>
              <a:cxn ang="16200000">
                <a:pos x="wd2" y="hd2"/>
              </a:cxn>
            </a:cxnLst>
            <a:rect l="0" t="0" r="r" b="b"/>
            <a:pathLst>
              <a:path w="21445" h="21600" extrusionOk="0">
                <a:moveTo>
                  <a:pt x="13688" y="0"/>
                </a:moveTo>
                <a:cubicBezTo>
                  <a:pt x="13121" y="0"/>
                  <a:pt x="12554" y="41"/>
                  <a:pt x="11990" y="88"/>
                </a:cubicBezTo>
                <a:cubicBezTo>
                  <a:pt x="11109" y="190"/>
                  <a:pt x="10229" y="344"/>
                  <a:pt x="9316" y="448"/>
                </a:cubicBezTo>
                <a:cubicBezTo>
                  <a:pt x="8533" y="549"/>
                  <a:pt x="7751" y="704"/>
                  <a:pt x="6985" y="807"/>
                </a:cubicBezTo>
                <a:cubicBezTo>
                  <a:pt x="6262" y="950"/>
                  <a:pt x="5538" y="1224"/>
                  <a:pt x="4827" y="1224"/>
                </a:cubicBezTo>
                <a:cubicBezTo>
                  <a:pt x="4770" y="1224"/>
                  <a:pt x="4711" y="1222"/>
                  <a:pt x="4654" y="1218"/>
                </a:cubicBezTo>
                <a:cubicBezTo>
                  <a:pt x="4251" y="1179"/>
                  <a:pt x="3916" y="864"/>
                  <a:pt x="3537" y="864"/>
                </a:cubicBezTo>
                <a:cubicBezTo>
                  <a:pt x="3425" y="864"/>
                  <a:pt x="3309" y="891"/>
                  <a:pt x="3186" y="962"/>
                </a:cubicBezTo>
                <a:cubicBezTo>
                  <a:pt x="2534" y="1270"/>
                  <a:pt x="1898" y="2041"/>
                  <a:pt x="1328" y="3223"/>
                </a:cubicBezTo>
                <a:cubicBezTo>
                  <a:pt x="529" y="4920"/>
                  <a:pt x="-74" y="7850"/>
                  <a:pt x="7" y="10934"/>
                </a:cubicBezTo>
                <a:cubicBezTo>
                  <a:pt x="89" y="13555"/>
                  <a:pt x="643" y="15920"/>
                  <a:pt x="1344" y="17359"/>
                </a:cubicBezTo>
                <a:cubicBezTo>
                  <a:pt x="2045" y="18799"/>
                  <a:pt x="2876" y="19518"/>
                  <a:pt x="3692" y="20083"/>
                </a:cubicBezTo>
                <a:cubicBezTo>
                  <a:pt x="5286" y="21143"/>
                  <a:pt x="6899" y="21600"/>
                  <a:pt x="8517" y="21600"/>
                </a:cubicBezTo>
                <a:cubicBezTo>
                  <a:pt x="12160" y="21600"/>
                  <a:pt x="15830" y="19286"/>
                  <a:pt x="19374" y="16330"/>
                </a:cubicBezTo>
                <a:cubicBezTo>
                  <a:pt x="20239" y="15664"/>
                  <a:pt x="21217" y="14481"/>
                  <a:pt x="21412" y="11757"/>
                </a:cubicBezTo>
                <a:cubicBezTo>
                  <a:pt x="21526" y="10265"/>
                  <a:pt x="21331" y="8723"/>
                  <a:pt x="21070" y="7439"/>
                </a:cubicBezTo>
                <a:cubicBezTo>
                  <a:pt x="20304" y="3892"/>
                  <a:pt x="18967" y="2091"/>
                  <a:pt x="17646" y="1167"/>
                </a:cubicBezTo>
                <a:cubicBezTo>
                  <a:pt x="16354" y="229"/>
                  <a:pt x="15021" y="0"/>
                  <a:pt x="13688"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66" name="Google Shape;70;p4"/>
          <p:cNvSpPr/>
          <p:nvPr/>
        </p:nvSpPr>
        <p:spPr>
          <a:xfrm flipH="1">
            <a:off x="-1480940" y="291156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67" name="Google Shape;71;p4"/>
          <p:cNvSpPr/>
          <p:nvPr/>
        </p:nvSpPr>
        <p:spPr>
          <a:xfrm flipH="1">
            <a:off x="-1409651" y="3653942"/>
            <a:ext cx="2254647" cy="699671"/>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68" name="Body Level One…"/>
          <p:cNvSpPr txBox="1">
            <a:spLocks noGrp="1"/>
          </p:cNvSpPr>
          <p:nvPr>
            <p:ph type="body" idx="1"/>
          </p:nvPr>
        </p:nvSpPr>
        <p:spPr>
          <a:xfrm>
            <a:off x="717425" y="1404325"/>
            <a:ext cx="7709100" cy="3201600"/>
          </a:xfrm>
          <a:prstGeom prst="rect">
            <a:avLst/>
          </a:prstGeom>
        </p:spPr>
        <p:txBody>
          <a:bodyPr>
            <a:normAutofit/>
          </a:bodyPr>
          <a:lstStyle>
            <a:lvl1pPr indent="-304800">
              <a:lnSpc>
                <a:spcPct val="100000"/>
              </a:lnSpc>
              <a:buClr>
                <a:schemeClr val="accent2"/>
              </a:buClr>
              <a:buSzPts val="1100"/>
              <a:buFontTx/>
              <a:buAutoNum type="arabicPeriod"/>
              <a:defRPr sz="1100"/>
            </a:lvl1pPr>
            <a:lvl2pPr marL="849085" indent="-239485">
              <a:lnSpc>
                <a:spcPct val="100000"/>
              </a:lnSpc>
              <a:buClr>
                <a:schemeClr val="accent2"/>
              </a:buClr>
              <a:buSzPts val="1100"/>
              <a:buFontTx/>
              <a:buAutoNum type="alphaLcPeriod"/>
              <a:defRPr sz="1100"/>
            </a:lvl2pPr>
            <a:lvl3pPr marL="1306285" indent="-239485">
              <a:lnSpc>
                <a:spcPct val="100000"/>
              </a:lnSpc>
              <a:buClr>
                <a:schemeClr val="accent2"/>
              </a:buClr>
              <a:buSzPts val="1100"/>
              <a:buFontTx/>
              <a:buAutoNum type="romanLcPeriod"/>
              <a:defRPr sz="1100"/>
            </a:lvl3pPr>
            <a:lvl4pPr marL="1763485" indent="-239485">
              <a:lnSpc>
                <a:spcPct val="100000"/>
              </a:lnSpc>
              <a:buClr>
                <a:schemeClr val="accent2"/>
              </a:buClr>
              <a:buSzPts val="1100"/>
              <a:buFontTx/>
              <a:buAutoNum type="arabicPeriod"/>
              <a:defRPr sz="1100"/>
            </a:lvl4pPr>
            <a:lvl5pPr marL="2220685" indent="-239485">
              <a:lnSpc>
                <a:spcPct val="100000"/>
              </a:lnSpc>
              <a:buClr>
                <a:schemeClr val="accent2"/>
              </a:buClr>
              <a:buSzPts val="1100"/>
              <a:buFontTx/>
              <a:buAutoNum type="alphaLcPeriod"/>
              <a:defRPr sz="1100"/>
            </a:lvl5pPr>
          </a:lstStyle>
          <a:p>
            <a:r>
              <a:t>Body Level One</a:t>
            </a:r>
          </a:p>
          <a:p>
            <a:pPr lvl="1"/>
            <a:r>
              <a:t>Body Level Two</a:t>
            </a:r>
          </a:p>
          <a:p>
            <a:pPr lvl="2"/>
            <a:r>
              <a:t>Body Level Three</a:t>
            </a:r>
          </a:p>
          <a:p>
            <a:pPr lvl="3"/>
            <a:r>
              <a:t>Body Level Four</a:t>
            </a:r>
          </a:p>
          <a:p>
            <a:pPr lvl="4"/>
            <a:r>
              <a:t>Body Level Five</a:t>
            </a:r>
          </a:p>
        </p:txBody>
      </p:sp>
      <p:sp>
        <p:nvSpPr>
          <p:cNvPr id="69" name="Title Text"/>
          <p:cNvSpPr txBox="1">
            <a:spLocks noGrp="1"/>
          </p:cNvSpPr>
          <p:nvPr>
            <p:ph type="title"/>
          </p:nvPr>
        </p:nvSpPr>
        <p:spPr>
          <a:xfrm>
            <a:off x="717425" y="350425"/>
            <a:ext cx="5297100" cy="875400"/>
          </a:xfrm>
          <a:prstGeom prst="rect">
            <a:avLst/>
          </a:prstGeom>
        </p:spPr>
        <p:txBody>
          <a:bodyPr/>
          <a:lstStyle/>
          <a:p>
            <a:r>
              <a:t>Title Text</a:t>
            </a:r>
          </a:p>
        </p:txBody>
      </p:sp>
      <p:sp>
        <p:nvSpPr>
          <p:cNvPr id="70" name="Google Shape;74;p4"/>
          <p:cNvSpPr/>
          <p:nvPr/>
        </p:nvSpPr>
        <p:spPr>
          <a:xfrm rot="3898203">
            <a:off x="7292630" y="-805189"/>
            <a:ext cx="2283285" cy="2455757"/>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93" name="Google Shape;75;p4"/>
          <p:cNvGrpSpPr/>
          <p:nvPr/>
        </p:nvGrpSpPr>
        <p:grpSpPr>
          <a:xfrm>
            <a:off x="6569237" y="269498"/>
            <a:ext cx="2119828" cy="773738"/>
            <a:chOff x="0" y="0"/>
            <a:chExt cx="2119826" cy="773736"/>
          </a:xfrm>
        </p:grpSpPr>
        <p:sp>
          <p:nvSpPr>
            <p:cNvPr id="71" name="Google Shape;76;p4"/>
            <p:cNvSpPr/>
            <p:nvPr/>
          </p:nvSpPr>
          <p:spPr>
            <a:xfrm rot="18900000">
              <a:off x="210625" y="591706"/>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2" name="Google Shape;77;p4"/>
            <p:cNvSpPr/>
            <p:nvPr/>
          </p:nvSpPr>
          <p:spPr>
            <a:xfrm rot="18900000">
              <a:off x="17373" y="621410"/>
              <a:ext cx="76073" cy="80650"/>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3" name="Google Shape;78;p4"/>
            <p:cNvSpPr/>
            <p:nvPr/>
          </p:nvSpPr>
          <p:spPr>
            <a:xfrm rot="18900000">
              <a:off x="1861191" y="34162"/>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4" name="Google Shape;79;p4"/>
            <p:cNvSpPr/>
            <p:nvPr/>
          </p:nvSpPr>
          <p:spPr>
            <a:xfrm rot="18900000">
              <a:off x="1586323" y="8121"/>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5" name="Google Shape;80;p4"/>
            <p:cNvSpPr/>
            <p:nvPr/>
          </p:nvSpPr>
          <p:spPr>
            <a:xfrm rot="18900000">
              <a:off x="1760604" y="271522"/>
              <a:ext cx="68355"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6" name="Google Shape;81;p4"/>
            <p:cNvSpPr/>
            <p:nvPr/>
          </p:nvSpPr>
          <p:spPr>
            <a:xfrm rot="18900000">
              <a:off x="1550941" y="220958"/>
              <a:ext cx="80007" cy="88468"/>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7" name="Google Shape;82;p4"/>
            <p:cNvSpPr/>
            <p:nvPr/>
          </p:nvSpPr>
          <p:spPr>
            <a:xfrm rot="18900000">
              <a:off x="1380248" y="87093"/>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8" name="Google Shape;83;p4"/>
            <p:cNvSpPr/>
            <p:nvPr/>
          </p:nvSpPr>
          <p:spPr>
            <a:xfrm rot="18900000">
              <a:off x="1328099" y="275702"/>
              <a:ext cx="112255" cy="110733"/>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9" name="Google Shape;84;p4"/>
            <p:cNvSpPr/>
            <p:nvPr/>
          </p:nvSpPr>
          <p:spPr>
            <a:xfrm rot="18900000">
              <a:off x="1017972" y="252974"/>
              <a:ext cx="81936" cy="911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0" name="Google Shape;85;p4"/>
            <p:cNvSpPr/>
            <p:nvPr/>
          </p:nvSpPr>
          <p:spPr>
            <a:xfrm rot="18900000">
              <a:off x="862253" y="110342"/>
              <a:ext cx="64422" cy="65015"/>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1" name="Google Shape;86;p4"/>
            <p:cNvSpPr/>
            <p:nvPr/>
          </p:nvSpPr>
          <p:spPr>
            <a:xfrm rot="18900000">
              <a:off x="935493" y="51111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2" name="Google Shape;87;p4"/>
            <p:cNvSpPr/>
            <p:nvPr/>
          </p:nvSpPr>
          <p:spPr>
            <a:xfrm rot="18900000">
              <a:off x="678812" y="407892"/>
              <a:ext cx="101530" cy="1015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3" name="Google Shape;88;p4"/>
            <p:cNvSpPr/>
            <p:nvPr/>
          </p:nvSpPr>
          <p:spPr>
            <a:xfrm rot="18900000">
              <a:off x="521046" y="321131"/>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4" name="Google Shape;89;p4"/>
            <p:cNvSpPr/>
            <p:nvPr/>
          </p:nvSpPr>
          <p:spPr>
            <a:xfrm rot="18900000">
              <a:off x="460293" y="449143"/>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5" name="Google Shape;90;p4"/>
            <p:cNvSpPr/>
            <p:nvPr/>
          </p:nvSpPr>
          <p:spPr>
            <a:xfrm rot="18900000">
              <a:off x="434908" y="64349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6" name="Google Shape;91;p4"/>
            <p:cNvSpPr/>
            <p:nvPr/>
          </p:nvSpPr>
          <p:spPr>
            <a:xfrm rot="18900000">
              <a:off x="250920" y="374854"/>
              <a:ext cx="83223" cy="88468"/>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7" name="Google Shape;92;p4"/>
            <p:cNvSpPr/>
            <p:nvPr/>
          </p:nvSpPr>
          <p:spPr>
            <a:xfrm rot="18900000">
              <a:off x="710215" y="184705"/>
              <a:ext cx="66351" cy="6758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8" name="Google Shape;93;p4"/>
            <p:cNvSpPr/>
            <p:nvPr/>
          </p:nvSpPr>
          <p:spPr>
            <a:xfrm rot="18900000">
              <a:off x="681673" y="694785"/>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9" name="Google Shape;94;p4"/>
            <p:cNvSpPr/>
            <p:nvPr/>
          </p:nvSpPr>
          <p:spPr>
            <a:xfrm rot="18900000">
              <a:off x="1156306" y="565187"/>
              <a:ext cx="70285" cy="7026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0" name="Google Shape;95;p4"/>
            <p:cNvSpPr/>
            <p:nvPr/>
          </p:nvSpPr>
          <p:spPr>
            <a:xfrm rot="18900000">
              <a:off x="1421397" y="506848"/>
              <a:ext cx="97597"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1" name="Google Shape;96;p4"/>
            <p:cNvSpPr/>
            <p:nvPr/>
          </p:nvSpPr>
          <p:spPr>
            <a:xfrm rot="18900000">
              <a:off x="1660982" y="420097"/>
              <a:ext cx="122410" cy="115483"/>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2" name="Google Shape;97;p4"/>
            <p:cNvSpPr/>
            <p:nvPr/>
          </p:nvSpPr>
          <p:spPr>
            <a:xfrm rot="18900000">
              <a:off x="2001365" y="284957"/>
              <a:ext cx="95667"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94" name="Google Shape;98;p4"/>
          <p:cNvSpPr/>
          <p:nvPr/>
        </p:nvSpPr>
        <p:spPr>
          <a:xfrm rot="8709006">
            <a:off x="-1032545" y="3114084"/>
            <a:ext cx="1894051" cy="1459334"/>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69" y="7283"/>
                  <a:pt x="21273" y="9434"/>
                  <a:pt x="21253" y="11612"/>
                </a:cubicBezTo>
                <a:cubicBezTo>
                  <a:pt x="21234" y="12095"/>
                  <a:pt x="21178" y="12580"/>
                  <a:pt x="21104" y="13063"/>
                </a:cubicBezTo>
                <a:cubicBezTo>
                  <a:pt x="21067" y="13079"/>
                  <a:pt x="21035" y="13118"/>
                  <a:pt x="21022" y="13185"/>
                </a:cubicBezTo>
                <a:cubicBezTo>
                  <a:pt x="20916" y="13791"/>
                  <a:pt x="20769"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grpSp>
        <p:nvGrpSpPr>
          <p:cNvPr id="108" name="Google Shape;99;p4"/>
          <p:cNvGrpSpPr/>
          <p:nvPr/>
        </p:nvGrpSpPr>
        <p:grpSpPr>
          <a:xfrm>
            <a:off x="6312004" y="4605473"/>
            <a:ext cx="2291719" cy="787744"/>
            <a:chOff x="0" y="0"/>
            <a:chExt cx="2291718" cy="787742"/>
          </a:xfrm>
        </p:grpSpPr>
        <p:sp>
          <p:nvSpPr>
            <p:cNvPr id="95" name="Google Shape;100;p4"/>
            <p:cNvSpPr/>
            <p:nvPr/>
          </p:nvSpPr>
          <p:spPr>
            <a:xfrm>
              <a:off x="0" y="12397"/>
              <a:ext cx="61376" cy="737163"/>
            </a:xfrm>
            <a:custGeom>
              <a:avLst/>
              <a:gdLst/>
              <a:ahLst/>
              <a:cxnLst>
                <a:cxn ang="0">
                  <a:pos x="wd2" y="hd2"/>
                </a:cxn>
                <a:cxn ang="5400000">
                  <a:pos x="wd2" y="hd2"/>
                </a:cxn>
                <a:cxn ang="10800000">
                  <a:pos x="wd2" y="hd2"/>
                </a:cxn>
                <a:cxn ang="16200000">
                  <a:pos x="wd2" y="hd2"/>
                </a:cxn>
              </a:cxnLst>
              <a:rect l="0" t="0" r="r" b="b"/>
              <a:pathLst>
                <a:path w="21227" h="21600" extrusionOk="0">
                  <a:moveTo>
                    <a:pt x="5922" y="0"/>
                  </a:moveTo>
                  <a:cubicBezTo>
                    <a:pt x="3983" y="0"/>
                    <a:pt x="2022" y="89"/>
                    <a:pt x="1429" y="267"/>
                  </a:cubicBezTo>
                  <a:cubicBezTo>
                    <a:pt x="243" y="928"/>
                    <a:pt x="-373" y="1588"/>
                    <a:pt x="243" y="2249"/>
                  </a:cubicBezTo>
                  <a:lnTo>
                    <a:pt x="243" y="4282"/>
                  </a:lnTo>
                  <a:cubicBezTo>
                    <a:pt x="243" y="5604"/>
                    <a:pt x="836" y="6924"/>
                    <a:pt x="836" y="8298"/>
                  </a:cubicBezTo>
                  <a:cubicBezTo>
                    <a:pt x="1429" y="10989"/>
                    <a:pt x="2638" y="13683"/>
                    <a:pt x="3824" y="16377"/>
                  </a:cubicBezTo>
                  <a:cubicBezTo>
                    <a:pt x="4440" y="17901"/>
                    <a:pt x="4440" y="19426"/>
                    <a:pt x="5626" y="20951"/>
                  </a:cubicBezTo>
                  <a:cubicBezTo>
                    <a:pt x="5626" y="21384"/>
                    <a:pt x="9526" y="21600"/>
                    <a:pt x="13426" y="21600"/>
                  </a:cubicBezTo>
                  <a:cubicBezTo>
                    <a:pt x="17327" y="21600"/>
                    <a:pt x="21227" y="21384"/>
                    <a:pt x="21227" y="20951"/>
                  </a:cubicBezTo>
                  <a:cubicBezTo>
                    <a:pt x="21227" y="19579"/>
                    <a:pt x="20634" y="18257"/>
                    <a:pt x="20018" y="16937"/>
                  </a:cubicBezTo>
                  <a:cubicBezTo>
                    <a:pt x="19425" y="15563"/>
                    <a:pt x="19425" y="14243"/>
                    <a:pt x="18832" y="12922"/>
                  </a:cubicBezTo>
                  <a:cubicBezTo>
                    <a:pt x="17623" y="10178"/>
                    <a:pt x="16437" y="7484"/>
                    <a:pt x="14635" y="4790"/>
                  </a:cubicBezTo>
                  <a:cubicBezTo>
                    <a:pt x="14635" y="4027"/>
                    <a:pt x="14019" y="3316"/>
                    <a:pt x="13426" y="2555"/>
                  </a:cubicBezTo>
                  <a:cubicBezTo>
                    <a:pt x="13426" y="1791"/>
                    <a:pt x="12833" y="1030"/>
                    <a:pt x="10438" y="267"/>
                  </a:cubicBezTo>
                  <a:cubicBezTo>
                    <a:pt x="9823" y="89"/>
                    <a:pt x="7884" y="0"/>
                    <a:pt x="5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6" name="Google Shape;101;p4"/>
            <p:cNvSpPr/>
            <p:nvPr/>
          </p:nvSpPr>
          <p:spPr>
            <a:xfrm>
              <a:off x="178121" y="3824"/>
              <a:ext cx="86217" cy="783919"/>
            </a:xfrm>
            <a:custGeom>
              <a:avLst/>
              <a:gdLst/>
              <a:ahLst/>
              <a:cxnLst>
                <a:cxn ang="0">
                  <a:pos x="wd2" y="hd2"/>
                </a:cxn>
                <a:cxn ang="5400000">
                  <a:pos x="wd2" y="hd2"/>
                </a:cxn>
                <a:cxn ang="10800000">
                  <a:pos x="wd2" y="hd2"/>
                </a:cxn>
                <a:cxn ang="16200000">
                  <a:pos x="wd2" y="hd2"/>
                </a:cxn>
              </a:cxnLst>
              <a:rect l="0" t="0" r="r" b="b"/>
              <a:pathLst>
                <a:path w="20824" h="21600" extrusionOk="0">
                  <a:moveTo>
                    <a:pt x="4516" y="0"/>
                  </a:moveTo>
                  <a:cubicBezTo>
                    <a:pt x="3354" y="0"/>
                    <a:pt x="2302" y="71"/>
                    <a:pt x="1968" y="249"/>
                  </a:cubicBezTo>
                  <a:cubicBezTo>
                    <a:pt x="-135" y="2973"/>
                    <a:pt x="-549" y="5649"/>
                    <a:pt x="709" y="8373"/>
                  </a:cubicBezTo>
                  <a:cubicBezTo>
                    <a:pt x="1538" y="11097"/>
                    <a:pt x="2796" y="13774"/>
                    <a:pt x="4899" y="16498"/>
                  </a:cubicBezTo>
                  <a:cubicBezTo>
                    <a:pt x="6157" y="18026"/>
                    <a:pt x="7416" y="19603"/>
                    <a:pt x="9502" y="21133"/>
                  </a:cubicBezTo>
                  <a:cubicBezTo>
                    <a:pt x="9869" y="21451"/>
                    <a:pt x="12226" y="21600"/>
                    <a:pt x="14695" y="21600"/>
                  </a:cubicBezTo>
                  <a:cubicBezTo>
                    <a:pt x="17786" y="21600"/>
                    <a:pt x="21051" y="21366"/>
                    <a:pt x="20812" y="20942"/>
                  </a:cubicBezTo>
                  <a:cubicBezTo>
                    <a:pt x="18725" y="18313"/>
                    <a:pt x="16209" y="15636"/>
                    <a:pt x="14536" y="12960"/>
                  </a:cubicBezTo>
                  <a:cubicBezTo>
                    <a:pt x="12847" y="10285"/>
                    <a:pt x="11605" y="7608"/>
                    <a:pt x="10761" y="4884"/>
                  </a:cubicBezTo>
                  <a:cubicBezTo>
                    <a:pt x="9916" y="3402"/>
                    <a:pt x="9916" y="1873"/>
                    <a:pt x="8244" y="343"/>
                  </a:cubicBezTo>
                  <a:cubicBezTo>
                    <a:pt x="8005" y="147"/>
                    <a:pt x="6157" y="0"/>
                    <a:pt x="451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7" name="Google Shape;102;p4"/>
            <p:cNvSpPr/>
            <p:nvPr/>
          </p:nvSpPr>
          <p:spPr>
            <a:xfrm>
              <a:off x="366088" y="20178"/>
              <a:ext cx="55570" cy="673392"/>
            </a:xfrm>
            <a:custGeom>
              <a:avLst/>
              <a:gdLst/>
              <a:ahLst/>
              <a:cxnLst>
                <a:cxn ang="0">
                  <a:pos x="wd2" y="hd2"/>
                </a:cxn>
                <a:cxn ang="5400000">
                  <a:pos x="wd2" y="hd2"/>
                </a:cxn>
                <a:cxn ang="10800000">
                  <a:pos x="wd2" y="hd2"/>
                </a:cxn>
                <a:cxn ang="16200000">
                  <a:pos x="wd2" y="hd2"/>
                </a:cxn>
              </a:cxnLst>
              <a:rect l="0" t="0" r="r" b="b"/>
              <a:pathLst>
                <a:path w="20992" h="21600" extrusionOk="0">
                  <a:moveTo>
                    <a:pt x="15598" y="0"/>
                  </a:moveTo>
                  <a:cubicBezTo>
                    <a:pt x="12933" y="0"/>
                    <a:pt x="10067" y="142"/>
                    <a:pt x="9370" y="377"/>
                  </a:cubicBezTo>
                  <a:lnTo>
                    <a:pt x="8722" y="377"/>
                  </a:lnTo>
                  <a:cubicBezTo>
                    <a:pt x="6754" y="1210"/>
                    <a:pt x="5434" y="2101"/>
                    <a:pt x="4786" y="2991"/>
                  </a:cubicBezTo>
                  <a:cubicBezTo>
                    <a:pt x="4138" y="3827"/>
                    <a:pt x="3465" y="4715"/>
                    <a:pt x="2818" y="5551"/>
                  </a:cubicBezTo>
                  <a:cubicBezTo>
                    <a:pt x="2170" y="7220"/>
                    <a:pt x="850" y="8889"/>
                    <a:pt x="850" y="10613"/>
                  </a:cubicBezTo>
                  <a:cubicBezTo>
                    <a:pt x="-446" y="14006"/>
                    <a:pt x="-446" y="17456"/>
                    <a:pt x="2170" y="20849"/>
                  </a:cubicBezTo>
                  <a:cubicBezTo>
                    <a:pt x="2170" y="21350"/>
                    <a:pt x="6580" y="21600"/>
                    <a:pt x="11014" y="21600"/>
                  </a:cubicBezTo>
                  <a:cubicBezTo>
                    <a:pt x="15424" y="21600"/>
                    <a:pt x="19858" y="21350"/>
                    <a:pt x="19858" y="20849"/>
                  </a:cubicBezTo>
                  <a:cubicBezTo>
                    <a:pt x="19858" y="17456"/>
                    <a:pt x="18538" y="14006"/>
                    <a:pt x="18538" y="10613"/>
                  </a:cubicBezTo>
                  <a:cubicBezTo>
                    <a:pt x="18538" y="8889"/>
                    <a:pt x="19211" y="7220"/>
                    <a:pt x="19858" y="5551"/>
                  </a:cubicBezTo>
                  <a:lnTo>
                    <a:pt x="20506" y="2991"/>
                  </a:lnTo>
                  <a:cubicBezTo>
                    <a:pt x="21154" y="2101"/>
                    <a:pt x="21154" y="1267"/>
                    <a:pt x="20506" y="377"/>
                  </a:cubicBezTo>
                  <a:cubicBezTo>
                    <a:pt x="20207" y="114"/>
                    <a:pt x="17990" y="0"/>
                    <a:pt x="1559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8" name="Google Shape;103;p4"/>
            <p:cNvSpPr/>
            <p:nvPr/>
          </p:nvSpPr>
          <p:spPr>
            <a:xfrm>
              <a:off x="541322" y="13255"/>
              <a:ext cx="62901" cy="715531"/>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9" name="Google Shape;104;p4"/>
            <p:cNvSpPr/>
            <p:nvPr/>
          </p:nvSpPr>
          <p:spPr>
            <a:xfrm>
              <a:off x="713095" y="6463"/>
              <a:ext cx="81906" cy="689944"/>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 name="Google Shape;105;p4"/>
            <p:cNvSpPr/>
            <p:nvPr/>
          </p:nvSpPr>
          <p:spPr>
            <a:xfrm>
              <a:off x="886275" y="5473"/>
              <a:ext cx="76947" cy="704585"/>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1" name="Google Shape;106;p4"/>
            <p:cNvSpPr/>
            <p:nvPr/>
          </p:nvSpPr>
          <p:spPr>
            <a:xfrm>
              <a:off x="1105453" y="37653"/>
              <a:ext cx="59017" cy="661126"/>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2" name="Google Shape;107;p4"/>
            <p:cNvSpPr/>
            <p:nvPr/>
          </p:nvSpPr>
          <p:spPr>
            <a:xfrm>
              <a:off x="1295489" y="1846"/>
              <a:ext cx="84032" cy="679393"/>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 name="Google Shape;108;p4"/>
            <p:cNvSpPr/>
            <p:nvPr/>
          </p:nvSpPr>
          <p:spPr>
            <a:xfrm>
              <a:off x="1535387" y="10616"/>
              <a:ext cx="55682" cy="671677"/>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 name="Google Shape;109;p4"/>
            <p:cNvSpPr/>
            <p:nvPr/>
          </p:nvSpPr>
          <p:spPr>
            <a:xfrm>
              <a:off x="1857492" y="0"/>
              <a:ext cx="57887" cy="703991"/>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5" name="Google Shape;110;p4"/>
            <p:cNvSpPr/>
            <p:nvPr/>
          </p:nvSpPr>
          <p:spPr>
            <a:xfrm>
              <a:off x="2041984" y="11540"/>
              <a:ext cx="69380" cy="692450"/>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 name="Google Shape;111;p4"/>
            <p:cNvSpPr/>
            <p:nvPr/>
          </p:nvSpPr>
          <p:spPr>
            <a:xfrm>
              <a:off x="2237298" y="12925"/>
              <a:ext cx="54421" cy="736635"/>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7" name="Google Shape;112;p4"/>
            <p:cNvSpPr/>
            <p:nvPr/>
          </p:nvSpPr>
          <p:spPr>
            <a:xfrm>
              <a:off x="1702998" y="13254"/>
              <a:ext cx="61963" cy="65090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CUSTOM_4_1_1_1">
    <p:spTree>
      <p:nvGrpSpPr>
        <p:cNvPr id="1" name=""/>
        <p:cNvGrpSpPr/>
        <p:nvPr/>
      </p:nvGrpSpPr>
      <p:grpSpPr>
        <a:xfrm>
          <a:off x="0" y="0"/>
          <a:ext cx="0" cy="0"/>
          <a:chOff x="0" y="0"/>
          <a:chExt cx="0" cy="0"/>
        </a:xfrm>
      </p:grpSpPr>
      <p:sp>
        <p:nvSpPr>
          <p:cNvPr id="1022" name="Google Shape;940;p31"/>
          <p:cNvSpPr/>
          <p:nvPr/>
        </p:nvSpPr>
        <p:spPr>
          <a:xfrm rot="845464" flipH="1">
            <a:off x="8399897" y="3238332"/>
            <a:ext cx="1917410" cy="2430782"/>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023" name="Google Shape;941;p31"/>
          <p:cNvSpPr/>
          <p:nvPr/>
        </p:nvSpPr>
        <p:spPr>
          <a:xfrm flipH="1">
            <a:off x="8007335" y="17453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024" name="Google Shape;942;p31"/>
          <p:cNvSpPr/>
          <p:nvPr/>
        </p:nvSpPr>
        <p:spPr>
          <a:xfrm flipH="1">
            <a:off x="8211849" y="925742"/>
            <a:ext cx="2254646" cy="699671"/>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025" name="Google Shape;943;p31"/>
          <p:cNvSpPr/>
          <p:nvPr/>
        </p:nvSpPr>
        <p:spPr>
          <a:xfrm rot="13849964">
            <a:off x="3574362" y="-1851447"/>
            <a:ext cx="2283301" cy="2455773"/>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026" name="Title Text"/>
          <p:cNvSpPr txBox="1">
            <a:spLocks noGrp="1"/>
          </p:cNvSpPr>
          <p:nvPr>
            <p:ph type="title"/>
          </p:nvPr>
        </p:nvSpPr>
        <p:spPr>
          <a:prstGeom prst="rect">
            <a:avLst/>
          </a:prstGeom>
        </p:spPr>
        <p:txBody>
          <a:bodyPr/>
          <a:lstStyle/>
          <a:p>
            <a:r>
              <a:t>Title Text</a:t>
            </a:r>
          </a:p>
        </p:txBody>
      </p:sp>
      <p:sp>
        <p:nvSpPr>
          <p:cNvPr id="1027" name="Google Shape;945;p31"/>
          <p:cNvSpPr/>
          <p:nvPr/>
        </p:nvSpPr>
        <p:spPr>
          <a:xfrm rot="20267662" flipH="1">
            <a:off x="-800813" y="3812289"/>
            <a:ext cx="1568016" cy="1827140"/>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028" name="Google Shape;946;p31"/>
          <p:cNvSpPr/>
          <p:nvPr/>
        </p:nvSpPr>
        <p:spPr>
          <a:xfrm rot="5831975">
            <a:off x="8126205" y="1609379"/>
            <a:ext cx="2133930" cy="1644152"/>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70" y="7283"/>
                  <a:pt x="21273" y="9434"/>
                  <a:pt x="21253" y="11612"/>
                </a:cubicBezTo>
                <a:cubicBezTo>
                  <a:pt x="21234" y="12095"/>
                  <a:pt x="21178" y="12580"/>
                  <a:pt x="21104" y="13063"/>
                </a:cubicBezTo>
                <a:cubicBezTo>
                  <a:pt x="21067" y="13079"/>
                  <a:pt x="21035" y="13118"/>
                  <a:pt x="21022" y="13185"/>
                </a:cubicBezTo>
                <a:cubicBezTo>
                  <a:pt x="20916" y="13791"/>
                  <a:pt x="20770"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grpSp>
        <p:nvGrpSpPr>
          <p:cNvPr id="1046" name="Google Shape;947;p31"/>
          <p:cNvGrpSpPr/>
          <p:nvPr/>
        </p:nvGrpSpPr>
        <p:grpSpPr>
          <a:xfrm>
            <a:off x="309950" y="1344716"/>
            <a:ext cx="309014" cy="3368340"/>
            <a:chOff x="0" y="0"/>
            <a:chExt cx="309012" cy="3368338"/>
          </a:xfrm>
        </p:grpSpPr>
        <p:sp>
          <p:nvSpPr>
            <p:cNvPr id="1029" name="Google Shape;948;p31"/>
            <p:cNvSpPr/>
            <p:nvPr/>
          </p:nvSpPr>
          <p:spPr>
            <a:xfrm rot="21436688">
              <a:off x="98632" y="2285908"/>
              <a:ext cx="74902" cy="73028"/>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0" name="Google Shape;949;p31"/>
            <p:cNvSpPr/>
            <p:nvPr/>
          </p:nvSpPr>
          <p:spPr>
            <a:xfrm rot="21436688">
              <a:off x="1480" y="2447958"/>
              <a:ext cx="64351" cy="63865"/>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1" name="Google Shape;950;p31"/>
            <p:cNvSpPr/>
            <p:nvPr/>
          </p:nvSpPr>
          <p:spPr>
            <a:xfrm rot="21436688">
              <a:off x="142174" y="2714962"/>
              <a:ext cx="83510" cy="8392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2" name="Google Shape;951;p31"/>
            <p:cNvSpPr/>
            <p:nvPr/>
          </p:nvSpPr>
          <p:spPr>
            <a:xfrm rot="21436688">
              <a:off x="146619" y="2033314"/>
              <a:ext cx="72578" cy="7851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3" name="Google Shape;952;p31"/>
            <p:cNvSpPr/>
            <p:nvPr/>
          </p:nvSpPr>
          <p:spPr>
            <a:xfrm rot="21436688">
              <a:off x="38897" y="1893208"/>
              <a:ext cx="108188" cy="11322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4" name="Google Shape;953;p31"/>
            <p:cNvSpPr/>
            <p:nvPr/>
          </p:nvSpPr>
          <p:spPr>
            <a:xfrm rot="21436688">
              <a:off x="219979" y="1810513"/>
              <a:ext cx="72577" cy="730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5" name="Google Shape;954;p31"/>
            <p:cNvSpPr/>
            <p:nvPr/>
          </p:nvSpPr>
          <p:spPr>
            <a:xfrm rot="21436688">
              <a:off x="107344" y="1577862"/>
              <a:ext cx="87620" cy="85871"/>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6" name="Google Shape;955;p31"/>
            <p:cNvSpPr/>
            <p:nvPr/>
          </p:nvSpPr>
          <p:spPr>
            <a:xfrm rot="21436688">
              <a:off x="144207" y="1399553"/>
              <a:ext cx="60255" cy="71155"/>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7" name="Google Shape;956;p31"/>
            <p:cNvSpPr/>
            <p:nvPr/>
          </p:nvSpPr>
          <p:spPr>
            <a:xfrm rot="21436688">
              <a:off x="85451" y="1030895"/>
              <a:ext cx="79398" cy="85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8" name="Google Shape;957;p31"/>
            <p:cNvSpPr/>
            <p:nvPr/>
          </p:nvSpPr>
          <p:spPr>
            <a:xfrm rot="21436688">
              <a:off x="139179" y="808237"/>
              <a:ext cx="32853" cy="43873"/>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39" name="Google Shape;958;p31"/>
            <p:cNvSpPr/>
            <p:nvPr/>
          </p:nvSpPr>
          <p:spPr>
            <a:xfrm rot="21436688">
              <a:off x="100928" y="597209"/>
              <a:ext cx="68461" cy="67614"/>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0" name="Google Shape;959;p31"/>
            <p:cNvSpPr/>
            <p:nvPr/>
          </p:nvSpPr>
          <p:spPr>
            <a:xfrm rot="21436688">
              <a:off x="197481" y="2964576"/>
              <a:ext cx="80803" cy="85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1" name="Google Shape;960;p31"/>
            <p:cNvSpPr/>
            <p:nvPr/>
          </p:nvSpPr>
          <p:spPr>
            <a:xfrm rot="21436688">
              <a:off x="5853" y="418916"/>
              <a:ext cx="73931" cy="748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2" name="Google Shape;961;p31"/>
            <p:cNvSpPr/>
            <p:nvPr/>
          </p:nvSpPr>
          <p:spPr>
            <a:xfrm rot="21436688">
              <a:off x="189205" y="441358"/>
              <a:ext cx="69817" cy="748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3" name="Google Shape;962;p31"/>
            <p:cNvSpPr/>
            <p:nvPr/>
          </p:nvSpPr>
          <p:spPr>
            <a:xfrm rot="21436688">
              <a:off x="146650" y="304820"/>
              <a:ext cx="54772" cy="5845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4" name="Google Shape;963;p31"/>
            <p:cNvSpPr/>
            <p:nvPr/>
          </p:nvSpPr>
          <p:spPr>
            <a:xfrm rot="21436688">
              <a:off x="136732" y="1583"/>
              <a:ext cx="68463" cy="7483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45" name="Google Shape;964;p31"/>
            <p:cNvSpPr/>
            <p:nvPr/>
          </p:nvSpPr>
          <p:spPr>
            <a:xfrm rot="21436688">
              <a:off x="228919" y="3297997"/>
              <a:ext cx="78512" cy="68517"/>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0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CUSTOM_4_1_1_1_1">
    <p:spTree>
      <p:nvGrpSpPr>
        <p:cNvPr id="1" name=""/>
        <p:cNvGrpSpPr/>
        <p:nvPr/>
      </p:nvGrpSpPr>
      <p:grpSpPr>
        <a:xfrm>
          <a:off x="0" y="0"/>
          <a:ext cx="0" cy="0"/>
          <a:chOff x="0" y="0"/>
          <a:chExt cx="0" cy="0"/>
        </a:xfrm>
      </p:grpSpPr>
      <p:sp>
        <p:nvSpPr>
          <p:cNvPr id="1054" name="Title Text"/>
          <p:cNvSpPr txBox="1">
            <a:spLocks noGrp="1"/>
          </p:cNvSpPr>
          <p:nvPr>
            <p:ph type="title"/>
          </p:nvPr>
        </p:nvSpPr>
        <p:spPr>
          <a:prstGeom prst="rect">
            <a:avLst/>
          </a:prstGeom>
        </p:spPr>
        <p:txBody>
          <a:bodyPr/>
          <a:lstStyle/>
          <a:p>
            <a:r>
              <a:t>Title Text</a:t>
            </a:r>
          </a:p>
        </p:txBody>
      </p:sp>
      <p:sp>
        <p:nvSpPr>
          <p:cNvPr id="1055" name="Google Shape;967;p32"/>
          <p:cNvSpPr/>
          <p:nvPr/>
        </p:nvSpPr>
        <p:spPr>
          <a:xfrm rot="20013530">
            <a:off x="7925183" y="-721291"/>
            <a:ext cx="1578129"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056" name="Google Shape;968;p32"/>
          <p:cNvSpPr/>
          <p:nvPr/>
        </p:nvSpPr>
        <p:spPr>
          <a:xfrm rot="5209806">
            <a:off x="-953833" y="4147141"/>
            <a:ext cx="1740050" cy="1871487"/>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1069" name="Google Shape;969;p32"/>
          <p:cNvGrpSpPr/>
          <p:nvPr/>
        </p:nvGrpSpPr>
        <p:grpSpPr>
          <a:xfrm>
            <a:off x="7497275" y="337210"/>
            <a:ext cx="1338873" cy="724154"/>
            <a:chOff x="0" y="0"/>
            <a:chExt cx="1338872" cy="724153"/>
          </a:xfrm>
        </p:grpSpPr>
        <p:sp>
          <p:nvSpPr>
            <p:cNvPr id="1057" name="Google Shape;970;p32"/>
            <p:cNvSpPr/>
            <p:nvPr/>
          </p:nvSpPr>
          <p:spPr>
            <a:xfrm rot="4098158">
              <a:off x="544605" y="13969"/>
              <a:ext cx="97629" cy="99595"/>
            </a:xfrm>
            <a:custGeom>
              <a:avLst/>
              <a:gdLst/>
              <a:ahLst/>
              <a:cxnLst>
                <a:cxn ang="0">
                  <a:pos x="wd2" y="hd2"/>
                </a:cxn>
                <a:cxn ang="5400000">
                  <a:pos x="wd2" y="hd2"/>
                </a:cxn>
                <a:cxn ang="10800000">
                  <a:pos x="wd2" y="hd2"/>
                </a:cxn>
                <a:cxn ang="16200000">
                  <a:pos x="wd2" y="hd2"/>
                </a:cxn>
              </a:cxnLst>
              <a:rect l="0" t="0" r="r" b="b"/>
              <a:pathLst>
                <a:path w="16200" h="21600" extrusionOk="0">
                  <a:moveTo>
                    <a:pt x="8263" y="0"/>
                  </a:moveTo>
                  <a:cubicBezTo>
                    <a:pt x="-2754" y="0"/>
                    <a:pt x="-2754" y="21600"/>
                    <a:pt x="8263" y="21600"/>
                  </a:cubicBezTo>
                  <a:cubicBezTo>
                    <a:pt x="18846" y="21600"/>
                    <a:pt x="18846" y="0"/>
                    <a:pt x="826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58" name="Google Shape;971;p32"/>
            <p:cNvSpPr/>
            <p:nvPr/>
          </p:nvSpPr>
          <p:spPr>
            <a:xfrm rot="4098158">
              <a:off x="356126" y="170708"/>
              <a:ext cx="89985" cy="97072"/>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1145"/>
                    <a:pt x="-2643" y="20455"/>
                    <a:pt x="7930" y="21600"/>
                  </a:cubicBezTo>
                  <a:cubicBezTo>
                    <a:pt x="18957" y="20455"/>
                    <a:pt x="18957" y="1145"/>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59" name="Google Shape;972;p32"/>
            <p:cNvSpPr/>
            <p:nvPr/>
          </p:nvSpPr>
          <p:spPr>
            <a:xfrm rot="4098158">
              <a:off x="535454" y="377839"/>
              <a:ext cx="82342" cy="81637"/>
            </a:xfrm>
            <a:custGeom>
              <a:avLst/>
              <a:gdLst/>
              <a:ahLst/>
              <a:cxnLst>
                <a:cxn ang="0">
                  <a:pos x="wd2" y="hd2"/>
                </a:cxn>
                <a:cxn ang="5400000">
                  <a:pos x="wd2" y="hd2"/>
                </a:cxn>
                <a:cxn ang="10800000">
                  <a:pos x="wd2" y="hd2"/>
                </a:cxn>
                <a:cxn ang="16200000">
                  <a:pos x="wd2" y="hd2"/>
                </a:cxn>
              </a:cxnLst>
              <a:rect l="0" t="0" r="r" b="b"/>
              <a:pathLst>
                <a:path w="16200" h="21600" extrusionOk="0">
                  <a:moveTo>
                    <a:pt x="7906" y="0"/>
                  </a:moveTo>
                  <a:cubicBezTo>
                    <a:pt x="-2636" y="0"/>
                    <a:pt x="-2636" y="21600"/>
                    <a:pt x="7906" y="21600"/>
                  </a:cubicBezTo>
                  <a:cubicBezTo>
                    <a:pt x="18964" y="21600"/>
                    <a:pt x="18964" y="0"/>
                    <a:pt x="79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0" name="Google Shape;973;p32"/>
            <p:cNvSpPr/>
            <p:nvPr/>
          </p:nvSpPr>
          <p:spPr>
            <a:xfrm rot="4098158">
              <a:off x="128381" y="330796"/>
              <a:ext cx="107541" cy="108719"/>
            </a:xfrm>
            <a:custGeom>
              <a:avLst/>
              <a:gdLst/>
              <a:ahLst/>
              <a:cxnLst>
                <a:cxn ang="0">
                  <a:pos x="wd2" y="hd2"/>
                </a:cxn>
                <a:cxn ang="5400000">
                  <a:pos x="wd2" y="hd2"/>
                </a:cxn>
                <a:cxn ang="10800000">
                  <a:pos x="wd2" y="hd2"/>
                </a:cxn>
                <a:cxn ang="16200000">
                  <a:pos x="wd2" y="hd2"/>
                </a:cxn>
              </a:cxnLst>
              <a:rect l="0" t="0" r="r" b="b"/>
              <a:pathLst>
                <a:path w="18565" h="21600" extrusionOk="0">
                  <a:moveTo>
                    <a:pt x="9401" y="0"/>
                  </a:moveTo>
                  <a:cubicBezTo>
                    <a:pt x="4625" y="0"/>
                    <a:pt x="0" y="4436"/>
                    <a:pt x="0" y="10935"/>
                  </a:cubicBezTo>
                  <a:cubicBezTo>
                    <a:pt x="0" y="16528"/>
                    <a:pt x="3971" y="21600"/>
                    <a:pt x="9267" y="21600"/>
                  </a:cubicBezTo>
                  <a:cubicBezTo>
                    <a:pt x="17629" y="21600"/>
                    <a:pt x="21600" y="9932"/>
                    <a:pt x="15869" y="3336"/>
                  </a:cubicBezTo>
                  <a:cubicBezTo>
                    <a:pt x="14009" y="1022"/>
                    <a:pt x="11697" y="0"/>
                    <a:pt x="940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1" name="Google Shape;974;p32"/>
            <p:cNvSpPr/>
            <p:nvPr/>
          </p:nvSpPr>
          <p:spPr>
            <a:xfrm rot="4098158">
              <a:off x="14430" y="570862"/>
              <a:ext cx="74697" cy="81734"/>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60"/>
                    <a:pt x="-2768" y="20933"/>
                    <a:pt x="8306" y="21600"/>
                  </a:cubicBezTo>
                  <a:cubicBezTo>
                    <a:pt x="18832" y="20933"/>
                    <a:pt x="18832" y="1360"/>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2" name="Google Shape;975;p32"/>
            <p:cNvSpPr/>
            <p:nvPr/>
          </p:nvSpPr>
          <p:spPr>
            <a:xfrm rot="4098158">
              <a:off x="250468" y="536064"/>
              <a:ext cx="82342" cy="86781"/>
            </a:xfrm>
            <a:custGeom>
              <a:avLst/>
              <a:gdLst/>
              <a:ahLst/>
              <a:cxnLst>
                <a:cxn ang="0">
                  <a:pos x="wd2" y="hd2"/>
                </a:cxn>
                <a:cxn ang="5400000">
                  <a:pos x="wd2" y="hd2"/>
                </a:cxn>
                <a:cxn ang="10800000">
                  <a:pos x="wd2" y="hd2"/>
                </a:cxn>
                <a:cxn ang="16200000">
                  <a:pos x="wd2" y="hd2"/>
                </a:cxn>
              </a:cxnLst>
              <a:rect l="0" t="0" r="r" b="b"/>
              <a:pathLst>
                <a:path w="16200" h="21600" extrusionOk="0">
                  <a:moveTo>
                    <a:pt x="8294" y="0"/>
                  </a:moveTo>
                  <a:cubicBezTo>
                    <a:pt x="-2764" y="1256"/>
                    <a:pt x="-2764" y="20948"/>
                    <a:pt x="8294" y="21600"/>
                  </a:cubicBezTo>
                  <a:cubicBezTo>
                    <a:pt x="18836" y="20948"/>
                    <a:pt x="18836" y="1256"/>
                    <a:pt x="82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3" name="Google Shape;976;p32"/>
            <p:cNvSpPr/>
            <p:nvPr/>
          </p:nvSpPr>
          <p:spPr>
            <a:xfrm rot="4098158">
              <a:off x="702023" y="175054"/>
              <a:ext cx="95757" cy="94547"/>
            </a:xfrm>
            <a:custGeom>
              <a:avLst/>
              <a:gdLst/>
              <a:ahLst/>
              <a:cxnLst>
                <a:cxn ang="0">
                  <a:pos x="wd2" y="hd2"/>
                </a:cxn>
                <a:cxn ang="5400000">
                  <a:pos x="wd2" y="hd2"/>
                </a:cxn>
                <a:cxn ang="10800000">
                  <a:pos x="wd2" y="hd2"/>
                </a:cxn>
                <a:cxn ang="16200000">
                  <a:pos x="wd2" y="hd2"/>
                </a:cxn>
              </a:cxnLst>
              <a:rect l="0" t="0" r="r" b="b"/>
              <a:pathLst>
                <a:path w="16203" h="21600" extrusionOk="0">
                  <a:moveTo>
                    <a:pt x="8517" y="0"/>
                  </a:moveTo>
                  <a:cubicBezTo>
                    <a:pt x="8385" y="0"/>
                    <a:pt x="8238" y="0"/>
                    <a:pt x="8106" y="22"/>
                  </a:cubicBezTo>
                  <a:cubicBezTo>
                    <a:pt x="-2702" y="22"/>
                    <a:pt x="-2702" y="21600"/>
                    <a:pt x="8106" y="21600"/>
                  </a:cubicBezTo>
                  <a:cubicBezTo>
                    <a:pt x="18767" y="21600"/>
                    <a:pt x="18898" y="0"/>
                    <a:pt x="851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4" name="Google Shape;977;p32"/>
            <p:cNvSpPr/>
            <p:nvPr/>
          </p:nvSpPr>
          <p:spPr>
            <a:xfrm rot="4098158">
              <a:off x="852368" y="331487"/>
              <a:ext cx="76590" cy="81733"/>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60"/>
                    <a:pt x="-2700" y="20933"/>
                    <a:pt x="8100" y="21600"/>
                  </a:cubicBezTo>
                  <a:cubicBezTo>
                    <a:pt x="18900" y="20933"/>
                    <a:pt x="18900" y="1360"/>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5" name="Google Shape;978;p32"/>
            <p:cNvSpPr/>
            <p:nvPr/>
          </p:nvSpPr>
          <p:spPr>
            <a:xfrm rot="4098158">
              <a:off x="953463" y="111076"/>
              <a:ext cx="80448" cy="9445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6" name="Google Shape;979;p32"/>
            <p:cNvSpPr/>
            <p:nvPr/>
          </p:nvSpPr>
          <p:spPr>
            <a:xfrm rot="4098158">
              <a:off x="620196" y="575222"/>
              <a:ext cx="129542" cy="129591"/>
            </a:xfrm>
            <a:custGeom>
              <a:avLst/>
              <a:gdLst/>
              <a:ahLst/>
              <a:cxnLst>
                <a:cxn ang="0">
                  <a:pos x="wd2" y="hd2"/>
                </a:cxn>
                <a:cxn ang="5400000">
                  <a:pos x="wd2" y="hd2"/>
                </a:cxn>
                <a:cxn ang="10800000">
                  <a:pos x="wd2" y="hd2"/>
                </a:cxn>
                <a:cxn ang="16200000">
                  <a:pos x="wd2" y="hd2"/>
                </a:cxn>
              </a:cxnLst>
              <a:rect l="0" t="0" r="r" b="b"/>
              <a:pathLst>
                <a:path w="21495" h="21600" extrusionOk="0">
                  <a:moveTo>
                    <a:pt x="9640" y="0"/>
                  </a:moveTo>
                  <a:cubicBezTo>
                    <a:pt x="8996" y="0"/>
                    <a:pt x="8367" y="113"/>
                    <a:pt x="7933" y="324"/>
                  </a:cubicBezTo>
                  <a:cubicBezTo>
                    <a:pt x="7095" y="324"/>
                    <a:pt x="6241" y="324"/>
                    <a:pt x="5404" y="744"/>
                  </a:cubicBezTo>
                  <a:cubicBezTo>
                    <a:pt x="4131" y="1181"/>
                    <a:pt x="3278" y="2022"/>
                    <a:pt x="2440" y="2880"/>
                  </a:cubicBezTo>
                  <a:lnTo>
                    <a:pt x="1167" y="4579"/>
                  </a:lnTo>
                  <a:lnTo>
                    <a:pt x="314" y="6698"/>
                  </a:lnTo>
                  <a:cubicBezTo>
                    <a:pt x="-105" y="7977"/>
                    <a:pt x="-105" y="9255"/>
                    <a:pt x="314" y="10533"/>
                  </a:cubicBezTo>
                  <a:cubicBezTo>
                    <a:pt x="314" y="11811"/>
                    <a:pt x="733" y="13089"/>
                    <a:pt x="1167" y="13947"/>
                  </a:cubicBezTo>
                  <a:lnTo>
                    <a:pt x="2859" y="16487"/>
                  </a:lnTo>
                  <a:cubicBezTo>
                    <a:pt x="3696" y="18202"/>
                    <a:pt x="4969" y="19464"/>
                    <a:pt x="6676" y="20322"/>
                  </a:cubicBezTo>
                  <a:cubicBezTo>
                    <a:pt x="7933" y="21179"/>
                    <a:pt x="9640" y="21600"/>
                    <a:pt x="11331" y="21600"/>
                  </a:cubicBezTo>
                  <a:lnTo>
                    <a:pt x="14295" y="21179"/>
                  </a:lnTo>
                  <a:cubicBezTo>
                    <a:pt x="15567" y="20742"/>
                    <a:pt x="17259" y="19901"/>
                    <a:pt x="18531" y="18623"/>
                  </a:cubicBezTo>
                  <a:cubicBezTo>
                    <a:pt x="20223" y="16487"/>
                    <a:pt x="21076" y="14368"/>
                    <a:pt x="21495" y="11391"/>
                  </a:cubicBezTo>
                  <a:cubicBezTo>
                    <a:pt x="21495" y="9692"/>
                    <a:pt x="21076" y="7977"/>
                    <a:pt x="20223" y="6698"/>
                  </a:cubicBezTo>
                  <a:cubicBezTo>
                    <a:pt x="18950" y="5000"/>
                    <a:pt x="18112" y="3721"/>
                    <a:pt x="16405" y="2880"/>
                  </a:cubicBezTo>
                  <a:lnTo>
                    <a:pt x="13876" y="1181"/>
                  </a:lnTo>
                  <a:lnTo>
                    <a:pt x="11331" y="324"/>
                  </a:lnTo>
                  <a:cubicBezTo>
                    <a:pt x="10912" y="113"/>
                    <a:pt x="10268" y="0"/>
                    <a:pt x="96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7" name="Google Shape;980;p32"/>
            <p:cNvSpPr/>
            <p:nvPr/>
          </p:nvSpPr>
          <p:spPr>
            <a:xfrm rot="4098158">
              <a:off x="1055703" y="329533"/>
              <a:ext cx="80375" cy="817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68" name="Google Shape;981;p32"/>
            <p:cNvSpPr/>
            <p:nvPr/>
          </p:nvSpPr>
          <p:spPr>
            <a:xfrm rot="4098158">
              <a:off x="1249790" y="16166"/>
              <a:ext cx="74697" cy="81637"/>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36"/>
                    <a:pt x="-2768" y="20264"/>
                    <a:pt x="8306" y="21600"/>
                  </a:cubicBezTo>
                  <a:cubicBezTo>
                    <a:pt x="18832" y="20264"/>
                    <a:pt x="18832" y="1336"/>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070" name="Google Shape;982;p32"/>
          <p:cNvSpPr/>
          <p:nvPr/>
        </p:nvSpPr>
        <p:spPr>
          <a:xfrm rot="15942990">
            <a:off x="-1592784" y="382504"/>
            <a:ext cx="2609205" cy="1460173"/>
          </a:xfrm>
          <a:custGeom>
            <a:avLst/>
            <a:gdLst/>
            <a:ahLst/>
            <a:cxnLst>
              <a:cxn ang="0">
                <a:pos x="wd2" y="hd2"/>
              </a:cxn>
              <a:cxn ang="5400000">
                <a:pos x="wd2" y="hd2"/>
              </a:cxn>
              <a:cxn ang="10800000">
                <a:pos x="wd2" y="hd2"/>
              </a:cxn>
              <a:cxn ang="16200000">
                <a:pos x="wd2" y="hd2"/>
              </a:cxn>
            </a:cxnLst>
            <a:rect l="0" t="0" r="r" b="b"/>
            <a:pathLst>
              <a:path w="20548" h="21600" extrusionOk="0">
                <a:moveTo>
                  <a:pt x="9272" y="0"/>
                </a:moveTo>
                <a:cubicBezTo>
                  <a:pt x="8769" y="0"/>
                  <a:pt x="8268" y="18"/>
                  <a:pt x="7775" y="58"/>
                </a:cubicBezTo>
                <a:cubicBezTo>
                  <a:pt x="6746" y="216"/>
                  <a:pt x="5782" y="768"/>
                  <a:pt x="4882" y="1712"/>
                </a:cubicBezTo>
                <a:cubicBezTo>
                  <a:pt x="3446" y="3089"/>
                  <a:pt x="2010" y="4625"/>
                  <a:pt x="1025" y="6908"/>
                </a:cubicBezTo>
                <a:cubicBezTo>
                  <a:pt x="61" y="9192"/>
                  <a:pt x="-368" y="12380"/>
                  <a:pt x="382" y="14899"/>
                </a:cubicBezTo>
                <a:cubicBezTo>
                  <a:pt x="811" y="16355"/>
                  <a:pt x="1582" y="17419"/>
                  <a:pt x="2396" y="18246"/>
                </a:cubicBezTo>
                <a:cubicBezTo>
                  <a:pt x="4552" y="20540"/>
                  <a:pt x="7057" y="21600"/>
                  <a:pt x="9594" y="21600"/>
                </a:cubicBezTo>
                <a:cubicBezTo>
                  <a:pt x="11974" y="21600"/>
                  <a:pt x="14382" y="20669"/>
                  <a:pt x="16560" y="18954"/>
                </a:cubicBezTo>
                <a:cubicBezTo>
                  <a:pt x="18103" y="17734"/>
                  <a:pt x="19624" y="16002"/>
                  <a:pt x="20267" y="13285"/>
                </a:cubicBezTo>
                <a:cubicBezTo>
                  <a:pt x="21232" y="9112"/>
                  <a:pt x="19581" y="4231"/>
                  <a:pt x="17289" y="2145"/>
                </a:cubicBezTo>
                <a:cubicBezTo>
                  <a:pt x="15682" y="689"/>
                  <a:pt x="13882" y="256"/>
                  <a:pt x="12081" y="138"/>
                </a:cubicBezTo>
                <a:cubicBezTo>
                  <a:pt x="11161" y="60"/>
                  <a:pt x="10212" y="0"/>
                  <a:pt x="927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071" name="Google Shape;983;p32"/>
          <p:cNvSpPr/>
          <p:nvPr/>
        </p:nvSpPr>
        <p:spPr>
          <a:xfrm flipH="1">
            <a:off x="8641697" y="3657624"/>
            <a:ext cx="906715" cy="1524437"/>
          </a:xfrm>
          <a:custGeom>
            <a:avLst/>
            <a:gdLst/>
            <a:ahLst/>
            <a:cxnLst>
              <a:cxn ang="0">
                <a:pos x="wd2" y="hd2"/>
              </a:cxn>
              <a:cxn ang="5400000">
                <a:pos x="wd2" y="hd2"/>
              </a:cxn>
              <a:cxn ang="10800000">
                <a:pos x="wd2" y="hd2"/>
              </a:cxn>
              <a:cxn ang="16200000">
                <a:pos x="wd2" y="hd2"/>
              </a:cxn>
            </a:cxnLst>
            <a:rect l="0" t="0" r="r" b="b"/>
            <a:pathLst>
              <a:path w="21089" h="21600" extrusionOk="0">
                <a:moveTo>
                  <a:pt x="9035" y="0"/>
                </a:moveTo>
                <a:cubicBezTo>
                  <a:pt x="8328" y="0"/>
                  <a:pt x="7626" y="75"/>
                  <a:pt x="6959" y="237"/>
                </a:cubicBezTo>
                <a:cubicBezTo>
                  <a:pt x="3618" y="1076"/>
                  <a:pt x="2481" y="3574"/>
                  <a:pt x="1929" y="5756"/>
                </a:cubicBezTo>
                <a:cubicBezTo>
                  <a:pt x="1481" y="7498"/>
                  <a:pt x="1137" y="9260"/>
                  <a:pt x="862" y="11023"/>
                </a:cubicBezTo>
                <a:cubicBezTo>
                  <a:pt x="344" y="14171"/>
                  <a:pt x="69" y="17318"/>
                  <a:pt x="0" y="20466"/>
                </a:cubicBezTo>
                <a:lnTo>
                  <a:pt x="0" y="21600"/>
                </a:lnTo>
                <a:lnTo>
                  <a:pt x="20772" y="21600"/>
                </a:lnTo>
                <a:cubicBezTo>
                  <a:pt x="21600" y="16354"/>
                  <a:pt x="20808" y="11086"/>
                  <a:pt x="18361" y="6050"/>
                </a:cubicBezTo>
                <a:cubicBezTo>
                  <a:pt x="17568" y="4413"/>
                  <a:pt x="16535" y="2755"/>
                  <a:pt x="14572" y="1518"/>
                </a:cubicBezTo>
                <a:cubicBezTo>
                  <a:pt x="13141" y="614"/>
                  <a:pt x="11065" y="0"/>
                  <a:pt x="9035"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0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USTOM_4_1_1_1_1_1">
    <p:spTree>
      <p:nvGrpSpPr>
        <p:cNvPr id="1" name=""/>
        <p:cNvGrpSpPr/>
        <p:nvPr/>
      </p:nvGrpSpPr>
      <p:grpSpPr>
        <a:xfrm>
          <a:off x="0" y="0"/>
          <a:ext cx="0" cy="0"/>
          <a:chOff x="0" y="0"/>
          <a:chExt cx="0" cy="0"/>
        </a:xfrm>
      </p:grpSpPr>
      <p:sp>
        <p:nvSpPr>
          <p:cNvPr id="1079" name="Title Text"/>
          <p:cNvSpPr txBox="1">
            <a:spLocks noGrp="1"/>
          </p:cNvSpPr>
          <p:nvPr>
            <p:ph type="title"/>
          </p:nvPr>
        </p:nvSpPr>
        <p:spPr>
          <a:prstGeom prst="rect">
            <a:avLst/>
          </a:prstGeom>
        </p:spPr>
        <p:txBody>
          <a:bodyPr/>
          <a:lstStyle/>
          <a:p>
            <a:r>
              <a:t>Title Text</a:t>
            </a:r>
          </a:p>
        </p:txBody>
      </p:sp>
      <p:sp>
        <p:nvSpPr>
          <p:cNvPr id="1080" name="Google Shape;986;p33"/>
          <p:cNvSpPr/>
          <p:nvPr/>
        </p:nvSpPr>
        <p:spPr>
          <a:xfrm>
            <a:off x="468169" y="1227809"/>
            <a:ext cx="1969637" cy="629134"/>
          </a:xfrm>
          <a:custGeom>
            <a:avLst/>
            <a:gdLst/>
            <a:ahLst/>
            <a:cxnLst>
              <a:cxn ang="0">
                <a:pos x="wd2" y="hd2"/>
              </a:cxn>
              <a:cxn ang="5400000">
                <a:pos x="wd2" y="hd2"/>
              </a:cxn>
              <a:cxn ang="10800000">
                <a:pos x="wd2" y="hd2"/>
              </a:cxn>
              <a:cxn ang="16200000">
                <a:pos x="wd2" y="hd2"/>
              </a:cxn>
            </a:cxnLst>
            <a:rect l="0" t="0" r="r" b="b"/>
            <a:pathLst>
              <a:path w="21445" h="21600" extrusionOk="0">
                <a:moveTo>
                  <a:pt x="13688" y="0"/>
                </a:moveTo>
                <a:cubicBezTo>
                  <a:pt x="13121" y="0"/>
                  <a:pt x="12554" y="41"/>
                  <a:pt x="11990" y="88"/>
                </a:cubicBezTo>
                <a:cubicBezTo>
                  <a:pt x="11109" y="190"/>
                  <a:pt x="10229" y="344"/>
                  <a:pt x="9316" y="448"/>
                </a:cubicBezTo>
                <a:cubicBezTo>
                  <a:pt x="8533" y="549"/>
                  <a:pt x="7751" y="704"/>
                  <a:pt x="6985" y="807"/>
                </a:cubicBezTo>
                <a:cubicBezTo>
                  <a:pt x="6262" y="950"/>
                  <a:pt x="5538" y="1224"/>
                  <a:pt x="4827" y="1224"/>
                </a:cubicBezTo>
                <a:cubicBezTo>
                  <a:pt x="4770" y="1224"/>
                  <a:pt x="4711" y="1222"/>
                  <a:pt x="4654" y="1218"/>
                </a:cubicBezTo>
                <a:cubicBezTo>
                  <a:pt x="4251" y="1179"/>
                  <a:pt x="3916" y="864"/>
                  <a:pt x="3537" y="864"/>
                </a:cubicBezTo>
                <a:cubicBezTo>
                  <a:pt x="3425" y="864"/>
                  <a:pt x="3309" y="891"/>
                  <a:pt x="3186" y="962"/>
                </a:cubicBezTo>
                <a:cubicBezTo>
                  <a:pt x="2534" y="1270"/>
                  <a:pt x="1898" y="2041"/>
                  <a:pt x="1328" y="3223"/>
                </a:cubicBezTo>
                <a:cubicBezTo>
                  <a:pt x="529" y="4920"/>
                  <a:pt x="-74" y="7850"/>
                  <a:pt x="7" y="10934"/>
                </a:cubicBezTo>
                <a:cubicBezTo>
                  <a:pt x="89" y="13555"/>
                  <a:pt x="643" y="15920"/>
                  <a:pt x="1344" y="17359"/>
                </a:cubicBezTo>
                <a:cubicBezTo>
                  <a:pt x="2045" y="18799"/>
                  <a:pt x="2876" y="19518"/>
                  <a:pt x="3692" y="20083"/>
                </a:cubicBezTo>
                <a:cubicBezTo>
                  <a:pt x="5286" y="21143"/>
                  <a:pt x="6899" y="21600"/>
                  <a:pt x="8517" y="21600"/>
                </a:cubicBezTo>
                <a:cubicBezTo>
                  <a:pt x="12160" y="21600"/>
                  <a:pt x="15830" y="19286"/>
                  <a:pt x="19374" y="16330"/>
                </a:cubicBezTo>
                <a:cubicBezTo>
                  <a:pt x="20239" y="15664"/>
                  <a:pt x="21217" y="14481"/>
                  <a:pt x="21412" y="11757"/>
                </a:cubicBezTo>
                <a:cubicBezTo>
                  <a:pt x="21526" y="10265"/>
                  <a:pt x="21331" y="8723"/>
                  <a:pt x="21070" y="7439"/>
                </a:cubicBezTo>
                <a:cubicBezTo>
                  <a:pt x="20304" y="3892"/>
                  <a:pt x="18967" y="2091"/>
                  <a:pt x="17646" y="1167"/>
                </a:cubicBezTo>
                <a:cubicBezTo>
                  <a:pt x="16354" y="229"/>
                  <a:pt x="15021" y="0"/>
                  <a:pt x="13688"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081" name="Google Shape;987;p33"/>
          <p:cNvSpPr/>
          <p:nvPr/>
        </p:nvSpPr>
        <p:spPr>
          <a:xfrm>
            <a:off x="-135421" y="1933490"/>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082" name="Google Shape;988;p33"/>
          <p:cNvSpPr/>
          <p:nvPr/>
        </p:nvSpPr>
        <p:spPr>
          <a:xfrm>
            <a:off x="-738149" y="2654025"/>
            <a:ext cx="2422171" cy="699671"/>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083" name="Google Shape;989;p33"/>
          <p:cNvSpPr/>
          <p:nvPr/>
        </p:nvSpPr>
        <p:spPr>
          <a:xfrm rot="15485217" flipH="1">
            <a:off x="7374195" y="750620"/>
            <a:ext cx="1568013" cy="257061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084" name="Google Shape;990;p33"/>
          <p:cNvSpPr/>
          <p:nvPr/>
        </p:nvSpPr>
        <p:spPr>
          <a:xfrm rot="500867" flipH="1">
            <a:off x="8122882" y="-309816"/>
            <a:ext cx="1351587" cy="2640241"/>
          </a:xfrm>
          <a:custGeom>
            <a:avLst/>
            <a:gdLst/>
            <a:ahLst/>
            <a:cxnLst>
              <a:cxn ang="0">
                <a:pos x="wd2" y="hd2"/>
              </a:cxn>
              <a:cxn ang="5400000">
                <a:pos x="wd2" y="hd2"/>
              </a:cxn>
              <a:cxn ang="10800000">
                <a:pos x="wd2" y="hd2"/>
              </a:cxn>
              <a:cxn ang="16200000">
                <a:pos x="wd2" y="hd2"/>
              </a:cxn>
            </a:cxnLst>
            <a:rect l="0" t="0" r="r" b="b"/>
            <a:pathLst>
              <a:path w="21355" h="21600" extrusionOk="0">
                <a:moveTo>
                  <a:pt x="8142" y="274"/>
                </a:moveTo>
                <a:cubicBezTo>
                  <a:pt x="8211" y="274"/>
                  <a:pt x="8280" y="275"/>
                  <a:pt x="8350" y="276"/>
                </a:cubicBezTo>
                <a:cubicBezTo>
                  <a:pt x="9772" y="290"/>
                  <a:pt x="11166" y="502"/>
                  <a:pt x="12397" y="884"/>
                </a:cubicBezTo>
                <a:cubicBezTo>
                  <a:pt x="15021" y="1692"/>
                  <a:pt x="16854" y="3036"/>
                  <a:pt x="18057" y="4466"/>
                </a:cubicBezTo>
                <a:cubicBezTo>
                  <a:pt x="19451" y="6165"/>
                  <a:pt x="20107" y="8020"/>
                  <a:pt x="20408" y="9860"/>
                </a:cubicBezTo>
                <a:cubicBezTo>
                  <a:pt x="20572" y="10780"/>
                  <a:pt x="20654" y="11715"/>
                  <a:pt x="20709" y="12635"/>
                </a:cubicBezTo>
                <a:cubicBezTo>
                  <a:pt x="20736" y="13513"/>
                  <a:pt x="20682" y="14405"/>
                  <a:pt x="20517" y="15282"/>
                </a:cubicBezTo>
                <a:cubicBezTo>
                  <a:pt x="20135" y="16910"/>
                  <a:pt x="19150" y="18581"/>
                  <a:pt x="16935" y="19784"/>
                </a:cubicBezTo>
                <a:cubicBezTo>
                  <a:pt x="15185" y="20729"/>
                  <a:pt x="12727" y="21402"/>
                  <a:pt x="10186" y="21402"/>
                </a:cubicBezTo>
                <a:cubicBezTo>
                  <a:pt x="9949" y="21402"/>
                  <a:pt x="9710" y="21396"/>
                  <a:pt x="9472" y="21384"/>
                </a:cubicBezTo>
                <a:cubicBezTo>
                  <a:pt x="8998" y="21355"/>
                  <a:pt x="8537" y="21305"/>
                  <a:pt x="8090" y="21230"/>
                </a:cubicBezTo>
                <a:cubicBezTo>
                  <a:pt x="8071" y="21223"/>
                  <a:pt x="8049" y="21217"/>
                  <a:pt x="8022" y="21214"/>
                </a:cubicBezTo>
                <a:cubicBezTo>
                  <a:pt x="7901" y="21194"/>
                  <a:pt x="7782" y="21173"/>
                  <a:pt x="7665" y="21150"/>
                </a:cubicBezTo>
                <a:cubicBezTo>
                  <a:pt x="7611" y="21139"/>
                  <a:pt x="7557" y="21127"/>
                  <a:pt x="7503" y="21115"/>
                </a:cubicBezTo>
                <a:cubicBezTo>
                  <a:pt x="7484" y="21110"/>
                  <a:pt x="7465" y="21107"/>
                  <a:pt x="7446" y="21105"/>
                </a:cubicBezTo>
                <a:cubicBezTo>
                  <a:pt x="4674" y="20509"/>
                  <a:pt x="2991" y="19064"/>
                  <a:pt x="2170" y="17618"/>
                </a:cubicBezTo>
                <a:cubicBezTo>
                  <a:pt x="1706" y="16698"/>
                  <a:pt x="1378" y="15778"/>
                  <a:pt x="1187" y="14829"/>
                </a:cubicBezTo>
                <a:cubicBezTo>
                  <a:pt x="968" y="13895"/>
                  <a:pt x="803" y="12960"/>
                  <a:pt x="694" y="12026"/>
                </a:cubicBezTo>
                <a:cubicBezTo>
                  <a:pt x="476" y="10158"/>
                  <a:pt x="612" y="8261"/>
                  <a:pt x="1132" y="6406"/>
                </a:cubicBezTo>
                <a:cubicBezTo>
                  <a:pt x="1405" y="5472"/>
                  <a:pt x="1788" y="4551"/>
                  <a:pt x="2308" y="3645"/>
                </a:cubicBezTo>
                <a:cubicBezTo>
                  <a:pt x="2581" y="3207"/>
                  <a:pt x="2854" y="2782"/>
                  <a:pt x="3155" y="2357"/>
                </a:cubicBezTo>
                <a:cubicBezTo>
                  <a:pt x="3428" y="1989"/>
                  <a:pt x="3784" y="1635"/>
                  <a:pt x="4195" y="1295"/>
                </a:cubicBezTo>
                <a:cubicBezTo>
                  <a:pt x="4631" y="969"/>
                  <a:pt x="5206" y="701"/>
                  <a:pt x="5916" y="517"/>
                </a:cubicBezTo>
                <a:cubicBezTo>
                  <a:pt x="6619" y="348"/>
                  <a:pt x="7368" y="274"/>
                  <a:pt x="8142" y="274"/>
                </a:cubicBezTo>
                <a:close/>
                <a:moveTo>
                  <a:pt x="8084" y="0"/>
                </a:moveTo>
                <a:cubicBezTo>
                  <a:pt x="7270" y="0"/>
                  <a:pt x="6464" y="71"/>
                  <a:pt x="5725" y="234"/>
                </a:cubicBezTo>
                <a:cubicBezTo>
                  <a:pt x="4166" y="573"/>
                  <a:pt x="3264" y="1338"/>
                  <a:pt x="2635" y="2117"/>
                </a:cubicBezTo>
                <a:cubicBezTo>
                  <a:pt x="1979" y="2994"/>
                  <a:pt x="1432" y="3900"/>
                  <a:pt x="1077" y="4834"/>
                </a:cubicBezTo>
                <a:cubicBezTo>
                  <a:pt x="285" y="6731"/>
                  <a:pt x="-71" y="8671"/>
                  <a:pt x="11" y="10610"/>
                </a:cubicBezTo>
                <a:cubicBezTo>
                  <a:pt x="38" y="11587"/>
                  <a:pt x="147" y="12564"/>
                  <a:pt x="339" y="13541"/>
                </a:cubicBezTo>
                <a:cubicBezTo>
                  <a:pt x="558" y="14504"/>
                  <a:pt x="776" y="15466"/>
                  <a:pt x="1105" y="16429"/>
                </a:cubicBezTo>
                <a:cubicBezTo>
                  <a:pt x="1734" y="18142"/>
                  <a:pt x="2991" y="19911"/>
                  <a:pt x="5889" y="20931"/>
                </a:cubicBezTo>
                <a:cubicBezTo>
                  <a:pt x="6491" y="21144"/>
                  <a:pt x="7174" y="21313"/>
                  <a:pt x="7885" y="21427"/>
                </a:cubicBezTo>
                <a:cubicBezTo>
                  <a:pt x="7909" y="21430"/>
                  <a:pt x="7931" y="21432"/>
                  <a:pt x="7952" y="21432"/>
                </a:cubicBezTo>
                <a:cubicBezTo>
                  <a:pt x="7967" y="21432"/>
                  <a:pt x="7982" y="21431"/>
                  <a:pt x="7996" y="21429"/>
                </a:cubicBezTo>
                <a:cubicBezTo>
                  <a:pt x="8725" y="21546"/>
                  <a:pt x="9470" y="21600"/>
                  <a:pt x="10213" y="21600"/>
                </a:cubicBezTo>
                <a:cubicBezTo>
                  <a:pt x="12042" y="21600"/>
                  <a:pt x="13864" y="21273"/>
                  <a:pt x="15432" y="20747"/>
                </a:cubicBezTo>
                <a:cubicBezTo>
                  <a:pt x="16662" y="20336"/>
                  <a:pt x="17755" y="19798"/>
                  <a:pt x="18604" y="19176"/>
                </a:cubicBezTo>
                <a:cubicBezTo>
                  <a:pt x="19560" y="18439"/>
                  <a:pt x="20244" y="17632"/>
                  <a:pt x="20654" y="16783"/>
                </a:cubicBezTo>
                <a:cubicBezTo>
                  <a:pt x="21529" y="14985"/>
                  <a:pt x="21420" y="13102"/>
                  <a:pt x="21200" y="11276"/>
                </a:cubicBezTo>
                <a:cubicBezTo>
                  <a:pt x="20982" y="9365"/>
                  <a:pt x="20517" y="7439"/>
                  <a:pt x="19369" y="5613"/>
                </a:cubicBezTo>
                <a:cubicBezTo>
                  <a:pt x="18357" y="4013"/>
                  <a:pt x="16799" y="2470"/>
                  <a:pt x="14311" y="1352"/>
                </a:cubicBezTo>
                <a:cubicBezTo>
                  <a:pt x="13217" y="828"/>
                  <a:pt x="11904" y="432"/>
                  <a:pt x="10483" y="191"/>
                </a:cubicBezTo>
                <a:cubicBezTo>
                  <a:pt x="9717" y="71"/>
                  <a:pt x="8897" y="0"/>
                  <a:pt x="808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0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CUSTOM_4_1_1_1_1_1_1">
    <p:spTree>
      <p:nvGrpSpPr>
        <p:cNvPr id="1" name=""/>
        <p:cNvGrpSpPr/>
        <p:nvPr/>
      </p:nvGrpSpPr>
      <p:grpSpPr>
        <a:xfrm>
          <a:off x="0" y="0"/>
          <a:ext cx="0" cy="0"/>
          <a:chOff x="0" y="0"/>
          <a:chExt cx="0" cy="0"/>
        </a:xfrm>
      </p:grpSpPr>
      <p:sp>
        <p:nvSpPr>
          <p:cNvPr id="1092" name="Title Text"/>
          <p:cNvSpPr txBox="1">
            <a:spLocks noGrp="1"/>
          </p:cNvSpPr>
          <p:nvPr>
            <p:ph type="title"/>
          </p:nvPr>
        </p:nvSpPr>
        <p:spPr>
          <a:prstGeom prst="rect">
            <a:avLst/>
          </a:prstGeom>
        </p:spPr>
        <p:txBody>
          <a:bodyPr/>
          <a:lstStyle/>
          <a:p>
            <a:r>
              <a:t>Title Text</a:t>
            </a:r>
          </a:p>
        </p:txBody>
      </p:sp>
      <p:sp>
        <p:nvSpPr>
          <p:cNvPr id="1093" name="Google Shape;993;p34"/>
          <p:cNvSpPr/>
          <p:nvPr/>
        </p:nvSpPr>
        <p:spPr>
          <a:xfrm>
            <a:off x="8270973" y="2951322"/>
            <a:ext cx="2190021"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094" name="Google Shape;994;p34"/>
          <p:cNvSpPr/>
          <p:nvPr/>
        </p:nvSpPr>
        <p:spPr>
          <a:xfrm rot="191565">
            <a:off x="-514177" y="1261217"/>
            <a:ext cx="1630047" cy="1753175"/>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1110" name="Google Shape;995;p34"/>
          <p:cNvGrpSpPr/>
          <p:nvPr/>
        </p:nvGrpSpPr>
        <p:grpSpPr>
          <a:xfrm>
            <a:off x="239837" y="1328898"/>
            <a:ext cx="1650084" cy="773738"/>
            <a:chOff x="0" y="0"/>
            <a:chExt cx="1650082" cy="773736"/>
          </a:xfrm>
        </p:grpSpPr>
        <p:sp>
          <p:nvSpPr>
            <p:cNvPr id="1095" name="Google Shape;996;p34"/>
            <p:cNvSpPr/>
            <p:nvPr/>
          </p:nvSpPr>
          <p:spPr>
            <a:xfrm rot="18900000">
              <a:off x="210625" y="591706"/>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96" name="Google Shape;997;p34"/>
            <p:cNvSpPr/>
            <p:nvPr/>
          </p:nvSpPr>
          <p:spPr>
            <a:xfrm rot="18900000">
              <a:off x="17373" y="621410"/>
              <a:ext cx="76073" cy="80650"/>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97" name="Google Shape;998;p34"/>
            <p:cNvSpPr/>
            <p:nvPr/>
          </p:nvSpPr>
          <p:spPr>
            <a:xfrm rot="18900000">
              <a:off x="1586323" y="8121"/>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98" name="Google Shape;999;p34"/>
            <p:cNvSpPr/>
            <p:nvPr/>
          </p:nvSpPr>
          <p:spPr>
            <a:xfrm rot="18900000">
              <a:off x="1380248" y="87093"/>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99" name="Google Shape;1000;p34"/>
            <p:cNvSpPr/>
            <p:nvPr/>
          </p:nvSpPr>
          <p:spPr>
            <a:xfrm rot="18900000">
              <a:off x="1328099" y="275702"/>
              <a:ext cx="112255" cy="110733"/>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0" name="Google Shape;1001;p34"/>
            <p:cNvSpPr/>
            <p:nvPr/>
          </p:nvSpPr>
          <p:spPr>
            <a:xfrm rot="18900000">
              <a:off x="1017972" y="252974"/>
              <a:ext cx="81936" cy="911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1" name="Google Shape;1002;p34"/>
            <p:cNvSpPr/>
            <p:nvPr/>
          </p:nvSpPr>
          <p:spPr>
            <a:xfrm rot="18900000">
              <a:off x="862253" y="110342"/>
              <a:ext cx="64422" cy="65015"/>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2" name="Google Shape;1003;p34"/>
            <p:cNvSpPr/>
            <p:nvPr/>
          </p:nvSpPr>
          <p:spPr>
            <a:xfrm rot="18900000">
              <a:off x="935493" y="51111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3" name="Google Shape;1004;p34"/>
            <p:cNvSpPr/>
            <p:nvPr/>
          </p:nvSpPr>
          <p:spPr>
            <a:xfrm rot="18900000">
              <a:off x="678812" y="407892"/>
              <a:ext cx="101530" cy="1015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4" name="Google Shape;1005;p34"/>
            <p:cNvSpPr/>
            <p:nvPr/>
          </p:nvSpPr>
          <p:spPr>
            <a:xfrm rot="18900000">
              <a:off x="521046" y="321131"/>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5" name="Google Shape;1006;p34"/>
            <p:cNvSpPr/>
            <p:nvPr/>
          </p:nvSpPr>
          <p:spPr>
            <a:xfrm rot="18900000">
              <a:off x="460293" y="449143"/>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6" name="Google Shape;1007;p34"/>
            <p:cNvSpPr/>
            <p:nvPr/>
          </p:nvSpPr>
          <p:spPr>
            <a:xfrm rot="18900000">
              <a:off x="434908" y="64349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7" name="Google Shape;1008;p34"/>
            <p:cNvSpPr/>
            <p:nvPr/>
          </p:nvSpPr>
          <p:spPr>
            <a:xfrm rot="18900000">
              <a:off x="250920" y="374854"/>
              <a:ext cx="83223" cy="88468"/>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8" name="Google Shape;1009;p34"/>
            <p:cNvSpPr/>
            <p:nvPr/>
          </p:nvSpPr>
          <p:spPr>
            <a:xfrm rot="18900000">
              <a:off x="710215" y="184705"/>
              <a:ext cx="66351" cy="6758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09" name="Google Shape;1010;p34"/>
            <p:cNvSpPr/>
            <p:nvPr/>
          </p:nvSpPr>
          <p:spPr>
            <a:xfrm rot="18900000">
              <a:off x="681673" y="694785"/>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111" name="Google Shape;1011;p34"/>
          <p:cNvSpPr/>
          <p:nvPr/>
        </p:nvSpPr>
        <p:spPr>
          <a:xfrm rot="8709006">
            <a:off x="2603755" y="4467971"/>
            <a:ext cx="1894052" cy="1459334"/>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69" y="7283"/>
                  <a:pt x="21273" y="9434"/>
                  <a:pt x="21253" y="11612"/>
                </a:cubicBezTo>
                <a:cubicBezTo>
                  <a:pt x="21234" y="12095"/>
                  <a:pt x="21178" y="12580"/>
                  <a:pt x="21104" y="13063"/>
                </a:cubicBezTo>
                <a:cubicBezTo>
                  <a:pt x="21067" y="13079"/>
                  <a:pt x="21035" y="13118"/>
                  <a:pt x="21022" y="13185"/>
                </a:cubicBezTo>
                <a:cubicBezTo>
                  <a:pt x="20916" y="13791"/>
                  <a:pt x="20769"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grpSp>
        <p:nvGrpSpPr>
          <p:cNvPr id="1125" name="Google Shape;1012;p34"/>
          <p:cNvGrpSpPr/>
          <p:nvPr/>
        </p:nvGrpSpPr>
        <p:grpSpPr>
          <a:xfrm>
            <a:off x="6629254" y="4532124"/>
            <a:ext cx="2291720" cy="787744"/>
            <a:chOff x="0" y="0"/>
            <a:chExt cx="2291718" cy="787742"/>
          </a:xfrm>
        </p:grpSpPr>
        <p:sp>
          <p:nvSpPr>
            <p:cNvPr id="1112" name="Google Shape;1013;p34"/>
            <p:cNvSpPr/>
            <p:nvPr/>
          </p:nvSpPr>
          <p:spPr>
            <a:xfrm>
              <a:off x="0" y="12397"/>
              <a:ext cx="61376" cy="737163"/>
            </a:xfrm>
            <a:custGeom>
              <a:avLst/>
              <a:gdLst/>
              <a:ahLst/>
              <a:cxnLst>
                <a:cxn ang="0">
                  <a:pos x="wd2" y="hd2"/>
                </a:cxn>
                <a:cxn ang="5400000">
                  <a:pos x="wd2" y="hd2"/>
                </a:cxn>
                <a:cxn ang="10800000">
                  <a:pos x="wd2" y="hd2"/>
                </a:cxn>
                <a:cxn ang="16200000">
                  <a:pos x="wd2" y="hd2"/>
                </a:cxn>
              </a:cxnLst>
              <a:rect l="0" t="0" r="r" b="b"/>
              <a:pathLst>
                <a:path w="21227" h="21600" extrusionOk="0">
                  <a:moveTo>
                    <a:pt x="5922" y="0"/>
                  </a:moveTo>
                  <a:cubicBezTo>
                    <a:pt x="3983" y="0"/>
                    <a:pt x="2022" y="89"/>
                    <a:pt x="1429" y="267"/>
                  </a:cubicBezTo>
                  <a:cubicBezTo>
                    <a:pt x="243" y="928"/>
                    <a:pt x="-373" y="1588"/>
                    <a:pt x="243" y="2249"/>
                  </a:cubicBezTo>
                  <a:lnTo>
                    <a:pt x="243" y="4282"/>
                  </a:lnTo>
                  <a:cubicBezTo>
                    <a:pt x="243" y="5604"/>
                    <a:pt x="836" y="6924"/>
                    <a:pt x="836" y="8298"/>
                  </a:cubicBezTo>
                  <a:cubicBezTo>
                    <a:pt x="1429" y="10989"/>
                    <a:pt x="2638" y="13683"/>
                    <a:pt x="3824" y="16377"/>
                  </a:cubicBezTo>
                  <a:cubicBezTo>
                    <a:pt x="4440" y="17901"/>
                    <a:pt x="4440" y="19426"/>
                    <a:pt x="5626" y="20951"/>
                  </a:cubicBezTo>
                  <a:cubicBezTo>
                    <a:pt x="5626" y="21384"/>
                    <a:pt x="9526" y="21600"/>
                    <a:pt x="13426" y="21600"/>
                  </a:cubicBezTo>
                  <a:cubicBezTo>
                    <a:pt x="17327" y="21600"/>
                    <a:pt x="21227" y="21384"/>
                    <a:pt x="21227" y="20951"/>
                  </a:cubicBezTo>
                  <a:cubicBezTo>
                    <a:pt x="21227" y="19579"/>
                    <a:pt x="20634" y="18257"/>
                    <a:pt x="20018" y="16937"/>
                  </a:cubicBezTo>
                  <a:cubicBezTo>
                    <a:pt x="19425" y="15563"/>
                    <a:pt x="19425" y="14243"/>
                    <a:pt x="18832" y="12922"/>
                  </a:cubicBezTo>
                  <a:cubicBezTo>
                    <a:pt x="17623" y="10178"/>
                    <a:pt x="16437" y="7484"/>
                    <a:pt x="14635" y="4790"/>
                  </a:cubicBezTo>
                  <a:cubicBezTo>
                    <a:pt x="14635" y="4027"/>
                    <a:pt x="14019" y="3316"/>
                    <a:pt x="13426" y="2555"/>
                  </a:cubicBezTo>
                  <a:cubicBezTo>
                    <a:pt x="13426" y="1791"/>
                    <a:pt x="12833" y="1030"/>
                    <a:pt x="10438" y="267"/>
                  </a:cubicBezTo>
                  <a:cubicBezTo>
                    <a:pt x="9823" y="89"/>
                    <a:pt x="7884" y="0"/>
                    <a:pt x="5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3" name="Google Shape;1014;p34"/>
            <p:cNvSpPr/>
            <p:nvPr/>
          </p:nvSpPr>
          <p:spPr>
            <a:xfrm>
              <a:off x="178121" y="3824"/>
              <a:ext cx="86217" cy="783919"/>
            </a:xfrm>
            <a:custGeom>
              <a:avLst/>
              <a:gdLst/>
              <a:ahLst/>
              <a:cxnLst>
                <a:cxn ang="0">
                  <a:pos x="wd2" y="hd2"/>
                </a:cxn>
                <a:cxn ang="5400000">
                  <a:pos x="wd2" y="hd2"/>
                </a:cxn>
                <a:cxn ang="10800000">
                  <a:pos x="wd2" y="hd2"/>
                </a:cxn>
                <a:cxn ang="16200000">
                  <a:pos x="wd2" y="hd2"/>
                </a:cxn>
              </a:cxnLst>
              <a:rect l="0" t="0" r="r" b="b"/>
              <a:pathLst>
                <a:path w="20824" h="21600" extrusionOk="0">
                  <a:moveTo>
                    <a:pt x="4516" y="0"/>
                  </a:moveTo>
                  <a:cubicBezTo>
                    <a:pt x="3354" y="0"/>
                    <a:pt x="2302" y="71"/>
                    <a:pt x="1968" y="249"/>
                  </a:cubicBezTo>
                  <a:cubicBezTo>
                    <a:pt x="-135" y="2973"/>
                    <a:pt x="-549" y="5649"/>
                    <a:pt x="709" y="8373"/>
                  </a:cubicBezTo>
                  <a:cubicBezTo>
                    <a:pt x="1538" y="11097"/>
                    <a:pt x="2796" y="13774"/>
                    <a:pt x="4899" y="16498"/>
                  </a:cubicBezTo>
                  <a:cubicBezTo>
                    <a:pt x="6157" y="18026"/>
                    <a:pt x="7416" y="19603"/>
                    <a:pt x="9502" y="21133"/>
                  </a:cubicBezTo>
                  <a:cubicBezTo>
                    <a:pt x="9869" y="21451"/>
                    <a:pt x="12226" y="21600"/>
                    <a:pt x="14695" y="21600"/>
                  </a:cubicBezTo>
                  <a:cubicBezTo>
                    <a:pt x="17786" y="21600"/>
                    <a:pt x="21051" y="21366"/>
                    <a:pt x="20812" y="20942"/>
                  </a:cubicBezTo>
                  <a:cubicBezTo>
                    <a:pt x="18725" y="18313"/>
                    <a:pt x="16209" y="15636"/>
                    <a:pt x="14536" y="12960"/>
                  </a:cubicBezTo>
                  <a:cubicBezTo>
                    <a:pt x="12847" y="10285"/>
                    <a:pt x="11605" y="7608"/>
                    <a:pt x="10761" y="4884"/>
                  </a:cubicBezTo>
                  <a:cubicBezTo>
                    <a:pt x="9916" y="3402"/>
                    <a:pt x="9916" y="1873"/>
                    <a:pt x="8244" y="343"/>
                  </a:cubicBezTo>
                  <a:cubicBezTo>
                    <a:pt x="8005" y="147"/>
                    <a:pt x="6157" y="0"/>
                    <a:pt x="451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4" name="Google Shape;1015;p34"/>
            <p:cNvSpPr/>
            <p:nvPr/>
          </p:nvSpPr>
          <p:spPr>
            <a:xfrm>
              <a:off x="366088" y="20178"/>
              <a:ext cx="55570" cy="673392"/>
            </a:xfrm>
            <a:custGeom>
              <a:avLst/>
              <a:gdLst/>
              <a:ahLst/>
              <a:cxnLst>
                <a:cxn ang="0">
                  <a:pos x="wd2" y="hd2"/>
                </a:cxn>
                <a:cxn ang="5400000">
                  <a:pos x="wd2" y="hd2"/>
                </a:cxn>
                <a:cxn ang="10800000">
                  <a:pos x="wd2" y="hd2"/>
                </a:cxn>
                <a:cxn ang="16200000">
                  <a:pos x="wd2" y="hd2"/>
                </a:cxn>
              </a:cxnLst>
              <a:rect l="0" t="0" r="r" b="b"/>
              <a:pathLst>
                <a:path w="20992" h="21600" extrusionOk="0">
                  <a:moveTo>
                    <a:pt x="15598" y="0"/>
                  </a:moveTo>
                  <a:cubicBezTo>
                    <a:pt x="12933" y="0"/>
                    <a:pt x="10067" y="142"/>
                    <a:pt x="9370" y="377"/>
                  </a:cubicBezTo>
                  <a:lnTo>
                    <a:pt x="8722" y="377"/>
                  </a:lnTo>
                  <a:cubicBezTo>
                    <a:pt x="6754" y="1210"/>
                    <a:pt x="5434" y="2101"/>
                    <a:pt x="4786" y="2991"/>
                  </a:cubicBezTo>
                  <a:cubicBezTo>
                    <a:pt x="4138" y="3827"/>
                    <a:pt x="3465" y="4715"/>
                    <a:pt x="2818" y="5551"/>
                  </a:cubicBezTo>
                  <a:cubicBezTo>
                    <a:pt x="2170" y="7220"/>
                    <a:pt x="850" y="8889"/>
                    <a:pt x="850" y="10613"/>
                  </a:cubicBezTo>
                  <a:cubicBezTo>
                    <a:pt x="-446" y="14006"/>
                    <a:pt x="-446" y="17456"/>
                    <a:pt x="2170" y="20849"/>
                  </a:cubicBezTo>
                  <a:cubicBezTo>
                    <a:pt x="2170" y="21350"/>
                    <a:pt x="6580" y="21600"/>
                    <a:pt x="11014" y="21600"/>
                  </a:cubicBezTo>
                  <a:cubicBezTo>
                    <a:pt x="15424" y="21600"/>
                    <a:pt x="19858" y="21350"/>
                    <a:pt x="19858" y="20849"/>
                  </a:cubicBezTo>
                  <a:cubicBezTo>
                    <a:pt x="19858" y="17456"/>
                    <a:pt x="18538" y="14006"/>
                    <a:pt x="18538" y="10613"/>
                  </a:cubicBezTo>
                  <a:cubicBezTo>
                    <a:pt x="18538" y="8889"/>
                    <a:pt x="19211" y="7220"/>
                    <a:pt x="19858" y="5551"/>
                  </a:cubicBezTo>
                  <a:lnTo>
                    <a:pt x="20506" y="2991"/>
                  </a:lnTo>
                  <a:cubicBezTo>
                    <a:pt x="21154" y="2101"/>
                    <a:pt x="21154" y="1267"/>
                    <a:pt x="20506" y="377"/>
                  </a:cubicBezTo>
                  <a:cubicBezTo>
                    <a:pt x="20207" y="114"/>
                    <a:pt x="17990" y="0"/>
                    <a:pt x="1559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5" name="Google Shape;1016;p34"/>
            <p:cNvSpPr/>
            <p:nvPr/>
          </p:nvSpPr>
          <p:spPr>
            <a:xfrm>
              <a:off x="541322" y="13255"/>
              <a:ext cx="62901" cy="715531"/>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6" name="Google Shape;1017;p34"/>
            <p:cNvSpPr/>
            <p:nvPr/>
          </p:nvSpPr>
          <p:spPr>
            <a:xfrm>
              <a:off x="713095" y="6463"/>
              <a:ext cx="81906" cy="689944"/>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7" name="Google Shape;1018;p34"/>
            <p:cNvSpPr/>
            <p:nvPr/>
          </p:nvSpPr>
          <p:spPr>
            <a:xfrm>
              <a:off x="886275" y="5473"/>
              <a:ext cx="76947" cy="704585"/>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8" name="Google Shape;1019;p34"/>
            <p:cNvSpPr/>
            <p:nvPr/>
          </p:nvSpPr>
          <p:spPr>
            <a:xfrm>
              <a:off x="1105453" y="37653"/>
              <a:ext cx="59017" cy="661126"/>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9" name="Google Shape;1020;p34"/>
            <p:cNvSpPr/>
            <p:nvPr/>
          </p:nvSpPr>
          <p:spPr>
            <a:xfrm>
              <a:off x="1295489" y="1846"/>
              <a:ext cx="84032" cy="679393"/>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20" name="Google Shape;1021;p34"/>
            <p:cNvSpPr/>
            <p:nvPr/>
          </p:nvSpPr>
          <p:spPr>
            <a:xfrm>
              <a:off x="1535387" y="10616"/>
              <a:ext cx="55682" cy="671677"/>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21" name="Google Shape;1022;p34"/>
            <p:cNvSpPr/>
            <p:nvPr/>
          </p:nvSpPr>
          <p:spPr>
            <a:xfrm>
              <a:off x="1857492" y="0"/>
              <a:ext cx="57887" cy="703991"/>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22" name="Google Shape;1023;p34"/>
            <p:cNvSpPr/>
            <p:nvPr/>
          </p:nvSpPr>
          <p:spPr>
            <a:xfrm>
              <a:off x="2041984" y="11540"/>
              <a:ext cx="69380" cy="692450"/>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23" name="Google Shape;1024;p34"/>
            <p:cNvSpPr/>
            <p:nvPr/>
          </p:nvSpPr>
          <p:spPr>
            <a:xfrm>
              <a:off x="2237298" y="12925"/>
              <a:ext cx="54421" cy="736635"/>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24" name="Google Shape;1025;p34"/>
            <p:cNvSpPr/>
            <p:nvPr/>
          </p:nvSpPr>
          <p:spPr>
            <a:xfrm>
              <a:off x="1702998" y="13254"/>
              <a:ext cx="61963" cy="65090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1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CUSTOM_6">
    <p:spTree>
      <p:nvGrpSpPr>
        <p:cNvPr id="1" name=""/>
        <p:cNvGrpSpPr/>
        <p:nvPr/>
      </p:nvGrpSpPr>
      <p:grpSpPr>
        <a:xfrm>
          <a:off x="0" y="0"/>
          <a:ext cx="0" cy="0"/>
          <a:chOff x="0" y="0"/>
          <a:chExt cx="0" cy="0"/>
        </a:xfrm>
      </p:grpSpPr>
      <p:sp>
        <p:nvSpPr>
          <p:cNvPr id="1133" name="Google Shape;1027;p35"/>
          <p:cNvSpPr/>
          <p:nvPr/>
        </p:nvSpPr>
        <p:spPr>
          <a:xfrm>
            <a:off x="8280498" y="3121172"/>
            <a:ext cx="2190021"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134" name="Google Shape;1028;p35"/>
          <p:cNvSpPr/>
          <p:nvPr/>
        </p:nvSpPr>
        <p:spPr>
          <a:xfrm rot="191624">
            <a:off x="-695967" y="2073501"/>
            <a:ext cx="1907874" cy="2051987"/>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1150" name="Google Shape;1029;p35"/>
          <p:cNvGrpSpPr/>
          <p:nvPr/>
        </p:nvGrpSpPr>
        <p:grpSpPr>
          <a:xfrm>
            <a:off x="431485" y="1131986"/>
            <a:ext cx="917963" cy="1539343"/>
            <a:chOff x="0" y="0"/>
            <a:chExt cx="917961" cy="1539342"/>
          </a:xfrm>
        </p:grpSpPr>
        <p:sp>
          <p:nvSpPr>
            <p:cNvPr id="1135" name="Google Shape;1030;p35"/>
            <p:cNvSpPr/>
            <p:nvPr/>
          </p:nvSpPr>
          <p:spPr>
            <a:xfrm rot="16526235">
              <a:off x="131936" y="1316228"/>
              <a:ext cx="66349" cy="6511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36" name="Google Shape;1031;p35"/>
            <p:cNvSpPr/>
            <p:nvPr/>
          </p:nvSpPr>
          <p:spPr>
            <a:xfrm rot="16526235">
              <a:off x="5710" y="1457334"/>
              <a:ext cx="76071" cy="80648"/>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37" name="Google Shape;1032;p35"/>
            <p:cNvSpPr/>
            <p:nvPr/>
          </p:nvSpPr>
          <p:spPr>
            <a:xfrm rot="16526235">
              <a:off x="821931" y="-3955"/>
              <a:ext cx="48834" cy="62440"/>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38" name="Google Shape;1033;p35"/>
            <p:cNvSpPr/>
            <p:nvPr/>
          </p:nvSpPr>
          <p:spPr>
            <a:xfrm rot="16526235">
              <a:off x="714889" y="182020"/>
              <a:ext cx="64419" cy="72830"/>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39" name="Google Shape;1034;p35"/>
            <p:cNvSpPr/>
            <p:nvPr/>
          </p:nvSpPr>
          <p:spPr>
            <a:xfrm rot="16526235">
              <a:off x="801403" y="341059"/>
              <a:ext cx="112251" cy="110729"/>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0" name="Google Shape;1035;p35"/>
            <p:cNvSpPr/>
            <p:nvPr/>
          </p:nvSpPr>
          <p:spPr>
            <a:xfrm rot="16526235">
              <a:off x="545084" y="532957"/>
              <a:ext cx="81933" cy="911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1" name="Google Shape;1036;p35"/>
            <p:cNvSpPr/>
            <p:nvPr/>
          </p:nvSpPr>
          <p:spPr>
            <a:xfrm rot="16526235">
              <a:off x="327885" y="530749"/>
              <a:ext cx="64419" cy="65012"/>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2" name="Google Shape;1037;p35"/>
            <p:cNvSpPr/>
            <p:nvPr/>
          </p:nvSpPr>
          <p:spPr>
            <a:xfrm rot="16526235">
              <a:off x="642236" y="790003"/>
              <a:ext cx="70282" cy="75403"/>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3" name="Google Shape;1038;p35"/>
            <p:cNvSpPr/>
            <p:nvPr/>
          </p:nvSpPr>
          <p:spPr>
            <a:xfrm rot="16526235">
              <a:off x="383358" y="860964"/>
              <a:ext cx="101526" cy="1015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4" name="Google Shape;1039;p35"/>
            <p:cNvSpPr/>
            <p:nvPr/>
          </p:nvSpPr>
          <p:spPr>
            <a:xfrm rot="16526235">
              <a:off x="204406" y="904436"/>
              <a:ext cx="76145" cy="85892"/>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5" name="Google Shape;1040;p35"/>
            <p:cNvSpPr/>
            <p:nvPr/>
          </p:nvSpPr>
          <p:spPr>
            <a:xfrm rot="16526235">
              <a:off x="241297" y="1037527"/>
              <a:ext cx="85867" cy="9628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6" name="Google Shape;1041;p35"/>
            <p:cNvSpPr/>
            <p:nvPr/>
          </p:nvSpPr>
          <p:spPr>
            <a:xfrm rot="16526235">
              <a:off x="338190" y="1209882"/>
              <a:ext cx="75502" cy="69565"/>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7" name="Google Shape;1042;p35"/>
            <p:cNvSpPr/>
            <p:nvPr/>
          </p:nvSpPr>
          <p:spPr>
            <a:xfrm rot="16526235">
              <a:off x="30390" y="1115345"/>
              <a:ext cx="83221" cy="88465"/>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8" name="Google Shape;1043;p35"/>
            <p:cNvSpPr/>
            <p:nvPr/>
          </p:nvSpPr>
          <p:spPr>
            <a:xfrm rot="16526235">
              <a:off x="258638" y="683999"/>
              <a:ext cx="66349" cy="6758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49" name="Google Shape;1044;p35"/>
            <p:cNvSpPr/>
            <p:nvPr/>
          </p:nvSpPr>
          <p:spPr>
            <a:xfrm rot="16526235">
              <a:off x="560686" y="1095692"/>
              <a:ext cx="66349" cy="6501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1164" name="Google Shape;1045;p35"/>
          <p:cNvGrpSpPr/>
          <p:nvPr/>
        </p:nvGrpSpPr>
        <p:grpSpPr>
          <a:xfrm>
            <a:off x="4820579" y="4701973"/>
            <a:ext cx="2291720" cy="787744"/>
            <a:chOff x="0" y="0"/>
            <a:chExt cx="2291718" cy="787742"/>
          </a:xfrm>
        </p:grpSpPr>
        <p:sp>
          <p:nvSpPr>
            <p:cNvPr id="1151" name="Google Shape;1046;p35"/>
            <p:cNvSpPr/>
            <p:nvPr/>
          </p:nvSpPr>
          <p:spPr>
            <a:xfrm>
              <a:off x="0" y="12397"/>
              <a:ext cx="61376" cy="737163"/>
            </a:xfrm>
            <a:custGeom>
              <a:avLst/>
              <a:gdLst/>
              <a:ahLst/>
              <a:cxnLst>
                <a:cxn ang="0">
                  <a:pos x="wd2" y="hd2"/>
                </a:cxn>
                <a:cxn ang="5400000">
                  <a:pos x="wd2" y="hd2"/>
                </a:cxn>
                <a:cxn ang="10800000">
                  <a:pos x="wd2" y="hd2"/>
                </a:cxn>
                <a:cxn ang="16200000">
                  <a:pos x="wd2" y="hd2"/>
                </a:cxn>
              </a:cxnLst>
              <a:rect l="0" t="0" r="r" b="b"/>
              <a:pathLst>
                <a:path w="21227" h="21600" extrusionOk="0">
                  <a:moveTo>
                    <a:pt x="5922" y="0"/>
                  </a:moveTo>
                  <a:cubicBezTo>
                    <a:pt x="3983" y="0"/>
                    <a:pt x="2022" y="89"/>
                    <a:pt x="1429" y="267"/>
                  </a:cubicBezTo>
                  <a:cubicBezTo>
                    <a:pt x="243" y="928"/>
                    <a:pt x="-373" y="1588"/>
                    <a:pt x="243" y="2249"/>
                  </a:cubicBezTo>
                  <a:lnTo>
                    <a:pt x="243" y="4282"/>
                  </a:lnTo>
                  <a:cubicBezTo>
                    <a:pt x="243" y="5604"/>
                    <a:pt x="836" y="6924"/>
                    <a:pt x="836" y="8298"/>
                  </a:cubicBezTo>
                  <a:cubicBezTo>
                    <a:pt x="1429" y="10989"/>
                    <a:pt x="2638" y="13683"/>
                    <a:pt x="3824" y="16377"/>
                  </a:cubicBezTo>
                  <a:cubicBezTo>
                    <a:pt x="4440" y="17901"/>
                    <a:pt x="4440" y="19426"/>
                    <a:pt x="5626" y="20951"/>
                  </a:cubicBezTo>
                  <a:cubicBezTo>
                    <a:pt x="5626" y="21384"/>
                    <a:pt x="9526" y="21600"/>
                    <a:pt x="13426" y="21600"/>
                  </a:cubicBezTo>
                  <a:cubicBezTo>
                    <a:pt x="17327" y="21600"/>
                    <a:pt x="21227" y="21384"/>
                    <a:pt x="21227" y="20951"/>
                  </a:cubicBezTo>
                  <a:cubicBezTo>
                    <a:pt x="21227" y="19579"/>
                    <a:pt x="20634" y="18257"/>
                    <a:pt x="20018" y="16937"/>
                  </a:cubicBezTo>
                  <a:cubicBezTo>
                    <a:pt x="19425" y="15563"/>
                    <a:pt x="19425" y="14243"/>
                    <a:pt x="18832" y="12922"/>
                  </a:cubicBezTo>
                  <a:cubicBezTo>
                    <a:pt x="17623" y="10178"/>
                    <a:pt x="16437" y="7484"/>
                    <a:pt x="14635" y="4790"/>
                  </a:cubicBezTo>
                  <a:cubicBezTo>
                    <a:pt x="14635" y="4027"/>
                    <a:pt x="14019" y="3316"/>
                    <a:pt x="13426" y="2555"/>
                  </a:cubicBezTo>
                  <a:cubicBezTo>
                    <a:pt x="13426" y="1791"/>
                    <a:pt x="12833" y="1030"/>
                    <a:pt x="10438" y="267"/>
                  </a:cubicBezTo>
                  <a:cubicBezTo>
                    <a:pt x="9823" y="89"/>
                    <a:pt x="7884" y="0"/>
                    <a:pt x="5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2" name="Google Shape;1047;p35"/>
            <p:cNvSpPr/>
            <p:nvPr/>
          </p:nvSpPr>
          <p:spPr>
            <a:xfrm>
              <a:off x="178121" y="3824"/>
              <a:ext cx="86217" cy="783919"/>
            </a:xfrm>
            <a:custGeom>
              <a:avLst/>
              <a:gdLst/>
              <a:ahLst/>
              <a:cxnLst>
                <a:cxn ang="0">
                  <a:pos x="wd2" y="hd2"/>
                </a:cxn>
                <a:cxn ang="5400000">
                  <a:pos x="wd2" y="hd2"/>
                </a:cxn>
                <a:cxn ang="10800000">
                  <a:pos x="wd2" y="hd2"/>
                </a:cxn>
                <a:cxn ang="16200000">
                  <a:pos x="wd2" y="hd2"/>
                </a:cxn>
              </a:cxnLst>
              <a:rect l="0" t="0" r="r" b="b"/>
              <a:pathLst>
                <a:path w="20824" h="21600" extrusionOk="0">
                  <a:moveTo>
                    <a:pt x="4516" y="0"/>
                  </a:moveTo>
                  <a:cubicBezTo>
                    <a:pt x="3354" y="0"/>
                    <a:pt x="2302" y="71"/>
                    <a:pt x="1968" y="249"/>
                  </a:cubicBezTo>
                  <a:cubicBezTo>
                    <a:pt x="-135" y="2973"/>
                    <a:pt x="-549" y="5649"/>
                    <a:pt x="709" y="8373"/>
                  </a:cubicBezTo>
                  <a:cubicBezTo>
                    <a:pt x="1538" y="11097"/>
                    <a:pt x="2796" y="13774"/>
                    <a:pt x="4899" y="16498"/>
                  </a:cubicBezTo>
                  <a:cubicBezTo>
                    <a:pt x="6157" y="18026"/>
                    <a:pt x="7416" y="19603"/>
                    <a:pt x="9502" y="21133"/>
                  </a:cubicBezTo>
                  <a:cubicBezTo>
                    <a:pt x="9869" y="21451"/>
                    <a:pt x="12226" y="21600"/>
                    <a:pt x="14695" y="21600"/>
                  </a:cubicBezTo>
                  <a:cubicBezTo>
                    <a:pt x="17786" y="21600"/>
                    <a:pt x="21051" y="21366"/>
                    <a:pt x="20812" y="20942"/>
                  </a:cubicBezTo>
                  <a:cubicBezTo>
                    <a:pt x="18725" y="18313"/>
                    <a:pt x="16209" y="15636"/>
                    <a:pt x="14536" y="12960"/>
                  </a:cubicBezTo>
                  <a:cubicBezTo>
                    <a:pt x="12847" y="10285"/>
                    <a:pt x="11605" y="7608"/>
                    <a:pt x="10761" y="4884"/>
                  </a:cubicBezTo>
                  <a:cubicBezTo>
                    <a:pt x="9916" y="3402"/>
                    <a:pt x="9916" y="1873"/>
                    <a:pt x="8244" y="343"/>
                  </a:cubicBezTo>
                  <a:cubicBezTo>
                    <a:pt x="8005" y="147"/>
                    <a:pt x="6157" y="0"/>
                    <a:pt x="451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3" name="Google Shape;1048;p35"/>
            <p:cNvSpPr/>
            <p:nvPr/>
          </p:nvSpPr>
          <p:spPr>
            <a:xfrm>
              <a:off x="366088" y="20178"/>
              <a:ext cx="55570" cy="673392"/>
            </a:xfrm>
            <a:custGeom>
              <a:avLst/>
              <a:gdLst/>
              <a:ahLst/>
              <a:cxnLst>
                <a:cxn ang="0">
                  <a:pos x="wd2" y="hd2"/>
                </a:cxn>
                <a:cxn ang="5400000">
                  <a:pos x="wd2" y="hd2"/>
                </a:cxn>
                <a:cxn ang="10800000">
                  <a:pos x="wd2" y="hd2"/>
                </a:cxn>
                <a:cxn ang="16200000">
                  <a:pos x="wd2" y="hd2"/>
                </a:cxn>
              </a:cxnLst>
              <a:rect l="0" t="0" r="r" b="b"/>
              <a:pathLst>
                <a:path w="20992" h="21600" extrusionOk="0">
                  <a:moveTo>
                    <a:pt x="15598" y="0"/>
                  </a:moveTo>
                  <a:cubicBezTo>
                    <a:pt x="12933" y="0"/>
                    <a:pt x="10067" y="142"/>
                    <a:pt x="9370" y="377"/>
                  </a:cubicBezTo>
                  <a:lnTo>
                    <a:pt x="8722" y="377"/>
                  </a:lnTo>
                  <a:cubicBezTo>
                    <a:pt x="6754" y="1210"/>
                    <a:pt x="5434" y="2101"/>
                    <a:pt x="4786" y="2991"/>
                  </a:cubicBezTo>
                  <a:cubicBezTo>
                    <a:pt x="4138" y="3827"/>
                    <a:pt x="3465" y="4715"/>
                    <a:pt x="2818" y="5551"/>
                  </a:cubicBezTo>
                  <a:cubicBezTo>
                    <a:pt x="2170" y="7220"/>
                    <a:pt x="850" y="8889"/>
                    <a:pt x="850" y="10613"/>
                  </a:cubicBezTo>
                  <a:cubicBezTo>
                    <a:pt x="-446" y="14006"/>
                    <a:pt x="-446" y="17456"/>
                    <a:pt x="2170" y="20849"/>
                  </a:cubicBezTo>
                  <a:cubicBezTo>
                    <a:pt x="2170" y="21350"/>
                    <a:pt x="6580" y="21600"/>
                    <a:pt x="11014" y="21600"/>
                  </a:cubicBezTo>
                  <a:cubicBezTo>
                    <a:pt x="15424" y="21600"/>
                    <a:pt x="19858" y="21350"/>
                    <a:pt x="19858" y="20849"/>
                  </a:cubicBezTo>
                  <a:cubicBezTo>
                    <a:pt x="19858" y="17456"/>
                    <a:pt x="18538" y="14006"/>
                    <a:pt x="18538" y="10613"/>
                  </a:cubicBezTo>
                  <a:cubicBezTo>
                    <a:pt x="18538" y="8889"/>
                    <a:pt x="19211" y="7220"/>
                    <a:pt x="19858" y="5551"/>
                  </a:cubicBezTo>
                  <a:lnTo>
                    <a:pt x="20506" y="2991"/>
                  </a:lnTo>
                  <a:cubicBezTo>
                    <a:pt x="21154" y="2101"/>
                    <a:pt x="21154" y="1267"/>
                    <a:pt x="20506" y="377"/>
                  </a:cubicBezTo>
                  <a:cubicBezTo>
                    <a:pt x="20207" y="114"/>
                    <a:pt x="17990" y="0"/>
                    <a:pt x="1559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4" name="Google Shape;1049;p35"/>
            <p:cNvSpPr/>
            <p:nvPr/>
          </p:nvSpPr>
          <p:spPr>
            <a:xfrm>
              <a:off x="541322" y="13255"/>
              <a:ext cx="62901" cy="715531"/>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5" name="Google Shape;1050;p35"/>
            <p:cNvSpPr/>
            <p:nvPr/>
          </p:nvSpPr>
          <p:spPr>
            <a:xfrm>
              <a:off x="713095" y="6463"/>
              <a:ext cx="81906" cy="689944"/>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6" name="Google Shape;1051;p35"/>
            <p:cNvSpPr/>
            <p:nvPr/>
          </p:nvSpPr>
          <p:spPr>
            <a:xfrm>
              <a:off x="886275" y="5473"/>
              <a:ext cx="76947" cy="704585"/>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7" name="Google Shape;1052;p35"/>
            <p:cNvSpPr/>
            <p:nvPr/>
          </p:nvSpPr>
          <p:spPr>
            <a:xfrm>
              <a:off x="1105453" y="37653"/>
              <a:ext cx="59017" cy="661126"/>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8" name="Google Shape;1053;p35"/>
            <p:cNvSpPr/>
            <p:nvPr/>
          </p:nvSpPr>
          <p:spPr>
            <a:xfrm>
              <a:off x="1295489" y="1846"/>
              <a:ext cx="84032" cy="679393"/>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59" name="Google Shape;1054;p35"/>
            <p:cNvSpPr/>
            <p:nvPr/>
          </p:nvSpPr>
          <p:spPr>
            <a:xfrm>
              <a:off x="1535387" y="10616"/>
              <a:ext cx="55682" cy="671677"/>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60" name="Google Shape;1055;p35"/>
            <p:cNvSpPr/>
            <p:nvPr/>
          </p:nvSpPr>
          <p:spPr>
            <a:xfrm>
              <a:off x="1857492" y="0"/>
              <a:ext cx="57887" cy="703991"/>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61" name="Google Shape;1056;p35"/>
            <p:cNvSpPr/>
            <p:nvPr/>
          </p:nvSpPr>
          <p:spPr>
            <a:xfrm>
              <a:off x="2041984" y="11540"/>
              <a:ext cx="69380" cy="692450"/>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62" name="Google Shape;1057;p35"/>
            <p:cNvSpPr/>
            <p:nvPr/>
          </p:nvSpPr>
          <p:spPr>
            <a:xfrm>
              <a:off x="2237298" y="12925"/>
              <a:ext cx="54421" cy="736635"/>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63" name="Google Shape;1058;p35"/>
            <p:cNvSpPr/>
            <p:nvPr/>
          </p:nvSpPr>
          <p:spPr>
            <a:xfrm>
              <a:off x="1702998" y="13254"/>
              <a:ext cx="61963" cy="65090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165" name="Google Shape;1059;p35"/>
          <p:cNvSpPr/>
          <p:nvPr/>
        </p:nvSpPr>
        <p:spPr>
          <a:xfrm>
            <a:off x="-1186094" y="-516738"/>
            <a:ext cx="1667488" cy="2113945"/>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166" name="Google Shape;1060;p35"/>
          <p:cNvSpPr/>
          <p:nvPr/>
        </p:nvSpPr>
        <p:spPr>
          <a:xfrm rot="3521181">
            <a:off x="8914135" y="-678098"/>
            <a:ext cx="1945062" cy="2465837"/>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167" name="Google Shape;1061;p35"/>
          <p:cNvSpPr/>
          <p:nvPr/>
        </p:nvSpPr>
        <p:spPr>
          <a:xfrm rot="14967617">
            <a:off x="8290083" y="2369754"/>
            <a:ext cx="1894075" cy="1459347"/>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70" y="7283"/>
                  <a:pt x="21273" y="9434"/>
                  <a:pt x="21253" y="11612"/>
                </a:cubicBezTo>
                <a:cubicBezTo>
                  <a:pt x="21234" y="12095"/>
                  <a:pt x="21178" y="12580"/>
                  <a:pt x="21104" y="13063"/>
                </a:cubicBezTo>
                <a:cubicBezTo>
                  <a:pt x="21067" y="13079"/>
                  <a:pt x="21035" y="13118"/>
                  <a:pt x="21022" y="13185"/>
                </a:cubicBezTo>
                <a:cubicBezTo>
                  <a:pt x="20916" y="13791"/>
                  <a:pt x="20770"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1168" name="Title Text"/>
          <p:cNvSpPr txBox="1">
            <a:spLocks noGrp="1"/>
          </p:cNvSpPr>
          <p:nvPr>
            <p:ph type="title"/>
          </p:nvPr>
        </p:nvSpPr>
        <p:spPr>
          <a:prstGeom prst="rect">
            <a:avLst/>
          </a:prstGeom>
        </p:spPr>
        <p:txBody>
          <a:bodyPr/>
          <a:lstStyle/>
          <a:p>
            <a:r>
              <a:t>Title Text</a:t>
            </a:r>
          </a:p>
        </p:txBody>
      </p:sp>
      <p:sp>
        <p:nvSpPr>
          <p:cNvPr id="11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CUSTOM_2_2_1_2_1">
    <p:spTree>
      <p:nvGrpSpPr>
        <p:cNvPr id="1" name=""/>
        <p:cNvGrpSpPr/>
        <p:nvPr/>
      </p:nvGrpSpPr>
      <p:grpSpPr>
        <a:xfrm>
          <a:off x="0" y="0"/>
          <a:ext cx="0" cy="0"/>
          <a:chOff x="0" y="0"/>
          <a:chExt cx="0" cy="0"/>
        </a:xfrm>
      </p:grpSpPr>
      <p:sp>
        <p:nvSpPr>
          <p:cNvPr id="1176" name="Body Level One…"/>
          <p:cNvSpPr txBox="1">
            <a:spLocks noGrp="1"/>
          </p:cNvSpPr>
          <p:nvPr>
            <p:ph type="body" sz="quarter" idx="1"/>
          </p:nvPr>
        </p:nvSpPr>
        <p:spPr>
          <a:xfrm>
            <a:off x="717425" y="1263023"/>
            <a:ext cx="3854700" cy="1036501"/>
          </a:xfrm>
          <a:prstGeom prst="rect">
            <a:avLst/>
          </a:prstGeom>
        </p:spPr>
        <p:txBody>
          <a:bodyPr anchor="ctr">
            <a:normAutofit/>
          </a:bodyPr>
          <a:lstStyle>
            <a:lvl1pPr marL="317500" indent="-177800">
              <a:lnSpc>
                <a:spcPct val="100000"/>
              </a:lnSpc>
              <a:buClrTx/>
              <a:buSzTx/>
              <a:buFontTx/>
              <a:buNone/>
            </a:lvl1pPr>
            <a:lvl2pPr marL="317500" indent="279400">
              <a:lnSpc>
                <a:spcPct val="100000"/>
              </a:lnSpc>
              <a:buClrTx/>
              <a:buSzTx/>
              <a:buFontTx/>
              <a:buNone/>
            </a:lvl2pPr>
            <a:lvl3pPr marL="317500" indent="736600">
              <a:lnSpc>
                <a:spcPct val="100000"/>
              </a:lnSpc>
              <a:buClrTx/>
              <a:buSzTx/>
              <a:buFontTx/>
              <a:buNone/>
            </a:lvl3pPr>
            <a:lvl4pPr marL="317500" indent="1193800">
              <a:lnSpc>
                <a:spcPct val="100000"/>
              </a:lnSpc>
              <a:buClrTx/>
              <a:buSzTx/>
              <a:buFontTx/>
              <a:buNone/>
            </a:lvl4pPr>
            <a:lvl5pPr marL="317500" indent="1651000">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1177" name="Title Text"/>
          <p:cNvSpPr txBox="1">
            <a:spLocks noGrp="1"/>
          </p:cNvSpPr>
          <p:nvPr>
            <p:ph type="title"/>
          </p:nvPr>
        </p:nvSpPr>
        <p:spPr>
          <a:xfrm>
            <a:off x="717425" y="530240"/>
            <a:ext cx="3854700" cy="508201"/>
          </a:xfrm>
          <a:prstGeom prst="rect">
            <a:avLst/>
          </a:prstGeom>
        </p:spPr>
        <p:txBody>
          <a:bodyPr anchor="ctr"/>
          <a:lstStyle>
            <a:lvl1pPr>
              <a:defRPr sz="5500"/>
            </a:lvl1pPr>
          </a:lstStyle>
          <a:p>
            <a:r>
              <a:t>Title Text</a:t>
            </a:r>
          </a:p>
        </p:txBody>
      </p:sp>
      <p:sp>
        <p:nvSpPr>
          <p:cNvPr id="1178" name="Google Shape;1066;p36"/>
          <p:cNvSpPr txBox="1"/>
          <p:nvPr/>
        </p:nvSpPr>
        <p:spPr>
          <a:xfrm>
            <a:off x="720000" y="3565605"/>
            <a:ext cx="3772800" cy="716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spAutoFit/>
          </a:bodyPr>
          <a:lstStyle/>
          <a:p>
            <a:pPr>
              <a:spcBef>
                <a:spcPts val="300"/>
              </a:spcBef>
              <a:defRPr sz="1200" b="1">
                <a:solidFill>
                  <a:schemeClr val="accent2"/>
                </a:solidFill>
                <a:latin typeface="Asap"/>
                <a:ea typeface="Asap"/>
                <a:cs typeface="Asap"/>
                <a:sym typeface="Asap"/>
              </a:defRPr>
            </a:pPr>
            <a:r>
              <a:t>CREDITS</a:t>
            </a:r>
            <a:r>
              <a:rPr b="0">
                <a:solidFill>
                  <a:srgbClr val="191919"/>
                </a:solidFill>
              </a:rPr>
              <a:t>: This presentation template was created by </a:t>
            </a:r>
            <a:r>
              <a:rPr u="sng">
                <a:solidFill>
                  <a:srgbClr val="282520"/>
                </a:solidFill>
                <a:uFill>
                  <a:solidFill>
                    <a:srgbClr val="282520"/>
                  </a:solidFill>
                </a:uFill>
                <a:hlinkClick r:id="rId2"/>
              </a:rPr>
              <a:t>Slidesgo</a:t>
            </a:r>
            <a:r>
              <a:rPr b="0">
                <a:solidFill>
                  <a:srgbClr val="191919"/>
                </a:solidFill>
              </a:rPr>
              <a:t>, including icons by </a:t>
            </a:r>
            <a:r>
              <a:rPr u="sng">
                <a:solidFill>
                  <a:srgbClr val="282520"/>
                </a:solidFill>
                <a:uFill>
                  <a:solidFill>
                    <a:srgbClr val="282520"/>
                  </a:solidFill>
                </a:uFill>
                <a:hlinkClick r:id="rId3"/>
              </a:rPr>
              <a:t>Flaticon</a:t>
            </a:r>
            <a:r>
              <a:rPr b="0">
                <a:solidFill>
                  <a:srgbClr val="191919"/>
                </a:solidFill>
              </a:rPr>
              <a:t> and infographics &amp; images by </a:t>
            </a:r>
            <a:r>
              <a:rPr u="sng">
                <a:solidFill>
                  <a:srgbClr val="282520"/>
                </a:solidFill>
                <a:uFill>
                  <a:solidFill>
                    <a:srgbClr val="282520"/>
                  </a:solidFill>
                </a:uFill>
                <a:hlinkClick r:id="rId4"/>
              </a:rPr>
              <a:t>Freepik</a:t>
            </a:r>
          </a:p>
        </p:txBody>
      </p:sp>
      <p:sp>
        <p:nvSpPr>
          <p:cNvPr id="1179" name="Google Shape;1067;p36"/>
          <p:cNvSpPr/>
          <p:nvPr/>
        </p:nvSpPr>
        <p:spPr>
          <a:xfrm rot="5400000">
            <a:off x="4026302" y="4228318"/>
            <a:ext cx="1578142" cy="1838940"/>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180" name="Google Shape;1068;p36"/>
          <p:cNvSpPr/>
          <p:nvPr/>
        </p:nvSpPr>
        <p:spPr>
          <a:xfrm rot="19049374">
            <a:off x="-1334026" y="-273554"/>
            <a:ext cx="2153180" cy="2315824"/>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grpSp>
        <p:nvGrpSpPr>
          <p:cNvPr id="1184" name="Google Shape;1069;p36"/>
          <p:cNvGrpSpPr/>
          <p:nvPr/>
        </p:nvGrpSpPr>
        <p:grpSpPr>
          <a:xfrm>
            <a:off x="7102090" y="3719339"/>
            <a:ext cx="2166953" cy="1029874"/>
            <a:chOff x="0" y="0"/>
            <a:chExt cx="2166951" cy="1029872"/>
          </a:xfrm>
        </p:grpSpPr>
        <p:sp>
          <p:nvSpPr>
            <p:cNvPr id="1181" name="Google Shape;1070;p36"/>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82" name="Google Shape;1071;p36"/>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83" name="Google Shape;1072;p36"/>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CUSTOM_7">
    <p:spTree>
      <p:nvGrpSpPr>
        <p:cNvPr id="1" name=""/>
        <p:cNvGrpSpPr/>
        <p:nvPr/>
      </p:nvGrpSpPr>
      <p:grpSpPr>
        <a:xfrm>
          <a:off x="0" y="0"/>
          <a:ext cx="0" cy="0"/>
          <a:chOff x="0" y="0"/>
          <a:chExt cx="0" cy="0"/>
        </a:xfrm>
      </p:grpSpPr>
      <p:sp>
        <p:nvSpPr>
          <p:cNvPr id="1192" name="Google Shape;1074;p37"/>
          <p:cNvSpPr/>
          <p:nvPr/>
        </p:nvSpPr>
        <p:spPr>
          <a:xfrm>
            <a:off x="-137410" y="3719339"/>
            <a:ext cx="2135069" cy="361202"/>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193" name="Google Shape;1075;p37"/>
          <p:cNvSpPr/>
          <p:nvPr/>
        </p:nvSpPr>
        <p:spPr>
          <a:xfrm>
            <a:off x="-141476" y="4122284"/>
            <a:ext cx="2140640"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194" name="Google Shape;1076;p37"/>
          <p:cNvSpPr/>
          <p:nvPr/>
        </p:nvSpPr>
        <p:spPr>
          <a:xfrm>
            <a:off x="-123483" y="4442080"/>
            <a:ext cx="2148960"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195" name="Google Shape;1077;p37"/>
          <p:cNvSpPr/>
          <p:nvPr/>
        </p:nvSpPr>
        <p:spPr>
          <a:xfrm>
            <a:off x="277276" y="-473037"/>
            <a:ext cx="1311272" cy="2217278"/>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196" name="Google Shape;1078;p37"/>
          <p:cNvSpPr/>
          <p:nvPr/>
        </p:nvSpPr>
        <p:spPr>
          <a:xfrm>
            <a:off x="-590276" y="618688"/>
            <a:ext cx="2556382" cy="1761769"/>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1197" name="Google Shape;1079;p37"/>
          <p:cNvSpPr/>
          <p:nvPr/>
        </p:nvSpPr>
        <p:spPr>
          <a:xfrm>
            <a:off x="7620622" y="2862525"/>
            <a:ext cx="2134003" cy="2486593"/>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198" name="Google Shape;1080;p37"/>
          <p:cNvSpPr/>
          <p:nvPr/>
        </p:nvSpPr>
        <p:spPr>
          <a:xfrm>
            <a:off x="7987117" y="72366"/>
            <a:ext cx="1330471" cy="990770"/>
          </a:xfrm>
          <a:custGeom>
            <a:avLst/>
            <a:gdLst/>
            <a:ahLst/>
            <a:cxnLst>
              <a:cxn ang="0">
                <a:pos x="wd2" y="hd2"/>
              </a:cxn>
              <a:cxn ang="5400000">
                <a:pos x="wd2" y="hd2"/>
              </a:cxn>
              <a:cxn ang="10800000">
                <a:pos x="wd2" y="hd2"/>
              </a:cxn>
              <a:cxn ang="16200000">
                <a:pos x="wd2" y="hd2"/>
              </a:cxn>
            </a:cxnLst>
            <a:rect l="0" t="0" r="r" b="b"/>
            <a:pathLst>
              <a:path w="21509" h="21600" extrusionOk="0">
                <a:moveTo>
                  <a:pt x="3728" y="0"/>
                </a:moveTo>
                <a:cubicBezTo>
                  <a:pt x="3400" y="0"/>
                  <a:pt x="3071" y="7"/>
                  <a:pt x="2742" y="25"/>
                </a:cubicBezTo>
                <a:cubicBezTo>
                  <a:pt x="1670" y="60"/>
                  <a:pt x="437" y="422"/>
                  <a:pt x="10" y="1940"/>
                </a:cubicBezTo>
                <a:cubicBezTo>
                  <a:pt x="-18" y="2120"/>
                  <a:pt x="10" y="2302"/>
                  <a:pt x="117" y="2446"/>
                </a:cubicBezTo>
                <a:cubicBezTo>
                  <a:pt x="572" y="2916"/>
                  <a:pt x="1108" y="3277"/>
                  <a:pt x="1670" y="3530"/>
                </a:cubicBezTo>
                <a:cubicBezTo>
                  <a:pt x="2206" y="3710"/>
                  <a:pt x="2796" y="3856"/>
                  <a:pt x="3359" y="3927"/>
                </a:cubicBezTo>
                <a:cubicBezTo>
                  <a:pt x="3817" y="3992"/>
                  <a:pt x="4280" y="4033"/>
                  <a:pt x="4743" y="4063"/>
                </a:cubicBezTo>
                <a:cubicBezTo>
                  <a:pt x="4291" y="4158"/>
                  <a:pt x="3838" y="4278"/>
                  <a:pt x="3413" y="4433"/>
                </a:cubicBezTo>
                <a:cubicBezTo>
                  <a:pt x="3091" y="4506"/>
                  <a:pt x="2796" y="4650"/>
                  <a:pt x="2474" y="4759"/>
                </a:cubicBezTo>
                <a:cubicBezTo>
                  <a:pt x="2206" y="4831"/>
                  <a:pt x="1965" y="5011"/>
                  <a:pt x="1724" y="5229"/>
                </a:cubicBezTo>
                <a:cubicBezTo>
                  <a:pt x="1322" y="5626"/>
                  <a:pt x="1241" y="6386"/>
                  <a:pt x="1537" y="6963"/>
                </a:cubicBezTo>
                <a:cubicBezTo>
                  <a:pt x="1858" y="7541"/>
                  <a:pt x="2394" y="7867"/>
                  <a:pt x="2930" y="7867"/>
                </a:cubicBezTo>
                <a:cubicBezTo>
                  <a:pt x="3153" y="7879"/>
                  <a:pt x="3379" y="7883"/>
                  <a:pt x="3607" y="7883"/>
                </a:cubicBezTo>
                <a:cubicBezTo>
                  <a:pt x="3695" y="7883"/>
                  <a:pt x="3783" y="7882"/>
                  <a:pt x="3871" y="7881"/>
                </a:cubicBezTo>
                <a:cubicBezTo>
                  <a:pt x="3454" y="7962"/>
                  <a:pt x="3044" y="8077"/>
                  <a:pt x="2635" y="8228"/>
                </a:cubicBezTo>
                <a:cubicBezTo>
                  <a:pt x="2341" y="8337"/>
                  <a:pt x="2045" y="8481"/>
                  <a:pt x="1777" y="8625"/>
                </a:cubicBezTo>
                <a:cubicBezTo>
                  <a:pt x="1537" y="8734"/>
                  <a:pt x="1322" y="8951"/>
                  <a:pt x="1161" y="9204"/>
                </a:cubicBezTo>
                <a:cubicBezTo>
                  <a:pt x="947" y="9747"/>
                  <a:pt x="1081" y="10432"/>
                  <a:pt x="1456" y="10794"/>
                </a:cubicBezTo>
                <a:cubicBezTo>
                  <a:pt x="1818" y="11119"/>
                  <a:pt x="2285" y="11161"/>
                  <a:pt x="2733" y="11161"/>
                </a:cubicBezTo>
                <a:cubicBezTo>
                  <a:pt x="2883" y="11161"/>
                  <a:pt x="3031" y="11155"/>
                  <a:pt x="3171" y="11155"/>
                </a:cubicBezTo>
                <a:cubicBezTo>
                  <a:pt x="4551" y="11192"/>
                  <a:pt x="5932" y="11210"/>
                  <a:pt x="7311" y="11210"/>
                </a:cubicBezTo>
                <a:cubicBezTo>
                  <a:pt x="7988" y="11210"/>
                  <a:pt x="8664" y="11206"/>
                  <a:pt x="9340" y="11196"/>
                </a:cubicBezTo>
                <a:cubicBezTo>
                  <a:pt x="8114" y="11324"/>
                  <a:pt x="6893" y="11448"/>
                  <a:pt x="5664" y="11554"/>
                </a:cubicBezTo>
                <a:cubicBezTo>
                  <a:pt x="5128" y="11589"/>
                  <a:pt x="4592" y="11661"/>
                  <a:pt x="4056" y="11734"/>
                </a:cubicBezTo>
                <a:cubicBezTo>
                  <a:pt x="3681" y="11807"/>
                  <a:pt x="3332" y="12059"/>
                  <a:pt x="3037" y="12384"/>
                </a:cubicBezTo>
                <a:cubicBezTo>
                  <a:pt x="2769" y="12818"/>
                  <a:pt x="2742" y="13468"/>
                  <a:pt x="2984" y="13975"/>
                </a:cubicBezTo>
                <a:cubicBezTo>
                  <a:pt x="3252" y="14445"/>
                  <a:pt x="3653" y="14842"/>
                  <a:pt x="4082" y="15022"/>
                </a:cubicBezTo>
                <a:cubicBezTo>
                  <a:pt x="4223" y="15078"/>
                  <a:pt x="4366" y="15124"/>
                  <a:pt x="4510" y="15159"/>
                </a:cubicBezTo>
                <a:cubicBezTo>
                  <a:pt x="4035" y="15294"/>
                  <a:pt x="3576" y="15462"/>
                  <a:pt x="3117" y="15709"/>
                </a:cubicBezTo>
                <a:cubicBezTo>
                  <a:pt x="2716" y="15926"/>
                  <a:pt x="2313" y="16288"/>
                  <a:pt x="2367" y="16902"/>
                </a:cubicBezTo>
                <a:cubicBezTo>
                  <a:pt x="2421" y="17480"/>
                  <a:pt x="2716" y="17913"/>
                  <a:pt x="3117" y="18095"/>
                </a:cubicBezTo>
                <a:cubicBezTo>
                  <a:pt x="3409" y="18239"/>
                  <a:pt x="3709" y="18349"/>
                  <a:pt x="4013" y="18429"/>
                </a:cubicBezTo>
                <a:cubicBezTo>
                  <a:pt x="3375" y="18687"/>
                  <a:pt x="2765" y="19129"/>
                  <a:pt x="2474" y="19937"/>
                </a:cubicBezTo>
                <a:cubicBezTo>
                  <a:pt x="2287" y="20480"/>
                  <a:pt x="2501" y="21130"/>
                  <a:pt x="2930" y="21311"/>
                </a:cubicBezTo>
                <a:cubicBezTo>
                  <a:pt x="3226" y="21465"/>
                  <a:pt x="3552" y="21485"/>
                  <a:pt x="3877" y="21485"/>
                </a:cubicBezTo>
                <a:cubicBezTo>
                  <a:pt x="3984" y="21485"/>
                  <a:pt x="4091" y="21483"/>
                  <a:pt x="4197" y="21483"/>
                </a:cubicBezTo>
                <a:cubicBezTo>
                  <a:pt x="4294" y="21483"/>
                  <a:pt x="4390" y="21485"/>
                  <a:pt x="4485" y="21491"/>
                </a:cubicBezTo>
                <a:cubicBezTo>
                  <a:pt x="7137" y="21527"/>
                  <a:pt x="9791" y="21564"/>
                  <a:pt x="12444" y="21600"/>
                </a:cubicBezTo>
                <a:cubicBezTo>
                  <a:pt x="15392" y="21600"/>
                  <a:pt x="18340" y="21600"/>
                  <a:pt x="21288" y="21527"/>
                </a:cubicBezTo>
                <a:cubicBezTo>
                  <a:pt x="21582" y="21491"/>
                  <a:pt x="21582" y="20950"/>
                  <a:pt x="21288" y="20913"/>
                </a:cubicBezTo>
                <a:cubicBezTo>
                  <a:pt x="18538" y="20953"/>
                  <a:pt x="15773" y="20982"/>
                  <a:pt x="13004" y="20982"/>
                </a:cubicBezTo>
                <a:cubicBezTo>
                  <a:pt x="10727" y="20982"/>
                  <a:pt x="8448" y="20962"/>
                  <a:pt x="6173" y="20913"/>
                </a:cubicBezTo>
                <a:lnTo>
                  <a:pt x="4324" y="20841"/>
                </a:lnTo>
                <a:lnTo>
                  <a:pt x="3493" y="20841"/>
                </a:lnTo>
                <a:cubicBezTo>
                  <a:pt x="3305" y="20841"/>
                  <a:pt x="3117" y="20769"/>
                  <a:pt x="2957" y="20624"/>
                </a:cubicBezTo>
                <a:cubicBezTo>
                  <a:pt x="2635" y="20263"/>
                  <a:pt x="3332" y="19612"/>
                  <a:pt x="3546" y="19432"/>
                </a:cubicBezTo>
                <a:cubicBezTo>
                  <a:pt x="3921" y="19143"/>
                  <a:pt x="4350" y="18926"/>
                  <a:pt x="4806" y="18853"/>
                </a:cubicBezTo>
                <a:cubicBezTo>
                  <a:pt x="5106" y="18786"/>
                  <a:pt x="5417" y="18746"/>
                  <a:pt x="5732" y="18717"/>
                </a:cubicBezTo>
                <a:cubicBezTo>
                  <a:pt x="6383" y="18791"/>
                  <a:pt x="7037" y="18826"/>
                  <a:pt x="7687" y="18826"/>
                </a:cubicBezTo>
                <a:cubicBezTo>
                  <a:pt x="7880" y="18826"/>
                  <a:pt x="8072" y="18823"/>
                  <a:pt x="8263" y="18817"/>
                </a:cubicBezTo>
                <a:cubicBezTo>
                  <a:pt x="9496" y="18817"/>
                  <a:pt x="10729" y="18782"/>
                  <a:pt x="11961" y="18782"/>
                </a:cubicBezTo>
                <a:cubicBezTo>
                  <a:pt x="14775" y="18709"/>
                  <a:pt x="17589" y="18565"/>
                  <a:pt x="20377" y="18347"/>
                </a:cubicBezTo>
                <a:cubicBezTo>
                  <a:pt x="20752" y="18347"/>
                  <a:pt x="20752" y="17625"/>
                  <a:pt x="20377" y="17625"/>
                </a:cubicBezTo>
                <a:cubicBezTo>
                  <a:pt x="19363" y="17597"/>
                  <a:pt x="18353" y="17585"/>
                  <a:pt x="17345" y="17585"/>
                </a:cubicBezTo>
                <a:cubicBezTo>
                  <a:pt x="15713" y="17585"/>
                  <a:pt x="14083" y="17616"/>
                  <a:pt x="12444" y="17660"/>
                </a:cubicBezTo>
                <a:cubicBezTo>
                  <a:pt x="11157" y="17733"/>
                  <a:pt x="9871" y="17805"/>
                  <a:pt x="8558" y="17877"/>
                </a:cubicBezTo>
                <a:cubicBezTo>
                  <a:pt x="7579" y="17937"/>
                  <a:pt x="6583" y="17948"/>
                  <a:pt x="5598" y="18066"/>
                </a:cubicBezTo>
                <a:cubicBezTo>
                  <a:pt x="5267" y="18027"/>
                  <a:pt x="4943" y="17976"/>
                  <a:pt x="4618" y="17913"/>
                </a:cubicBezTo>
                <a:cubicBezTo>
                  <a:pt x="4109" y="17877"/>
                  <a:pt x="3627" y="17697"/>
                  <a:pt x="3171" y="17408"/>
                </a:cubicBezTo>
                <a:cubicBezTo>
                  <a:pt x="3037" y="17299"/>
                  <a:pt x="2823" y="17119"/>
                  <a:pt x="2823" y="16902"/>
                </a:cubicBezTo>
                <a:cubicBezTo>
                  <a:pt x="2823" y="16685"/>
                  <a:pt x="2984" y="16468"/>
                  <a:pt x="3171" y="16396"/>
                </a:cubicBezTo>
                <a:cubicBezTo>
                  <a:pt x="3653" y="16106"/>
                  <a:pt x="4163" y="15890"/>
                  <a:pt x="4672" y="15782"/>
                </a:cubicBezTo>
                <a:cubicBezTo>
                  <a:pt x="5771" y="15529"/>
                  <a:pt x="6897" y="15421"/>
                  <a:pt x="7995" y="15421"/>
                </a:cubicBezTo>
                <a:lnTo>
                  <a:pt x="11533" y="15275"/>
                </a:lnTo>
                <a:lnTo>
                  <a:pt x="19519" y="14951"/>
                </a:lnTo>
                <a:cubicBezTo>
                  <a:pt x="19841" y="14951"/>
                  <a:pt x="19841" y="14299"/>
                  <a:pt x="19519" y="14299"/>
                </a:cubicBezTo>
                <a:cubicBezTo>
                  <a:pt x="17133" y="14372"/>
                  <a:pt x="14721" y="14445"/>
                  <a:pt x="12337" y="14516"/>
                </a:cubicBezTo>
                <a:lnTo>
                  <a:pt x="8745" y="14625"/>
                </a:lnTo>
                <a:cubicBezTo>
                  <a:pt x="7781" y="14625"/>
                  <a:pt x="6796" y="14705"/>
                  <a:pt x="5809" y="14705"/>
                </a:cubicBezTo>
                <a:cubicBezTo>
                  <a:pt x="5644" y="14705"/>
                  <a:pt x="5479" y="14702"/>
                  <a:pt x="5315" y="14698"/>
                </a:cubicBezTo>
                <a:cubicBezTo>
                  <a:pt x="4860" y="14698"/>
                  <a:pt x="4404" y="14589"/>
                  <a:pt x="3975" y="14372"/>
                </a:cubicBezTo>
                <a:cubicBezTo>
                  <a:pt x="3653" y="14155"/>
                  <a:pt x="3117" y="13649"/>
                  <a:pt x="3252" y="12999"/>
                </a:cubicBezTo>
                <a:cubicBezTo>
                  <a:pt x="3332" y="12565"/>
                  <a:pt x="3761" y="12348"/>
                  <a:pt x="4082" y="12277"/>
                </a:cubicBezTo>
                <a:cubicBezTo>
                  <a:pt x="4592" y="12131"/>
                  <a:pt x="5101" y="12059"/>
                  <a:pt x="5610" y="12059"/>
                </a:cubicBezTo>
                <a:cubicBezTo>
                  <a:pt x="7995" y="11807"/>
                  <a:pt x="10381" y="11625"/>
                  <a:pt x="12765" y="11408"/>
                </a:cubicBezTo>
                <a:cubicBezTo>
                  <a:pt x="15445" y="11155"/>
                  <a:pt x="18125" y="10975"/>
                  <a:pt x="20805" y="10722"/>
                </a:cubicBezTo>
                <a:cubicBezTo>
                  <a:pt x="21127" y="10685"/>
                  <a:pt x="21153" y="9962"/>
                  <a:pt x="20805" y="9962"/>
                </a:cubicBezTo>
                <a:cubicBezTo>
                  <a:pt x="15525" y="10397"/>
                  <a:pt x="10246" y="10650"/>
                  <a:pt x="4967" y="10650"/>
                </a:cubicBezTo>
                <a:lnTo>
                  <a:pt x="3010" y="10650"/>
                </a:lnTo>
                <a:cubicBezTo>
                  <a:pt x="2899" y="10650"/>
                  <a:pt x="2771" y="10655"/>
                  <a:pt x="2636" y="10655"/>
                </a:cubicBezTo>
                <a:cubicBezTo>
                  <a:pt x="2187" y="10655"/>
                  <a:pt x="1668" y="10592"/>
                  <a:pt x="1483" y="10035"/>
                </a:cubicBezTo>
                <a:cubicBezTo>
                  <a:pt x="1241" y="9277"/>
                  <a:pt x="2153" y="8987"/>
                  <a:pt x="2501" y="8843"/>
                </a:cubicBezTo>
                <a:cubicBezTo>
                  <a:pt x="3064" y="8590"/>
                  <a:pt x="3653" y="8445"/>
                  <a:pt x="4217" y="8373"/>
                </a:cubicBezTo>
                <a:cubicBezTo>
                  <a:pt x="5449" y="8193"/>
                  <a:pt x="6709" y="8228"/>
                  <a:pt x="7941" y="8193"/>
                </a:cubicBezTo>
                <a:cubicBezTo>
                  <a:pt x="9281" y="8155"/>
                  <a:pt x="10595" y="8120"/>
                  <a:pt x="11934" y="8120"/>
                </a:cubicBezTo>
                <a:cubicBezTo>
                  <a:pt x="14882" y="8047"/>
                  <a:pt x="17830" y="8047"/>
                  <a:pt x="20778" y="7975"/>
                </a:cubicBezTo>
                <a:cubicBezTo>
                  <a:pt x="21100" y="7940"/>
                  <a:pt x="21100" y="7324"/>
                  <a:pt x="20778" y="7288"/>
                </a:cubicBezTo>
                <a:cubicBezTo>
                  <a:pt x="20769" y="7288"/>
                  <a:pt x="20761" y="7288"/>
                  <a:pt x="20752" y="7288"/>
                </a:cubicBezTo>
                <a:lnTo>
                  <a:pt x="20752" y="7253"/>
                </a:lnTo>
                <a:cubicBezTo>
                  <a:pt x="20003" y="7272"/>
                  <a:pt x="19255" y="7291"/>
                  <a:pt x="18507" y="7312"/>
                </a:cubicBezTo>
                <a:cubicBezTo>
                  <a:pt x="16557" y="7324"/>
                  <a:pt x="14607" y="7324"/>
                  <a:pt x="12658" y="7324"/>
                </a:cubicBezTo>
                <a:lnTo>
                  <a:pt x="3653" y="7324"/>
                </a:lnTo>
                <a:cubicBezTo>
                  <a:pt x="3332" y="7324"/>
                  <a:pt x="3010" y="7324"/>
                  <a:pt x="2689" y="7253"/>
                </a:cubicBezTo>
                <a:cubicBezTo>
                  <a:pt x="2448" y="7217"/>
                  <a:pt x="2206" y="7071"/>
                  <a:pt x="2019" y="6818"/>
                </a:cubicBezTo>
                <a:cubicBezTo>
                  <a:pt x="1858" y="6601"/>
                  <a:pt x="1805" y="6277"/>
                  <a:pt x="1885" y="5987"/>
                </a:cubicBezTo>
                <a:cubicBezTo>
                  <a:pt x="1992" y="5734"/>
                  <a:pt x="2180" y="5554"/>
                  <a:pt x="2394" y="5517"/>
                </a:cubicBezTo>
                <a:cubicBezTo>
                  <a:pt x="2689" y="5373"/>
                  <a:pt x="2984" y="5264"/>
                  <a:pt x="3305" y="5156"/>
                </a:cubicBezTo>
                <a:cubicBezTo>
                  <a:pt x="3895" y="4976"/>
                  <a:pt x="4485" y="4831"/>
                  <a:pt x="5101" y="4723"/>
                </a:cubicBezTo>
                <a:cubicBezTo>
                  <a:pt x="6157" y="4517"/>
                  <a:pt x="7224" y="4443"/>
                  <a:pt x="8295" y="4443"/>
                </a:cubicBezTo>
                <a:cubicBezTo>
                  <a:pt x="9667" y="4443"/>
                  <a:pt x="11047" y="4565"/>
                  <a:pt x="12416" y="4687"/>
                </a:cubicBezTo>
                <a:cubicBezTo>
                  <a:pt x="14099" y="4819"/>
                  <a:pt x="15801" y="4991"/>
                  <a:pt x="17499" y="4991"/>
                </a:cubicBezTo>
                <a:cubicBezTo>
                  <a:pt x="18587" y="4991"/>
                  <a:pt x="19673" y="4921"/>
                  <a:pt x="20752" y="4723"/>
                </a:cubicBezTo>
                <a:cubicBezTo>
                  <a:pt x="20992" y="4650"/>
                  <a:pt x="20913" y="4144"/>
                  <a:pt x="20671" y="4144"/>
                </a:cubicBezTo>
                <a:lnTo>
                  <a:pt x="20671" y="4036"/>
                </a:lnTo>
                <a:cubicBezTo>
                  <a:pt x="20478" y="4070"/>
                  <a:pt x="20286" y="4102"/>
                  <a:pt x="20093" y="4129"/>
                </a:cubicBezTo>
                <a:cubicBezTo>
                  <a:pt x="17495" y="4062"/>
                  <a:pt x="14877" y="3995"/>
                  <a:pt x="12283" y="3927"/>
                </a:cubicBezTo>
                <a:cubicBezTo>
                  <a:pt x="11890" y="3907"/>
                  <a:pt x="11496" y="3887"/>
                  <a:pt x="11104" y="3867"/>
                </a:cubicBezTo>
                <a:cubicBezTo>
                  <a:pt x="10221" y="3793"/>
                  <a:pt x="9345" y="3738"/>
                  <a:pt x="8471" y="3729"/>
                </a:cubicBezTo>
                <a:cubicBezTo>
                  <a:pt x="8348" y="3724"/>
                  <a:pt x="8225" y="3717"/>
                  <a:pt x="8102" y="3710"/>
                </a:cubicBezTo>
                <a:cubicBezTo>
                  <a:pt x="6762" y="3603"/>
                  <a:pt x="5449" y="3566"/>
                  <a:pt x="4136" y="3386"/>
                </a:cubicBezTo>
                <a:cubicBezTo>
                  <a:pt x="3020" y="3286"/>
                  <a:pt x="1834" y="2906"/>
                  <a:pt x="899" y="2019"/>
                </a:cubicBezTo>
                <a:cubicBezTo>
                  <a:pt x="1300" y="1261"/>
                  <a:pt x="2248" y="1145"/>
                  <a:pt x="2849" y="1145"/>
                </a:cubicBezTo>
                <a:cubicBezTo>
                  <a:pt x="4163" y="1073"/>
                  <a:pt x="5476" y="1109"/>
                  <a:pt x="6789" y="1073"/>
                </a:cubicBezTo>
                <a:cubicBezTo>
                  <a:pt x="9523" y="1073"/>
                  <a:pt x="12256" y="1109"/>
                  <a:pt x="14989" y="1180"/>
                </a:cubicBezTo>
                <a:cubicBezTo>
                  <a:pt x="16517" y="1217"/>
                  <a:pt x="18072" y="1289"/>
                  <a:pt x="19626" y="1362"/>
                </a:cubicBezTo>
                <a:cubicBezTo>
                  <a:pt x="19920" y="1362"/>
                  <a:pt x="19920" y="748"/>
                  <a:pt x="19626" y="748"/>
                </a:cubicBezTo>
                <a:lnTo>
                  <a:pt x="19599" y="639"/>
                </a:lnTo>
                <a:cubicBezTo>
                  <a:pt x="16758" y="458"/>
                  <a:pt x="13917" y="313"/>
                  <a:pt x="11076" y="205"/>
                </a:cubicBezTo>
                <a:cubicBezTo>
                  <a:pt x="9657" y="169"/>
                  <a:pt x="8237" y="133"/>
                  <a:pt x="6816" y="96"/>
                </a:cubicBezTo>
                <a:cubicBezTo>
                  <a:pt x="5798" y="69"/>
                  <a:pt x="4765" y="0"/>
                  <a:pt x="372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1216" name="Google Shape;1081;p37"/>
          <p:cNvGrpSpPr/>
          <p:nvPr/>
        </p:nvGrpSpPr>
        <p:grpSpPr>
          <a:xfrm>
            <a:off x="8196338" y="1336892"/>
            <a:ext cx="443637" cy="3363277"/>
            <a:chOff x="0" y="0"/>
            <a:chExt cx="443635" cy="3363276"/>
          </a:xfrm>
        </p:grpSpPr>
        <p:sp>
          <p:nvSpPr>
            <p:cNvPr id="1199" name="Google Shape;1082;p37"/>
            <p:cNvSpPr/>
            <p:nvPr/>
          </p:nvSpPr>
          <p:spPr>
            <a:xfrm rot="152993">
              <a:off x="112581" y="2273045"/>
              <a:ext cx="74905"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0" name="Google Shape;1083;p37"/>
            <p:cNvSpPr/>
            <p:nvPr/>
          </p:nvSpPr>
          <p:spPr>
            <a:xfrm rot="152993">
              <a:off x="1388" y="2425025"/>
              <a:ext cx="64354" cy="6386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1" name="Google Shape;1084;p37"/>
            <p:cNvSpPr/>
            <p:nvPr/>
          </p:nvSpPr>
          <p:spPr>
            <a:xfrm rot="152993">
              <a:off x="115999" y="2704677"/>
              <a:ext cx="83514" cy="839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2" name="Google Shape;1085;p37"/>
            <p:cNvSpPr/>
            <p:nvPr/>
          </p:nvSpPr>
          <p:spPr>
            <a:xfrm rot="152993">
              <a:off x="183329" y="2025800"/>
              <a:ext cx="72581" cy="785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3" name="Google Shape;1086;p37"/>
            <p:cNvSpPr/>
            <p:nvPr/>
          </p:nvSpPr>
          <p:spPr>
            <a:xfrm rot="152993">
              <a:off x="87262" y="1877945"/>
              <a:ext cx="108192" cy="1132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4" name="Google Shape;1087;p37"/>
            <p:cNvSpPr/>
            <p:nvPr/>
          </p:nvSpPr>
          <p:spPr>
            <a:xfrm rot="152993">
              <a:off x="277106" y="1810684"/>
              <a:ext cx="72580"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5" name="Google Shape;1088;p37"/>
            <p:cNvSpPr/>
            <p:nvPr/>
          </p:nvSpPr>
          <p:spPr>
            <a:xfrm rot="152993">
              <a:off x="185697" y="1569322"/>
              <a:ext cx="87623" cy="85874"/>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6" name="Google Shape;1089;p37"/>
            <p:cNvSpPr/>
            <p:nvPr/>
          </p:nvSpPr>
          <p:spPr>
            <a:xfrm rot="152993">
              <a:off x="239523" y="1393921"/>
              <a:ext cx="60258" cy="71157"/>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7" name="Google Shape;1090;p37"/>
            <p:cNvSpPr/>
            <p:nvPr/>
          </p:nvSpPr>
          <p:spPr>
            <a:xfrm rot="152993">
              <a:off x="214174" y="1022255"/>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8" name="Google Shape;1091;p37"/>
            <p:cNvSpPr/>
            <p:nvPr/>
          </p:nvSpPr>
          <p:spPr>
            <a:xfrm rot="152993">
              <a:off x="290160" y="803416"/>
              <a:ext cx="32854" cy="43875"/>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09" name="Google Shape;1092;p37"/>
            <p:cNvSpPr/>
            <p:nvPr/>
          </p:nvSpPr>
          <p:spPr>
            <a:xfrm rot="152993">
              <a:off x="270293" y="591343"/>
              <a:ext cx="68464"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0" name="Google Shape;1093;p37"/>
            <p:cNvSpPr/>
            <p:nvPr/>
          </p:nvSpPr>
          <p:spPr>
            <a:xfrm rot="152993">
              <a:off x="148058" y="2958199"/>
              <a:ext cx="80807"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1" name="Google Shape;1094;p37"/>
            <p:cNvSpPr/>
            <p:nvPr/>
          </p:nvSpPr>
          <p:spPr>
            <a:xfrm rot="152993">
              <a:off x="191654" y="405297"/>
              <a:ext cx="73935"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2" name="Google Shape;1095;p37"/>
            <p:cNvSpPr/>
            <p:nvPr/>
          </p:nvSpPr>
          <p:spPr>
            <a:xfrm rot="152993">
              <a:off x="372186" y="444303"/>
              <a:ext cx="69820"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3" name="Google Shape;1096;p37"/>
            <p:cNvSpPr/>
            <p:nvPr/>
          </p:nvSpPr>
          <p:spPr>
            <a:xfrm rot="152993">
              <a:off x="343140" y="303770"/>
              <a:ext cx="54774" cy="5845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4" name="Google Shape;1097;p37"/>
            <p:cNvSpPr/>
            <p:nvPr/>
          </p:nvSpPr>
          <p:spPr>
            <a:xfrm rot="152993">
              <a:off x="360343" y="1485"/>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15" name="Google Shape;1098;p37"/>
            <p:cNvSpPr/>
            <p:nvPr/>
          </p:nvSpPr>
          <p:spPr>
            <a:xfrm rot="152993">
              <a:off x="149527" y="3293044"/>
              <a:ext cx="78516" cy="68520"/>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2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USTOM_7_1">
    <p:spTree>
      <p:nvGrpSpPr>
        <p:cNvPr id="1" name=""/>
        <p:cNvGrpSpPr/>
        <p:nvPr/>
      </p:nvGrpSpPr>
      <p:grpSpPr>
        <a:xfrm>
          <a:off x="0" y="0"/>
          <a:ext cx="0" cy="0"/>
          <a:chOff x="0" y="0"/>
          <a:chExt cx="0" cy="0"/>
        </a:xfrm>
      </p:grpSpPr>
      <p:sp>
        <p:nvSpPr>
          <p:cNvPr id="1224" name="Google Shape;1100;p38"/>
          <p:cNvSpPr/>
          <p:nvPr/>
        </p:nvSpPr>
        <p:spPr>
          <a:xfrm rot="20013530">
            <a:off x="7906158" y="-268541"/>
            <a:ext cx="1578130" cy="183892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1241" name="Google Shape;1101;p38"/>
          <p:cNvGrpSpPr/>
          <p:nvPr/>
        </p:nvGrpSpPr>
        <p:grpSpPr>
          <a:xfrm>
            <a:off x="488000" y="370968"/>
            <a:ext cx="1680701" cy="1501561"/>
            <a:chOff x="0" y="0"/>
            <a:chExt cx="1680699" cy="1501560"/>
          </a:xfrm>
        </p:grpSpPr>
        <p:sp>
          <p:nvSpPr>
            <p:cNvPr id="1225" name="Google Shape;1102;p38"/>
            <p:cNvSpPr/>
            <p:nvPr/>
          </p:nvSpPr>
          <p:spPr>
            <a:xfrm rot="3203257">
              <a:off x="908247" y="189631"/>
              <a:ext cx="97630" cy="99595"/>
            </a:xfrm>
            <a:custGeom>
              <a:avLst/>
              <a:gdLst/>
              <a:ahLst/>
              <a:cxnLst>
                <a:cxn ang="0">
                  <a:pos x="wd2" y="hd2"/>
                </a:cxn>
                <a:cxn ang="5400000">
                  <a:pos x="wd2" y="hd2"/>
                </a:cxn>
                <a:cxn ang="10800000">
                  <a:pos x="wd2" y="hd2"/>
                </a:cxn>
                <a:cxn ang="16200000">
                  <a:pos x="wd2" y="hd2"/>
                </a:cxn>
              </a:cxnLst>
              <a:rect l="0" t="0" r="r" b="b"/>
              <a:pathLst>
                <a:path w="16200" h="21600" extrusionOk="0">
                  <a:moveTo>
                    <a:pt x="8263" y="0"/>
                  </a:moveTo>
                  <a:cubicBezTo>
                    <a:pt x="-2754" y="0"/>
                    <a:pt x="-2754" y="21600"/>
                    <a:pt x="8263" y="21600"/>
                  </a:cubicBezTo>
                  <a:cubicBezTo>
                    <a:pt x="18846" y="21600"/>
                    <a:pt x="18846" y="0"/>
                    <a:pt x="826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26" name="Google Shape;1103;p38"/>
            <p:cNvSpPr/>
            <p:nvPr/>
          </p:nvSpPr>
          <p:spPr>
            <a:xfrm rot="3203257">
              <a:off x="766266" y="390628"/>
              <a:ext cx="89984" cy="97071"/>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1145"/>
                    <a:pt x="-2643" y="20455"/>
                    <a:pt x="7930" y="21600"/>
                  </a:cubicBezTo>
                  <a:cubicBezTo>
                    <a:pt x="18957" y="20455"/>
                    <a:pt x="18957" y="1145"/>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27" name="Google Shape;1104;p38"/>
            <p:cNvSpPr/>
            <p:nvPr/>
          </p:nvSpPr>
          <p:spPr>
            <a:xfrm rot="3203257">
              <a:off x="991007" y="545867"/>
              <a:ext cx="82341" cy="81637"/>
            </a:xfrm>
            <a:custGeom>
              <a:avLst/>
              <a:gdLst/>
              <a:ahLst/>
              <a:cxnLst>
                <a:cxn ang="0">
                  <a:pos x="wd2" y="hd2"/>
                </a:cxn>
                <a:cxn ang="5400000">
                  <a:pos x="wd2" y="hd2"/>
                </a:cxn>
                <a:cxn ang="10800000">
                  <a:pos x="wd2" y="hd2"/>
                </a:cxn>
                <a:cxn ang="16200000">
                  <a:pos x="wd2" y="hd2"/>
                </a:cxn>
              </a:cxnLst>
              <a:rect l="0" t="0" r="r" b="b"/>
              <a:pathLst>
                <a:path w="16200" h="21600" extrusionOk="0">
                  <a:moveTo>
                    <a:pt x="7906" y="0"/>
                  </a:moveTo>
                  <a:cubicBezTo>
                    <a:pt x="-2636" y="0"/>
                    <a:pt x="-2636" y="21600"/>
                    <a:pt x="7906" y="21600"/>
                  </a:cubicBezTo>
                  <a:cubicBezTo>
                    <a:pt x="18964" y="21600"/>
                    <a:pt x="18964" y="0"/>
                    <a:pt x="79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28" name="Google Shape;1105;p38"/>
            <p:cNvSpPr/>
            <p:nvPr/>
          </p:nvSpPr>
          <p:spPr>
            <a:xfrm rot="3203257">
              <a:off x="588602" y="601484"/>
              <a:ext cx="107541" cy="108719"/>
            </a:xfrm>
            <a:custGeom>
              <a:avLst/>
              <a:gdLst/>
              <a:ahLst/>
              <a:cxnLst>
                <a:cxn ang="0">
                  <a:pos x="wd2" y="hd2"/>
                </a:cxn>
                <a:cxn ang="5400000">
                  <a:pos x="wd2" y="hd2"/>
                </a:cxn>
                <a:cxn ang="10800000">
                  <a:pos x="wd2" y="hd2"/>
                </a:cxn>
                <a:cxn ang="16200000">
                  <a:pos x="wd2" y="hd2"/>
                </a:cxn>
              </a:cxnLst>
              <a:rect l="0" t="0" r="r" b="b"/>
              <a:pathLst>
                <a:path w="18565" h="21600" extrusionOk="0">
                  <a:moveTo>
                    <a:pt x="9401" y="0"/>
                  </a:moveTo>
                  <a:cubicBezTo>
                    <a:pt x="4625" y="0"/>
                    <a:pt x="0" y="4436"/>
                    <a:pt x="0" y="10935"/>
                  </a:cubicBezTo>
                  <a:cubicBezTo>
                    <a:pt x="0" y="16528"/>
                    <a:pt x="3971" y="21600"/>
                    <a:pt x="9267" y="21600"/>
                  </a:cubicBezTo>
                  <a:cubicBezTo>
                    <a:pt x="17629" y="21600"/>
                    <a:pt x="21600" y="9932"/>
                    <a:pt x="15869" y="3336"/>
                  </a:cubicBezTo>
                  <a:cubicBezTo>
                    <a:pt x="14009" y="1022"/>
                    <a:pt x="11697" y="0"/>
                    <a:pt x="940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29" name="Google Shape;1106;p38"/>
            <p:cNvSpPr/>
            <p:nvPr/>
          </p:nvSpPr>
          <p:spPr>
            <a:xfrm rot="3203257">
              <a:off x="228217" y="838541"/>
              <a:ext cx="143966" cy="143955"/>
            </a:xfrm>
            <a:custGeom>
              <a:avLst/>
              <a:gdLst/>
              <a:ahLst/>
              <a:cxnLst>
                <a:cxn ang="0">
                  <a:pos x="wd2" y="hd2"/>
                </a:cxn>
                <a:cxn ang="5400000">
                  <a:pos x="wd2" y="hd2"/>
                </a:cxn>
                <a:cxn ang="10800000">
                  <a:pos x="wd2" y="hd2"/>
                </a:cxn>
                <a:cxn ang="16200000">
                  <a:pos x="wd2" y="hd2"/>
                </a:cxn>
              </a:cxnLst>
              <a:rect l="0" t="0" r="r" b="b"/>
              <a:pathLst>
                <a:path w="18453" h="21600" extrusionOk="0">
                  <a:moveTo>
                    <a:pt x="9257" y="0"/>
                  </a:moveTo>
                  <a:cubicBezTo>
                    <a:pt x="4517" y="0"/>
                    <a:pt x="0" y="4384"/>
                    <a:pt x="0" y="10866"/>
                  </a:cubicBezTo>
                  <a:cubicBezTo>
                    <a:pt x="0" y="16619"/>
                    <a:pt x="4255" y="21600"/>
                    <a:pt x="9170" y="21600"/>
                  </a:cubicBezTo>
                  <a:cubicBezTo>
                    <a:pt x="17345" y="21600"/>
                    <a:pt x="21600" y="10108"/>
                    <a:pt x="15715" y="3204"/>
                  </a:cubicBezTo>
                  <a:cubicBezTo>
                    <a:pt x="13811" y="990"/>
                    <a:pt x="11509" y="0"/>
                    <a:pt x="92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0" name="Google Shape;1107;p38"/>
            <p:cNvSpPr/>
            <p:nvPr/>
          </p:nvSpPr>
          <p:spPr>
            <a:xfrm rot="3203257">
              <a:off x="537361" y="867473"/>
              <a:ext cx="74697" cy="81733"/>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60"/>
                    <a:pt x="-2768" y="20933"/>
                    <a:pt x="8306" y="21600"/>
                  </a:cubicBezTo>
                  <a:cubicBezTo>
                    <a:pt x="18832" y="20933"/>
                    <a:pt x="18832" y="1360"/>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1" name="Google Shape;1108;p38"/>
            <p:cNvSpPr/>
            <p:nvPr/>
          </p:nvSpPr>
          <p:spPr>
            <a:xfrm rot="3203257">
              <a:off x="468838" y="283133"/>
              <a:ext cx="86200" cy="96974"/>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1708"/>
                    <a:pt x="-2759" y="19914"/>
                    <a:pt x="8278" y="21600"/>
                  </a:cubicBezTo>
                  <a:cubicBezTo>
                    <a:pt x="18841" y="19914"/>
                    <a:pt x="18841" y="1708"/>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2" name="Google Shape;1109;p38"/>
            <p:cNvSpPr/>
            <p:nvPr/>
          </p:nvSpPr>
          <p:spPr>
            <a:xfrm rot="3203257">
              <a:off x="757010" y="772025"/>
              <a:ext cx="82341" cy="86781"/>
            </a:xfrm>
            <a:custGeom>
              <a:avLst/>
              <a:gdLst/>
              <a:ahLst/>
              <a:cxnLst>
                <a:cxn ang="0">
                  <a:pos x="wd2" y="hd2"/>
                </a:cxn>
                <a:cxn ang="5400000">
                  <a:pos x="wd2" y="hd2"/>
                </a:cxn>
                <a:cxn ang="10800000">
                  <a:pos x="wd2" y="hd2"/>
                </a:cxn>
                <a:cxn ang="16200000">
                  <a:pos x="wd2" y="hd2"/>
                </a:cxn>
              </a:cxnLst>
              <a:rect l="0" t="0" r="r" b="b"/>
              <a:pathLst>
                <a:path w="16200" h="21600" extrusionOk="0">
                  <a:moveTo>
                    <a:pt x="8294" y="0"/>
                  </a:moveTo>
                  <a:cubicBezTo>
                    <a:pt x="-2764" y="1256"/>
                    <a:pt x="-2764" y="20948"/>
                    <a:pt x="8294" y="21600"/>
                  </a:cubicBezTo>
                  <a:cubicBezTo>
                    <a:pt x="18836" y="20948"/>
                    <a:pt x="18836" y="1256"/>
                    <a:pt x="82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3" name="Google Shape;1110;p38"/>
            <p:cNvSpPr/>
            <p:nvPr/>
          </p:nvSpPr>
          <p:spPr>
            <a:xfrm rot="3203257">
              <a:off x="1101205" y="305098"/>
              <a:ext cx="95757" cy="94547"/>
            </a:xfrm>
            <a:custGeom>
              <a:avLst/>
              <a:gdLst/>
              <a:ahLst/>
              <a:cxnLst>
                <a:cxn ang="0">
                  <a:pos x="wd2" y="hd2"/>
                </a:cxn>
                <a:cxn ang="5400000">
                  <a:pos x="wd2" y="hd2"/>
                </a:cxn>
                <a:cxn ang="10800000">
                  <a:pos x="wd2" y="hd2"/>
                </a:cxn>
                <a:cxn ang="16200000">
                  <a:pos x="wd2" y="hd2"/>
                </a:cxn>
              </a:cxnLst>
              <a:rect l="0" t="0" r="r" b="b"/>
              <a:pathLst>
                <a:path w="16203" h="21600" extrusionOk="0">
                  <a:moveTo>
                    <a:pt x="8517" y="0"/>
                  </a:moveTo>
                  <a:cubicBezTo>
                    <a:pt x="8385" y="0"/>
                    <a:pt x="8238" y="0"/>
                    <a:pt x="8106" y="22"/>
                  </a:cubicBezTo>
                  <a:cubicBezTo>
                    <a:pt x="-2702" y="22"/>
                    <a:pt x="-2702" y="21600"/>
                    <a:pt x="8106" y="21600"/>
                  </a:cubicBezTo>
                  <a:cubicBezTo>
                    <a:pt x="18767" y="21600"/>
                    <a:pt x="18898" y="0"/>
                    <a:pt x="851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4" name="Google Shape;1111;p38"/>
            <p:cNvSpPr/>
            <p:nvPr/>
          </p:nvSpPr>
          <p:spPr>
            <a:xfrm rot="3203257">
              <a:off x="1285421" y="420246"/>
              <a:ext cx="76590" cy="81734"/>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60"/>
                    <a:pt x="-2700" y="20933"/>
                    <a:pt x="8100" y="21600"/>
                  </a:cubicBezTo>
                  <a:cubicBezTo>
                    <a:pt x="18900" y="20933"/>
                    <a:pt x="18900" y="1360"/>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5" name="Google Shape;1112;p38"/>
            <p:cNvSpPr/>
            <p:nvPr/>
          </p:nvSpPr>
          <p:spPr>
            <a:xfrm rot="3203257">
              <a:off x="1327951" y="180531"/>
              <a:ext cx="80448" cy="9444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6" name="Google Shape;1113;p38"/>
            <p:cNvSpPr/>
            <p:nvPr/>
          </p:nvSpPr>
          <p:spPr>
            <a:xfrm rot="3203257">
              <a:off x="1129073" y="707906"/>
              <a:ext cx="129542" cy="129591"/>
            </a:xfrm>
            <a:custGeom>
              <a:avLst/>
              <a:gdLst/>
              <a:ahLst/>
              <a:cxnLst>
                <a:cxn ang="0">
                  <a:pos x="wd2" y="hd2"/>
                </a:cxn>
                <a:cxn ang="5400000">
                  <a:pos x="wd2" y="hd2"/>
                </a:cxn>
                <a:cxn ang="10800000">
                  <a:pos x="wd2" y="hd2"/>
                </a:cxn>
                <a:cxn ang="16200000">
                  <a:pos x="wd2" y="hd2"/>
                </a:cxn>
              </a:cxnLst>
              <a:rect l="0" t="0" r="r" b="b"/>
              <a:pathLst>
                <a:path w="21495" h="21600" extrusionOk="0">
                  <a:moveTo>
                    <a:pt x="9640" y="0"/>
                  </a:moveTo>
                  <a:cubicBezTo>
                    <a:pt x="8996" y="0"/>
                    <a:pt x="8367" y="113"/>
                    <a:pt x="7933" y="324"/>
                  </a:cubicBezTo>
                  <a:cubicBezTo>
                    <a:pt x="7095" y="324"/>
                    <a:pt x="6241" y="324"/>
                    <a:pt x="5404" y="744"/>
                  </a:cubicBezTo>
                  <a:cubicBezTo>
                    <a:pt x="4131" y="1181"/>
                    <a:pt x="3278" y="2022"/>
                    <a:pt x="2440" y="2880"/>
                  </a:cubicBezTo>
                  <a:lnTo>
                    <a:pt x="1167" y="4579"/>
                  </a:lnTo>
                  <a:lnTo>
                    <a:pt x="314" y="6698"/>
                  </a:lnTo>
                  <a:cubicBezTo>
                    <a:pt x="-105" y="7977"/>
                    <a:pt x="-105" y="9255"/>
                    <a:pt x="314" y="10533"/>
                  </a:cubicBezTo>
                  <a:cubicBezTo>
                    <a:pt x="314" y="11811"/>
                    <a:pt x="733" y="13089"/>
                    <a:pt x="1167" y="13947"/>
                  </a:cubicBezTo>
                  <a:lnTo>
                    <a:pt x="2859" y="16487"/>
                  </a:lnTo>
                  <a:cubicBezTo>
                    <a:pt x="3696" y="18202"/>
                    <a:pt x="4969" y="19464"/>
                    <a:pt x="6676" y="20322"/>
                  </a:cubicBezTo>
                  <a:cubicBezTo>
                    <a:pt x="7933" y="21179"/>
                    <a:pt x="9640" y="21600"/>
                    <a:pt x="11331" y="21600"/>
                  </a:cubicBezTo>
                  <a:lnTo>
                    <a:pt x="14295" y="21179"/>
                  </a:lnTo>
                  <a:cubicBezTo>
                    <a:pt x="15567" y="20742"/>
                    <a:pt x="17259" y="19901"/>
                    <a:pt x="18531" y="18623"/>
                  </a:cubicBezTo>
                  <a:cubicBezTo>
                    <a:pt x="20223" y="16487"/>
                    <a:pt x="21076" y="14368"/>
                    <a:pt x="21495" y="11391"/>
                  </a:cubicBezTo>
                  <a:cubicBezTo>
                    <a:pt x="21495" y="9692"/>
                    <a:pt x="21076" y="7977"/>
                    <a:pt x="20223" y="6698"/>
                  </a:cubicBezTo>
                  <a:cubicBezTo>
                    <a:pt x="18950" y="5000"/>
                    <a:pt x="18112" y="3721"/>
                    <a:pt x="16405" y="2880"/>
                  </a:cubicBezTo>
                  <a:lnTo>
                    <a:pt x="13876" y="1181"/>
                  </a:lnTo>
                  <a:lnTo>
                    <a:pt x="11331" y="324"/>
                  </a:lnTo>
                  <a:cubicBezTo>
                    <a:pt x="10912" y="113"/>
                    <a:pt x="10268" y="0"/>
                    <a:pt x="96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7" name="Google Shape;1114;p38"/>
            <p:cNvSpPr/>
            <p:nvPr/>
          </p:nvSpPr>
          <p:spPr>
            <a:xfrm rot="3203257">
              <a:off x="20511" y="1112866"/>
              <a:ext cx="86200" cy="94449"/>
            </a:xfrm>
            <a:custGeom>
              <a:avLst/>
              <a:gdLst/>
              <a:ahLst/>
              <a:cxnLst>
                <a:cxn ang="0">
                  <a:pos x="wd2" y="hd2"/>
                </a:cxn>
                <a:cxn ang="5400000">
                  <a:pos x="wd2" y="hd2"/>
                </a:cxn>
                <a:cxn ang="10800000">
                  <a:pos x="wd2" y="hd2"/>
                </a:cxn>
                <a:cxn ang="16200000">
                  <a:pos x="wd2" y="hd2"/>
                </a:cxn>
              </a:cxnLst>
              <a:rect l="0" t="0" r="r" b="b"/>
              <a:pathLst>
                <a:path w="16200" h="21600" extrusionOk="0">
                  <a:moveTo>
                    <a:pt x="7922" y="0"/>
                  </a:moveTo>
                  <a:cubicBezTo>
                    <a:pt x="-2641" y="1154"/>
                    <a:pt x="-2641" y="20423"/>
                    <a:pt x="7922" y="21600"/>
                  </a:cubicBezTo>
                  <a:cubicBezTo>
                    <a:pt x="18959" y="20423"/>
                    <a:pt x="18959" y="1154"/>
                    <a:pt x="7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8" name="Google Shape;1115;p38"/>
            <p:cNvSpPr/>
            <p:nvPr/>
          </p:nvSpPr>
          <p:spPr>
            <a:xfrm rot="3203257">
              <a:off x="127136" y="1385656"/>
              <a:ext cx="95737" cy="9707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9" name="Google Shape;1116;p38"/>
            <p:cNvSpPr/>
            <p:nvPr/>
          </p:nvSpPr>
          <p:spPr>
            <a:xfrm rot="3203257">
              <a:off x="1481339" y="365536"/>
              <a:ext cx="80375" cy="817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40" name="Google Shape;1117;p38"/>
            <p:cNvSpPr/>
            <p:nvPr/>
          </p:nvSpPr>
          <p:spPr>
            <a:xfrm rot="3203257">
              <a:off x="1588313" y="13504"/>
              <a:ext cx="74697" cy="81637"/>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36"/>
                    <a:pt x="-2768" y="20264"/>
                    <a:pt x="8306" y="21600"/>
                  </a:cubicBezTo>
                  <a:cubicBezTo>
                    <a:pt x="18832" y="20264"/>
                    <a:pt x="18832" y="1336"/>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242" name="Google Shape;1118;p38"/>
          <p:cNvSpPr/>
          <p:nvPr/>
        </p:nvSpPr>
        <p:spPr>
          <a:xfrm rot="2700000">
            <a:off x="-153433" y="4134908"/>
            <a:ext cx="2536881" cy="2728509"/>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1246" name="Google Shape;1119;p38"/>
          <p:cNvGrpSpPr/>
          <p:nvPr/>
        </p:nvGrpSpPr>
        <p:grpSpPr>
          <a:xfrm>
            <a:off x="7102090" y="3719339"/>
            <a:ext cx="2166953" cy="1029874"/>
            <a:chOff x="0" y="0"/>
            <a:chExt cx="2166951" cy="1029872"/>
          </a:xfrm>
        </p:grpSpPr>
        <p:sp>
          <p:nvSpPr>
            <p:cNvPr id="1243" name="Google Shape;1120;p38"/>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44" name="Google Shape;1121;p38"/>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45" name="Google Shape;1122;p38"/>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2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USTOM_7_1_1">
    <p:spTree>
      <p:nvGrpSpPr>
        <p:cNvPr id="1" name=""/>
        <p:cNvGrpSpPr/>
        <p:nvPr/>
      </p:nvGrpSpPr>
      <p:grpSpPr>
        <a:xfrm>
          <a:off x="0" y="0"/>
          <a:ext cx="0" cy="0"/>
          <a:chOff x="0" y="0"/>
          <a:chExt cx="0" cy="0"/>
        </a:xfrm>
      </p:grpSpPr>
      <p:sp>
        <p:nvSpPr>
          <p:cNvPr id="1254" name="Google Shape;1124;p39"/>
          <p:cNvSpPr/>
          <p:nvPr/>
        </p:nvSpPr>
        <p:spPr>
          <a:xfrm flipH="1">
            <a:off x="2367041" y="4617872"/>
            <a:ext cx="61376" cy="737162"/>
          </a:xfrm>
          <a:custGeom>
            <a:avLst/>
            <a:gdLst/>
            <a:ahLst/>
            <a:cxnLst>
              <a:cxn ang="0">
                <a:pos x="wd2" y="hd2"/>
              </a:cxn>
              <a:cxn ang="5400000">
                <a:pos x="wd2" y="hd2"/>
              </a:cxn>
              <a:cxn ang="10800000">
                <a:pos x="wd2" y="hd2"/>
              </a:cxn>
              <a:cxn ang="16200000">
                <a:pos x="wd2" y="hd2"/>
              </a:cxn>
            </a:cxnLst>
            <a:rect l="0" t="0" r="r" b="b"/>
            <a:pathLst>
              <a:path w="21227" h="21600" extrusionOk="0">
                <a:moveTo>
                  <a:pt x="5922" y="0"/>
                </a:moveTo>
                <a:cubicBezTo>
                  <a:pt x="3983" y="0"/>
                  <a:pt x="2022" y="89"/>
                  <a:pt x="1429" y="267"/>
                </a:cubicBezTo>
                <a:cubicBezTo>
                  <a:pt x="243" y="928"/>
                  <a:pt x="-373" y="1588"/>
                  <a:pt x="243" y="2249"/>
                </a:cubicBezTo>
                <a:lnTo>
                  <a:pt x="243" y="4282"/>
                </a:lnTo>
                <a:cubicBezTo>
                  <a:pt x="243" y="5604"/>
                  <a:pt x="836" y="6924"/>
                  <a:pt x="836" y="8298"/>
                </a:cubicBezTo>
                <a:cubicBezTo>
                  <a:pt x="1429" y="10989"/>
                  <a:pt x="2638" y="13683"/>
                  <a:pt x="3824" y="16377"/>
                </a:cubicBezTo>
                <a:cubicBezTo>
                  <a:pt x="4440" y="17901"/>
                  <a:pt x="4440" y="19426"/>
                  <a:pt x="5626" y="20951"/>
                </a:cubicBezTo>
                <a:cubicBezTo>
                  <a:pt x="5626" y="21384"/>
                  <a:pt x="9526" y="21600"/>
                  <a:pt x="13426" y="21600"/>
                </a:cubicBezTo>
                <a:cubicBezTo>
                  <a:pt x="17327" y="21600"/>
                  <a:pt x="21227" y="21384"/>
                  <a:pt x="21227" y="20951"/>
                </a:cubicBezTo>
                <a:cubicBezTo>
                  <a:pt x="21227" y="19579"/>
                  <a:pt x="20634" y="18257"/>
                  <a:pt x="20018" y="16937"/>
                </a:cubicBezTo>
                <a:cubicBezTo>
                  <a:pt x="19425" y="15563"/>
                  <a:pt x="19425" y="14243"/>
                  <a:pt x="18832" y="12922"/>
                </a:cubicBezTo>
                <a:cubicBezTo>
                  <a:pt x="17623" y="10178"/>
                  <a:pt x="16437" y="7484"/>
                  <a:pt x="14635" y="4790"/>
                </a:cubicBezTo>
                <a:cubicBezTo>
                  <a:pt x="14635" y="4027"/>
                  <a:pt x="14019" y="3316"/>
                  <a:pt x="13426" y="2555"/>
                </a:cubicBezTo>
                <a:cubicBezTo>
                  <a:pt x="13426" y="1791"/>
                  <a:pt x="12833" y="1030"/>
                  <a:pt x="10438" y="267"/>
                </a:cubicBezTo>
                <a:cubicBezTo>
                  <a:pt x="9823" y="89"/>
                  <a:pt x="7884" y="0"/>
                  <a:pt x="5922"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55" name="Google Shape;1125;p39"/>
          <p:cNvSpPr/>
          <p:nvPr/>
        </p:nvSpPr>
        <p:spPr>
          <a:xfrm flipH="1">
            <a:off x="2164079" y="4609298"/>
            <a:ext cx="86217" cy="783919"/>
          </a:xfrm>
          <a:custGeom>
            <a:avLst/>
            <a:gdLst/>
            <a:ahLst/>
            <a:cxnLst>
              <a:cxn ang="0">
                <a:pos x="wd2" y="hd2"/>
              </a:cxn>
              <a:cxn ang="5400000">
                <a:pos x="wd2" y="hd2"/>
              </a:cxn>
              <a:cxn ang="10800000">
                <a:pos x="wd2" y="hd2"/>
              </a:cxn>
              <a:cxn ang="16200000">
                <a:pos x="wd2" y="hd2"/>
              </a:cxn>
            </a:cxnLst>
            <a:rect l="0" t="0" r="r" b="b"/>
            <a:pathLst>
              <a:path w="20824" h="21600" extrusionOk="0">
                <a:moveTo>
                  <a:pt x="4516" y="0"/>
                </a:moveTo>
                <a:cubicBezTo>
                  <a:pt x="3354" y="0"/>
                  <a:pt x="2302" y="71"/>
                  <a:pt x="1968" y="249"/>
                </a:cubicBezTo>
                <a:cubicBezTo>
                  <a:pt x="-135" y="2973"/>
                  <a:pt x="-549" y="5649"/>
                  <a:pt x="709" y="8373"/>
                </a:cubicBezTo>
                <a:cubicBezTo>
                  <a:pt x="1538" y="11097"/>
                  <a:pt x="2796" y="13774"/>
                  <a:pt x="4899" y="16498"/>
                </a:cubicBezTo>
                <a:cubicBezTo>
                  <a:pt x="6157" y="18026"/>
                  <a:pt x="7416" y="19603"/>
                  <a:pt x="9502" y="21133"/>
                </a:cubicBezTo>
                <a:cubicBezTo>
                  <a:pt x="9869" y="21451"/>
                  <a:pt x="12226" y="21600"/>
                  <a:pt x="14695" y="21600"/>
                </a:cubicBezTo>
                <a:cubicBezTo>
                  <a:pt x="17786" y="21600"/>
                  <a:pt x="21051" y="21366"/>
                  <a:pt x="20812" y="20942"/>
                </a:cubicBezTo>
                <a:cubicBezTo>
                  <a:pt x="18725" y="18313"/>
                  <a:pt x="16209" y="15636"/>
                  <a:pt x="14536" y="12960"/>
                </a:cubicBezTo>
                <a:cubicBezTo>
                  <a:pt x="12847" y="10285"/>
                  <a:pt x="11605" y="7608"/>
                  <a:pt x="10761" y="4884"/>
                </a:cubicBezTo>
                <a:cubicBezTo>
                  <a:pt x="9916" y="3402"/>
                  <a:pt x="9916" y="1873"/>
                  <a:pt x="8244" y="343"/>
                </a:cubicBezTo>
                <a:cubicBezTo>
                  <a:pt x="8005" y="147"/>
                  <a:pt x="6157" y="0"/>
                  <a:pt x="4516"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56" name="Google Shape;1126;p39"/>
          <p:cNvSpPr/>
          <p:nvPr/>
        </p:nvSpPr>
        <p:spPr>
          <a:xfrm flipH="1">
            <a:off x="2006759" y="4625652"/>
            <a:ext cx="55570" cy="673392"/>
          </a:xfrm>
          <a:custGeom>
            <a:avLst/>
            <a:gdLst/>
            <a:ahLst/>
            <a:cxnLst>
              <a:cxn ang="0">
                <a:pos x="wd2" y="hd2"/>
              </a:cxn>
              <a:cxn ang="5400000">
                <a:pos x="wd2" y="hd2"/>
              </a:cxn>
              <a:cxn ang="10800000">
                <a:pos x="wd2" y="hd2"/>
              </a:cxn>
              <a:cxn ang="16200000">
                <a:pos x="wd2" y="hd2"/>
              </a:cxn>
            </a:cxnLst>
            <a:rect l="0" t="0" r="r" b="b"/>
            <a:pathLst>
              <a:path w="20992" h="21600" extrusionOk="0">
                <a:moveTo>
                  <a:pt x="15598" y="0"/>
                </a:moveTo>
                <a:cubicBezTo>
                  <a:pt x="12933" y="0"/>
                  <a:pt x="10067" y="142"/>
                  <a:pt x="9370" y="377"/>
                </a:cubicBezTo>
                <a:lnTo>
                  <a:pt x="8722" y="377"/>
                </a:lnTo>
                <a:cubicBezTo>
                  <a:pt x="6754" y="1210"/>
                  <a:pt x="5434" y="2101"/>
                  <a:pt x="4786" y="2991"/>
                </a:cubicBezTo>
                <a:cubicBezTo>
                  <a:pt x="4138" y="3827"/>
                  <a:pt x="3465" y="4715"/>
                  <a:pt x="2818" y="5551"/>
                </a:cubicBezTo>
                <a:cubicBezTo>
                  <a:pt x="2170" y="7220"/>
                  <a:pt x="850" y="8889"/>
                  <a:pt x="850" y="10613"/>
                </a:cubicBezTo>
                <a:cubicBezTo>
                  <a:pt x="-446" y="14006"/>
                  <a:pt x="-446" y="17456"/>
                  <a:pt x="2170" y="20849"/>
                </a:cubicBezTo>
                <a:cubicBezTo>
                  <a:pt x="2170" y="21350"/>
                  <a:pt x="6580" y="21600"/>
                  <a:pt x="11014" y="21600"/>
                </a:cubicBezTo>
                <a:cubicBezTo>
                  <a:pt x="15424" y="21600"/>
                  <a:pt x="19858" y="21350"/>
                  <a:pt x="19858" y="20849"/>
                </a:cubicBezTo>
                <a:cubicBezTo>
                  <a:pt x="19858" y="17456"/>
                  <a:pt x="18538" y="14006"/>
                  <a:pt x="18538" y="10613"/>
                </a:cubicBezTo>
                <a:cubicBezTo>
                  <a:pt x="18538" y="8889"/>
                  <a:pt x="19211" y="7220"/>
                  <a:pt x="19858" y="5551"/>
                </a:cubicBezTo>
                <a:lnTo>
                  <a:pt x="20506" y="2991"/>
                </a:lnTo>
                <a:cubicBezTo>
                  <a:pt x="21154" y="2101"/>
                  <a:pt x="21154" y="1267"/>
                  <a:pt x="20506" y="377"/>
                </a:cubicBezTo>
                <a:cubicBezTo>
                  <a:pt x="20207" y="114"/>
                  <a:pt x="17990" y="0"/>
                  <a:pt x="1559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57" name="Google Shape;1127;p39"/>
          <p:cNvSpPr/>
          <p:nvPr/>
        </p:nvSpPr>
        <p:spPr>
          <a:xfrm flipH="1">
            <a:off x="1824194" y="4618728"/>
            <a:ext cx="62901" cy="715532"/>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58" name="Google Shape;1128;p39"/>
          <p:cNvSpPr/>
          <p:nvPr/>
        </p:nvSpPr>
        <p:spPr>
          <a:xfrm flipH="1">
            <a:off x="1633416" y="4611937"/>
            <a:ext cx="81907" cy="689944"/>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59" name="Google Shape;1129;p39"/>
          <p:cNvSpPr/>
          <p:nvPr/>
        </p:nvSpPr>
        <p:spPr>
          <a:xfrm flipH="1">
            <a:off x="1465195" y="4610948"/>
            <a:ext cx="76948" cy="704584"/>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0" name="Google Shape;1130;p39"/>
          <p:cNvSpPr/>
          <p:nvPr/>
        </p:nvSpPr>
        <p:spPr>
          <a:xfrm flipH="1">
            <a:off x="1263947" y="4643127"/>
            <a:ext cx="59017" cy="661125"/>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1" name="Google Shape;1131;p39"/>
          <p:cNvSpPr/>
          <p:nvPr/>
        </p:nvSpPr>
        <p:spPr>
          <a:xfrm flipH="1">
            <a:off x="1048896" y="4607320"/>
            <a:ext cx="84032" cy="679392"/>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2" name="Google Shape;1132;p39"/>
          <p:cNvSpPr/>
          <p:nvPr/>
        </p:nvSpPr>
        <p:spPr>
          <a:xfrm flipH="1">
            <a:off x="837348" y="4616090"/>
            <a:ext cx="55683" cy="671676"/>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3" name="Google Shape;1133;p39"/>
          <p:cNvSpPr/>
          <p:nvPr/>
        </p:nvSpPr>
        <p:spPr>
          <a:xfrm flipH="1">
            <a:off x="513038" y="4605473"/>
            <a:ext cx="57887" cy="703992"/>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4" name="Google Shape;1134;p39"/>
          <p:cNvSpPr/>
          <p:nvPr/>
        </p:nvSpPr>
        <p:spPr>
          <a:xfrm flipH="1">
            <a:off x="317053" y="4617013"/>
            <a:ext cx="69380" cy="692450"/>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5" name="Google Shape;1135;p39"/>
          <p:cNvSpPr/>
          <p:nvPr/>
        </p:nvSpPr>
        <p:spPr>
          <a:xfrm flipH="1">
            <a:off x="136698" y="4618399"/>
            <a:ext cx="54422" cy="736635"/>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66" name="Google Shape;1136;p39"/>
          <p:cNvSpPr/>
          <p:nvPr/>
        </p:nvSpPr>
        <p:spPr>
          <a:xfrm rot="17701798" flipH="1">
            <a:off x="-835494" y="-805189"/>
            <a:ext cx="2283285" cy="2455757"/>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1289" name="Google Shape;1137;p39"/>
          <p:cNvGrpSpPr/>
          <p:nvPr/>
        </p:nvGrpSpPr>
        <p:grpSpPr>
          <a:xfrm>
            <a:off x="51357" y="269498"/>
            <a:ext cx="2119828" cy="773738"/>
            <a:chOff x="0" y="0"/>
            <a:chExt cx="2119826" cy="773736"/>
          </a:xfrm>
        </p:grpSpPr>
        <p:sp>
          <p:nvSpPr>
            <p:cNvPr id="1267" name="Google Shape;1138;p39"/>
            <p:cNvSpPr/>
            <p:nvPr/>
          </p:nvSpPr>
          <p:spPr>
            <a:xfrm rot="2700000" flipH="1">
              <a:off x="1842851" y="591706"/>
              <a:ext cx="66351"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68" name="Google Shape;1139;p39"/>
            <p:cNvSpPr/>
            <p:nvPr/>
          </p:nvSpPr>
          <p:spPr>
            <a:xfrm rot="2700000" flipH="1">
              <a:off x="2026381" y="621410"/>
              <a:ext cx="76073" cy="80650"/>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69" name="Google Shape;1140;p39"/>
            <p:cNvSpPr/>
            <p:nvPr/>
          </p:nvSpPr>
          <p:spPr>
            <a:xfrm rot="2700000" flipH="1">
              <a:off x="192284" y="34162"/>
              <a:ext cx="66352"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0" name="Google Shape;1141;p39"/>
            <p:cNvSpPr/>
            <p:nvPr/>
          </p:nvSpPr>
          <p:spPr>
            <a:xfrm rot="2700000" flipH="1">
              <a:off x="484669" y="8121"/>
              <a:ext cx="48835"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1" name="Google Shape;1142;p39"/>
            <p:cNvSpPr/>
            <p:nvPr/>
          </p:nvSpPr>
          <p:spPr>
            <a:xfrm rot="2700000" flipH="1">
              <a:off x="290868" y="271522"/>
              <a:ext cx="68355"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2" name="Google Shape;1143;p39"/>
            <p:cNvSpPr/>
            <p:nvPr/>
          </p:nvSpPr>
          <p:spPr>
            <a:xfrm rot="2700000" flipH="1">
              <a:off x="488879" y="220958"/>
              <a:ext cx="80007" cy="88468"/>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3" name="Google Shape;1144;p39"/>
            <p:cNvSpPr/>
            <p:nvPr/>
          </p:nvSpPr>
          <p:spPr>
            <a:xfrm rot="2700000" flipH="1">
              <a:off x="675158" y="87093"/>
              <a:ext cx="64421"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4" name="Google Shape;1145;p39"/>
            <p:cNvSpPr/>
            <p:nvPr/>
          </p:nvSpPr>
          <p:spPr>
            <a:xfrm rot="2700000" flipH="1">
              <a:off x="679473" y="275702"/>
              <a:ext cx="112255" cy="110733"/>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5" name="Google Shape;1146;p39"/>
            <p:cNvSpPr/>
            <p:nvPr/>
          </p:nvSpPr>
          <p:spPr>
            <a:xfrm rot="2700000" flipH="1">
              <a:off x="1019919" y="252974"/>
              <a:ext cx="81936" cy="9114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6" name="Google Shape;1147;p39"/>
            <p:cNvSpPr/>
            <p:nvPr/>
          </p:nvSpPr>
          <p:spPr>
            <a:xfrm rot="2700000" flipH="1">
              <a:off x="1193152" y="110342"/>
              <a:ext cx="64421" cy="65015"/>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7" name="Google Shape;1148;p39"/>
            <p:cNvSpPr/>
            <p:nvPr/>
          </p:nvSpPr>
          <p:spPr>
            <a:xfrm rot="2700000" flipH="1">
              <a:off x="1114050" y="51111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8" name="Google Shape;1149;p39"/>
            <p:cNvSpPr/>
            <p:nvPr/>
          </p:nvSpPr>
          <p:spPr>
            <a:xfrm rot="2700000" flipH="1">
              <a:off x="1339485" y="407892"/>
              <a:ext cx="101530" cy="1015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9" name="Google Shape;1150;p39"/>
            <p:cNvSpPr/>
            <p:nvPr/>
          </p:nvSpPr>
          <p:spPr>
            <a:xfrm rot="2700000" flipH="1">
              <a:off x="1522634" y="321131"/>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0" name="Google Shape;1151;p39"/>
            <p:cNvSpPr/>
            <p:nvPr/>
          </p:nvSpPr>
          <p:spPr>
            <a:xfrm rot="2700000" flipH="1">
              <a:off x="1573664" y="449143"/>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1" name="Google Shape;1152;p39"/>
            <p:cNvSpPr/>
            <p:nvPr/>
          </p:nvSpPr>
          <p:spPr>
            <a:xfrm rot="2700000" flipH="1">
              <a:off x="1609415" y="64349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2" name="Google Shape;1153;p39"/>
            <p:cNvSpPr/>
            <p:nvPr/>
          </p:nvSpPr>
          <p:spPr>
            <a:xfrm rot="2700000" flipH="1">
              <a:off x="1785684" y="374854"/>
              <a:ext cx="83223" cy="88468"/>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3" name="Google Shape;1154;p39"/>
            <p:cNvSpPr/>
            <p:nvPr/>
          </p:nvSpPr>
          <p:spPr>
            <a:xfrm rot="2700000" flipH="1">
              <a:off x="1343261" y="184705"/>
              <a:ext cx="66351" cy="6758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4" name="Google Shape;1155;p39"/>
            <p:cNvSpPr/>
            <p:nvPr/>
          </p:nvSpPr>
          <p:spPr>
            <a:xfrm rot="2700000" flipH="1">
              <a:off x="1371803" y="694785"/>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5" name="Google Shape;1156;p39"/>
            <p:cNvSpPr/>
            <p:nvPr/>
          </p:nvSpPr>
          <p:spPr>
            <a:xfrm rot="2700000" flipH="1">
              <a:off x="893236" y="565187"/>
              <a:ext cx="70285" cy="7026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6" name="Google Shape;1157;p39"/>
            <p:cNvSpPr/>
            <p:nvPr/>
          </p:nvSpPr>
          <p:spPr>
            <a:xfrm rot="2700000" flipH="1">
              <a:off x="600833" y="506848"/>
              <a:ext cx="97597"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7" name="Google Shape;1158;p39"/>
            <p:cNvSpPr/>
            <p:nvPr/>
          </p:nvSpPr>
          <p:spPr>
            <a:xfrm rot="2700000" flipH="1">
              <a:off x="336435" y="420097"/>
              <a:ext cx="122410" cy="115483"/>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8" name="Google Shape;1159;p39"/>
            <p:cNvSpPr/>
            <p:nvPr/>
          </p:nvSpPr>
          <p:spPr>
            <a:xfrm rot="2700000" flipH="1">
              <a:off x="22795" y="284957"/>
              <a:ext cx="95667"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290" name="Google Shape;1160;p39"/>
          <p:cNvSpPr/>
          <p:nvPr/>
        </p:nvSpPr>
        <p:spPr>
          <a:xfrm rot="12890995" flipH="1">
            <a:off x="7878915" y="3114084"/>
            <a:ext cx="1894051" cy="1459334"/>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69" y="7283"/>
                  <a:pt x="21273" y="9434"/>
                  <a:pt x="21253" y="11612"/>
                </a:cubicBezTo>
                <a:cubicBezTo>
                  <a:pt x="21234" y="12095"/>
                  <a:pt x="21178" y="12580"/>
                  <a:pt x="21104" y="13063"/>
                </a:cubicBezTo>
                <a:cubicBezTo>
                  <a:pt x="21067" y="13079"/>
                  <a:pt x="21035" y="13118"/>
                  <a:pt x="21022" y="13185"/>
                </a:cubicBezTo>
                <a:cubicBezTo>
                  <a:pt x="20916" y="13791"/>
                  <a:pt x="20769"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1291" name="Google Shape;1161;p39"/>
          <p:cNvSpPr/>
          <p:nvPr/>
        </p:nvSpPr>
        <p:spPr>
          <a:xfrm flipH="1">
            <a:off x="663455" y="4618728"/>
            <a:ext cx="61964" cy="65090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CUSTOM_7_1_1_1">
    <p:spTree>
      <p:nvGrpSpPr>
        <p:cNvPr id="1" name=""/>
        <p:cNvGrpSpPr/>
        <p:nvPr/>
      </p:nvGrpSpPr>
      <p:grpSpPr>
        <a:xfrm>
          <a:off x="0" y="0"/>
          <a:ext cx="0" cy="0"/>
          <a:chOff x="0" y="0"/>
          <a:chExt cx="0" cy="0"/>
        </a:xfrm>
      </p:grpSpPr>
      <p:sp>
        <p:nvSpPr>
          <p:cNvPr id="1299" name="Google Shape;1163;p40"/>
          <p:cNvSpPr/>
          <p:nvPr/>
        </p:nvSpPr>
        <p:spPr>
          <a:xfrm flipH="1">
            <a:off x="7596641" y="766684"/>
            <a:ext cx="1969637" cy="629135"/>
          </a:xfrm>
          <a:custGeom>
            <a:avLst/>
            <a:gdLst/>
            <a:ahLst/>
            <a:cxnLst>
              <a:cxn ang="0">
                <a:pos x="wd2" y="hd2"/>
              </a:cxn>
              <a:cxn ang="5400000">
                <a:pos x="wd2" y="hd2"/>
              </a:cxn>
              <a:cxn ang="10800000">
                <a:pos x="wd2" y="hd2"/>
              </a:cxn>
              <a:cxn ang="16200000">
                <a:pos x="wd2" y="hd2"/>
              </a:cxn>
            </a:cxnLst>
            <a:rect l="0" t="0" r="r" b="b"/>
            <a:pathLst>
              <a:path w="21445" h="21600" extrusionOk="0">
                <a:moveTo>
                  <a:pt x="13688" y="0"/>
                </a:moveTo>
                <a:cubicBezTo>
                  <a:pt x="13121" y="0"/>
                  <a:pt x="12554" y="41"/>
                  <a:pt x="11990" y="88"/>
                </a:cubicBezTo>
                <a:cubicBezTo>
                  <a:pt x="11109" y="190"/>
                  <a:pt x="10229" y="344"/>
                  <a:pt x="9316" y="448"/>
                </a:cubicBezTo>
                <a:cubicBezTo>
                  <a:pt x="8533" y="549"/>
                  <a:pt x="7751" y="704"/>
                  <a:pt x="6985" y="807"/>
                </a:cubicBezTo>
                <a:cubicBezTo>
                  <a:pt x="6262" y="950"/>
                  <a:pt x="5538" y="1224"/>
                  <a:pt x="4827" y="1224"/>
                </a:cubicBezTo>
                <a:cubicBezTo>
                  <a:pt x="4770" y="1224"/>
                  <a:pt x="4711" y="1222"/>
                  <a:pt x="4654" y="1218"/>
                </a:cubicBezTo>
                <a:cubicBezTo>
                  <a:pt x="4251" y="1179"/>
                  <a:pt x="3916" y="864"/>
                  <a:pt x="3537" y="864"/>
                </a:cubicBezTo>
                <a:cubicBezTo>
                  <a:pt x="3425" y="864"/>
                  <a:pt x="3309" y="891"/>
                  <a:pt x="3186" y="962"/>
                </a:cubicBezTo>
                <a:cubicBezTo>
                  <a:pt x="2534" y="1270"/>
                  <a:pt x="1898" y="2041"/>
                  <a:pt x="1328" y="3223"/>
                </a:cubicBezTo>
                <a:cubicBezTo>
                  <a:pt x="529" y="4920"/>
                  <a:pt x="-74" y="7850"/>
                  <a:pt x="7" y="10934"/>
                </a:cubicBezTo>
                <a:cubicBezTo>
                  <a:pt x="89" y="13555"/>
                  <a:pt x="643" y="15920"/>
                  <a:pt x="1344" y="17359"/>
                </a:cubicBezTo>
                <a:cubicBezTo>
                  <a:pt x="2045" y="18799"/>
                  <a:pt x="2876" y="19518"/>
                  <a:pt x="3692" y="20083"/>
                </a:cubicBezTo>
                <a:cubicBezTo>
                  <a:pt x="5286" y="21143"/>
                  <a:pt x="6899" y="21600"/>
                  <a:pt x="8517" y="21600"/>
                </a:cubicBezTo>
                <a:cubicBezTo>
                  <a:pt x="12160" y="21600"/>
                  <a:pt x="15830" y="19286"/>
                  <a:pt x="19374" y="16330"/>
                </a:cubicBezTo>
                <a:cubicBezTo>
                  <a:pt x="20239" y="15664"/>
                  <a:pt x="21217" y="14481"/>
                  <a:pt x="21412" y="11757"/>
                </a:cubicBezTo>
                <a:cubicBezTo>
                  <a:pt x="21526" y="10265"/>
                  <a:pt x="21331" y="8723"/>
                  <a:pt x="21070" y="7439"/>
                </a:cubicBezTo>
                <a:cubicBezTo>
                  <a:pt x="20304" y="3892"/>
                  <a:pt x="18967" y="2091"/>
                  <a:pt x="17646" y="1167"/>
                </a:cubicBezTo>
                <a:cubicBezTo>
                  <a:pt x="16354" y="229"/>
                  <a:pt x="15021" y="0"/>
                  <a:pt x="13688"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00" name="Google Shape;1164;p40"/>
          <p:cNvSpPr/>
          <p:nvPr/>
        </p:nvSpPr>
        <p:spPr>
          <a:xfrm flipH="1">
            <a:off x="7572243" y="153581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01" name="Google Shape;1165;p40"/>
          <p:cNvSpPr/>
          <p:nvPr/>
        </p:nvSpPr>
        <p:spPr>
          <a:xfrm flipH="1">
            <a:off x="7643533" y="2278191"/>
            <a:ext cx="2254647" cy="699672"/>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02" name="Google Shape;1166;p40"/>
          <p:cNvSpPr/>
          <p:nvPr/>
        </p:nvSpPr>
        <p:spPr>
          <a:xfrm flipH="1">
            <a:off x="7044658" y="475445"/>
            <a:ext cx="1842809" cy="2640342"/>
          </a:xfrm>
          <a:custGeom>
            <a:avLst/>
            <a:gdLst/>
            <a:ahLst/>
            <a:cxnLst>
              <a:cxn ang="0">
                <a:pos x="wd2" y="hd2"/>
              </a:cxn>
              <a:cxn ang="5400000">
                <a:pos x="wd2" y="hd2"/>
              </a:cxn>
              <a:cxn ang="10800000">
                <a:pos x="wd2" y="hd2"/>
              </a:cxn>
              <a:cxn ang="16200000">
                <a:pos x="wd2" y="hd2"/>
              </a:cxn>
            </a:cxnLst>
            <a:rect l="0" t="0" r="r" b="b"/>
            <a:pathLst>
              <a:path w="21509" h="21600" extrusionOk="0">
                <a:moveTo>
                  <a:pt x="13397" y="76"/>
                </a:moveTo>
                <a:cubicBezTo>
                  <a:pt x="14946" y="76"/>
                  <a:pt x="16483" y="296"/>
                  <a:pt x="17920" y="725"/>
                </a:cubicBezTo>
                <a:cubicBezTo>
                  <a:pt x="18246" y="830"/>
                  <a:pt x="18559" y="944"/>
                  <a:pt x="18885" y="1058"/>
                </a:cubicBezTo>
                <a:cubicBezTo>
                  <a:pt x="19197" y="1173"/>
                  <a:pt x="19523" y="1201"/>
                  <a:pt x="19754" y="1372"/>
                </a:cubicBezTo>
                <a:cubicBezTo>
                  <a:pt x="19958" y="1544"/>
                  <a:pt x="20135" y="1734"/>
                  <a:pt x="20270" y="1944"/>
                </a:cubicBezTo>
                <a:cubicBezTo>
                  <a:pt x="20433" y="2153"/>
                  <a:pt x="20583" y="2372"/>
                  <a:pt x="20719" y="2601"/>
                </a:cubicBezTo>
                <a:cubicBezTo>
                  <a:pt x="20950" y="3048"/>
                  <a:pt x="21112" y="3524"/>
                  <a:pt x="21207" y="4001"/>
                </a:cubicBezTo>
                <a:cubicBezTo>
                  <a:pt x="21301" y="4487"/>
                  <a:pt x="21355" y="4973"/>
                  <a:pt x="21357" y="5469"/>
                </a:cubicBezTo>
                <a:cubicBezTo>
                  <a:pt x="21351" y="5476"/>
                  <a:pt x="21346" y="5485"/>
                  <a:pt x="21343" y="5495"/>
                </a:cubicBezTo>
                <a:cubicBezTo>
                  <a:pt x="21398" y="7600"/>
                  <a:pt x="21140" y="9694"/>
                  <a:pt x="20556" y="11760"/>
                </a:cubicBezTo>
                <a:cubicBezTo>
                  <a:pt x="20270" y="12789"/>
                  <a:pt x="19904" y="13798"/>
                  <a:pt x="19469" y="14798"/>
                </a:cubicBezTo>
                <a:cubicBezTo>
                  <a:pt x="19116" y="15636"/>
                  <a:pt x="18667" y="16445"/>
                  <a:pt x="18138" y="17236"/>
                </a:cubicBezTo>
                <a:cubicBezTo>
                  <a:pt x="17132" y="18711"/>
                  <a:pt x="15692" y="20111"/>
                  <a:pt x="13560" y="20854"/>
                </a:cubicBezTo>
                <a:cubicBezTo>
                  <a:pt x="12269" y="21301"/>
                  <a:pt x="10829" y="21473"/>
                  <a:pt x="9416" y="21501"/>
                </a:cubicBezTo>
                <a:cubicBezTo>
                  <a:pt x="9192" y="21507"/>
                  <a:pt x="8968" y="21511"/>
                  <a:pt x="8743" y="21511"/>
                </a:cubicBezTo>
                <a:cubicBezTo>
                  <a:pt x="7604" y="21511"/>
                  <a:pt x="6459" y="21423"/>
                  <a:pt x="5381" y="21168"/>
                </a:cubicBezTo>
                <a:cubicBezTo>
                  <a:pt x="4145" y="20882"/>
                  <a:pt x="3058" y="20330"/>
                  <a:pt x="2284" y="19587"/>
                </a:cubicBezTo>
                <a:cubicBezTo>
                  <a:pt x="1509" y="18835"/>
                  <a:pt x="980" y="17969"/>
                  <a:pt x="694" y="17064"/>
                </a:cubicBezTo>
                <a:cubicBezTo>
                  <a:pt x="355" y="16045"/>
                  <a:pt x="260" y="14998"/>
                  <a:pt x="192" y="13950"/>
                </a:cubicBezTo>
                <a:cubicBezTo>
                  <a:pt x="111" y="12865"/>
                  <a:pt x="97" y="11780"/>
                  <a:pt x="151" y="10694"/>
                </a:cubicBezTo>
                <a:cubicBezTo>
                  <a:pt x="192" y="9618"/>
                  <a:pt x="301" y="8561"/>
                  <a:pt x="491" y="7504"/>
                </a:cubicBezTo>
                <a:cubicBezTo>
                  <a:pt x="654" y="6505"/>
                  <a:pt x="939" y="5495"/>
                  <a:pt x="1564" y="4581"/>
                </a:cubicBezTo>
                <a:cubicBezTo>
                  <a:pt x="2108" y="3782"/>
                  <a:pt x="2882" y="3067"/>
                  <a:pt x="3819" y="2486"/>
                </a:cubicBezTo>
                <a:cubicBezTo>
                  <a:pt x="4295" y="2172"/>
                  <a:pt x="4811" y="1906"/>
                  <a:pt x="5368" y="1668"/>
                </a:cubicBezTo>
                <a:cubicBezTo>
                  <a:pt x="5626" y="1554"/>
                  <a:pt x="5897" y="1449"/>
                  <a:pt x="6169" y="1353"/>
                </a:cubicBezTo>
                <a:cubicBezTo>
                  <a:pt x="6455" y="1239"/>
                  <a:pt x="6753" y="1153"/>
                  <a:pt x="7079" y="1106"/>
                </a:cubicBezTo>
                <a:cubicBezTo>
                  <a:pt x="7242" y="1087"/>
                  <a:pt x="7419" y="1068"/>
                  <a:pt x="7582" y="1030"/>
                </a:cubicBezTo>
                <a:cubicBezTo>
                  <a:pt x="7745" y="992"/>
                  <a:pt x="7922" y="934"/>
                  <a:pt x="8085" y="887"/>
                </a:cubicBezTo>
                <a:cubicBezTo>
                  <a:pt x="8438" y="792"/>
                  <a:pt x="8778" y="706"/>
                  <a:pt x="9131" y="620"/>
                </a:cubicBezTo>
                <a:cubicBezTo>
                  <a:pt x="9824" y="458"/>
                  <a:pt x="10516" y="316"/>
                  <a:pt x="11236" y="220"/>
                </a:cubicBezTo>
                <a:cubicBezTo>
                  <a:pt x="11953" y="123"/>
                  <a:pt x="12676" y="76"/>
                  <a:pt x="13397" y="76"/>
                </a:cubicBezTo>
                <a:close/>
                <a:moveTo>
                  <a:pt x="13510" y="0"/>
                </a:moveTo>
                <a:cubicBezTo>
                  <a:pt x="12076" y="0"/>
                  <a:pt x="10635" y="171"/>
                  <a:pt x="9280" y="506"/>
                </a:cubicBezTo>
                <a:cubicBezTo>
                  <a:pt x="8913" y="592"/>
                  <a:pt x="8547" y="687"/>
                  <a:pt x="8193" y="782"/>
                </a:cubicBezTo>
                <a:cubicBezTo>
                  <a:pt x="7867" y="887"/>
                  <a:pt x="7514" y="963"/>
                  <a:pt x="7161" y="1020"/>
                </a:cubicBezTo>
                <a:cubicBezTo>
                  <a:pt x="6550" y="1087"/>
                  <a:pt x="5966" y="1325"/>
                  <a:pt x="5449" y="1544"/>
                </a:cubicBezTo>
                <a:cubicBezTo>
                  <a:pt x="4335" y="2010"/>
                  <a:pt x="3357" y="2620"/>
                  <a:pt x="2556" y="3334"/>
                </a:cubicBezTo>
                <a:cubicBezTo>
                  <a:pt x="1741" y="4067"/>
                  <a:pt x="1157" y="4915"/>
                  <a:pt x="830" y="5819"/>
                </a:cubicBezTo>
                <a:cubicBezTo>
                  <a:pt x="463" y="6819"/>
                  <a:pt x="328" y="7866"/>
                  <a:pt x="206" y="8895"/>
                </a:cubicBezTo>
                <a:cubicBezTo>
                  <a:pt x="-80" y="11103"/>
                  <a:pt x="-66" y="13332"/>
                  <a:pt x="233" y="15541"/>
                </a:cubicBezTo>
                <a:cubicBezTo>
                  <a:pt x="504" y="17388"/>
                  <a:pt x="1278" y="19368"/>
                  <a:pt x="3479" y="20549"/>
                </a:cubicBezTo>
                <a:cubicBezTo>
                  <a:pt x="4553" y="21130"/>
                  <a:pt x="5857" y="21406"/>
                  <a:pt x="7175" y="21520"/>
                </a:cubicBezTo>
                <a:cubicBezTo>
                  <a:pt x="7778" y="21573"/>
                  <a:pt x="8387" y="21600"/>
                  <a:pt x="8995" y="21600"/>
                </a:cubicBezTo>
                <a:cubicBezTo>
                  <a:pt x="9811" y="21600"/>
                  <a:pt x="10625" y="21552"/>
                  <a:pt x="11426" y="21453"/>
                </a:cubicBezTo>
                <a:cubicBezTo>
                  <a:pt x="12717" y="21292"/>
                  <a:pt x="13926" y="20920"/>
                  <a:pt x="14972" y="20359"/>
                </a:cubicBezTo>
                <a:cubicBezTo>
                  <a:pt x="15896" y="19844"/>
                  <a:pt x="16684" y="19225"/>
                  <a:pt x="17323" y="18521"/>
                </a:cubicBezTo>
                <a:cubicBezTo>
                  <a:pt x="18735" y="16979"/>
                  <a:pt x="19550" y="15179"/>
                  <a:pt x="20202" y="13417"/>
                </a:cubicBezTo>
                <a:cubicBezTo>
                  <a:pt x="20963" y="11342"/>
                  <a:pt x="21398" y="9218"/>
                  <a:pt x="21493" y="7076"/>
                </a:cubicBezTo>
                <a:cubicBezTo>
                  <a:pt x="21520" y="6552"/>
                  <a:pt x="21507" y="6019"/>
                  <a:pt x="21493" y="5495"/>
                </a:cubicBezTo>
                <a:cubicBezTo>
                  <a:pt x="21488" y="5473"/>
                  <a:pt x="21471" y="5458"/>
                  <a:pt x="21450" y="5451"/>
                </a:cubicBezTo>
                <a:cubicBezTo>
                  <a:pt x="21408" y="4456"/>
                  <a:pt x="21295" y="3444"/>
                  <a:pt x="20773" y="2506"/>
                </a:cubicBezTo>
                <a:cubicBezTo>
                  <a:pt x="20651" y="2296"/>
                  <a:pt x="20501" y="2096"/>
                  <a:pt x="20352" y="1896"/>
                </a:cubicBezTo>
                <a:cubicBezTo>
                  <a:pt x="20216" y="1696"/>
                  <a:pt x="20053" y="1515"/>
                  <a:pt x="19863" y="1344"/>
                </a:cubicBezTo>
                <a:cubicBezTo>
                  <a:pt x="19768" y="1277"/>
                  <a:pt x="19659" y="1211"/>
                  <a:pt x="19537" y="1173"/>
                </a:cubicBezTo>
                <a:cubicBezTo>
                  <a:pt x="19387" y="1125"/>
                  <a:pt x="19238" y="1096"/>
                  <a:pt x="19089" y="1049"/>
                </a:cubicBezTo>
                <a:cubicBezTo>
                  <a:pt x="18749" y="944"/>
                  <a:pt x="18423" y="811"/>
                  <a:pt x="18083" y="697"/>
                </a:cubicBezTo>
                <a:cubicBezTo>
                  <a:pt x="16711" y="268"/>
                  <a:pt x="15244" y="39"/>
                  <a:pt x="13736" y="1"/>
                </a:cubicBezTo>
                <a:cubicBezTo>
                  <a:pt x="13660" y="0"/>
                  <a:pt x="13585" y="0"/>
                  <a:pt x="13510" y="0"/>
                </a:cubicBezTo>
                <a:close/>
              </a:path>
            </a:pathLst>
          </a:custGeom>
          <a:solidFill>
            <a:srgbClr val="282520"/>
          </a:solidFill>
          <a:ln w="19050">
            <a:solidFill>
              <a:srgbClr val="000000"/>
            </a:solidFill>
          </a:ln>
        </p:spPr>
        <p:txBody>
          <a:bodyPr lIns="0" tIns="0" rIns="0" bIns="0" anchor="ctr"/>
          <a:lstStyle/>
          <a:p>
            <a:pPr>
              <a:defRPr>
                <a:solidFill>
                  <a:srgbClr val="000000"/>
                </a:solidFill>
              </a:defRPr>
            </a:pPr>
            <a:endParaRPr/>
          </a:p>
        </p:txBody>
      </p:sp>
      <p:sp>
        <p:nvSpPr>
          <p:cNvPr id="1303" name="Google Shape;1167;p40"/>
          <p:cNvSpPr/>
          <p:nvPr/>
        </p:nvSpPr>
        <p:spPr>
          <a:xfrm>
            <a:off x="338537" y="1570476"/>
            <a:ext cx="1544688" cy="1799957"/>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304" name="Google Shape;1168;p40"/>
          <p:cNvSpPr/>
          <p:nvPr/>
        </p:nvSpPr>
        <p:spPr>
          <a:xfrm>
            <a:off x="177179" y="2920071"/>
            <a:ext cx="1351595" cy="2640258"/>
          </a:xfrm>
          <a:custGeom>
            <a:avLst/>
            <a:gdLst/>
            <a:ahLst/>
            <a:cxnLst>
              <a:cxn ang="0">
                <a:pos x="wd2" y="hd2"/>
              </a:cxn>
              <a:cxn ang="5400000">
                <a:pos x="wd2" y="hd2"/>
              </a:cxn>
              <a:cxn ang="10800000">
                <a:pos x="wd2" y="hd2"/>
              </a:cxn>
              <a:cxn ang="16200000">
                <a:pos x="wd2" y="hd2"/>
              </a:cxn>
            </a:cxnLst>
            <a:rect l="0" t="0" r="r" b="b"/>
            <a:pathLst>
              <a:path w="21355" h="21600" extrusionOk="0">
                <a:moveTo>
                  <a:pt x="8142" y="274"/>
                </a:moveTo>
                <a:cubicBezTo>
                  <a:pt x="8211" y="274"/>
                  <a:pt x="8280" y="275"/>
                  <a:pt x="8350" y="276"/>
                </a:cubicBezTo>
                <a:cubicBezTo>
                  <a:pt x="9772" y="290"/>
                  <a:pt x="11166" y="502"/>
                  <a:pt x="12397" y="884"/>
                </a:cubicBezTo>
                <a:cubicBezTo>
                  <a:pt x="15021" y="1692"/>
                  <a:pt x="16854" y="3036"/>
                  <a:pt x="18057" y="4466"/>
                </a:cubicBezTo>
                <a:cubicBezTo>
                  <a:pt x="19451" y="6165"/>
                  <a:pt x="20107" y="8020"/>
                  <a:pt x="20408" y="9860"/>
                </a:cubicBezTo>
                <a:cubicBezTo>
                  <a:pt x="20572" y="10780"/>
                  <a:pt x="20654" y="11715"/>
                  <a:pt x="20709" y="12635"/>
                </a:cubicBezTo>
                <a:cubicBezTo>
                  <a:pt x="20736" y="13513"/>
                  <a:pt x="20682" y="14405"/>
                  <a:pt x="20517" y="15282"/>
                </a:cubicBezTo>
                <a:cubicBezTo>
                  <a:pt x="20135" y="16910"/>
                  <a:pt x="19150" y="18581"/>
                  <a:pt x="16935" y="19784"/>
                </a:cubicBezTo>
                <a:cubicBezTo>
                  <a:pt x="15185" y="20729"/>
                  <a:pt x="12727" y="21402"/>
                  <a:pt x="10186" y="21402"/>
                </a:cubicBezTo>
                <a:cubicBezTo>
                  <a:pt x="9949" y="21402"/>
                  <a:pt x="9710" y="21396"/>
                  <a:pt x="9472" y="21384"/>
                </a:cubicBezTo>
                <a:cubicBezTo>
                  <a:pt x="8998" y="21355"/>
                  <a:pt x="8537" y="21305"/>
                  <a:pt x="8090" y="21230"/>
                </a:cubicBezTo>
                <a:cubicBezTo>
                  <a:pt x="8071" y="21223"/>
                  <a:pt x="8049" y="21217"/>
                  <a:pt x="8022" y="21214"/>
                </a:cubicBezTo>
                <a:cubicBezTo>
                  <a:pt x="7901" y="21194"/>
                  <a:pt x="7782" y="21173"/>
                  <a:pt x="7665" y="21150"/>
                </a:cubicBezTo>
                <a:cubicBezTo>
                  <a:pt x="7611" y="21139"/>
                  <a:pt x="7557" y="21127"/>
                  <a:pt x="7503" y="21115"/>
                </a:cubicBezTo>
                <a:cubicBezTo>
                  <a:pt x="7484" y="21110"/>
                  <a:pt x="7465" y="21107"/>
                  <a:pt x="7446" y="21105"/>
                </a:cubicBezTo>
                <a:cubicBezTo>
                  <a:pt x="4674" y="20509"/>
                  <a:pt x="2991" y="19064"/>
                  <a:pt x="2170" y="17618"/>
                </a:cubicBezTo>
                <a:cubicBezTo>
                  <a:pt x="1706" y="16698"/>
                  <a:pt x="1378" y="15778"/>
                  <a:pt x="1187" y="14829"/>
                </a:cubicBezTo>
                <a:cubicBezTo>
                  <a:pt x="968" y="13895"/>
                  <a:pt x="803" y="12960"/>
                  <a:pt x="694" y="12026"/>
                </a:cubicBezTo>
                <a:cubicBezTo>
                  <a:pt x="476" y="10158"/>
                  <a:pt x="612" y="8261"/>
                  <a:pt x="1132" y="6406"/>
                </a:cubicBezTo>
                <a:cubicBezTo>
                  <a:pt x="1405" y="5472"/>
                  <a:pt x="1788" y="4551"/>
                  <a:pt x="2308" y="3645"/>
                </a:cubicBezTo>
                <a:cubicBezTo>
                  <a:pt x="2581" y="3207"/>
                  <a:pt x="2854" y="2782"/>
                  <a:pt x="3155" y="2357"/>
                </a:cubicBezTo>
                <a:cubicBezTo>
                  <a:pt x="3428" y="1989"/>
                  <a:pt x="3784" y="1635"/>
                  <a:pt x="4195" y="1295"/>
                </a:cubicBezTo>
                <a:cubicBezTo>
                  <a:pt x="4631" y="969"/>
                  <a:pt x="5206" y="701"/>
                  <a:pt x="5916" y="517"/>
                </a:cubicBezTo>
                <a:cubicBezTo>
                  <a:pt x="6619" y="348"/>
                  <a:pt x="7368" y="274"/>
                  <a:pt x="8142" y="274"/>
                </a:cubicBezTo>
                <a:close/>
                <a:moveTo>
                  <a:pt x="8084" y="0"/>
                </a:moveTo>
                <a:cubicBezTo>
                  <a:pt x="7270" y="0"/>
                  <a:pt x="6464" y="71"/>
                  <a:pt x="5725" y="234"/>
                </a:cubicBezTo>
                <a:cubicBezTo>
                  <a:pt x="4166" y="573"/>
                  <a:pt x="3264" y="1338"/>
                  <a:pt x="2635" y="2117"/>
                </a:cubicBezTo>
                <a:cubicBezTo>
                  <a:pt x="1979" y="2994"/>
                  <a:pt x="1432" y="3900"/>
                  <a:pt x="1077" y="4834"/>
                </a:cubicBezTo>
                <a:cubicBezTo>
                  <a:pt x="285" y="6731"/>
                  <a:pt x="-71" y="8671"/>
                  <a:pt x="11" y="10610"/>
                </a:cubicBezTo>
                <a:cubicBezTo>
                  <a:pt x="38" y="11587"/>
                  <a:pt x="147" y="12564"/>
                  <a:pt x="339" y="13541"/>
                </a:cubicBezTo>
                <a:cubicBezTo>
                  <a:pt x="558" y="14504"/>
                  <a:pt x="776" y="15466"/>
                  <a:pt x="1105" y="16429"/>
                </a:cubicBezTo>
                <a:cubicBezTo>
                  <a:pt x="1734" y="18142"/>
                  <a:pt x="2991" y="19911"/>
                  <a:pt x="5889" y="20931"/>
                </a:cubicBezTo>
                <a:cubicBezTo>
                  <a:pt x="6491" y="21144"/>
                  <a:pt x="7174" y="21313"/>
                  <a:pt x="7885" y="21427"/>
                </a:cubicBezTo>
                <a:cubicBezTo>
                  <a:pt x="7909" y="21430"/>
                  <a:pt x="7931" y="21432"/>
                  <a:pt x="7952" y="21432"/>
                </a:cubicBezTo>
                <a:cubicBezTo>
                  <a:pt x="7967" y="21432"/>
                  <a:pt x="7982" y="21431"/>
                  <a:pt x="7996" y="21429"/>
                </a:cubicBezTo>
                <a:cubicBezTo>
                  <a:pt x="8725" y="21546"/>
                  <a:pt x="9470" y="21600"/>
                  <a:pt x="10213" y="21600"/>
                </a:cubicBezTo>
                <a:cubicBezTo>
                  <a:pt x="12042" y="21600"/>
                  <a:pt x="13864" y="21273"/>
                  <a:pt x="15432" y="20747"/>
                </a:cubicBezTo>
                <a:cubicBezTo>
                  <a:pt x="16662" y="20336"/>
                  <a:pt x="17755" y="19798"/>
                  <a:pt x="18604" y="19176"/>
                </a:cubicBezTo>
                <a:cubicBezTo>
                  <a:pt x="19560" y="18439"/>
                  <a:pt x="20244" y="17632"/>
                  <a:pt x="20654" y="16783"/>
                </a:cubicBezTo>
                <a:cubicBezTo>
                  <a:pt x="21529" y="14985"/>
                  <a:pt x="21420" y="13102"/>
                  <a:pt x="21200" y="11276"/>
                </a:cubicBezTo>
                <a:cubicBezTo>
                  <a:pt x="20982" y="9365"/>
                  <a:pt x="20517" y="7439"/>
                  <a:pt x="19369" y="5613"/>
                </a:cubicBezTo>
                <a:cubicBezTo>
                  <a:pt x="18357" y="4013"/>
                  <a:pt x="16799" y="2470"/>
                  <a:pt x="14311" y="1352"/>
                </a:cubicBezTo>
                <a:cubicBezTo>
                  <a:pt x="13217" y="828"/>
                  <a:pt x="11904" y="432"/>
                  <a:pt x="10483" y="191"/>
                </a:cubicBezTo>
                <a:cubicBezTo>
                  <a:pt x="9717" y="71"/>
                  <a:pt x="8897" y="0"/>
                  <a:pt x="808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305" name="Google Shape;1169;p40"/>
          <p:cNvSpPr/>
          <p:nvPr/>
        </p:nvSpPr>
        <p:spPr>
          <a:xfrm>
            <a:off x="853130" y="3439437"/>
            <a:ext cx="279935" cy="230358"/>
          </a:xfrm>
          <a:custGeom>
            <a:avLst/>
            <a:gdLst/>
            <a:ahLst/>
            <a:cxnLst>
              <a:cxn ang="0">
                <a:pos x="wd2" y="hd2"/>
              </a:cxn>
              <a:cxn ang="5400000">
                <a:pos x="wd2" y="hd2"/>
              </a:cxn>
              <a:cxn ang="10800000">
                <a:pos x="wd2" y="hd2"/>
              </a:cxn>
              <a:cxn ang="16200000">
                <a:pos x="wd2" y="hd2"/>
              </a:cxn>
            </a:cxnLst>
            <a:rect l="0" t="0" r="r" b="b"/>
            <a:pathLst>
              <a:path w="19553" h="21600" extrusionOk="0">
                <a:moveTo>
                  <a:pt x="9816" y="4862"/>
                </a:moveTo>
                <a:cubicBezTo>
                  <a:pt x="11448" y="4862"/>
                  <a:pt x="13121" y="5398"/>
                  <a:pt x="14476" y="6059"/>
                </a:cubicBezTo>
                <a:cubicBezTo>
                  <a:pt x="14637" y="6139"/>
                  <a:pt x="14798" y="6170"/>
                  <a:pt x="14950" y="6170"/>
                </a:cubicBezTo>
                <a:cubicBezTo>
                  <a:pt x="15060" y="6170"/>
                  <a:pt x="15166" y="6151"/>
                  <a:pt x="15267" y="6120"/>
                </a:cubicBezTo>
                <a:cubicBezTo>
                  <a:pt x="17606" y="8551"/>
                  <a:pt x="16402" y="13302"/>
                  <a:pt x="14113" y="15147"/>
                </a:cubicBezTo>
                <a:cubicBezTo>
                  <a:pt x="12725" y="16158"/>
                  <a:pt x="11177" y="16689"/>
                  <a:pt x="9619" y="16689"/>
                </a:cubicBezTo>
                <a:cubicBezTo>
                  <a:pt x="8185" y="16689"/>
                  <a:pt x="6742" y="16239"/>
                  <a:pt x="5409" y="15307"/>
                </a:cubicBezTo>
                <a:cubicBezTo>
                  <a:pt x="2992" y="13357"/>
                  <a:pt x="3598" y="8977"/>
                  <a:pt x="5533" y="6706"/>
                </a:cubicBezTo>
                <a:cubicBezTo>
                  <a:pt x="6714" y="5355"/>
                  <a:pt x="8249" y="4862"/>
                  <a:pt x="9816" y="4862"/>
                </a:cubicBezTo>
                <a:close/>
                <a:moveTo>
                  <a:pt x="9095" y="0"/>
                </a:moveTo>
                <a:cubicBezTo>
                  <a:pt x="6324" y="0"/>
                  <a:pt x="3649" y="1289"/>
                  <a:pt x="1783" y="4596"/>
                </a:cubicBezTo>
                <a:cubicBezTo>
                  <a:pt x="-1117" y="9464"/>
                  <a:pt x="-510" y="17090"/>
                  <a:pt x="3837" y="20014"/>
                </a:cubicBezTo>
                <a:cubicBezTo>
                  <a:pt x="5418" y="21069"/>
                  <a:pt x="7298" y="21600"/>
                  <a:pt x="9200" y="21600"/>
                </a:cubicBezTo>
                <a:cubicBezTo>
                  <a:pt x="12551" y="21600"/>
                  <a:pt x="15979" y="19971"/>
                  <a:pt x="17978" y="16769"/>
                </a:cubicBezTo>
                <a:cubicBezTo>
                  <a:pt x="20483" y="12611"/>
                  <a:pt x="20046" y="5454"/>
                  <a:pt x="16333" y="2918"/>
                </a:cubicBezTo>
                <a:cubicBezTo>
                  <a:pt x="16200" y="2610"/>
                  <a:pt x="15988" y="2338"/>
                  <a:pt x="15685" y="2166"/>
                </a:cubicBezTo>
                <a:cubicBezTo>
                  <a:pt x="13677" y="851"/>
                  <a:pt x="11356" y="0"/>
                  <a:pt x="909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306" name="Google Shape;1170;p40"/>
          <p:cNvSpPr/>
          <p:nvPr/>
        </p:nvSpPr>
        <p:spPr>
          <a:xfrm>
            <a:off x="839880" y="3772610"/>
            <a:ext cx="264688" cy="431106"/>
          </a:xfrm>
          <a:custGeom>
            <a:avLst/>
            <a:gdLst/>
            <a:ahLst/>
            <a:cxnLst>
              <a:cxn ang="0">
                <a:pos x="wd2" y="hd2"/>
              </a:cxn>
              <a:cxn ang="5400000">
                <a:pos x="wd2" y="hd2"/>
              </a:cxn>
              <a:cxn ang="10800000">
                <a:pos x="wd2" y="hd2"/>
              </a:cxn>
              <a:cxn ang="16200000">
                <a:pos x="wd2" y="hd2"/>
              </a:cxn>
            </a:cxnLst>
            <a:rect l="0" t="0" r="r" b="b"/>
            <a:pathLst>
              <a:path w="19292" h="21600" extrusionOk="0">
                <a:moveTo>
                  <a:pt x="9358" y="2552"/>
                </a:moveTo>
                <a:cubicBezTo>
                  <a:pt x="10739" y="2967"/>
                  <a:pt x="12360" y="4015"/>
                  <a:pt x="12791" y="4490"/>
                </a:cubicBezTo>
                <a:cubicBezTo>
                  <a:pt x="13295" y="5097"/>
                  <a:pt x="13799" y="5703"/>
                  <a:pt x="14177" y="6310"/>
                </a:cubicBezTo>
                <a:cubicBezTo>
                  <a:pt x="14935" y="7612"/>
                  <a:pt x="15568" y="9000"/>
                  <a:pt x="15942" y="10385"/>
                </a:cubicBezTo>
                <a:cubicBezTo>
                  <a:pt x="16494" y="12870"/>
                  <a:pt x="16566" y="19276"/>
                  <a:pt x="11952" y="19276"/>
                </a:cubicBezTo>
                <a:cubicBezTo>
                  <a:pt x="11252" y="19276"/>
                  <a:pt x="10442" y="19127"/>
                  <a:pt x="9511" y="18795"/>
                </a:cubicBezTo>
                <a:cubicBezTo>
                  <a:pt x="5727" y="17410"/>
                  <a:pt x="3963" y="13592"/>
                  <a:pt x="3329" y="10905"/>
                </a:cubicBezTo>
                <a:cubicBezTo>
                  <a:pt x="2466" y="7414"/>
                  <a:pt x="4154" y="3669"/>
                  <a:pt x="9358" y="2552"/>
                </a:cubicBezTo>
                <a:close/>
                <a:moveTo>
                  <a:pt x="9554" y="0"/>
                </a:moveTo>
                <a:cubicBezTo>
                  <a:pt x="8562" y="0"/>
                  <a:pt x="7492" y="257"/>
                  <a:pt x="6360" y="847"/>
                </a:cubicBezTo>
                <a:cubicBezTo>
                  <a:pt x="6077" y="989"/>
                  <a:pt x="5910" y="1167"/>
                  <a:pt x="5823" y="1355"/>
                </a:cubicBezTo>
                <a:cubicBezTo>
                  <a:pt x="697" y="3488"/>
                  <a:pt x="-862" y="8133"/>
                  <a:pt x="433" y="12208"/>
                </a:cubicBezTo>
                <a:cubicBezTo>
                  <a:pt x="1598" y="15976"/>
                  <a:pt x="5137" y="21600"/>
                  <a:pt x="11650" y="21600"/>
                </a:cubicBezTo>
                <a:cubicBezTo>
                  <a:pt x="12178" y="21600"/>
                  <a:pt x="12729" y="21560"/>
                  <a:pt x="13295" y="21485"/>
                </a:cubicBezTo>
                <a:cubicBezTo>
                  <a:pt x="20738" y="20529"/>
                  <a:pt x="19601" y="12814"/>
                  <a:pt x="18465" y="9000"/>
                </a:cubicBezTo>
                <a:cubicBezTo>
                  <a:pt x="17731" y="6396"/>
                  <a:pt x="14542" y="0"/>
                  <a:pt x="955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307" name="Google Shape;1171;p40"/>
          <p:cNvSpPr/>
          <p:nvPr/>
        </p:nvSpPr>
        <p:spPr>
          <a:xfrm>
            <a:off x="522157" y="3656750"/>
            <a:ext cx="284898" cy="212001"/>
          </a:xfrm>
          <a:custGeom>
            <a:avLst/>
            <a:gdLst/>
            <a:ahLst/>
            <a:cxnLst>
              <a:cxn ang="0">
                <a:pos x="wd2" y="hd2"/>
              </a:cxn>
              <a:cxn ang="5400000">
                <a:pos x="wd2" y="hd2"/>
              </a:cxn>
              <a:cxn ang="10800000">
                <a:pos x="wd2" y="hd2"/>
              </a:cxn>
              <a:cxn ang="16200000">
                <a:pos x="wd2" y="hd2"/>
              </a:cxn>
            </a:cxnLst>
            <a:rect l="0" t="0" r="r" b="b"/>
            <a:pathLst>
              <a:path w="19673" h="21600" extrusionOk="0">
                <a:moveTo>
                  <a:pt x="9898" y="3546"/>
                </a:moveTo>
                <a:cubicBezTo>
                  <a:pt x="10125" y="3546"/>
                  <a:pt x="10348" y="3553"/>
                  <a:pt x="10575" y="3566"/>
                </a:cubicBezTo>
                <a:cubicBezTo>
                  <a:pt x="10789" y="4197"/>
                  <a:pt x="11193" y="4679"/>
                  <a:pt x="11706" y="4679"/>
                </a:cubicBezTo>
                <a:cubicBezTo>
                  <a:pt x="11861" y="4679"/>
                  <a:pt x="12024" y="4632"/>
                  <a:pt x="12193" y="4539"/>
                </a:cubicBezTo>
                <a:cubicBezTo>
                  <a:pt x="12606" y="4358"/>
                  <a:pt x="12988" y="4277"/>
                  <a:pt x="13333" y="4277"/>
                </a:cubicBezTo>
                <a:cubicBezTo>
                  <a:pt x="16395" y="4277"/>
                  <a:pt x="16859" y="10720"/>
                  <a:pt x="14823" y="13884"/>
                </a:cubicBezTo>
                <a:cubicBezTo>
                  <a:pt x="13315" y="16237"/>
                  <a:pt x="11025" y="17229"/>
                  <a:pt x="8821" y="17229"/>
                </a:cubicBezTo>
                <a:cubicBezTo>
                  <a:pt x="8049" y="17229"/>
                  <a:pt x="7290" y="17108"/>
                  <a:pt x="6577" y="16880"/>
                </a:cubicBezTo>
                <a:cubicBezTo>
                  <a:pt x="2874" y="15821"/>
                  <a:pt x="1438" y="10532"/>
                  <a:pt x="4187" y="6476"/>
                </a:cubicBezTo>
                <a:cubicBezTo>
                  <a:pt x="5704" y="4237"/>
                  <a:pt x="7794" y="3546"/>
                  <a:pt x="9898" y="3546"/>
                </a:cubicBezTo>
                <a:close/>
                <a:moveTo>
                  <a:pt x="9371" y="0"/>
                </a:moveTo>
                <a:cubicBezTo>
                  <a:pt x="5618" y="0"/>
                  <a:pt x="2038" y="1911"/>
                  <a:pt x="484" y="7709"/>
                </a:cubicBezTo>
                <a:cubicBezTo>
                  <a:pt x="-1429" y="15117"/>
                  <a:pt x="2633" y="20581"/>
                  <a:pt x="7295" y="21466"/>
                </a:cubicBezTo>
                <a:cubicBezTo>
                  <a:pt x="7831" y="21553"/>
                  <a:pt x="8385" y="21600"/>
                  <a:pt x="8944" y="21600"/>
                </a:cubicBezTo>
                <a:cubicBezTo>
                  <a:pt x="13815" y="21600"/>
                  <a:pt x="19067" y="18094"/>
                  <a:pt x="19603" y="10183"/>
                </a:cubicBezTo>
                <a:cubicBezTo>
                  <a:pt x="20171" y="4565"/>
                  <a:pt x="17186" y="67"/>
                  <a:pt x="13769" y="67"/>
                </a:cubicBezTo>
                <a:cubicBezTo>
                  <a:pt x="13288" y="67"/>
                  <a:pt x="12792" y="161"/>
                  <a:pt x="12297" y="355"/>
                </a:cubicBezTo>
                <a:cubicBezTo>
                  <a:pt x="11334" y="134"/>
                  <a:pt x="10348" y="0"/>
                  <a:pt x="937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1325" name="Google Shape;1172;p40"/>
          <p:cNvGrpSpPr/>
          <p:nvPr/>
        </p:nvGrpSpPr>
        <p:grpSpPr>
          <a:xfrm>
            <a:off x="4230698" y="4049394"/>
            <a:ext cx="4390222" cy="640840"/>
            <a:chOff x="0" y="0"/>
            <a:chExt cx="4390221" cy="640839"/>
          </a:xfrm>
        </p:grpSpPr>
        <p:sp>
          <p:nvSpPr>
            <p:cNvPr id="1308" name="Google Shape;1173;p40"/>
            <p:cNvSpPr/>
            <p:nvPr/>
          </p:nvSpPr>
          <p:spPr>
            <a:xfrm rot="15968093" flipH="1">
              <a:off x="2962256" y="153627"/>
              <a:ext cx="97885" cy="9544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09" name="Google Shape;1174;p40"/>
            <p:cNvSpPr/>
            <p:nvPr/>
          </p:nvSpPr>
          <p:spPr>
            <a:xfrm rot="15968093" flipH="1">
              <a:off x="3158241" y="3031"/>
              <a:ext cx="84095" cy="83467"/>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0" name="Google Shape;1175;p40"/>
            <p:cNvSpPr/>
            <p:nvPr/>
          </p:nvSpPr>
          <p:spPr>
            <a:xfrm rot="15968093" flipH="1">
              <a:off x="3527930" y="143481"/>
              <a:ext cx="109134" cy="1096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1" name="Google Shape;1176;p40"/>
            <p:cNvSpPr/>
            <p:nvPr/>
          </p:nvSpPr>
          <p:spPr>
            <a:xfrm rot="15968093" flipH="1">
              <a:off x="2646405" y="248290"/>
              <a:ext cx="94846" cy="10260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2" name="Google Shape;1177;p40"/>
            <p:cNvSpPr/>
            <p:nvPr/>
          </p:nvSpPr>
          <p:spPr>
            <a:xfrm rot="15968093" flipH="1">
              <a:off x="2450286" y="127278"/>
              <a:ext cx="141383" cy="14797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3" name="Google Shape;1178;p40"/>
            <p:cNvSpPr/>
            <p:nvPr/>
          </p:nvSpPr>
          <p:spPr>
            <a:xfrm rot="15968093" flipH="1">
              <a:off x="2364576" y="380924"/>
              <a:ext cx="94846" cy="9544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4" name="Google Shape;1179;p40"/>
            <p:cNvSpPr/>
            <p:nvPr/>
          </p:nvSpPr>
          <p:spPr>
            <a:xfrm rot="15968093" flipH="1">
              <a:off x="2045270" y="269985"/>
              <a:ext cx="114504" cy="112226"/>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5" name="Google Shape;1180;p40"/>
            <p:cNvSpPr/>
            <p:nvPr/>
          </p:nvSpPr>
          <p:spPr>
            <a:xfrm rot="15968093" flipH="1">
              <a:off x="1825569" y="337531"/>
              <a:ext cx="78744" cy="92993"/>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6" name="Google Shape;1181;p40"/>
            <p:cNvSpPr/>
            <p:nvPr/>
          </p:nvSpPr>
          <p:spPr>
            <a:xfrm rot="15968093" flipH="1">
              <a:off x="1336557" y="318277"/>
              <a:ext cx="103759" cy="1121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7" name="Google Shape;1182;p40"/>
            <p:cNvSpPr/>
            <p:nvPr/>
          </p:nvSpPr>
          <p:spPr>
            <a:xfrm rot="15968093" flipH="1">
              <a:off x="1055237" y="421738"/>
              <a:ext cx="42933" cy="57338"/>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8" name="Google Shape;1183;p40"/>
            <p:cNvSpPr/>
            <p:nvPr/>
          </p:nvSpPr>
          <p:spPr>
            <a:xfrm rot="15968093" flipH="1">
              <a:off x="770333" y="409537"/>
              <a:ext cx="89468" cy="88366"/>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9" name="Google Shape;1184;p40"/>
            <p:cNvSpPr/>
            <p:nvPr/>
          </p:nvSpPr>
          <p:spPr>
            <a:xfrm rot="15968093" flipH="1">
              <a:off x="3863085" y="174737"/>
              <a:ext cx="105596" cy="1121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0" name="Google Shape;1185;p40"/>
            <p:cNvSpPr/>
            <p:nvPr/>
          </p:nvSpPr>
          <p:spPr>
            <a:xfrm rot="15968093" flipH="1">
              <a:off x="526119" y="311126"/>
              <a:ext cx="96615"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1" name="Google Shape;1186;p40"/>
            <p:cNvSpPr/>
            <p:nvPr/>
          </p:nvSpPr>
          <p:spPr>
            <a:xfrm rot="15968093" flipH="1">
              <a:off x="585123" y="543127"/>
              <a:ext cx="91240" cy="9780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2" name="Google Shape;1187;p40"/>
            <p:cNvSpPr/>
            <p:nvPr/>
          </p:nvSpPr>
          <p:spPr>
            <a:xfrm rot="15968093" flipH="1">
              <a:off x="399541" y="510517"/>
              <a:ext cx="71577" cy="7639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3" name="Google Shape;1188;p40"/>
            <p:cNvSpPr/>
            <p:nvPr/>
          </p:nvSpPr>
          <p:spPr>
            <a:xfrm rot="15968093" flipH="1">
              <a:off x="7069" y="540055"/>
              <a:ext cx="89471"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4" name="Google Shape;1189;p40"/>
            <p:cNvSpPr/>
            <p:nvPr/>
          </p:nvSpPr>
          <p:spPr>
            <a:xfrm rot="15968093" flipH="1">
              <a:off x="4290792" y="176669"/>
              <a:ext cx="102602" cy="89545"/>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326" name="Google Shape;1190;p40"/>
          <p:cNvSpPr/>
          <p:nvPr/>
        </p:nvSpPr>
        <p:spPr>
          <a:xfrm rot="18900000" flipH="1">
            <a:off x="2237884" y="-1527465"/>
            <a:ext cx="2954478" cy="3177650"/>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3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_AND_TWO_COLUMNS">
    <p:spTree>
      <p:nvGrpSpPr>
        <p:cNvPr id="1" name=""/>
        <p:cNvGrpSpPr/>
        <p:nvPr/>
      </p:nvGrpSpPr>
      <p:grpSpPr>
        <a:xfrm>
          <a:off x="0" y="0"/>
          <a:ext cx="0" cy="0"/>
          <a:chOff x="0" y="0"/>
          <a:chExt cx="0" cy="0"/>
        </a:xfrm>
      </p:grpSpPr>
      <p:sp>
        <p:nvSpPr>
          <p:cNvPr id="116" name="Google Shape;114;p5"/>
          <p:cNvSpPr/>
          <p:nvPr/>
        </p:nvSpPr>
        <p:spPr>
          <a:xfrm rot="18381302">
            <a:off x="7722895" y="3642151"/>
            <a:ext cx="2109134" cy="1642705"/>
          </a:xfrm>
          <a:custGeom>
            <a:avLst/>
            <a:gdLst/>
            <a:ahLst/>
            <a:cxnLst>
              <a:cxn ang="0">
                <a:pos x="wd2" y="hd2"/>
              </a:cxn>
              <a:cxn ang="5400000">
                <a:pos x="wd2" y="hd2"/>
              </a:cxn>
              <a:cxn ang="10800000">
                <a:pos x="wd2" y="hd2"/>
              </a:cxn>
              <a:cxn ang="16200000">
                <a:pos x="wd2" y="hd2"/>
              </a:cxn>
            </a:cxnLst>
            <a:rect l="0" t="0" r="r" b="b"/>
            <a:pathLst>
              <a:path w="20548" h="21600" extrusionOk="0">
                <a:moveTo>
                  <a:pt x="9272" y="0"/>
                </a:moveTo>
                <a:cubicBezTo>
                  <a:pt x="8769" y="0"/>
                  <a:pt x="8268" y="18"/>
                  <a:pt x="7775" y="58"/>
                </a:cubicBezTo>
                <a:cubicBezTo>
                  <a:pt x="6746" y="216"/>
                  <a:pt x="5782" y="768"/>
                  <a:pt x="4882" y="1712"/>
                </a:cubicBezTo>
                <a:cubicBezTo>
                  <a:pt x="3446" y="3089"/>
                  <a:pt x="2010" y="4625"/>
                  <a:pt x="1025" y="6908"/>
                </a:cubicBezTo>
                <a:cubicBezTo>
                  <a:pt x="61" y="9192"/>
                  <a:pt x="-368" y="12380"/>
                  <a:pt x="382" y="14899"/>
                </a:cubicBezTo>
                <a:cubicBezTo>
                  <a:pt x="811" y="16355"/>
                  <a:pt x="1582" y="17420"/>
                  <a:pt x="2396" y="18246"/>
                </a:cubicBezTo>
                <a:cubicBezTo>
                  <a:pt x="4552" y="20540"/>
                  <a:pt x="7057" y="21600"/>
                  <a:pt x="9594" y="21600"/>
                </a:cubicBezTo>
                <a:cubicBezTo>
                  <a:pt x="11974" y="21600"/>
                  <a:pt x="14382" y="20669"/>
                  <a:pt x="16560" y="18954"/>
                </a:cubicBezTo>
                <a:cubicBezTo>
                  <a:pt x="18103" y="17734"/>
                  <a:pt x="19624" y="16002"/>
                  <a:pt x="20267" y="13285"/>
                </a:cubicBezTo>
                <a:cubicBezTo>
                  <a:pt x="21232" y="9112"/>
                  <a:pt x="19581" y="4231"/>
                  <a:pt x="17289" y="2145"/>
                </a:cubicBezTo>
                <a:cubicBezTo>
                  <a:pt x="15682" y="689"/>
                  <a:pt x="13882" y="256"/>
                  <a:pt x="12081" y="138"/>
                </a:cubicBezTo>
                <a:cubicBezTo>
                  <a:pt x="11161" y="60"/>
                  <a:pt x="10212" y="0"/>
                  <a:pt x="927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17" name="Body Level One…"/>
          <p:cNvSpPr txBox="1">
            <a:spLocks noGrp="1"/>
          </p:cNvSpPr>
          <p:nvPr>
            <p:ph type="body" sz="quarter" idx="1"/>
          </p:nvPr>
        </p:nvSpPr>
        <p:spPr>
          <a:xfrm>
            <a:off x="1559399" y="3040175"/>
            <a:ext cx="2847901" cy="1250101"/>
          </a:xfrm>
          <a:prstGeom prst="rect">
            <a:avLst/>
          </a:prstGeom>
        </p:spPr>
        <p:txBody>
          <a:bodyPr anchor="ctr">
            <a:normAutofit/>
          </a:bodyPr>
          <a:lstStyle>
            <a:lvl1pPr marL="317500" indent="-177800" algn="ctr">
              <a:lnSpc>
                <a:spcPct val="100000"/>
              </a:lnSpc>
              <a:buClrTx/>
              <a:buSzTx/>
              <a:buFontTx/>
              <a:buNone/>
            </a:lvl1pPr>
            <a:lvl2pPr marL="317500" indent="279400" algn="ctr">
              <a:lnSpc>
                <a:spcPct val="100000"/>
              </a:lnSpc>
              <a:buClrTx/>
              <a:buSzTx/>
              <a:buFontTx/>
              <a:buNone/>
            </a:lvl2pPr>
            <a:lvl3pPr marL="317500" indent="736600" algn="ctr">
              <a:lnSpc>
                <a:spcPct val="100000"/>
              </a:lnSpc>
              <a:buClrTx/>
              <a:buSzTx/>
              <a:buFontTx/>
              <a:buNone/>
            </a:lvl3pPr>
            <a:lvl4pPr marL="317500" indent="1193800" algn="ctr">
              <a:lnSpc>
                <a:spcPct val="100000"/>
              </a:lnSpc>
              <a:buClrTx/>
              <a:buSzTx/>
              <a:buFontTx/>
              <a:buNone/>
            </a:lvl4pPr>
            <a:lvl5pPr marL="317500" indent="1651000" algn="ctr">
              <a:lnSpc>
                <a:spcPct val="100000"/>
              </a:lnSpc>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118" name="Title Text"/>
          <p:cNvSpPr txBox="1">
            <a:spLocks noGrp="1"/>
          </p:cNvSpPr>
          <p:nvPr>
            <p:ph type="title"/>
          </p:nvPr>
        </p:nvSpPr>
        <p:spPr>
          <a:xfrm>
            <a:off x="1559393" y="2637000"/>
            <a:ext cx="2847901" cy="433801"/>
          </a:xfrm>
          <a:prstGeom prst="rect">
            <a:avLst/>
          </a:prstGeom>
        </p:spPr>
        <p:txBody>
          <a:bodyPr anchor="ctr"/>
          <a:lstStyle>
            <a:lvl1pPr algn="ctr">
              <a:defRPr sz="2300"/>
            </a:lvl1pPr>
          </a:lstStyle>
          <a:p>
            <a:r>
              <a:t>Title Text</a:t>
            </a:r>
          </a:p>
        </p:txBody>
      </p:sp>
      <p:sp>
        <p:nvSpPr>
          <p:cNvPr id="119" name="Google Shape;120;p5"/>
          <p:cNvSpPr/>
          <p:nvPr/>
        </p:nvSpPr>
        <p:spPr>
          <a:xfrm>
            <a:off x="-1058283" y="2174702"/>
            <a:ext cx="1917361" cy="2430721"/>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20" name="Google Shape;121;p5"/>
          <p:cNvSpPr/>
          <p:nvPr/>
        </p:nvSpPr>
        <p:spPr>
          <a:xfrm rot="3521181">
            <a:off x="7169585" y="-877612"/>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21" name="Google Shape;122;p5"/>
          <p:cNvSpPr/>
          <p:nvPr/>
        </p:nvSpPr>
        <p:spPr>
          <a:xfrm>
            <a:off x="7814842" y="241020"/>
            <a:ext cx="2069297" cy="1849771"/>
          </a:xfrm>
          <a:custGeom>
            <a:avLst/>
            <a:gdLst/>
            <a:ahLst/>
            <a:cxnLst>
              <a:cxn ang="0">
                <a:pos x="wd2" y="hd2"/>
              </a:cxn>
              <a:cxn ang="5400000">
                <a:pos x="wd2" y="hd2"/>
              </a:cxn>
              <a:cxn ang="10800000">
                <a:pos x="wd2" y="hd2"/>
              </a:cxn>
              <a:cxn ang="16200000">
                <a:pos x="wd2" y="hd2"/>
              </a:cxn>
            </a:cxnLst>
            <a:rect l="0" t="0" r="r" b="b"/>
            <a:pathLst>
              <a:path w="21378" h="21600" extrusionOk="0">
                <a:moveTo>
                  <a:pt x="12547" y="339"/>
                </a:moveTo>
                <a:cubicBezTo>
                  <a:pt x="12845" y="339"/>
                  <a:pt x="13130" y="353"/>
                  <a:pt x="13428" y="382"/>
                </a:cubicBezTo>
                <a:cubicBezTo>
                  <a:pt x="13552" y="382"/>
                  <a:pt x="13676" y="395"/>
                  <a:pt x="13812" y="424"/>
                </a:cubicBezTo>
                <a:cubicBezTo>
                  <a:pt x="13949" y="451"/>
                  <a:pt x="14085" y="508"/>
                  <a:pt x="14221" y="564"/>
                </a:cubicBezTo>
                <a:cubicBezTo>
                  <a:pt x="15275" y="1026"/>
                  <a:pt x="16354" y="1432"/>
                  <a:pt x="17321" y="2092"/>
                </a:cubicBezTo>
                <a:cubicBezTo>
                  <a:pt x="18202" y="2680"/>
                  <a:pt x="18933" y="3493"/>
                  <a:pt x="19479" y="4446"/>
                </a:cubicBezTo>
                <a:cubicBezTo>
                  <a:pt x="19987" y="5371"/>
                  <a:pt x="20371" y="6380"/>
                  <a:pt x="20619" y="7431"/>
                </a:cubicBezTo>
                <a:cubicBezTo>
                  <a:pt x="20892" y="8566"/>
                  <a:pt x="21066" y="9729"/>
                  <a:pt x="21140" y="10920"/>
                </a:cubicBezTo>
                <a:cubicBezTo>
                  <a:pt x="21178" y="11580"/>
                  <a:pt x="21153" y="12252"/>
                  <a:pt x="21054" y="12911"/>
                </a:cubicBezTo>
                <a:cubicBezTo>
                  <a:pt x="20954" y="13542"/>
                  <a:pt x="20706" y="14116"/>
                  <a:pt x="20508" y="14704"/>
                </a:cubicBezTo>
                <a:cubicBezTo>
                  <a:pt x="20345" y="15244"/>
                  <a:pt x="20105" y="15746"/>
                  <a:pt x="19800" y="16200"/>
                </a:cubicBezTo>
                <a:cubicBezTo>
                  <a:pt x="19794" y="16199"/>
                  <a:pt x="19789" y="16198"/>
                  <a:pt x="19783" y="16198"/>
                </a:cubicBezTo>
                <a:cubicBezTo>
                  <a:pt x="19755" y="16198"/>
                  <a:pt x="19726" y="16212"/>
                  <a:pt x="19702" y="16246"/>
                </a:cubicBezTo>
                <a:cubicBezTo>
                  <a:pt x="19355" y="16681"/>
                  <a:pt x="18946" y="17059"/>
                  <a:pt x="18487" y="17353"/>
                </a:cubicBezTo>
                <a:cubicBezTo>
                  <a:pt x="18040" y="17648"/>
                  <a:pt x="17569" y="17928"/>
                  <a:pt x="17098" y="18167"/>
                </a:cubicBezTo>
                <a:cubicBezTo>
                  <a:pt x="16056" y="18713"/>
                  <a:pt x="15002" y="19204"/>
                  <a:pt x="13924" y="19624"/>
                </a:cubicBezTo>
                <a:cubicBezTo>
                  <a:pt x="12833" y="20030"/>
                  <a:pt x="11729" y="20381"/>
                  <a:pt x="10613" y="20647"/>
                </a:cubicBezTo>
                <a:cubicBezTo>
                  <a:pt x="9509" y="20913"/>
                  <a:pt x="8381" y="21110"/>
                  <a:pt x="7253" y="21250"/>
                </a:cubicBezTo>
                <a:cubicBezTo>
                  <a:pt x="6797" y="21303"/>
                  <a:pt x="6325" y="21339"/>
                  <a:pt x="5852" y="21339"/>
                </a:cubicBezTo>
                <a:cubicBezTo>
                  <a:pt x="4346" y="21339"/>
                  <a:pt x="2832" y="20974"/>
                  <a:pt x="1784" y="19652"/>
                </a:cubicBezTo>
                <a:cubicBezTo>
                  <a:pt x="644" y="18194"/>
                  <a:pt x="359" y="16064"/>
                  <a:pt x="445" y="14172"/>
                </a:cubicBezTo>
                <a:cubicBezTo>
                  <a:pt x="495" y="13163"/>
                  <a:pt x="644" y="12154"/>
                  <a:pt x="879" y="11187"/>
                </a:cubicBezTo>
                <a:cubicBezTo>
                  <a:pt x="1127" y="10164"/>
                  <a:pt x="1450" y="9183"/>
                  <a:pt x="1847" y="8244"/>
                </a:cubicBezTo>
                <a:cubicBezTo>
                  <a:pt x="2652" y="6352"/>
                  <a:pt x="3793" y="4684"/>
                  <a:pt x="5219" y="3325"/>
                </a:cubicBezTo>
                <a:cubicBezTo>
                  <a:pt x="6794" y="1825"/>
                  <a:pt x="8704" y="844"/>
                  <a:pt x="10737" y="493"/>
                </a:cubicBezTo>
                <a:cubicBezTo>
                  <a:pt x="11345" y="382"/>
                  <a:pt x="11940" y="339"/>
                  <a:pt x="12547" y="339"/>
                </a:cubicBezTo>
                <a:close/>
                <a:moveTo>
                  <a:pt x="12385" y="0"/>
                </a:moveTo>
                <a:cubicBezTo>
                  <a:pt x="10190" y="0"/>
                  <a:pt x="8038" y="712"/>
                  <a:pt x="6186" y="2049"/>
                </a:cubicBezTo>
                <a:cubicBezTo>
                  <a:pt x="4575" y="3240"/>
                  <a:pt x="3223" y="4810"/>
                  <a:pt x="2206" y="6646"/>
                </a:cubicBezTo>
                <a:cubicBezTo>
                  <a:pt x="1177" y="8482"/>
                  <a:pt x="495" y="10514"/>
                  <a:pt x="172" y="12659"/>
                </a:cubicBezTo>
                <a:cubicBezTo>
                  <a:pt x="-125" y="14677"/>
                  <a:pt x="-100" y="16891"/>
                  <a:pt x="755" y="18741"/>
                </a:cubicBezTo>
                <a:cubicBezTo>
                  <a:pt x="1177" y="19652"/>
                  <a:pt x="1822" y="20395"/>
                  <a:pt x="2615" y="20885"/>
                </a:cubicBezTo>
                <a:cubicBezTo>
                  <a:pt x="3533" y="21446"/>
                  <a:pt x="4587" y="21600"/>
                  <a:pt x="5616" y="21600"/>
                </a:cubicBezTo>
                <a:cubicBezTo>
                  <a:pt x="6720" y="21586"/>
                  <a:pt x="7811" y="21460"/>
                  <a:pt x="8902" y="21250"/>
                </a:cubicBezTo>
                <a:cubicBezTo>
                  <a:pt x="10055" y="21053"/>
                  <a:pt x="11208" y="20773"/>
                  <a:pt x="12337" y="20409"/>
                </a:cubicBezTo>
                <a:cubicBezTo>
                  <a:pt x="13465" y="20058"/>
                  <a:pt x="14581" y="19638"/>
                  <a:pt x="15672" y="19162"/>
                </a:cubicBezTo>
                <a:cubicBezTo>
                  <a:pt x="16714" y="18713"/>
                  <a:pt x="17767" y="18223"/>
                  <a:pt x="18722" y="17550"/>
                </a:cubicBezTo>
                <a:cubicBezTo>
                  <a:pt x="18933" y="17396"/>
                  <a:pt x="19144" y="17227"/>
                  <a:pt x="19342" y="17045"/>
                </a:cubicBezTo>
                <a:cubicBezTo>
                  <a:pt x="19528" y="16863"/>
                  <a:pt x="19714" y="16653"/>
                  <a:pt x="19875" y="16428"/>
                </a:cubicBezTo>
                <a:cubicBezTo>
                  <a:pt x="19893" y="16405"/>
                  <a:pt x="19903" y="16380"/>
                  <a:pt x="19905" y="16355"/>
                </a:cubicBezTo>
                <a:cubicBezTo>
                  <a:pt x="20232" y="15881"/>
                  <a:pt x="20491" y="15368"/>
                  <a:pt x="20682" y="14803"/>
                </a:cubicBezTo>
                <a:cubicBezTo>
                  <a:pt x="20892" y="14200"/>
                  <a:pt x="21153" y="13625"/>
                  <a:pt x="21264" y="12981"/>
                </a:cubicBezTo>
                <a:cubicBezTo>
                  <a:pt x="21475" y="11692"/>
                  <a:pt x="21363" y="10346"/>
                  <a:pt x="21178" y="9057"/>
                </a:cubicBezTo>
                <a:cubicBezTo>
                  <a:pt x="20867" y="6857"/>
                  <a:pt x="20198" y="4614"/>
                  <a:pt x="18784" y="3002"/>
                </a:cubicBezTo>
                <a:cubicBezTo>
                  <a:pt x="18003" y="2119"/>
                  <a:pt x="17048" y="1503"/>
                  <a:pt x="16044" y="1026"/>
                </a:cubicBezTo>
                <a:cubicBezTo>
                  <a:pt x="15486" y="746"/>
                  <a:pt x="14903" y="522"/>
                  <a:pt x="14345" y="270"/>
                </a:cubicBezTo>
                <a:cubicBezTo>
                  <a:pt x="14221" y="213"/>
                  <a:pt x="14085" y="157"/>
                  <a:pt x="13961" y="115"/>
                </a:cubicBezTo>
                <a:cubicBezTo>
                  <a:pt x="13825" y="87"/>
                  <a:pt x="13676" y="59"/>
                  <a:pt x="13539" y="45"/>
                </a:cubicBezTo>
                <a:cubicBezTo>
                  <a:pt x="13242" y="31"/>
                  <a:pt x="12932" y="3"/>
                  <a:pt x="12634" y="3"/>
                </a:cubicBezTo>
                <a:cubicBezTo>
                  <a:pt x="12551" y="1"/>
                  <a:pt x="12468" y="0"/>
                  <a:pt x="1238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22" name="Google Shape;123;p5"/>
          <p:cNvSpPr/>
          <p:nvPr/>
        </p:nvSpPr>
        <p:spPr>
          <a:xfrm>
            <a:off x="-327196" y="3649000"/>
            <a:ext cx="1374969" cy="1803437"/>
          </a:xfrm>
          <a:custGeom>
            <a:avLst/>
            <a:gdLst/>
            <a:ahLst/>
            <a:cxnLst>
              <a:cxn ang="0">
                <a:pos x="wd2" y="hd2"/>
              </a:cxn>
              <a:cxn ang="5400000">
                <a:pos x="wd2" y="hd2"/>
              </a:cxn>
              <a:cxn ang="10800000">
                <a:pos x="wd2" y="hd2"/>
              </a:cxn>
              <a:cxn ang="16200000">
                <a:pos x="wd2" y="hd2"/>
              </a:cxn>
            </a:cxnLst>
            <a:rect l="0" t="0" r="r" b="b"/>
            <a:pathLst>
              <a:path w="21522" h="21600" extrusionOk="0">
                <a:moveTo>
                  <a:pt x="7759" y="3295"/>
                </a:moveTo>
                <a:cubicBezTo>
                  <a:pt x="7909" y="3295"/>
                  <a:pt x="8061" y="3302"/>
                  <a:pt x="8214" y="3316"/>
                </a:cubicBezTo>
                <a:cubicBezTo>
                  <a:pt x="8988" y="3407"/>
                  <a:pt x="9791" y="3543"/>
                  <a:pt x="10565" y="3703"/>
                </a:cubicBezTo>
                <a:cubicBezTo>
                  <a:pt x="11963" y="3930"/>
                  <a:pt x="13332" y="4340"/>
                  <a:pt x="14582" y="4932"/>
                </a:cubicBezTo>
                <a:cubicBezTo>
                  <a:pt x="15146" y="5205"/>
                  <a:pt x="15652" y="5592"/>
                  <a:pt x="16069" y="6002"/>
                </a:cubicBezTo>
                <a:cubicBezTo>
                  <a:pt x="16545" y="6548"/>
                  <a:pt x="16873" y="7140"/>
                  <a:pt x="17021" y="7777"/>
                </a:cubicBezTo>
                <a:cubicBezTo>
                  <a:pt x="17170" y="8483"/>
                  <a:pt x="17289" y="9189"/>
                  <a:pt x="17349" y="9894"/>
                </a:cubicBezTo>
                <a:cubicBezTo>
                  <a:pt x="17399" y="10326"/>
                  <a:pt x="17438" y="10758"/>
                  <a:pt x="17470" y="11191"/>
                </a:cubicBezTo>
                <a:cubicBezTo>
                  <a:pt x="17368" y="10999"/>
                  <a:pt x="17258" y="10809"/>
                  <a:pt x="17140" y="10623"/>
                </a:cubicBezTo>
                <a:cubicBezTo>
                  <a:pt x="16396" y="9507"/>
                  <a:pt x="15266" y="8551"/>
                  <a:pt x="13897" y="7868"/>
                </a:cubicBezTo>
                <a:cubicBezTo>
                  <a:pt x="13213" y="7527"/>
                  <a:pt x="12469" y="7277"/>
                  <a:pt x="11666" y="7140"/>
                </a:cubicBezTo>
                <a:cubicBezTo>
                  <a:pt x="11321" y="7072"/>
                  <a:pt x="10938" y="7015"/>
                  <a:pt x="10563" y="7015"/>
                </a:cubicBezTo>
                <a:cubicBezTo>
                  <a:pt x="10065" y="7015"/>
                  <a:pt x="9583" y="7114"/>
                  <a:pt x="9227" y="7413"/>
                </a:cubicBezTo>
                <a:cubicBezTo>
                  <a:pt x="8661" y="7891"/>
                  <a:pt x="8632" y="8597"/>
                  <a:pt x="8542" y="9211"/>
                </a:cubicBezTo>
                <a:cubicBezTo>
                  <a:pt x="8423" y="10031"/>
                  <a:pt x="8334" y="10851"/>
                  <a:pt x="8303" y="11670"/>
                </a:cubicBezTo>
                <a:cubicBezTo>
                  <a:pt x="8155" y="13218"/>
                  <a:pt x="8214" y="14789"/>
                  <a:pt x="8512" y="16314"/>
                </a:cubicBezTo>
                <a:cubicBezTo>
                  <a:pt x="8798" y="17625"/>
                  <a:pt x="9385" y="18937"/>
                  <a:pt x="10511" y="19946"/>
                </a:cubicBezTo>
                <a:cubicBezTo>
                  <a:pt x="8233" y="19098"/>
                  <a:pt x="6232" y="17718"/>
                  <a:pt x="5359" y="15859"/>
                </a:cubicBezTo>
                <a:cubicBezTo>
                  <a:pt x="4704" y="14470"/>
                  <a:pt x="4704" y="12990"/>
                  <a:pt x="4674" y="11556"/>
                </a:cubicBezTo>
                <a:cubicBezTo>
                  <a:pt x="4674" y="9985"/>
                  <a:pt x="4764" y="8437"/>
                  <a:pt x="4941" y="6890"/>
                </a:cubicBezTo>
                <a:cubicBezTo>
                  <a:pt x="5061" y="5865"/>
                  <a:pt x="5120" y="4590"/>
                  <a:pt x="6102" y="3794"/>
                </a:cubicBezTo>
                <a:cubicBezTo>
                  <a:pt x="6535" y="3425"/>
                  <a:pt x="7125" y="3295"/>
                  <a:pt x="7759" y="3295"/>
                </a:cubicBezTo>
                <a:close/>
                <a:moveTo>
                  <a:pt x="10506" y="7573"/>
                </a:moveTo>
                <a:cubicBezTo>
                  <a:pt x="11249" y="7573"/>
                  <a:pt x="11994" y="7732"/>
                  <a:pt x="12677" y="7982"/>
                </a:cubicBezTo>
                <a:cubicBezTo>
                  <a:pt x="15289" y="8903"/>
                  <a:pt x="16777" y="10885"/>
                  <a:pt x="17387" y="12957"/>
                </a:cubicBezTo>
                <a:cubicBezTo>
                  <a:pt x="16741" y="11938"/>
                  <a:pt x="15500" y="10919"/>
                  <a:pt x="13927" y="10919"/>
                </a:cubicBezTo>
                <a:cubicBezTo>
                  <a:pt x="13887" y="10916"/>
                  <a:pt x="13849" y="10916"/>
                  <a:pt x="13810" y="10916"/>
                </a:cubicBezTo>
                <a:cubicBezTo>
                  <a:pt x="13469" y="10916"/>
                  <a:pt x="13150" y="11006"/>
                  <a:pt x="12856" y="11169"/>
                </a:cubicBezTo>
                <a:cubicBezTo>
                  <a:pt x="12529" y="11397"/>
                  <a:pt x="12321" y="11693"/>
                  <a:pt x="12291" y="12034"/>
                </a:cubicBezTo>
                <a:cubicBezTo>
                  <a:pt x="12112" y="12809"/>
                  <a:pt x="12052" y="13627"/>
                  <a:pt x="11963" y="14425"/>
                </a:cubicBezTo>
                <a:cubicBezTo>
                  <a:pt x="11904" y="15221"/>
                  <a:pt x="11815" y="16086"/>
                  <a:pt x="11784" y="16929"/>
                </a:cubicBezTo>
                <a:cubicBezTo>
                  <a:pt x="11696" y="17680"/>
                  <a:pt x="11696" y="18431"/>
                  <a:pt x="11726" y="19205"/>
                </a:cubicBezTo>
                <a:cubicBezTo>
                  <a:pt x="11758" y="19550"/>
                  <a:pt x="11839" y="19910"/>
                  <a:pt x="12014" y="20235"/>
                </a:cubicBezTo>
                <a:cubicBezTo>
                  <a:pt x="9188" y="18661"/>
                  <a:pt x="8958" y="15631"/>
                  <a:pt x="8958" y="13172"/>
                </a:cubicBezTo>
                <a:cubicBezTo>
                  <a:pt x="8958" y="12398"/>
                  <a:pt x="8988" y="11624"/>
                  <a:pt x="9077" y="10851"/>
                </a:cubicBezTo>
                <a:cubicBezTo>
                  <a:pt x="9137" y="10077"/>
                  <a:pt x="9196" y="9371"/>
                  <a:pt x="9345" y="8643"/>
                </a:cubicBezTo>
                <a:cubicBezTo>
                  <a:pt x="9464" y="8119"/>
                  <a:pt x="9702" y="7573"/>
                  <a:pt x="10506" y="7573"/>
                </a:cubicBezTo>
                <a:close/>
                <a:moveTo>
                  <a:pt x="13867" y="11443"/>
                </a:moveTo>
                <a:cubicBezTo>
                  <a:pt x="14582" y="11465"/>
                  <a:pt x="15266" y="11715"/>
                  <a:pt x="15741" y="12126"/>
                </a:cubicBezTo>
                <a:cubicBezTo>
                  <a:pt x="16247" y="12513"/>
                  <a:pt x="16665" y="13013"/>
                  <a:pt x="16902" y="13559"/>
                </a:cubicBezTo>
                <a:cubicBezTo>
                  <a:pt x="17497" y="14857"/>
                  <a:pt x="17318" y="16291"/>
                  <a:pt x="17110" y="17634"/>
                </a:cubicBezTo>
                <a:cubicBezTo>
                  <a:pt x="17110" y="17793"/>
                  <a:pt x="17289" y="17908"/>
                  <a:pt x="17497" y="17908"/>
                </a:cubicBezTo>
                <a:cubicBezTo>
                  <a:pt x="17512" y="17908"/>
                  <a:pt x="17527" y="17907"/>
                  <a:pt x="17541" y="17906"/>
                </a:cubicBezTo>
                <a:cubicBezTo>
                  <a:pt x="17536" y="18007"/>
                  <a:pt x="17529" y="18109"/>
                  <a:pt x="17522" y="18210"/>
                </a:cubicBezTo>
                <a:cubicBezTo>
                  <a:pt x="17291" y="19261"/>
                  <a:pt x="16736" y="20409"/>
                  <a:pt x="15296" y="20798"/>
                </a:cubicBezTo>
                <a:cubicBezTo>
                  <a:pt x="15108" y="20856"/>
                  <a:pt x="14914" y="20893"/>
                  <a:pt x="14719" y="20911"/>
                </a:cubicBezTo>
                <a:cubicBezTo>
                  <a:pt x="14253" y="20865"/>
                  <a:pt x="13791" y="20800"/>
                  <a:pt x="13334" y="20716"/>
                </a:cubicBezTo>
                <a:cubicBezTo>
                  <a:pt x="12779" y="20415"/>
                  <a:pt x="12437" y="19944"/>
                  <a:pt x="12410" y="19433"/>
                </a:cubicBezTo>
                <a:cubicBezTo>
                  <a:pt x="12321" y="18727"/>
                  <a:pt x="12321" y="18044"/>
                  <a:pt x="12410" y="17338"/>
                </a:cubicBezTo>
                <a:cubicBezTo>
                  <a:pt x="12439" y="16564"/>
                  <a:pt x="12499" y="15790"/>
                  <a:pt x="12589" y="15039"/>
                </a:cubicBezTo>
                <a:cubicBezTo>
                  <a:pt x="12647" y="14265"/>
                  <a:pt x="12737" y="13491"/>
                  <a:pt x="12856" y="12717"/>
                </a:cubicBezTo>
                <a:cubicBezTo>
                  <a:pt x="12856" y="12376"/>
                  <a:pt x="12945" y="12034"/>
                  <a:pt x="13124" y="11738"/>
                </a:cubicBezTo>
                <a:cubicBezTo>
                  <a:pt x="13302" y="11556"/>
                  <a:pt x="13569" y="11443"/>
                  <a:pt x="13867" y="11443"/>
                </a:cubicBezTo>
                <a:close/>
                <a:moveTo>
                  <a:pt x="6168" y="557"/>
                </a:moveTo>
                <a:cubicBezTo>
                  <a:pt x="6245" y="557"/>
                  <a:pt x="6323" y="559"/>
                  <a:pt x="6400" y="561"/>
                </a:cubicBezTo>
                <a:cubicBezTo>
                  <a:pt x="6535" y="559"/>
                  <a:pt x="6671" y="558"/>
                  <a:pt x="6807" y="558"/>
                </a:cubicBezTo>
                <a:cubicBezTo>
                  <a:pt x="8277" y="558"/>
                  <a:pt x="9746" y="669"/>
                  <a:pt x="11189" y="857"/>
                </a:cubicBezTo>
                <a:cubicBezTo>
                  <a:pt x="12737" y="1062"/>
                  <a:pt x="14224" y="1471"/>
                  <a:pt x="15564" y="2086"/>
                </a:cubicBezTo>
                <a:cubicBezTo>
                  <a:pt x="16873" y="2701"/>
                  <a:pt x="17944" y="3589"/>
                  <a:pt x="18687" y="4636"/>
                </a:cubicBezTo>
                <a:cubicBezTo>
                  <a:pt x="20175" y="6798"/>
                  <a:pt x="20354" y="9371"/>
                  <a:pt x="20562" y="11784"/>
                </a:cubicBezTo>
                <a:cubicBezTo>
                  <a:pt x="20710" y="13286"/>
                  <a:pt x="20740" y="14811"/>
                  <a:pt x="20680" y="16337"/>
                </a:cubicBezTo>
                <a:cubicBezTo>
                  <a:pt x="20622" y="17065"/>
                  <a:pt x="20532" y="17817"/>
                  <a:pt x="20354" y="18545"/>
                </a:cubicBezTo>
                <a:cubicBezTo>
                  <a:pt x="20235" y="19114"/>
                  <a:pt x="19967" y="19660"/>
                  <a:pt x="19580" y="20161"/>
                </a:cubicBezTo>
                <a:cubicBezTo>
                  <a:pt x="19103" y="20639"/>
                  <a:pt x="18390" y="20935"/>
                  <a:pt x="17616" y="20958"/>
                </a:cubicBezTo>
                <a:cubicBezTo>
                  <a:pt x="17501" y="20968"/>
                  <a:pt x="17385" y="20977"/>
                  <a:pt x="17269" y="20984"/>
                </a:cubicBezTo>
                <a:cubicBezTo>
                  <a:pt x="17338" y="20940"/>
                  <a:pt x="17403" y="20893"/>
                  <a:pt x="17468" y="20844"/>
                </a:cubicBezTo>
                <a:cubicBezTo>
                  <a:pt x="18122" y="20275"/>
                  <a:pt x="18182" y="19524"/>
                  <a:pt x="18211" y="18795"/>
                </a:cubicBezTo>
                <a:cubicBezTo>
                  <a:pt x="18231" y="18521"/>
                  <a:pt x="18249" y="18247"/>
                  <a:pt x="18265" y="17972"/>
                </a:cubicBezTo>
                <a:cubicBezTo>
                  <a:pt x="18323" y="17694"/>
                  <a:pt x="18365" y="17413"/>
                  <a:pt x="18390" y="17134"/>
                </a:cubicBezTo>
                <a:cubicBezTo>
                  <a:pt x="18479" y="16382"/>
                  <a:pt x="18479" y="15631"/>
                  <a:pt x="18450" y="14880"/>
                </a:cubicBezTo>
                <a:cubicBezTo>
                  <a:pt x="18441" y="14454"/>
                  <a:pt x="18398" y="14031"/>
                  <a:pt x="18321" y="13612"/>
                </a:cubicBezTo>
                <a:cubicBezTo>
                  <a:pt x="18258" y="12054"/>
                  <a:pt x="18140" y="10496"/>
                  <a:pt x="17913" y="8939"/>
                </a:cubicBezTo>
                <a:cubicBezTo>
                  <a:pt x="17824" y="8210"/>
                  <a:pt x="17646" y="7481"/>
                  <a:pt x="17318" y="6798"/>
                </a:cubicBezTo>
                <a:cubicBezTo>
                  <a:pt x="17021" y="6207"/>
                  <a:pt x="16575" y="5683"/>
                  <a:pt x="16010" y="5228"/>
                </a:cubicBezTo>
                <a:cubicBezTo>
                  <a:pt x="14879" y="4431"/>
                  <a:pt x="13511" y="3839"/>
                  <a:pt x="12023" y="3520"/>
                </a:cubicBezTo>
                <a:cubicBezTo>
                  <a:pt x="11279" y="3338"/>
                  <a:pt x="10506" y="3179"/>
                  <a:pt x="9732" y="3042"/>
                </a:cubicBezTo>
                <a:cubicBezTo>
                  <a:pt x="9038" y="2922"/>
                  <a:pt x="8326" y="2790"/>
                  <a:pt x="7624" y="2790"/>
                </a:cubicBezTo>
                <a:cubicBezTo>
                  <a:pt x="7393" y="2790"/>
                  <a:pt x="7163" y="2804"/>
                  <a:pt x="6936" y="2837"/>
                </a:cubicBezTo>
                <a:cubicBezTo>
                  <a:pt x="5359" y="3111"/>
                  <a:pt x="4704" y="4340"/>
                  <a:pt x="4496" y="5432"/>
                </a:cubicBezTo>
                <a:cubicBezTo>
                  <a:pt x="4346" y="6139"/>
                  <a:pt x="4288" y="6844"/>
                  <a:pt x="4228" y="7573"/>
                </a:cubicBezTo>
                <a:cubicBezTo>
                  <a:pt x="4169" y="8392"/>
                  <a:pt x="4138" y="9211"/>
                  <a:pt x="4109" y="10031"/>
                </a:cubicBezTo>
                <a:cubicBezTo>
                  <a:pt x="4079" y="11602"/>
                  <a:pt x="4019" y="13218"/>
                  <a:pt x="4377" y="14789"/>
                </a:cubicBezTo>
                <a:cubicBezTo>
                  <a:pt x="4644" y="15996"/>
                  <a:pt x="5328" y="17156"/>
                  <a:pt x="6341" y="18112"/>
                </a:cubicBezTo>
                <a:cubicBezTo>
                  <a:pt x="7098" y="18826"/>
                  <a:pt x="8015" y="19424"/>
                  <a:pt x="9030" y="19910"/>
                </a:cubicBezTo>
                <a:cubicBezTo>
                  <a:pt x="7022" y="19491"/>
                  <a:pt x="5058" y="18903"/>
                  <a:pt x="3543" y="17839"/>
                </a:cubicBezTo>
                <a:cubicBezTo>
                  <a:pt x="2384" y="17019"/>
                  <a:pt x="1581" y="15927"/>
                  <a:pt x="1283" y="14721"/>
                </a:cubicBezTo>
                <a:cubicBezTo>
                  <a:pt x="926" y="13331"/>
                  <a:pt x="807" y="11898"/>
                  <a:pt x="866" y="10486"/>
                </a:cubicBezTo>
                <a:cubicBezTo>
                  <a:pt x="896" y="8961"/>
                  <a:pt x="1044" y="7459"/>
                  <a:pt x="1342" y="5956"/>
                </a:cubicBezTo>
                <a:cubicBezTo>
                  <a:pt x="1461" y="5205"/>
                  <a:pt x="1639" y="4453"/>
                  <a:pt x="1878" y="3725"/>
                </a:cubicBezTo>
                <a:cubicBezTo>
                  <a:pt x="1997" y="3133"/>
                  <a:pt x="2234" y="2541"/>
                  <a:pt x="2592" y="2018"/>
                </a:cubicBezTo>
                <a:cubicBezTo>
                  <a:pt x="2919" y="1495"/>
                  <a:pt x="3454" y="1085"/>
                  <a:pt x="4138" y="834"/>
                </a:cubicBezTo>
                <a:cubicBezTo>
                  <a:pt x="4781" y="650"/>
                  <a:pt x="5472" y="557"/>
                  <a:pt x="6168" y="557"/>
                </a:cubicBezTo>
                <a:close/>
                <a:moveTo>
                  <a:pt x="6160" y="0"/>
                </a:moveTo>
                <a:cubicBezTo>
                  <a:pt x="4656" y="0"/>
                  <a:pt x="3095" y="232"/>
                  <a:pt x="2116" y="1199"/>
                </a:cubicBezTo>
                <a:cubicBezTo>
                  <a:pt x="1610" y="1745"/>
                  <a:pt x="1252" y="2360"/>
                  <a:pt x="1074" y="3020"/>
                </a:cubicBezTo>
                <a:cubicBezTo>
                  <a:pt x="836" y="3770"/>
                  <a:pt x="657" y="4522"/>
                  <a:pt x="509" y="5296"/>
                </a:cubicBezTo>
                <a:cubicBezTo>
                  <a:pt x="181" y="6890"/>
                  <a:pt x="33" y="8506"/>
                  <a:pt x="4" y="10144"/>
                </a:cubicBezTo>
                <a:cubicBezTo>
                  <a:pt x="-27" y="11670"/>
                  <a:pt x="122" y="13218"/>
                  <a:pt x="509" y="14721"/>
                </a:cubicBezTo>
                <a:cubicBezTo>
                  <a:pt x="836" y="16018"/>
                  <a:pt x="1699" y="17225"/>
                  <a:pt x="2979" y="18135"/>
                </a:cubicBezTo>
                <a:cubicBezTo>
                  <a:pt x="4169" y="18909"/>
                  <a:pt x="5536" y="19478"/>
                  <a:pt x="6995" y="19842"/>
                </a:cubicBezTo>
                <a:cubicBezTo>
                  <a:pt x="8259" y="20171"/>
                  <a:pt x="9547" y="20435"/>
                  <a:pt x="10836" y="20632"/>
                </a:cubicBezTo>
                <a:cubicBezTo>
                  <a:pt x="11281" y="20778"/>
                  <a:pt x="11736" y="20906"/>
                  <a:pt x="12196" y="21017"/>
                </a:cubicBezTo>
                <a:cubicBezTo>
                  <a:pt x="13012" y="21379"/>
                  <a:pt x="13931" y="21600"/>
                  <a:pt x="14875" y="21600"/>
                </a:cubicBezTo>
                <a:cubicBezTo>
                  <a:pt x="14955" y="21600"/>
                  <a:pt x="15037" y="21598"/>
                  <a:pt x="15117" y="21595"/>
                </a:cubicBezTo>
                <a:cubicBezTo>
                  <a:pt x="15330" y="21590"/>
                  <a:pt x="15538" y="21571"/>
                  <a:pt x="15741" y="21540"/>
                </a:cubicBezTo>
                <a:cubicBezTo>
                  <a:pt x="15999" y="21555"/>
                  <a:pt x="16257" y="21565"/>
                  <a:pt x="16515" y="21572"/>
                </a:cubicBezTo>
                <a:cubicBezTo>
                  <a:pt x="16632" y="21578"/>
                  <a:pt x="16748" y="21581"/>
                  <a:pt x="16864" y="21581"/>
                </a:cubicBezTo>
                <a:cubicBezTo>
                  <a:pt x="17669" y="21581"/>
                  <a:pt x="18465" y="21444"/>
                  <a:pt x="19193" y="21185"/>
                </a:cubicBezTo>
                <a:cubicBezTo>
                  <a:pt x="20770" y="20502"/>
                  <a:pt x="21097" y="18909"/>
                  <a:pt x="21305" y="17657"/>
                </a:cubicBezTo>
                <a:cubicBezTo>
                  <a:pt x="21544" y="16063"/>
                  <a:pt x="21573" y="14447"/>
                  <a:pt x="21454" y="12831"/>
                </a:cubicBezTo>
                <a:cubicBezTo>
                  <a:pt x="21365" y="11397"/>
                  <a:pt x="21217" y="9985"/>
                  <a:pt x="20978" y="8597"/>
                </a:cubicBezTo>
                <a:cubicBezTo>
                  <a:pt x="20770" y="7299"/>
                  <a:pt x="20324" y="6047"/>
                  <a:pt x="19640" y="4864"/>
                </a:cubicBezTo>
                <a:cubicBezTo>
                  <a:pt x="18955" y="3703"/>
                  <a:pt x="17913" y="2701"/>
                  <a:pt x="16575" y="1950"/>
                </a:cubicBezTo>
                <a:cubicBezTo>
                  <a:pt x="13808" y="402"/>
                  <a:pt x="10149" y="106"/>
                  <a:pt x="6846" y="15"/>
                </a:cubicBezTo>
                <a:cubicBezTo>
                  <a:pt x="6620" y="6"/>
                  <a:pt x="6391" y="0"/>
                  <a:pt x="616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139" name="Google Shape;124;p5"/>
          <p:cNvGrpSpPr/>
          <p:nvPr/>
        </p:nvGrpSpPr>
        <p:grpSpPr>
          <a:xfrm>
            <a:off x="7886585" y="1894908"/>
            <a:ext cx="868609" cy="2266937"/>
            <a:chOff x="0" y="0"/>
            <a:chExt cx="868607" cy="2266936"/>
          </a:xfrm>
        </p:grpSpPr>
        <p:sp>
          <p:nvSpPr>
            <p:cNvPr id="123" name="Google Shape;125;p5"/>
            <p:cNvSpPr/>
            <p:nvPr/>
          </p:nvSpPr>
          <p:spPr>
            <a:xfrm>
              <a:off x="185755" y="638124"/>
              <a:ext cx="97629" cy="99600"/>
            </a:xfrm>
            <a:custGeom>
              <a:avLst/>
              <a:gdLst/>
              <a:ahLst/>
              <a:cxnLst>
                <a:cxn ang="0">
                  <a:pos x="wd2" y="hd2"/>
                </a:cxn>
                <a:cxn ang="5400000">
                  <a:pos x="wd2" y="hd2"/>
                </a:cxn>
                <a:cxn ang="10800000">
                  <a:pos x="wd2" y="hd2"/>
                </a:cxn>
                <a:cxn ang="16200000">
                  <a:pos x="wd2" y="hd2"/>
                </a:cxn>
              </a:cxnLst>
              <a:rect l="0" t="0" r="r" b="b"/>
              <a:pathLst>
                <a:path w="16200" h="21600" extrusionOk="0">
                  <a:moveTo>
                    <a:pt x="8263" y="0"/>
                  </a:moveTo>
                  <a:cubicBezTo>
                    <a:pt x="-2754" y="0"/>
                    <a:pt x="-2754" y="21600"/>
                    <a:pt x="8263" y="21600"/>
                  </a:cubicBezTo>
                  <a:cubicBezTo>
                    <a:pt x="18846" y="21600"/>
                    <a:pt x="18846" y="0"/>
                    <a:pt x="826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4" name="Google Shape;126;p5"/>
            <p:cNvSpPr/>
            <p:nvPr/>
          </p:nvSpPr>
          <p:spPr>
            <a:xfrm>
              <a:off x="262945" y="875554"/>
              <a:ext cx="89984" cy="97076"/>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1145"/>
                    <a:pt x="-2643" y="20455"/>
                    <a:pt x="7930" y="21600"/>
                  </a:cubicBezTo>
                  <a:cubicBezTo>
                    <a:pt x="18957" y="20455"/>
                    <a:pt x="18957" y="1145"/>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5" name="Google Shape;127;p5"/>
            <p:cNvSpPr/>
            <p:nvPr/>
          </p:nvSpPr>
          <p:spPr>
            <a:xfrm>
              <a:off x="516937" y="793920"/>
              <a:ext cx="82341" cy="81640"/>
            </a:xfrm>
            <a:custGeom>
              <a:avLst/>
              <a:gdLst/>
              <a:ahLst/>
              <a:cxnLst>
                <a:cxn ang="0">
                  <a:pos x="wd2" y="hd2"/>
                </a:cxn>
                <a:cxn ang="5400000">
                  <a:pos x="wd2" y="hd2"/>
                </a:cxn>
                <a:cxn ang="10800000">
                  <a:pos x="wd2" y="hd2"/>
                </a:cxn>
                <a:cxn ang="16200000">
                  <a:pos x="wd2" y="hd2"/>
                </a:cxn>
              </a:cxnLst>
              <a:rect l="0" t="0" r="r" b="b"/>
              <a:pathLst>
                <a:path w="16200" h="21600" extrusionOk="0">
                  <a:moveTo>
                    <a:pt x="7906" y="0"/>
                  </a:moveTo>
                  <a:cubicBezTo>
                    <a:pt x="-2636" y="0"/>
                    <a:pt x="-2636" y="21600"/>
                    <a:pt x="7906" y="21600"/>
                  </a:cubicBezTo>
                  <a:cubicBezTo>
                    <a:pt x="18964" y="21600"/>
                    <a:pt x="18964" y="0"/>
                    <a:pt x="79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6" name="Google Shape;128;p5"/>
            <p:cNvSpPr/>
            <p:nvPr/>
          </p:nvSpPr>
          <p:spPr>
            <a:xfrm>
              <a:off x="327370" y="1134532"/>
              <a:ext cx="107541" cy="108724"/>
            </a:xfrm>
            <a:custGeom>
              <a:avLst/>
              <a:gdLst/>
              <a:ahLst/>
              <a:cxnLst>
                <a:cxn ang="0">
                  <a:pos x="wd2" y="hd2"/>
                </a:cxn>
                <a:cxn ang="5400000">
                  <a:pos x="wd2" y="hd2"/>
                </a:cxn>
                <a:cxn ang="10800000">
                  <a:pos x="wd2" y="hd2"/>
                </a:cxn>
                <a:cxn ang="16200000">
                  <a:pos x="wd2" y="hd2"/>
                </a:cxn>
              </a:cxnLst>
              <a:rect l="0" t="0" r="r" b="b"/>
              <a:pathLst>
                <a:path w="18565" h="21600" extrusionOk="0">
                  <a:moveTo>
                    <a:pt x="9401" y="0"/>
                  </a:moveTo>
                  <a:cubicBezTo>
                    <a:pt x="4625" y="0"/>
                    <a:pt x="0" y="4436"/>
                    <a:pt x="0" y="10935"/>
                  </a:cubicBezTo>
                  <a:cubicBezTo>
                    <a:pt x="0" y="16528"/>
                    <a:pt x="3971" y="21600"/>
                    <a:pt x="9267" y="21600"/>
                  </a:cubicBezTo>
                  <a:cubicBezTo>
                    <a:pt x="17629" y="21600"/>
                    <a:pt x="21600" y="9932"/>
                    <a:pt x="15869" y="3336"/>
                  </a:cubicBezTo>
                  <a:cubicBezTo>
                    <a:pt x="14009" y="1022"/>
                    <a:pt x="11697" y="0"/>
                    <a:pt x="940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7" name="Google Shape;129;p5"/>
            <p:cNvSpPr/>
            <p:nvPr/>
          </p:nvSpPr>
          <p:spPr>
            <a:xfrm>
              <a:off x="309511" y="1543479"/>
              <a:ext cx="143966" cy="143962"/>
            </a:xfrm>
            <a:custGeom>
              <a:avLst/>
              <a:gdLst/>
              <a:ahLst/>
              <a:cxnLst>
                <a:cxn ang="0">
                  <a:pos x="wd2" y="hd2"/>
                </a:cxn>
                <a:cxn ang="5400000">
                  <a:pos x="wd2" y="hd2"/>
                </a:cxn>
                <a:cxn ang="10800000">
                  <a:pos x="wd2" y="hd2"/>
                </a:cxn>
                <a:cxn ang="16200000">
                  <a:pos x="wd2" y="hd2"/>
                </a:cxn>
              </a:cxnLst>
              <a:rect l="0" t="0" r="r" b="b"/>
              <a:pathLst>
                <a:path w="18453" h="21600" extrusionOk="0">
                  <a:moveTo>
                    <a:pt x="9257" y="0"/>
                  </a:moveTo>
                  <a:cubicBezTo>
                    <a:pt x="4517" y="0"/>
                    <a:pt x="0" y="4384"/>
                    <a:pt x="0" y="10866"/>
                  </a:cubicBezTo>
                  <a:cubicBezTo>
                    <a:pt x="0" y="16619"/>
                    <a:pt x="4255" y="21600"/>
                    <a:pt x="9170" y="21600"/>
                  </a:cubicBezTo>
                  <a:cubicBezTo>
                    <a:pt x="17345" y="21600"/>
                    <a:pt x="21600" y="10108"/>
                    <a:pt x="15715" y="3204"/>
                  </a:cubicBezTo>
                  <a:cubicBezTo>
                    <a:pt x="13811" y="990"/>
                    <a:pt x="11509" y="0"/>
                    <a:pt x="925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8" name="Google Shape;130;p5"/>
            <p:cNvSpPr/>
            <p:nvPr/>
          </p:nvSpPr>
          <p:spPr>
            <a:xfrm>
              <a:off x="506114" y="1352936"/>
              <a:ext cx="74696" cy="81737"/>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60"/>
                    <a:pt x="-2768" y="20933"/>
                    <a:pt x="8306" y="21600"/>
                  </a:cubicBezTo>
                  <a:cubicBezTo>
                    <a:pt x="18832" y="20933"/>
                    <a:pt x="18832" y="1360"/>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9" name="Google Shape;131;p5"/>
            <p:cNvSpPr/>
            <p:nvPr/>
          </p:nvSpPr>
          <p:spPr>
            <a:xfrm>
              <a:off x="0" y="1051733"/>
              <a:ext cx="86199" cy="96978"/>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1708"/>
                    <a:pt x="-2759" y="19914"/>
                    <a:pt x="8278" y="21600"/>
                  </a:cubicBezTo>
                  <a:cubicBezTo>
                    <a:pt x="18841" y="19914"/>
                    <a:pt x="18841" y="1708"/>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0" name="Google Shape;132;p5"/>
            <p:cNvSpPr/>
            <p:nvPr/>
          </p:nvSpPr>
          <p:spPr>
            <a:xfrm>
              <a:off x="560980" y="1115603"/>
              <a:ext cx="82342" cy="86785"/>
            </a:xfrm>
            <a:custGeom>
              <a:avLst/>
              <a:gdLst/>
              <a:ahLst/>
              <a:cxnLst>
                <a:cxn ang="0">
                  <a:pos x="wd2" y="hd2"/>
                </a:cxn>
                <a:cxn ang="5400000">
                  <a:pos x="wd2" y="hd2"/>
                </a:cxn>
                <a:cxn ang="10800000">
                  <a:pos x="wd2" y="hd2"/>
                </a:cxn>
                <a:cxn ang="16200000">
                  <a:pos x="wd2" y="hd2"/>
                </a:cxn>
              </a:cxnLst>
              <a:rect l="0" t="0" r="r" b="b"/>
              <a:pathLst>
                <a:path w="16200" h="21600" extrusionOk="0">
                  <a:moveTo>
                    <a:pt x="8294" y="0"/>
                  </a:moveTo>
                  <a:cubicBezTo>
                    <a:pt x="-2764" y="1256"/>
                    <a:pt x="-2764" y="20948"/>
                    <a:pt x="8294" y="21600"/>
                  </a:cubicBezTo>
                  <a:cubicBezTo>
                    <a:pt x="18836" y="20948"/>
                    <a:pt x="18836" y="1256"/>
                    <a:pt x="82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1" name="Google Shape;133;p5"/>
            <p:cNvSpPr/>
            <p:nvPr/>
          </p:nvSpPr>
          <p:spPr>
            <a:xfrm>
              <a:off x="391870" y="553870"/>
              <a:ext cx="95757" cy="94551"/>
            </a:xfrm>
            <a:custGeom>
              <a:avLst/>
              <a:gdLst/>
              <a:ahLst/>
              <a:cxnLst>
                <a:cxn ang="0">
                  <a:pos x="wd2" y="hd2"/>
                </a:cxn>
                <a:cxn ang="5400000">
                  <a:pos x="wd2" y="hd2"/>
                </a:cxn>
                <a:cxn ang="10800000">
                  <a:pos x="wd2" y="hd2"/>
                </a:cxn>
                <a:cxn ang="16200000">
                  <a:pos x="wd2" y="hd2"/>
                </a:cxn>
              </a:cxnLst>
              <a:rect l="0" t="0" r="r" b="b"/>
              <a:pathLst>
                <a:path w="16203" h="21600" extrusionOk="0">
                  <a:moveTo>
                    <a:pt x="8517" y="0"/>
                  </a:moveTo>
                  <a:cubicBezTo>
                    <a:pt x="8385" y="0"/>
                    <a:pt x="8238" y="0"/>
                    <a:pt x="8106" y="22"/>
                  </a:cubicBezTo>
                  <a:cubicBezTo>
                    <a:pt x="-2702" y="22"/>
                    <a:pt x="-2702" y="21600"/>
                    <a:pt x="8106" y="21600"/>
                  </a:cubicBezTo>
                  <a:cubicBezTo>
                    <a:pt x="18767" y="21600"/>
                    <a:pt x="18898" y="0"/>
                    <a:pt x="851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 name="Google Shape;134;p5"/>
            <p:cNvSpPr/>
            <p:nvPr/>
          </p:nvSpPr>
          <p:spPr>
            <a:xfrm>
              <a:off x="592890" y="484951"/>
              <a:ext cx="76590" cy="81737"/>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60"/>
                    <a:pt x="-2700" y="20933"/>
                    <a:pt x="8100" y="21600"/>
                  </a:cubicBezTo>
                  <a:cubicBezTo>
                    <a:pt x="18900" y="20933"/>
                    <a:pt x="18900" y="1360"/>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3" name="Google Shape;135;p5"/>
            <p:cNvSpPr/>
            <p:nvPr/>
          </p:nvSpPr>
          <p:spPr>
            <a:xfrm>
              <a:off x="430163" y="303724"/>
              <a:ext cx="80447" cy="9445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4" name="Google Shape;136;p5"/>
            <p:cNvSpPr/>
            <p:nvPr/>
          </p:nvSpPr>
          <p:spPr>
            <a:xfrm>
              <a:off x="739067" y="751113"/>
              <a:ext cx="129541" cy="129596"/>
            </a:xfrm>
            <a:custGeom>
              <a:avLst/>
              <a:gdLst/>
              <a:ahLst/>
              <a:cxnLst>
                <a:cxn ang="0">
                  <a:pos x="wd2" y="hd2"/>
                </a:cxn>
                <a:cxn ang="5400000">
                  <a:pos x="wd2" y="hd2"/>
                </a:cxn>
                <a:cxn ang="10800000">
                  <a:pos x="wd2" y="hd2"/>
                </a:cxn>
                <a:cxn ang="16200000">
                  <a:pos x="wd2" y="hd2"/>
                </a:cxn>
              </a:cxnLst>
              <a:rect l="0" t="0" r="r" b="b"/>
              <a:pathLst>
                <a:path w="21495" h="21600" extrusionOk="0">
                  <a:moveTo>
                    <a:pt x="9640" y="0"/>
                  </a:moveTo>
                  <a:cubicBezTo>
                    <a:pt x="8996" y="0"/>
                    <a:pt x="8367" y="113"/>
                    <a:pt x="7933" y="324"/>
                  </a:cubicBezTo>
                  <a:cubicBezTo>
                    <a:pt x="7095" y="324"/>
                    <a:pt x="6241" y="324"/>
                    <a:pt x="5404" y="744"/>
                  </a:cubicBezTo>
                  <a:cubicBezTo>
                    <a:pt x="4131" y="1181"/>
                    <a:pt x="3278" y="2022"/>
                    <a:pt x="2440" y="2880"/>
                  </a:cubicBezTo>
                  <a:lnTo>
                    <a:pt x="1167" y="4579"/>
                  </a:lnTo>
                  <a:lnTo>
                    <a:pt x="314" y="6698"/>
                  </a:lnTo>
                  <a:cubicBezTo>
                    <a:pt x="-105" y="7977"/>
                    <a:pt x="-105" y="9255"/>
                    <a:pt x="314" y="10533"/>
                  </a:cubicBezTo>
                  <a:cubicBezTo>
                    <a:pt x="314" y="11811"/>
                    <a:pt x="733" y="13089"/>
                    <a:pt x="1167" y="13947"/>
                  </a:cubicBezTo>
                  <a:lnTo>
                    <a:pt x="2859" y="16487"/>
                  </a:lnTo>
                  <a:cubicBezTo>
                    <a:pt x="3696" y="18202"/>
                    <a:pt x="4969" y="19464"/>
                    <a:pt x="6676" y="20322"/>
                  </a:cubicBezTo>
                  <a:cubicBezTo>
                    <a:pt x="7933" y="21179"/>
                    <a:pt x="9640" y="21600"/>
                    <a:pt x="11331" y="21600"/>
                  </a:cubicBezTo>
                  <a:lnTo>
                    <a:pt x="14295" y="21179"/>
                  </a:lnTo>
                  <a:cubicBezTo>
                    <a:pt x="15567" y="20742"/>
                    <a:pt x="17259" y="19901"/>
                    <a:pt x="18531" y="18623"/>
                  </a:cubicBezTo>
                  <a:cubicBezTo>
                    <a:pt x="20223" y="16487"/>
                    <a:pt x="21076" y="14368"/>
                    <a:pt x="21495" y="11391"/>
                  </a:cubicBezTo>
                  <a:cubicBezTo>
                    <a:pt x="21495" y="9692"/>
                    <a:pt x="21076" y="7977"/>
                    <a:pt x="20223" y="6698"/>
                  </a:cubicBezTo>
                  <a:cubicBezTo>
                    <a:pt x="18950" y="5000"/>
                    <a:pt x="18112" y="3721"/>
                    <a:pt x="16405" y="2880"/>
                  </a:cubicBezTo>
                  <a:lnTo>
                    <a:pt x="13876" y="1181"/>
                  </a:lnTo>
                  <a:lnTo>
                    <a:pt x="11331" y="324"/>
                  </a:lnTo>
                  <a:cubicBezTo>
                    <a:pt x="10912" y="113"/>
                    <a:pt x="10268" y="0"/>
                    <a:pt x="964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5" name="Google Shape;137;p5"/>
            <p:cNvSpPr/>
            <p:nvPr/>
          </p:nvSpPr>
          <p:spPr>
            <a:xfrm>
              <a:off x="397621" y="1907000"/>
              <a:ext cx="86200" cy="94454"/>
            </a:xfrm>
            <a:custGeom>
              <a:avLst/>
              <a:gdLst/>
              <a:ahLst/>
              <a:cxnLst>
                <a:cxn ang="0">
                  <a:pos x="wd2" y="hd2"/>
                </a:cxn>
                <a:cxn ang="5400000">
                  <a:pos x="wd2" y="hd2"/>
                </a:cxn>
                <a:cxn ang="10800000">
                  <a:pos x="wd2" y="hd2"/>
                </a:cxn>
                <a:cxn ang="16200000">
                  <a:pos x="wd2" y="hd2"/>
                </a:cxn>
              </a:cxnLst>
              <a:rect l="0" t="0" r="r" b="b"/>
              <a:pathLst>
                <a:path w="16200" h="21600" extrusionOk="0">
                  <a:moveTo>
                    <a:pt x="7922" y="0"/>
                  </a:moveTo>
                  <a:cubicBezTo>
                    <a:pt x="-2641" y="1154"/>
                    <a:pt x="-2641" y="20423"/>
                    <a:pt x="7922" y="21600"/>
                  </a:cubicBezTo>
                  <a:cubicBezTo>
                    <a:pt x="18959" y="20423"/>
                    <a:pt x="18959" y="1154"/>
                    <a:pt x="792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6" name="Google Shape;138;p5"/>
            <p:cNvSpPr/>
            <p:nvPr/>
          </p:nvSpPr>
          <p:spPr>
            <a:xfrm>
              <a:off x="391870" y="2169861"/>
              <a:ext cx="95737" cy="97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7" name="Google Shape;139;p5"/>
            <p:cNvSpPr/>
            <p:nvPr/>
          </p:nvSpPr>
          <p:spPr>
            <a:xfrm>
              <a:off x="665056" y="293533"/>
              <a:ext cx="80375" cy="8173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8" name="Google Shape;140;p5"/>
            <p:cNvSpPr/>
            <p:nvPr/>
          </p:nvSpPr>
          <p:spPr>
            <a:xfrm>
              <a:off x="447390" y="0"/>
              <a:ext cx="74697" cy="81640"/>
            </a:xfrm>
            <a:custGeom>
              <a:avLst/>
              <a:gdLst/>
              <a:ahLst/>
              <a:cxnLst>
                <a:cxn ang="0">
                  <a:pos x="wd2" y="hd2"/>
                </a:cxn>
                <a:cxn ang="5400000">
                  <a:pos x="wd2" y="hd2"/>
                </a:cxn>
                <a:cxn ang="10800000">
                  <a:pos x="wd2" y="hd2"/>
                </a:cxn>
                <a:cxn ang="16200000">
                  <a:pos x="wd2" y="hd2"/>
                </a:cxn>
              </a:cxnLst>
              <a:rect l="0" t="0" r="r" b="b"/>
              <a:pathLst>
                <a:path w="16200" h="21600" extrusionOk="0">
                  <a:moveTo>
                    <a:pt x="8306" y="0"/>
                  </a:moveTo>
                  <a:cubicBezTo>
                    <a:pt x="-2768" y="1336"/>
                    <a:pt x="-2768" y="20264"/>
                    <a:pt x="8306" y="21600"/>
                  </a:cubicBezTo>
                  <a:cubicBezTo>
                    <a:pt x="18832" y="20264"/>
                    <a:pt x="18832" y="1336"/>
                    <a:pt x="830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E2A47"/>
        </a:solidFill>
        <a:effectLst/>
      </p:bgPr>
    </p:bg>
    <p:spTree>
      <p:nvGrpSpPr>
        <p:cNvPr id="1" name=""/>
        <p:cNvGrpSpPr/>
        <p:nvPr/>
      </p:nvGrpSpPr>
      <p:grpSpPr>
        <a:xfrm>
          <a:off x="0" y="0"/>
          <a:ext cx="0" cy="0"/>
          <a:chOff x="0" y="0"/>
          <a:chExt cx="0" cy="0"/>
        </a:xfrm>
      </p:grpSpPr>
      <p:sp>
        <p:nvSpPr>
          <p:cNvPr id="13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CUSTOM">
    <p:bg>
      <p:bgPr>
        <a:solidFill>
          <a:srgbClr val="0E2A47"/>
        </a:solidFill>
        <a:effectLst/>
      </p:bgPr>
    </p:bg>
    <p:spTree>
      <p:nvGrpSpPr>
        <p:cNvPr id="1" name=""/>
        <p:cNvGrpSpPr/>
        <p:nvPr/>
      </p:nvGrpSpPr>
      <p:grpSpPr>
        <a:xfrm>
          <a:off x="0" y="0"/>
          <a:ext cx="0" cy="0"/>
          <a:chOff x="0" y="0"/>
          <a:chExt cx="0" cy="0"/>
        </a:xfrm>
      </p:grpSpPr>
      <p:sp>
        <p:nvSpPr>
          <p:cNvPr id="1341" name="Title Text"/>
          <p:cNvSpPr txBox="1">
            <a:spLocks noGrp="1"/>
          </p:cNvSpPr>
          <p:nvPr>
            <p:ph type="title"/>
          </p:nvPr>
        </p:nvSpPr>
        <p:spPr>
          <a:xfrm>
            <a:off x="1048349" y="323850"/>
            <a:ext cx="7047302" cy="482401"/>
          </a:xfrm>
          <a:prstGeom prst="rect">
            <a:avLst/>
          </a:prstGeom>
        </p:spPr>
        <p:txBody>
          <a:bodyPr/>
          <a:lstStyle>
            <a:lvl1pPr algn="ctr">
              <a:defRPr sz="2400">
                <a:solidFill>
                  <a:schemeClr val="accent4">
                    <a:lumOff val="44000"/>
                  </a:schemeClr>
                </a:solidFill>
                <a:latin typeface="+mn-lt"/>
                <a:ea typeface="+mn-ea"/>
                <a:cs typeface="+mn-cs"/>
                <a:sym typeface="Arial"/>
              </a:defRPr>
            </a:lvl1pPr>
          </a:lstStyle>
          <a:p>
            <a:r>
              <a:t>Title Text</a:t>
            </a:r>
          </a:p>
        </p:txBody>
      </p:sp>
      <p:sp>
        <p:nvSpPr>
          <p:cNvPr id="13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147" name="Title Text"/>
          <p:cNvSpPr txBox="1">
            <a:spLocks noGrp="1"/>
          </p:cNvSpPr>
          <p:nvPr>
            <p:ph type="title"/>
          </p:nvPr>
        </p:nvSpPr>
        <p:spPr>
          <a:prstGeom prst="rect">
            <a:avLst/>
          </a:prstGeom>
        </p:spPr>
        <p:txBody>
          <a:bodyPr/>
          <a:lstStyle/>
          <a:p>
            <a:r>
              <a:t>Title Text</a:t>
            </a:r>
          </a:p>
        </p:txBody>
      </p:sp>
      <p:sp>
        <p:nvSpPr>
          <p:cNvPr id="1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ONE_COLUMN_TEXT">
    <p:spTree>
      <p:nvGrpSpPr>
        <p:cNvPr id="1" name=""/>
        <p:cNvGrpSpPr/>
        <p:nvPr/>
      </p:nvGrpSpPr>
      <p:grpSpPr>
        <a:xfrm>
          <a:off x="0" y="0"/>
          <a:ext cx="0" cy="0"/>
          <a:chOff x="0" y="0"/>
          <a:chExt cx="0" cy="0"/>
        </a:xfrm>
      </p:grpSpPr>
      <p:sp>
        <p:nvSpPr>
          <p:cNvPr id="155" name="Google Shape;152;p7"/>
          <p:cNvSpPr/>
          <p:nvPr/>
        </p:nvSpPr>
        <p:spPr>
          <a:xfrm rot="9588713" flipH="1">
            <a:off x="7705432" y="3662237"/>
            <a:ext cx="2109167" cy="2381555"/>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56" name="Google Shape;153;p7"/>
          <p:cNvSpPr/>
          <p:nvPr/>
        </p:nvSpPr>
        <p:spPr>
          <a:xfrm flipH="1">
            <a:off x="-841707" y="116766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57" name="Google Shape;154;p7"/>
          <p:cNvSpPr/>
          <p:nvPr/>
        </p:nvSpPr>
        <p:spPr>
          <a:xfrm flipH="1">
            <a:off x="-770417" y="1910041"/>
            <a:ext cx="2254647" cy="699672"/>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158" name="Body Level One…"/>
          <p:cNvSpPr txBox="1">
            <a:spLocks noGrp="1"/>
          </p:cNvSpPr>
          <p:nvPr>
            <p:ph type="body" sz="half" idx="1"/>
          </p:nvPr>
        </p:nvSpPr>
        <p:spPr>
          <a:xfrm>
            <a:off x="2594374" y="1513775"/>
            <a:ext cx="3955202" cy="2496001"/>
          </a:xfrm>
          <a:prstGeom prst="rect">
            <a:avLst/>
          </a:prstGeom>
        </p:spPr>
        <p:txBody>
          <a:bodyPr anchor="ctr">
            <a:normAutofit/>
          </a:bodyPr>
          <a:lstStyle>
            <a:lvl1pPr>
              <a:lnSpc>
                <a:spcPct val="100000"/>
              </a:lnSpc>
              <a:buClr>
                <a:srgbClr val="D9D9D9"/>
              </a:buClr>
            </a:lvl1pPr>
            <a:lvl2pPr marL="967316" indent="-370416">
              <a:lnSpc>
                <a:spcPct val="100000"/>
              </a:lnSpc>
              <a:buClr>
                <a:srgbClr val="D9D9D9"/>
              </a:buClr>
            </a:lvl2pPr>
            <a:lvl3pPr marL="1424516" indent="-370416">
              <a:lnSpc>
                <a:spcPct val="100000"/>
              </a:lnSpc>
              <a:buClr>
                <a:srgbClr val="D9D9D9"/>
              </a:buClr>
            </a:lvl3pPr>
            <a:lvl4pPr marL="1881716" indent="-370416">
              <a:lnSpc>
                <a:spcPct val="100000"/>
              </a:lnSpc>
              <a:buClr>
                <a:srgbClr val="D9D9D9"/>
              </a:buClr>
            </a:lvl4pPr>
            <a:lvl5pPr marL="2338916" indent="-370416">
              <a:lnSpc>
                <a:spcPct val="100000"/>
              </a:lnSpc>
              <a:buClr>
                <a:srgbClr val="D9D9D9"/>
              </a:buClr>
            </a:lvl5pPr>
          </a:lstStyle>
          <a:p>
            <a:r>
              <a:t>Body Level One</a:t>
            </a:r>
          </a:p>
          <a:p>
            <a:pPr lvl="1"/>
            <a:r>
              <a:t>Body Level Two</a:t>
            </a:r>
          </a:p>
          <a:p>
            <a:pPr lvl="2"/>
            <a:r>
              <a:t>Body Level Three</a:t>
            </a:r>
          </a:p>
          <a:p>
            <a:pPr lvl="3"/>
            <a:r>
              <a:t>Body Level Four</a:t>
            </a:r>
          </a:p>
          <a:p>
            <a:pPr lvl="4"/>
            <a:r>
              <a:t>Body Level Five</a:t>
            </a:r>
          </a:p>
        </p:txBody>
      </p:sp>
      <p:sp>
        <p:nvSpPr>
          <p:cNvPr id="159" name="Title Text"/>
          <p:cNvSpPr txBox="1">
            <a:spLocks noGrp="1"/>
          </p:cNvSpPr>
          <p:nvPr>
            <p:ph type="title"/>
          </p:nvPr>
        </p:nvSpPr>
        <p:spPr>
          <a:prstGeom prst="rect">
            <a:avLst/>
          </a:prstGeom>
        </p:spPr>
        <p:txBody>
          <a:bodyPr/>
          <a:lstStyle>
            <a:lvl1pPr>
              <a:defRPr sz="3400"/>
            </a:lvl1pPr>
          </a:lstStyle>
          <a:p>
            <a:r>
              <a:t>Title Text</a:t>
            </a:r>
          </a:p>
        </p:txBody>
      </p:sp>
      <p:sp>
        <p:nvSpPr>
          <p:cNvPr id="160" name="Google Shape;157;p7"/>
          <p:cNvSpPr/>
          <p:nvPr/>
        </p:nvSpPr>
        <p:spPr>
          <a:xfrm>
            <a:off x="7316300" y="-457426"/>
            <a:ext cx="2109054" cy="2673739"/>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61" name="Google Shape;158;p7"/>
          <p:cNvSpPr/>
          <p:nvPr/>
        </p:nvSpPr>
        <p:spPr>
          <a:xfrm>
            <a:off x="-723489" y="3061872"/>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62" name="Google Shape;159;p7"/>
          <p:cNvSpPr/>
          <p:nvPr/>
        </p:nvSpPr>
        <p:spPr>
          <a:xfrm>
            <a:off x="537092" y="4335513"/>
            <a:ext cx="585122" cy="842482"/>
          </a:xfrm>
          <a:custGeom>
            <a:avLst/>
            <a:gdLst/>
            <a:ahLst/>
            <a:cxnLst>
              <a:cxn ang="0">
                <a:pos x="wd2" y="hd2"/>
              </a:cxn>
              <a:cxn ang="5400000">
                <a:pos x="wd2" y="hd2"/>
              </a:cxn>
              <a:cxn ang="10800000">
                <a:pos x="wd2" y="hd2"/>
              </a:cxn>
              <a:cxn ang="16200000">
                <a:pos x="wd2" y="hd2"/>
              </a:cxn>
            </a:cxnLst>
            <a:rect l="0" t="0" r="r" b="b"/>
            <a:pathLst>
              <a:path w="21540" h="21600" extrusionOk="0">
                <a:moveTo>
                  <a:pt x="3671" y="0"/>
                </a:moveTo>
                <a:cubicBezTo>
                  <a:pt x="2152" y="0"/>
                  <a:pt x="718" y="461"/>
                  <a:pt x="205" y="1445"/>
                </a:cubicBezTo>
                <a:cubicBezTo>
                  <a:pt x="15" y="1971"/>
                  <a:pt x="-60" y="2525"/>
                  <a:pt x="54" y="3078"/>
                </a:cubicBezTo>
                <a:cubicBezTo>
                  <a:pt x="469" y="9243"/>
                  <a:pt x="885" y="15434"/>
                  <a:pt x="1340" y="21600"/>
                </a:cubicBezTo>
                <a:lnTo>
                  <a:pt x="21540" y="21600"/>
                </a:lnTo>
                <a:lnTo>
                  <a:pt x="18439" y="17595"/>
                </a:lnTo>
                <a:cubicBezTo>
                  <a:pt x="15487" y="13722"/>
                  <a:pt x="12498" y="9823"/>
                  <a:pt x="10532" y="5660"/>
                </a:cubicBezTo>
                <a:cubicBezTo>
                  <a:pt x="9699" y="3895"/>
                  <a:pt x="8943" y="1999"/>
                  <a:pt x="6938" y="786"/>
                </a:cubicBezTo>
                <a:cubicBezTo>
                  <a:pt x="6052" y="271"/>
                  <a:pt x="4836" y="0"/>
                  <a:pt x="367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63" name="Google Shape;160;p7"/>
          <p:cNvSpPr/>
          <p:nvPr/>
        </p:nvSpPr>
        <p:spPr>
          <a:xfrm>
            <a:off x="7006308" y="538105"/>
            <a:ext cx="522015" cy="593008"/>
          </a:xfrm>
          <a:custGeom>
            <a:avLst/>
            <a:gdLst/>
            <a:ahLst/>
            <a:cxnLst>
              <a:cxn ang="0">
                <a:pos x="wd2" y="hd2"/>
              </a:cxn>
              <a:cxn ang="5400000">
                <a:pos x="wd2" y="hd2"/>
              </a:cxn>
              <a:cxn ang="10800000">
                <a:pos x="wd2" y="hd2"/>
              </a:cxn>
              <a:cxn ang="16200000">
                <a:pos x="wd2" y="hd2"/>
              </a:cxn>
            </a:cxnLst>
            <a:rect l="0" t="0" r="r" b="b"/>
            <a:pathLst>
              <a:path w="21313" h="21600" extrusionOk="0">
                <a:moveTo>
                  <a:pt x="6715" y="0"/>
                </a:moveTo>
                <a:cubicBezTo>
                  <a:pt x="5980" y="0"/>
                  <a:pt x="5244" y="85"/>
                  <a:pt x="4509" y="294"/>
                </a:cubicBezTo>
                <a:cubicBezTo>
                  <a:pt x="1821" y="1068"/>
                  <a:pt x="172" y="3622"/>
                  <a:pt x="0" y="6100"/>
                </a:cubicBezTo>
                <a:cubicBezTo>
                  <a:pt x="0" y="8654"/>
                  <a:pt x="607" y="11128"/>
                  <a:pt x="1906" y="13373"/>
                </a:cubicBezTo>
                <a:cubicBezTo>
                  <a:pt x="2863" y="15695"/>
                  <a:pt x="4423" y="17784"/>
                  <a:pt x="6333" y="19484"/>
                </a:cubicBezTo>
                <a:cubicBezTo>
                  <a:pt x="7886" y="20870"/>
                  <a:pt x="9961" y="21600"/>
                  <a:pt x="12075" y="21600"/>
                </a:cubicBezTo>
                <a:cubicBezTo>
                  <a:pt x="12678" y="21600"/>
                  <a:pt x="13282" y="21541"/>
                  <a:pt x="13879" y="21421"/>
                </a:cubicBezTo>
                <a:cubicBezTo>
                  <a:pt x="15699" y="20879"/>
                  <a:pt x="17263" y="19873"/>
                  <a:pt x="18477" y="18558"/>
                </a:cubicBezTo>
                <a:cubicBezTo>
                  <a:pt x="19605" y="17395"/>
                  <a:pt x="20558" y="16080"/>
                  <a:pt x="21079" y="14612"/>
                </a:cubicBezTo>
                <a:cubicBezTo>
                  <a:pt x="21600" y="12367"/>
                  <a:pt x="21250" y="9969"/>
                  <a:pt x="20037" y="7956"/>
                </a:cubicBezTo>
                <a:cubicBezTo>
                  <a:pt x="18823" y="6176"/>
                  <a:pt x="17520" y="4472"/>
                  <a:pt x="16046" y="2848"/>
                </a:cubicBezTo>
                <a:cubicBezTo>
                  <a:pt x="14832" y="1377"/>
                  <a:pt x="12926" y="1224"/>
                  <a:pt x="11016" y="683"/>
                </a:cubicBezTo>
                <a:cubicBezTo>
                  <a:pt x="9581" y="324"/>
                  <a:pt x="8150" y="0"/>
                  <a:pt x="67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164" name="Google Shape;161;p7"/>
          <p:cNvSpPr/>
          <p:nvPr/>
        </p:nvSpPr>
        <p:spPr>
          <a:xfrm>
            <a:off x="7590489" y="1073804"/>
            <a:ext cx="379045" cy="415292"/>
          </a:xfrm>
          <a:custGeom>
            <a:avLst/>
            <a:gdLst/>
            <a:ahLst/>
            <a:cxnLst>
              <a:cxn ang="0">
                <a:pos x="wd2" y="hd2"/>
              </a:cxn>
              <a:cxn ang="5400000">
                <a:pos x="wd2" y="hd2"/>
              </a:cxn>
              <a:cxn ang="10800000">
                <a:pos x="wd2" y="hd2"/>
              </a:cxn>
              <a:cxn ang="16200000">
                <a:pos x="wd2" y="hd2"/>
              </a:cxn>
            </a:cxnLst>
            <a:rect l="0" t="0" r="r" b="b"/>
            <a:pathLst>
              <a:path w="20496" h="21600" extrusionOk="0">
                <a:moveTo>
                  <a:pt x="9500" y="0"/>
                </a:moveTo>
                <a:cubicBezTo>
                  <a:pt x="8028" y="0"/>
                  <a:pt x="6521" y="508"/>
                  <a:pt x="5057" y="1727"/>
                </a:cubicBezTo>
                <a:cubicBezTo>
                  <a:pt x="2642" y="3718"/>
                  <a:pt x="921" y="6370"/>
                  <a:pt x="117" y="9353"/>
                </a:cubicBezTo>
                <a:cubicBezTo>
                  <a:pt x="-346" y="12113"/>
                  <a:pt x="576" y="14987"/>
                  <a:pt x="2760" y="16978"/>
                </a:cubicBezTo>
                <a:cubicBezTo>
                  <a:pt x="4826" y="18966"/>
                  <a:pt x="7468" y="20403"/>
                  <a:pt x="10338" y="21066"/>
                </a:cubicBezTo>
                <a:cubicBezTo>
                  <a:pt x="11505" y="21377"/>
                  <a:pt x="12797" y="21600"/>
                  <a:pt x="14055" y="21600"/>
                </a:cubicBezTo>
                <a:cubicBezTo>
                  <a:pt x="15908" y="21600"/>
                  <a:pt x="17681" y="21121"/>
                  <a:pt x="18843" y="19739"/>
                </a:cubicBezTo>
                <a:cubicBezTo>
                  <a:pt x="19415" y="19075"/>
                  <a:pt x="19760" y="18193"/>
                  <a:pt x="19992" y="17310"/>
                </a:cubicBezTo>
                <a:cubicBezTo>
                  <a:pt x="21254" y="12777"/>
                  <a:pt x="20105" y="7806"/>
                  <a:pt x="17004" y="4160"/>
                </a:cubicBezTo>
                <a:cubicBezTo>
                  <a:pt x="14968" y="1840"/>
                  <a:pt x="12295" y="0"/>
                  <a:pt x="9500"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198" name="Google Shape;162;p7"/>
          <p:cNvGrpSpPr/>
          <p:nvPr/>
        </p:nvGrpSpPr>
        <p:grpSpPr>
          <a:xfrm>
            <a:off x="6059037" y="3571088"/>
            <a:ext cx="2531085" cy="1146847"/>
            <a:chOff x="0" y="0"/>
            <a:chExt cx="2531083" cy="1146845"/>
          </a:xfrm>
        </p:grpSpPr>
        <p:sp>
          <p:nvSpPr>
            <p:cNvPr id="165" name="Google Shape;163;p7"/>
            <p:cNvSpPr/>
            <p:nvPr/>
          </p:nvSpPr>
          <p:spPr>
            <a:xfrm rot="18900000">
              <a:off x="210626" y="964815"/>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66" name="Google Shape;164;p7"/>
            <p:cNvSpPr/>
            <p:nvPr/>
          </p:nvSpPr>
          <p:spPr>
            <a:xfrm rot="18900000">
              <a:off x="17373" y="994521"/>
              <a:ext cx="76073" cy="80651"/>
            </a:xfrm>
            <a:custGeom>
              <a:avLst/>
              <a:gdLst/>
              <a:ahLst/>
              <a:cxnLst>
                <a:cxn ang="0">
                  <a:pos x="wd2" y="hd2"/>
                </a:cxn>
                <a:cxn ang="5400000">
                  <a:pos x="wd2" y="hd2"/>
                </a:cxn>
                <a:cxn ang="10800000">
                  <a:pos x="wd2" y="hd2"/>
                </a:cxn>
                <a:cxn ang="16200000">
                  <a:pos x="wd2" y="hd2"/>
                </a:cxn>
              </a:cxnLst>
              <a:rect l="0" t="0" r="r" b="b"/>
              <a:pathLst>
                <a:path w="16200" h="21600" extrusionOk="0">
                  <a:moveTo>
                    <a:pt x="8313" y="0"/>
                  </a:moveTo>
                  <a:cubicBezTo>
                    <a:pt x="-2771" y="689"/>
                    <a:pt x="-2771" y="20222"/>
                    <a:pt x="8313" y="21600"/>
                  </a:cubicBezTo>
                  <a:cubicBezTo>
                    <a:pt x="18829" y="20222"/>
                    <a:pt x="18829" y="689"/>
                    <a:pt x="83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67" name="Google Shape;165;p7"/>
            <p:cNvSpPr/>
            <p:nvPr/>
          </p:nvSpPr>
          <p:spPr>
            <a:xfrm rot="18900000">
              <a:off x="1832761" y="149822"/>
              <a:ext cx="93736" cy="1015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68" name="Google Shape;166;p7"/>
            <p:cNvSpPr/>
            <p:nvPr/>
          </p:nvSpPr>
          <p:spPr>
            <a:xfrm rot="18900000">
              <a:off x="1861191" y="407272"/>
              <a:ext cx="66350" cy="65114"/>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69" name="Google Shape;167;p7"/>
            <p:cNvSpPr/>
            <p:nvPr/>
          </p:nvSpPr>
          <p:spPr>
            <a:xfrm rot="18900000">
              <a:off x="1586322" y="381230"/>
              <a:ext cx="48836" cy="62442"/>
            </a:xfrm>
            <a:custGeom>
              <a:avLst/>
              <a:gdLst/>
              <a:ahLst/>
              <a:cxnLst>
                <a:cxn ang="0">
                  <a:pos x="wd2" y="hd2"/>
                </a:cxn>
                <a:cxn ang="5400000">
                  <a:pos x="wd2" y="hd2"/>
                </a:cxn>
                <a:cxn ang="10800000">
                  <a:pos x="wd2" y="hd2"/>
                </a:cxn>
                <a:cxn ang="16200000">
                  <a:pos x="wd2" y="hd2"/>
                </a:cxn>
              </a:cxnLst>
              <a:rect l="0" t="0" r="r" b="b"/>
              <a:pathLst>
                <a:path w="16200" h="21600" extrusionOk="0">
                  <a:moveTo>
                    <a:pt x="7780" y="0"/>
                  </a:moveTo>
                  <a:cubicBezTo>
                    <a:pt x="-2593" y="2704"/>
                    <a:pt x="-2593" y="18896"/>
                    <a:pt x="7780" y="21600"/>
                  </a:cubicBezTo>
                  <a:cubicBezTo>
                    <a:pt x="19007" y="18896"/>
                    <a:pt x="19007" y="2704"/>
                    <a:pt x="778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0" name="Google Shape;168;p7"/>
            <p:cNvSpPr/>
            <p:nvPr/>
          </p:nvSpPr>
          <p:spPr>
            <a:xfrm rot="18900000">
              <a:off x="1760605" y="644631"/>
              <a:ext cx="68354" cy="72932"/>
            </a:xfrm>
            <a:custGeom>
              <a:avLst/>
              <a:gdLst/>
              <a:ahLst/>
              <a:cxnLst>
                <a:cxn ang="0">
                  <a:pos x="wd2" y="hd2"/>
                </a:cxn>
                <a:cxn ang="5400000">
                  <a:pos x="wd2" y="hd2"/>
                </a:cxn>
                <a:cxn ang="10800000">
                  <a:pos x="wd2" y="hd2"/>
                </a:cxn>
                <a:cxn ang="16200000">
                  <a:pos x="wd2" y="hd2"/>
                </a:cxn>
              </a:cxnLst>
              <a:rect l="0" t="0" r="r" b="b"/>
              <a:pathLst>
                <a:path w="16200" h="21600" extrusionOk="0">
                  <a:moveTo>
                    <a:pt x="7862" y="0"/>
                  </a:moveTo>
                  <a:cubicBezTo>
                    <a:pt x="-2621" y="791"/>
                    <a:pt x="-2621" y="20809"/>
                    <a:pt x="7862" y="21600"/>
                  </a:cubicBezTo>
                  <a:cubicBezTo>
                    <a:pt x="18979" y="20809"/>
                    <a:pt x="18979" y="791"/>
                    <a:pt x="786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1" name="Google Shape;169;p7"/>
            <p:cNvSpPr/>
            <p:nvPr/>
          </p:nvSpPr>
          <p:spPr>
            <a:xfrm rot="18900000">
              <a:off x="2130880" y="394024"/>
              <a:ext cx="62492" cy="67686"/>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821"/>
                    <a:pt x="-2700" y="19926"/>
                    <a:pt x="8100" y="21600"/>
                  </a:cubicBezTo>
                  <a:cubicBezTo>
                    <a:pt x="18900" y="19926"/>
                    <a:pt x="18900" y="821"/>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2" name="Google Shape;170;p7"/>
            <p:cNvSpPr/>
            <p:nvPr/>
          </p:nvSpPr>
          <p:spPr>
            <a:xfrm rot="18900000">
              <a:off x="1593334" y="149846"/>
              <a:ext cx="101529"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3" name="Google Shape;171;p7"/>
            <p:cNvSpPr/>
            <p:nvPr/>
          </p:nvSpPr>
          <p:spPr>
            <a:xfrm rot="18900000">
              <a:off x="1407943" y="215793"/>
              <a:ext cx="85870" cy="9104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4" name="Google Shape;172;p7"/>
            <p:cNvSpPr/>
            <p:nvPr/>
          </p:nvSpPr>
          <p:spPr>
            <a:xfrm rot="18900000">
              <a:off x="1550940" y="594068"/>
              <a:ext cx="80007" cy="88467"/>
            </a:xfrm>
            <a:custGeom>
              <a:avLst/>
              <a:gdLst/>
              <a:ahLst/>
              <a:cxnLst>
                <a:cxn ang="0">
                  <a:pos x="wd2" y="hd2"/>
                </a:cxn>
                <a:cxn ang="5400000">
                  <a:pos x="wd2" y="hd2"/>
                </a:cxn>
                <a:cxn ang="10800000">
                  <a:pos x="wd2" y="hd2"/>
                </a:cxn>
                <a:cxn ang="16200000">
                  <a:pos x="wd2" y="hd2"/>
                </a:cxn>
              </a:cxnLst>
              <a:rect l="0" t="0" r="r" b="b"/>
              <a:pathLst>
                <a:path w="16200" h="21600" extrusionOk="0">
                  <a:moveTo>
                    <a:pt x="8295" y="0"/>
                  </a:moveTo>
                  <a:cubicBezTo>
                    <a:pt x="-2765" y="1281"/>
                    <a:pt x="-2765" y="20972"/>
                    <a:pt x="8295" y="21600"/>
                  </a:cubicBezTo>
                  <a:cubicBezTo>
                    <a:pt x="18835" y="20972"/>
                    <a:pt x="18835" y="1281"/>
                    <a:pt x="829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5" name="Google Shape;173;p7"/>
            <p:cNvSpPr/>
            <p:nvPr/>
          </p:nvSpPr>
          <p:spPr>
            <a:xfrm rot="18900000">
              <a:off x="1380247" y="460202"/>
              <a:ext cx="64422" cy="72833"/>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1555"/>
                    <a:pt x="-2781" y="20837"/>
                    <a:pt x="8343" y="21600"/>
                  </a:cubicBezTo>
                  <a:cubicBezTo>
                    <a:pt x="18819" y="20837"/>
                    <a:pt x="18819" y="1555"/>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6" name="Google Shape;174;p7"/>
            <p:cNvSpPr/>
            <p:nvPr/>
          </p:nvSpPr>
          <p:spPr>
            <a:xfrm rot="18900000">
              <a:off x="1328098" y="648811"/>
              <a:ext cx="112255" cy="110732"/>
            </a:xfrm>
            <a:custGeom>
              <a:avLst/>
              <a:gdLst/>
              <a:ahLst/>
              <a:cxnLst>
                <a:cxn ang="0">
                  <a:pos x="wd2" y="hd2"/>
                </a:cxn>
                <a:cxn ang="5400000">
                  <a:pos x="wd2" y="hd2"/>
                </a:cxn>
                <a:cxn ang="10800000">
                  <a:pos x="wd2" y="hd2"/>
                </a:cxn>
                <a:cxn ang="16200000">
                  <a:pos x="wd2" y="hd2"/>
                </a:cxn>
              </a:cxnLst>
              <a:rect l="0" t="0" r="r" b="b"/>
              <a:pathLst>
                <a:path w="18633" h="21600" extrusionOk="0">
                  <a:moveTo>
                    <a:pt x="9346" y="0"/>
                  </a:moveTo>
                  <a:cubicBezTo>
                    <a:pt x="4534" y="0"/>
                    <a:pt x="0" y="4420"/>
                    <a:pt x="0" y="10945"/>
                  </a:cubicBezTo>
                  <a:cubicBezTo>
                    <a:pt x="0" y="17045"/>
                    <a:pt x="4320" y="21600"/>
                    <a:pt x="9511" y="21600"/>
                  </a:cubicBezTo>
                  <a:cubicBezTo>
                    <a:pt x="17723" y="21600"/>
                    <a:pt x="21600" y="9922"/>
                    <a:pt x="15999" y="3320"/>
                  </a:cubicBezTo>
                  <a:cubicBezTo>
                    <a:pt x="14028" y="1023"/>
                    <a:pt x="11662" y="0"/>
                    <a:pt x="9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7" name="Google Shape;175;p7"/>
            <p:cNvSpPr/>
            <p:nvPr/>
          </p:nvSpPr>
          <p:spPr>
            <a:xfrm rot="18900000">
              <a:off x="1118050" y="344957"/>
              <a:ext cx="89729" cy="8846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8" name="Google Shape;176;p7"/>
            <p:cNvSpPr/>
            <p:nvPr/>
          </p:nvSpPr>
          <p:spPr>
            <a:xfrm rot="18900000">
              <a:off x="1017970" y="626083"/>
              <a:ext cx="81936" cy="9113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79" name="Google Shape;177;p7"/>
            <p:cNvSpPr/>
            <p:nvPr/>
          </p:nvSpPr>
          <p:spPr>
            <a:xfrm rot="18900000">
              <a:off x="862253" y="483452"/>
              <a:ext cx="64422" cy="65014"/>
            </a:xfrm>
            <a:custGeom>
              <a:avLst/>
              <a:gdLst/>
              <a:ahLst/>
              <a:cxnLst>
                <a:cxn ang="0">
                  <a:pos x="wd2" y="hd2"/>
                </a:cxn>
                <a:cxn ang="5400000">
                  <a:pos x="wd2" y="hd2"/>
                </a:cxn>
                <a:cxn ang="10800000">
                  <a:pos x="wd2" y="hd2"/>
                </a:cxn>
                <a:cxn ang="16200000">
                  <a:pos x="wd2" y="hd2"/>
                </a:cxn>
              </a:cxnLst>
              <a:rect l="0" t="0" r="r" b="b"/>
              <a:pathLst>
                <a:path w="16200" h="21600" extrusionOk="0">
                  <a:moveTo>
                    <a:pt x="8343" y="0"/>
                  </a:moveTo>
                  <a:cubicBezTo>
                    <a:pt x="-2781" y="0"/>
                    <a:pt x="-2781" y="21600"/>
                    <a:pt x="8343" y="21600"/>
                  </a:cubicBezTo>
                  <a:cubicBezTo>
                    <a:pt x="18819" y="21600"/>
                    <a:pt x="18819" y="0"/>
                    <a:pt x="834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0" name="Google Shape;178;p7"/>
            <p:cNvSpPr/>
            <p:nvPr/>
          </p:nvSpPr>
          <p:spPr>
            <a:xfrm rot="18900000">
              <a:off x="935492" y="884227"/>
              <a:ext cx="70284" cy="75405"/>
            </a:xfrm>
            <a:custGeom>
              <a:avLst/>
              <a:gdLst/>
              <a:ahLst/>
              <a:cxnLst>
                <a:cxn ang="0">
                  <a:pos x="wd2" y="hd2"/>
                </a:cxn>
                <a:cxn ang="5400000">
                  <a:pos x="wd2" y="hd2"/>
                </a:cxn>
                <a:cxn ang="10800000">
                  <a:pos x="wd2" y="hd2"/>
                </a:cxn>
                <a:cxn ang="16200000">
                  <a:pos x="wd2" y="hd2"/>
                </a:cxn>
              </a:cxnLst>
              <a:rect l="0" t="0" r="r" b="b"/>
              <a:pathLst>
                <a:path w="16200" h="21600" extrusionOk="0">
                  <a:moveTo>
                    <a:pt x="8092" y="0"/>
                  </a:moveTo>
                  <a:cubicBezTo>
                    <a:pt x="-2697" y="737"/>
                    <a:pt x="-2697" y="20126"/>
                    <a:pt x="8092" y="21600"/>
                  </a:cubicBezTo>
                  <a:cubicBezTo>
                    <a:pt x="18903" y="20126"/>
                    <a:pt x="18903" y="737"/>
                    <a:pt x="8092"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1" name="Google Shape;179;p7"/>
            <p:cNvSpPr/>
            <p:nvPr/>
          </p:nvSpPr>
          <p:spPr>
            <a:xfrm rot="18900000">
              <a:off x="678811" y="781002"/>
              <a:ext cx="101529" cy="101529"/>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2" name="Google Shape;180;p7"/>
            <p:cNvSpPr/>
            <p:nvPr/>
          </p:nvSpPr>
          <p:spPr>
            <a:xfrm rot="18900000">
              <a:off x="521045" y="694242"/>
              <a:ext cx="76147" cy="85895"/>
            </a:xfrm>
            <a:custGeom>
              <a:avLst/>
              <a:gdLst/>
              <a:ahLst/>
              <a:cxnLst>
                <a:cxn ang="0">
                  <a:pos x="wd2" y="hd2"/>
                </a:cxn>
                <a:cxn ang="5400000">
                  <a:pos x="wd2" y="hd2"/>
                </a:cxn>
                <a:cxn ang="10800000">
                  <a:pos x="wd2" y="hd2"/>
                </a:cxn>
                <a:cxn ang="16200000">
                  <a:pos x="wd2" y="hd2"/>
                </a:cxn>
              </a:cxnLst>
              <a:rect l="0" t="0" r="r" b="b"/>
              <a:pathLst>
                <a:path w="16200" h="21600" extrusionOk="0">
                  <a:moveTo>
                    <a:pt x="7894" y="0"/>
                  </a:moveTo>
                  <a:cubicBezTo>
                    <a:pt x="-2632" y="1319"/>
                    <a:pt x="-2632" y="20306"/>
                    <a:pt x="7894" y="21600"/>
                  </a:cubicBezTo>
                  <a:cubicBezTo>
                    <a:pt x="18968" y="20306"/>
                    <a:pt x="18968" y="1319"/>
                    <a:pt x="78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3" name="Google Shape;181;p7"/>
            <p:cNvSpPr/>
            <p:nvPr/>
          </p:nvSpPr>
          <p:spPr>
            <a:xfrm rot="18900000">
              <a:off x="460292" y="822252"/>
              <a:ext cx="85870" cy="962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4" name="Google Shape;182;p7"/>
            <p:cNvSpPr/>
            <p:nvPr/>
          </p:nvSpPr>
          <p:spPr>
            <a:xfrm rot="18900000">
              <a:off x="434908" y="1016606"/>
              <a:ext cx="75504" cy="69567"/>
            </a:xfrm>
            <a:custGeom>
              <a:avLst/>
              <a:gdLst/>
              <a:ahLst/>
              <a:cxnLst>
                <a:cxn ang="0">
                  <a:pos x="wd2" y="hd2"/>
                </a:cxn>
                <a:cxn ang="5400000">
                  <a:pos x="wd2" y="hd2"/>
                </a:cxn>
                <a:cxn ang="10800000">
                  <a:pos x="wd2" y="hd2"/>
                </a:cxn>
                <a:cxn ang="16200000">
                  <a:pos x="wd2" y="hd2"/>
                </a:cxn>
              </a:cxnLst>
              <a:rect l="0" t="0" r="r" b="b"/>
              <a:pathLst>
                <a:path w="21600" h="21600" extrusionOk="0">
                  <a:moveTo>
                    <a:pt x="8917" y="0"/>
                  </a:moveTo>
                  <a:lnTo>
                    <a:pt x="7445" y="799"/>
                  </a:lnTo>
                  <a:lnTo>
                    <a:pt x="5209" y="1598"/>
                  </a:lnTo>
                  <a:cubicBezTo>
                    <a:pt x="3709" y="2427"/>
                    <a:pt x="2972" y="3226"/>
                    <a:pt x="2236" y="4855"/>
                  </a:cubicBezTo>
                  <a:cubicBezTo>
                    <a:pt x="1472" y="4855"/>
                    <a:pt x="1472" y="5653"/>
                    <a:pt x="1472" y="6452"/>
                  </a:cubicBezTo>
                  <a:cubicBezTo>
                    <a:pt x="736" y="8081"/>
                    <a:pt x="0" y="9679"/>
                    <a:pt x="0" y="10508"/>
                  </a:cubicBezTo>
                  <a:lnTo>
                    <a:pt x="0" y="13734"/>
                  </a:lnTo>
                  <a:lnTo>
                    <a:pt x="1472" y="16162"/>
                  </a:lnTo>
                  <a:cubicBezTo>
                    <a:pt x="1472" y="16960"/>
                    <a:pt x="2236" y="17759"/>
                    <a:pt x="3709" y="18589"/>
                  </a:cubicBezTo>
                  <a:cubicBezTo>
                    <a:pt x="4473" y="19388"/>
                    <a:pt x="5945" y="20187"/>
                    <a:pt x="6709" y="21016"/>
                  </a:cubicBezTo>
                  <a:lnTo>
                    <a:pt x="8917" y="21016"/>
                  </a:lnTo>
                  <a:cubicBezTo>
                    <a:pt x="10050" y="21416"/>
                    <a:pt x="10984" y="21600"/>
                    <a:pt x="11805" y="21600"/>
                  </a:cubicBezTo>
                  <a:cubicBezTo>
                    <a:pt x="12654" y="21600"/>
                    <a:pt x="13390" y="21416"/>
                    <a:pt x="14155" y="21016"/>
                  </a:cubicBezTo>
                  <a:cubicBezTo>
                    <a:pt x="16363" y="21016"/>
                    <a:pt x="17863" y="20187"/>
                    <a:pt x="18599" y="18589"/>
                  </a:cubicBezTo>
                  <a:lnTo>
                    <a:pt x="20836" y="16162"/>
                  </a:lnTo>
                  <a:cubicBezTo>
                    <a:pt x="21600" y="14533"/>
                    <a:pt x="21600" y="12935"/>
                    <a:pt x="21600" y="10508"/>
                  </a:cubicBezTo>
                  <a:cubicBezTo>
                    <a:pt x="21600" y="8880"/>
                    <a:pt x="21600" y="8081"/>
                    <a:pt x="20836" y="6452"/>
                  </a:cubicBezTo>
                  <a:cubicBezTo>
                    <a:pt x="20836" y="4855"/>
                    <a:pt x="20100" y="4025"/>
                    <a:pt x="18599" y="3226"/>
                  </a:cubicBezTo>
                  <a:cubicBezTo>
                    <a:pt x="17863" y="1598"/>
                    <a:pt x="16363" y="799"/>
                    <a:pt x="1415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5" name="Google Shape;183;p7"/>
            <p:cNvSpPr/>
            <p:nvPr/>
          </p:nvSpPr>
          <p:spPr>
            <a:xfrm rot="18900000">
              <a:off x="250919" y="747964"/>
              <a:ext cx="83223" cy="88467"/>
            </a:xfrm>
            <a:custGeom>
              <a:avLst/>
              <a:gdLst/>
              <a:ahLst/>
              <a:cxnLst>
                <a:cxn ang="0">
                  <a:pos x="wd2" y="hd2"/>
                </a:cxn>
                <a:cxn ang="5400000">
                  <a:pos x="wd2" y="hd2"/>
                </a:cxn>
                <a:cxn ang="10800000">
                  <a:pos x="wd2" y="hd2"/>
                </a:cxn>
                <a:cxn ang="16200000">
                  <a:pos x="wd2" y="hd2"/>
                </a:cxn>
              </a:cxnLst>
              <a:rect l="0" t="0" r="r" b="b"/>
              <a:pathLst>
                <a:path w="21600" h="21600" extrusionOk="0">
                  <a:moveTo>
                    <a:pt x="8090" y="0"/>
                  </a:moveTo>
                  <a:cubicBezTo>
                    <a:pt x="6087" y="628"/>
                    <a:pt x="4058" y="1281"/>
                    <a:pt x="3365" y="2537"/>
                  </a:cubicBezTo>
                  <a:lnTo>
                    <a:pt x="1336" y="4446"/>
                  </a:lnTo>
                  <a:cubicBezTo>
                    <a:pt x="668" y="6354"/>
                    <a:pt x="0" y="7635"/>
                    <a:pt x="0" y="9519"/>
                  </a:cubicBezTo>
                  <a:lnTo>
                    <a:pt x="0" y="11428"/>
                  </a:lnTo>
                  <a:cubicBezTo>
                    <a:pt x="0" y="12709"/>
                    <a:pt x="0" y="13989"/>
                    <a:pt x="668" y="15246"/>
                  </a:cubicBezTo>
                  <a:cubicBezTo>
                    <a:pt x="1336" y="16526"/>
                    <a:pt x="2029" y="17154"/>
                    <a:pt x="3365" y="18435"/>
                  </a:cubicBezTo>
                  <a:cubicBezTo>
                    <a:pt x="4058" y="19063"/>
                    <a:pt x="5394" y="20344"/>
                    <a:pt x="6755" y="20344"/>
                  </a:cubicBezTo>
                  <a:cubicBezTo>
                    <a:pt x="7423" y="20972"/>
                    <a:pt x="8784" y="21600"/>
                    <a:pt x="10813" y="21600"/>
                  </a:cubicBezTo>
                  <a:lnTo>
                    <a:pt x="13510" y="21600"/>
                  </a:lnTo>
                  <a:cubicBezTo>
                    <a:pt x="14845" y="20972"/>
                    <a:pt x="16874" y="19691"/>
                    <a:pt x="18235" y="18435"/>
                  </a:cubicBezTo>
                  <a:lnTo>
                    <a:pt x="19597" y="16526"/>
                  </a:lnTo>
                  <a:cubicBezTo>
                    <a:pt x="20932" y="15246"/>
                    <a:pt x="20932" y="13337"/>
                    <a:pt x="20932" y="11428"/>
                  </a:cubicBezTo>
                  <a:lnTo>
                    <a:pt x="21600" y="12081"/>
                  </a:lnTo>
                  <a:lnTo>
                    <a:pt x="21600" y="10172"/>
                  </a:lnTo>
                  <a:cubicBezTo>
                    <a:pt x="21600" y="8891"/>
                    <a:pt x="20932" y="7635"/>
                    <a:pt x="20932" y="6354"/>
                  </a:cubicBezTo>
                  <a:cubicBezTo>
                    <a:pt x="20264" y="5074"/>
                    <a:pt x="19597" y="3817"/>
                    <a:pt x="18235" y="3165"/>
                  </a:cubicBezTo>
                  <a:cubicBezTo>
                    <a:pt x="17568" y="1909"/>
                    <a:pt x="16206" y="1281"/>
                    <a:pt x="14845" y="628"/>
                  </a:cubicBezTo>
                  <a:cubicBezTo>
                    <a:pt x="13510" y="0"/>
                    <a:pt x="12148" y="0"/>
                    <a:pt x="10813"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6" name="Google Shape;184;p7"/>
            <p:cNvSpPr/>
            <p:nvPr/>
          </p:nvSpPr>
          <p:spPr>
            <a:xfrm rot="18900000">
              <a:off x="710214" y="557814"/>
              <a:ext cx="66350" cy="6758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7" name="Google Shape;185;p7"/>
            <p:cNvSpPr/>
            <p:nvPr/>
          </p:nvSpPr>
          <p:spPr>
            <a:xfrm rot="18900000">
              <a:off x="681672" y="1067894"/>
              <a:ext cx="66351" cy="650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8" name="Google Shape;186;p7"/>
            <p:cNvSpPr/>
            <p:nvPr/>
          </p:nvSpPr>
          <p:spPr>
            <a:xfrm rot="18900000">
              <a:off x="1156306" y="938297"/>
              <a:ext cx="70285" cy="7026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89" name="Google Shape;187;p7"/>
            <p:cNvSpPr/>
            <p:nvPr/>
          </p:nvSpPr>
          <p:spPr>
            <a:xfrm rot="18900000">
              <a:off x="1421397" y="879958"/>
              <a:ext cx="97596" cy="10410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0" name="Google Shape;188;p7"/>
            <p:cNvSpPr/>
            <p:nvPr/>
          </p:nvSpPr>
          <p:spPr>
            <a:xfrm rot="18900000">
              <a:off x="1660981" y="793207"/>
              <a:ext cx="122409" cy="115481"/>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cubicBezTo>
                    <a:pt x="7823" y="0"/>
                    <a:pt x="5273" y="999"/>
                    <a:pt x="3230" y="2795"/>
                  </a:cubicBezTo>
                  <a:lnTo>
                    <a:pt x="1851" y="5238"/>
                  </a:lnTo>
                  <a:cubicBezTo>
                    <a:pt x="925" y="6700"/>
                    <a:pt x="0" y="8644"/>
                    <a:pt x="0" y="10587"/>
                  </a:cubicBezTo>
                  <a:cubicBezTo>
                    <a:pt x="0" y="12049"/>
                    <a:pt x="471" y="13512"/>
                    <a:pt x="925" y="14974"/>
                  </a:cubicBezTo>
                  <a:cubicBezTo>
                    <a:pt x="1379" y="15955"/>
                    <a:pt x="2305" y="17398"/>
                    <a:pt x="3230" y="18379"/>
                  </a:cubicBezTo>
                  <a:cubicBezTo>
                    <a:pt x="5396" y="20286"/>
                    <a:pt x="8120" y="21600"/>
                    <a:pt x="10983" y="21600"/>
                  </a:cubicBezTo>
                  <a:cubicBezTo>
                    <a:pt x="11752" y="21600"/>
                    <a:pt x="12537" y="21507"/>
                    <a:pt x="13323" y="21304"/>
                  </a:cubicBezTo>
                  <a:lnTo>
                    <a:pt x="14249" y="21304"/>
                  </a:lnTo>
                  <a:lnTo>
                    <a:pt x="16536" y="19842"/>
                  </a:lnTo>
                  <a:cubicBezTo>
                    <a:pt x="17916" y="19360"/>
                    <a:pt x="18841" y="18379"/>
                    <a:pt x="19749" y="17398"/>
                  </a:cubicBezTo>
                  <a:cubicBezTo>
                    <a:pt x="20221" y="16436"/>
                    <a:pt x="20675" y="15955"/>
                    <a:pt x="20675" y="14974"/>
                  </a:cubicBezTo>
                  <a:cubicBezTo>
                    <a:pt x="21600" y="13512"/>
                    <a:pt x="21600" y="12049"/>
                    <a:pt x="21600" y="10587"/>
                  </a:cubicBezTo>
                  <a:lnTo>
                    <a:pt x="21129" y="8162"/>
                  </a:lnTo>
                  <a:lnTo>
                    <a:pt x="20221" y="5238"/>
                  </a:lnTo>
                  <a:cubicBezTo>
                    <a:pt x="19749" y="4257"/>
                    <a:pt x="18841" y="3295"/>
                    <a:pt x="17916" y="2314"/>
                  </a:cubicBezTo>
                  <a:cubicBezTo>
                    <a:pt x="16536" y="1351"/>
                    <a:pt x="15628" y="851"/>
                    <a:pt x="14249" y="370"/>
                  </a:cubicBezTo>
                  <a:lnTo>
                    <a:pt x="13323" y="370"/>
                  </a:lnTo>
                  <a:cubicBezTo>
                    <a:pt x="12380" y="111"/>
                    <a:pt x="11420" y="0"/>
                    <a:pt x="1049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1" name="Google Shape;189;p7"/>
            <p:cNvSpPr/>
            <p:nvPr/>
          </p:nvSpPr>
          <p:spPr>
            <a:xfrm rot="18900000">
              <a:off x="2001365" y="658066"/>
              <a:ext cx="95666" cy="104103"/>
            </a:xfrm>
            <a:custGeom>
              <a:avLst/>
              <a:gdLst/>
              <a:ahLst/>
              <a:cxnLst>
                <a:cxn ang="0">
                  <a:pos x="wd2" y="hd2"/>
                </a:cxn>
                <a:cxn ang="5400000">
                  <a:pos x="wd2" y="hd2"/>
                </a:cxn>
                <a:cxn ang="10800000">
                  <a:pos x="wd2" y="hd2"/>
                </a:cxn>
                <a:cxn ang="16200000">
                  <a:pos x="wd2" y="hd2"/>
                </a:cxn>
              </a:cxnLst>
              <a:rect l="0" t="0" r="r" b="b"/>
              <a:pathLst>
                <a:path w="16200" h="21600" extrusionOk="0">
                  <a:moveTo>
                    <a:pt x="8269" y="0"/>
                  </a:moveTo>
                  <a:cubicBezTo>
                    <a:pt x="-2757" y="1068"/>
                    <a:pt x="-2757" y="20512"/>
                    <a:pt x="8269" y="21600"/>
                  </a:cubicBezTo>
                  <a:cubicBezTo>
                    <a:pt x="18843" y="20512"/>
                    <a:pt x="18843" y="1068"/>
                    <a:pt x="82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2" name="Google Shape;190;p7"/>
            <p:cNvSpPr/>
            <p:nvPr/>
          </p:nvSpPr>
          <p:spPr>
            <a:xfrm rot="18900000">
              <a:off x="2020191" y="189522"/>
              <a:ext cx="105389" cy="10677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3" name="Google Shape;191;p7"/>
            <p:cNvSpPr/>
            <p:nvPr/>
          </p:nvSpPr>
          <p:spPr>
            <a:xfrm rot="18900000">
              <a:off x="2285027" y="576514"/>
              <a:ext cx="78078" cy="7807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4" name="Google Shape;192;p7"/>
            <p:cNvSpPr/>
            <p:nvPr/>
          </p:nvSpPr>
          <p:spPr>
            <a:xfrm rot="18900000">
              <a:off x="2309022" y="262619"/>
              <a:ext cx="74143" cy="7283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5" name="Google Shape;193;p7"/>
            <p:cNvSpPr/>
            <p:nvPr/>
          </p:nvSpPr>
          <p:spPr>
            <a:xfrm rot="18900000">
              <a:off x="2198422" y="17344"/>
              <a:ext cx="87874" cy="93712"/>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616"/>
                    <a:pt x="-2759" y="20391"/>
                    <a:pt x="8278" y="21600"/>
                  </a:cubicBezTo>
                  <a:cubicBezTo>
                    <a:pt x="18841" y="20391"/>
                    <a:pt x="18841" y="616"/>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6" name="Google Shape;194;p7"/>
            <p:cNvSpPr/>
            <p:nvPr/>
          </p:nvSpPr>
          <p:spPr>
            <a:xfrm rot="18900000">
              <a:off x="2009881" y="25152"/>
              <a:ext cx="78077" cy="85894"/>
            </a:xfrm>
            <a:custGeom>
              <a:avLst/>
              <a:gdLst/>
              <a:ahLst/>
              <a:cxnLst>
                <a:cxn ang="0">
                  <a:pos x="wd2" y="hd2"/>
                </a:cxn>
                <a:cxn ang="5400000">
                  <a:pos x="wd2" y="hd2"/>
                </a:cxn>
                <a:cxn ang="10800000">
                  <a:pos x="wd2" y="hd2"/>
                </a:cxn>
                <a:cxn ang="16200000">
                  <a:pos x="wd2" y="hd2"/>
                </a:cxn>
              </a:cxnLst>
              <a:rect l="0" t="0" r="r" b="b"/>
              <a:pathLst>
                <a:path w="16200" h="21600" extrusionOk="0">
                  <a:moveTo>
                    <a:pt x="8100" y="0"/>
                  </a:moveTo>
                  <a:cubicBezTo>
                    <a:pt x="-2700" y="1319"/>
                    <a:pt x="-2700" y="20953"/>
                    <a:pt x="8100" y="21600"/>
                  </a:cubicBezTo>
                  <a:cubicBezTo>
                    <a:pt x="18900" y="20953"/>
                    <a:pt x="18900" y="1319"/>
                    <a:pt x="810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97" name="Google Shape;195;p7"/>
            <p:cNvSpPr/>
            <p:nvPr/>
          </p:nvSpPr>
          <p:spPr>
            <a:xfrm rot="18900000">
              <a:off x="2425711" y="484046"/>
              <a:ext cx="87874" cy="85894"/>
            </a:xfrm>
            <a:custGeom>
              <a:avLst/>
              <a:gdLst/>
              <a:ahLst/>
              <a:cxnLst>
                <a:cxn ang="0">
                  <a:pos x="wd2" y="hd2"/>
                </a:cxn>
                <a:cxn ang="5400000">
                  <a:pos x="wd2" y="hd2"/>
                </a:cxn>
                <a:cxn ang="10800000">
                  <a:pos x="wd2" y="hd2"/>
                </a:cxn>
                <a:cxn ang="16200000">
                  <a:pos x="wd2" y="hd2"/>
                </a:cxn>
              </a:cxnLst>
              <a:rect l="0" t="0" r="r" b="b"/>
              <a:pathLst>
                <a:path w="16200" h="21600" extrusionOk="0">
                  <a:moveTo>
                    <a:pt x="8278" y="0"/>
                  </a:moveTo>
                  <a:cubicBezTo>
                    <a:pt x="-2759" y="0"/>
                    <a:pt x="-2759" y="21600"/>
                    <a:pt x="8278" y="21600"/>
                  </a:cubicBezTo>
                  <a:cubicBezTo>
                    <a:pt x="18841" y="21600"/>
                    <a:pt x="18841" y="0"/>
                    <a:pt x="8278"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99" name="Google Shape;196;p7"/>
          <p:cNvSpPr/>
          <p:nvPr/>
        </p:nvSpPr>
        <p:spPr>
          <a:xfrm rot="7529882">
            <a:off x="-968388" y="1833237"/>
            <a:ext cx="2516772" cy="1734472"/>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2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MAIN_POINT">
    <p:spTree>
      <p:nvGrpSpPr>
        <p:cNvPr id="1" name=""/>
        <p:cNvGrpSpPr/>
        <p:nvPr/>
      </p:nvGrpSpPr>
      <p:grpSpPr>
        <a:xfrm>
          <a:off x="0" y="0"/>
          <a:ext cx="0" cy="0"/>
          <a:chOff x="0" y="0"/>
          <a:chExt cx="0" cy="0"/>
        </a:xfrm>
      </p:grpSpPr>
      <p:sp>
        <p:nvSpPr>
          <p:cNvPr id="207" name="Google Shape;198;p8"/>
          <p:cNvSpPr/>
          <p:nvPr/>
        </p:nvSpPr>
        <p:spPr>
          <a:xfrm rot="18900000" flipH="1">
            <a:off x="8001689" y="-112772"/>
            <a:ext cx="2109090" cy="2673784"/>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08" name="Title Text"/>
          <p:cNvSpPr txBox="1">
            <a:spLocks noGrp="1"/>
          </p:cNvSpPr>
          <p:nvPr>
            <p:ph type="title"/>
          </p:nvPr>
        </p:nvSpPr>
        <p:spPr>
          <a:xfrm>
            <a:off x="1468350" y="1655850"/>
            <a:ext cx="6207301" cy="1831801"/>
          </a:xfrm>
          <a:prstGeom prst="rect">
            <a:avLst/>
          </a:prstGeom>
        </p:spPr>
        <p:txBody>
          <a:bodyPr anchor="ctr"/>
          <a:lstStyle>
            <a:lvl1pPr algn="ctr">
              <a:defRPr sz="7100"/>
            </a:lvl1pPr>
          </a:lstStyle>
          <a:p>
            <a:r>
              <a:t>Title Text</a:t>
            </a:r>
          </a:p>
        </p:txBody>
      </p:sp>
      <p:grpSp>
        <p:nvGrpSpPr>
          <p:cNvPr id="212" name="Google Shape;200;p8"/>
          <p:cNvGrpSpPr/>
          <p:nvPr/>
        </p:nvGrpSpPr>
        <p:grpSpPr>
          <a:xfrm>
            <a:off x="-141476" y="3719339"/>
            <a:ext cx="2166953" cy="1029874"/>
            <a:chOff x="0" y="0"/>
            <a:chExt cx="2166951" cy="1029872"/>
          </a:xfrm>
        </p:grpSpPr>
        <p:sp>
          <p:nvSpPr>
            <p:cNvPr id="209" name="Google Shape;201;p8"/>
            <p:cNvSpPr/>
            <p:nvPr/>
          </p:nvSpPr>
          <p:spPr>
            <a:xfrm>
              <a:off x="4065" y="0"/>
              <a:ext cx="2135069"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0" name="Google Shape;202;p8"/>
            <p:cNvSpPr/>
            <p:nvPr/>
          </p:nvSpPr>
          <p:spPr>
            <a:xfrm>
              <a:off x="0"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1" name="Google Shape;203;p8"/>
            <p:cNvSpPr/>
            <p:nvPr/>
          </p:nvSpPr>
          <p:spPr>
            <a:xfrm>
              <a:off x="17992" y="722740"/>
              <a:ext cx="2148960"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13" name="Google Shape;204;p8"/>
          <p:cNvSpPr/>
          <p:nvPr/>
        </p:nvSpPr>
        <p:spPr>
          <a:xfrm>
            <a:off x="277276" y="-473037"/>
            <a:ext cx="1311272" cy="2217278"/>
          </a:xfrm>
          <a:custGeom>
            <a:avLst/>
            <a:gdLst/>
            <a:ahLst/>
            <a:cxnLst>
              <a:cxn ang="0">
                <a:pos x="wd2" y="hd2"/>
              </a:cxn>
              <a:cxn ang="5400000">
                <a:pos x="wd2" y="hd2"/>
              </a:cxn>
              <a:cxn ang="10800000">
                <a:pos x="wd2" y="hd2"/>
              </a:cxn>
              <a:cxn ang="16200000">
                <a:pos x="wd2" y="hd2"/>
              </a:cxn>
            </a:cxnLst>
            <a:rect l="0" t="0" r="r" b="b"/>
            <a:pathLst>
              <a:path w="21199" h="21600" extrusionOk="0">
                <a:moveTo>
                  <a:pt x="12316" y="0"/>
                </a:moveTo>
                <a:cubicBezTo>
                  <a:pt x="11974" y="0"/>
                  <a:pt x="11624" y="15"/>
                  <a:pt x="11269" y="42"/>
                </a:cubicBezTo>
                <a:cubicBezTo>
                  <a:pt x="8690" y="251"/>
                  <a:pt x="6236" y="717"/>
                  <a:pt x="4390" y="1923"/>
                </a:cubicBezTo>
                <a:cubicBezTo>
                  <a:pt x="2568" y="3130"/>
                  <a:pt x="1481" y="4786"/>
                  <a:pt x="849" y="6443"/>
                </a:cubicBezTo>
                <a:cubicBezTo>
                  <a:pt x="773" y="6620"/>
                  <a:pt x="697" y="6813"/>
                  <a:pt x="646" y="7006"/>
                </a:cubicBezTo>
                <a:cubicBezTo>
                  <a:pt x="-189" y="9611"/>
                  <a:pt x="-214" y="12297"/>
                  <a:pt x="570" y="14919"/>
                </a:cubicBezTo>
                <a:cubicBezTo>
                  <a:pt x="1380" y="17589"/>
                  <a:pt x="3479" y="20436"/>
                  <a:pt x="7526" y="21336"/>
                </a:cubicBezTo>
                <a:cubicBezTo>
                  <a:pt x="8342" y="21516"/>
                  <a:pt x="9180" y="21600"/>
                  <a:pt x="10017" y="21600"/>
                </a:cubicBezTo>
                <a:cubicBezTo>
                  <a:pt x="13512" y="21600"/>
                  <a:pt x="16995" y="20143"/>
                  <a:pt x="18832" y="18184"/>
                </a:cubicBezTo>
                <a:cubicBezTo>
                  <a:pt x="21133" y="15739"/>
                  <a:pt x="21386" y="12747"/>
                  <a:pt x="21108" y="9917"/>
                </a:cubicBezTo>
                <a:cubicBezTo>
                  <a:pt x="20981" y="8132"/>
                  <a:pt x="20450" y="6379"/>
                  <a:pt x="19565" y="4674"/>
                </a:cubicBezTo>
                <a:cubicBezTo>
                  <a:pt x="18781" y="3291"/>
                  <a:pt x="17592" y="1811"/>
                  <a:pt x="15822" y="797"/>
                </a:cubicBezTo>
                <a:cubicBezTo>
                  <a:pt x="14802" y="213"/>
                  <a:pt x="13609" y="0"/>
                  <a:pt x="12316"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214" name="Google Shape;205;p8"/>
          <p:cNvSpPr/>
          <p:nvPr/>
        </p:nvSpPr>
        <p:spPr>
          <a:xfrm rot="20333575">
            <a:off x="311046" y="714454"/>
            <a:ext cx="2393738" cy="1649616"/>
          </a:xfrm>
          <a:custGeom>
            <a:avLst/>
            <a:gdLst/>
            <a:ahLst/>
            <a:cxnLst>
              <a:cxn ang="0">
                <a:pos x="wd2" y="hd2"/>
              </a:cxn>
              <a:cxn ang="5400000">
                <a:pos x="wd2" y="hd2"/>
              </a:cxn>
              <a:cxn ang="10800000">
                <a:pos x="wd2" y="hd2"/>
              </a:cxn>
              <a:cxn ang="16200000">
                <a:pos x="wd2" y="hd2"/>
              </a:cxn>
            </a:cxnLst>
            <a:rect l="0" t="0" r="r" b="b"/>
            <a:pathLst>
              <a:path w="21305" h="21600" extrusionOk="0">
                <a:moveTo>
                  <a:pt x="15640" y="279"/>
                </a:moveTo>
                <a:cubicBezTo>
                  <a:pt x="15695" y="279"/>
                  <a:pt x="15750" y="280"/>
                  <a:pt x="15805" y="281"/>
                </a:cubicBezTo>
                <a:cubicBezTo>
                  <a:pt x="15812" y="286"/>
                  <a:pt x="15821" y="288"/>
                  <a:pt x="15831" y="288"/>
                </a:cubicBezTo>
                <a:cubicBezTo>
                  <a:pt x="16301" y="329"/>
                  <a:pt x="16785" y="430"/>
                  <a:pt x="17256" y="574"/>
                </a:cubicBezTo>
                <a:cubicBezTo>
                  <a:pt x="17726" y="695"/>
                  <a:pt x="18183" y="920"/>
                  <a:pt x="18612" y="1224"/>
                </a:cubicBezTo>
                <a:cubicBezTo>
                  <a:pt x="19290" y="1774"/>
                  <a:pt x="19871" y="2588"/>
                  <a:pt x="20286" y="3566"/>
                </a:cubicBezTo>
                <a:cubicBezTo>
                  <a:pt x="21186" y="5683"/>
                  <a:pt x="21297" y="8288"/>
                  <a:pt x="20798" y="10649"/>
                </a:cubicBezTo>
                <a:cubicBezTo>
                  <a:pt x="20259" y="13194"/>
                  <a:pt x="19083" y="15290"/>
                  <a:pt x="17685" y="16960"/>
                </a:cubicBezTo>
                <a:cubicBezTo>
                  <a:pt x="16993" y="17794"/>
                  <a:pt x="16246" y="18547"/>
                  <a:pt x="15471" y="19219"/>
                </a:cubicBezTo>
                <a:cubicBezTo>
                  <a:pt x="14655" y="19952"/>
                  <a:pt x="13783" y="20522"/>
                  <a:pt x="12869" y="20950"/>
                </a:cubicBezTo>
                <a:cubicBezTo>
                  <a:pt x="12087" y="21266"/>
                  <a:pt x="11276" y="21420"/>
                  <a:pt x="10461" y="21420"/>
                </a:cubicBezTo>
                <a:cubicBezTo>
                  <a:pt x="10281" y="21420"/>
                  <a:pt x="10102" y="21412"/>
                  <a:pt x="9922" y="21397"/>
                </a:cubicBezTo>
                <a:cubicBezTo>
                  <a:pt x="8926" y="21336"/>
                  <a:pt x="7930" y="21153"/>
                  <a:pt x="6933" y="20848"/>
                </a:cubicBezTo>
                <a:cubicBezTo>
                  <a:pt x="5964" y="20563"/>
                  <a:pt x="5024" y="20156"/>
                  <a:pt x="4097" y="19647"/>
                </a:cubicBezTo>
                <a:cubicBezTo>
                  <a:pt x="3253" y="19219"/>
                  <a:pt x="2450" y="18568"/>
                  <a:pt x="1744" y="17754"/>
                </a:cubicBezTo>
                <a:cubicBezTo>
                  <a:pt x="1052" y="16940"/>
                  <a:pt x="540" y="15840"/>
                  <a:pt x="277" y="14598"/>
                </a:cubicBezTo>
                <a:cubicBezTo>
                  <a:pt x="153" y="13988"/>
                  <a:pt x="111" y="13357"/>
                  <a:pt x="153" y="12726"/>
                </a:cubicBezTo>
                <a:cubicBezTo>
                  <a:pt x="222" y="12054"/>
                  <a:pt x="361" y="11403"/>
                  <a:pt x="582" y="10792"/>
                </a:cubicBezTo>
                <a:cubicBezTo>
                  <a:pt x="1384" y="8471"/>
                  <a:pt x="2782" y="6680"/>
                  <a:pt x="4221" y="5255"/>
                </a:cubicBezTo>
                <a:cubicBezTo>
                  <a:pt x="5771" y="3769"/>
                  <a:pt x="7445" y="2588"/>
                  <a:pt x="9203" y="1774"/>
                </a:cubicBezTo>
                <a:cubicBezTo>
                  <a:pt x="10987" y="920"/>
                  <a:pt x="12828" y="430"/>
                  <a:pt x="14696" y="309"/>
                </a:cubicBezTo>
                <a:cubicBezTo>
                  <a:pt x="15009" y="294"/>
                  <a:pt x="15322" y="279"/>
                  <a:pt x="15640" y="279"/>
                </a:cubicBezTo>
                <a:close/>
                <a:moveTo>
                  <a:pt x="15736" y="0"/>
                </a:moveTo>
                <a:cubicBezTo>
                  <a:pt x="13928" y="0"/>
                  <a:pt x="12121" y="346"/>
                  <a:pt x="10351" y="1021"/>
                </a:cubicBezTo>
                <a:cubicBezTo>
                  <a:pt x="8511" y="1734"/>
                  <a:pt x="6739" y="2792"/>
                  <a:pt x="5093" y="4197"/>
                </a:cubicBezTo>
                <a:cubicBezTo>
                  <a:pt x="3543" y="5519"/>
                  <a:pt x="2076" y="7169"/>
                  <a:pt x="1025" y="9306"/>
                </a:cubicBezTo>
                <a:cubicBezTo>
                  <a:pt x="499" y="10405"/>
                  <a:pt x="42" y="11667"/>
                  <a:pt x="1" y="13031"/>
                </a:cubicBezTo>
                <a:cubicBezTo>
                  <a:pt x="-13" y="14314"/>
                  <a:pt x="277" y="15555"/>
                  <a:pt x="817" y="16573"/>
                </a:cubicBezTo>
                <a:cubicBezTo>
                  <a:pt x="1357" y="17612"/>
                  <a:pt x="2063" y="18446"/>
                  <a:pt x="2865" y="19037"/>
                </a:cubicBezTo>
                <a:cubicBezTo>
                  <a:pt x="3723" y="19667"/>
                  <a:pt x="4622" y="20176"/>
                  <a:pt x="5564" y="20543"/>
                </a:cubicBezTo>
                <a:cubicBezTo>
                  <a:pt x="6532" y="20950"/>
                  <a:pt x="7542" y="21235"/>
                  <a:pt x="8552" y="21418"/>
                </a:cubicBezTo>
                <a:cubicBezTo>
                  <a:pt x="9149" y="21537"/>
                  <a:pt x="9750" y="21600"/>
                  <a:pt x="10350" y="21600"/>
                </a:cubicBezTo>
                <a:cubicBezTo>
                  <a:pt x="10781" y="21600"/>
                  <a:pt x="11211" y="21567"/>
                  <a:pt x="11638" y="21499"/>
                </a:cubicBezTo>
                <a:cubicBezTo>
                  <a:pt x="13548" y="21174"/>
                  <a:pt x="15319" y="19769"/>
                  <a:pt x="16882" y="18201"/>
                </a:cubicBezTo>
                <a:cubicBezTo>
                  <a:pt x="18404" y="16675"/>
                  <a:pt x="19719" y="14741"/>
                  <a:pt x="20549" y="12319"/>
                </a:cubicBezTo>
                <a:cubicBezTo>
                  <a:pt x="21338" y="10019"/>
                  <a:pt x="21587" y="7250"/>
                  <a:pt x="20923" y="4807"/>
                </a:cubicBezTo>
                <a:cubicBezTo>
                  <a:pt x="20632" y="3708"/>
                  <a:pt x="20175" y="2731"/>
                  <a:pt x="19567" y="1937"/>
                </a:cubicBezTo>
                <a:cubicBezTo>
                  <a:pt x="18903" y="1102"/>
                  <a:pt x="18086" y="553"/>
                  <a:pt x="17214" y="309"/>
                </a:cubicBezTo>
                <a:cubicBezTo>
                  <a:pt x="16854" y="212"/>
                  <a:pt x="16485" y="154"/>
                  <a:pt x="16120" y="123"/>
                </a:cubicBezTo>
                <a:cubicBezTo>
                  <a:pt x="16115" y="65"/>
                  <a:pt x="16087" y="12"/>
                  <a:pt x="16038" y="3"/>
                </a:cubicBezTo>
                <a:cubicBezTo>
                  <a:pt x="15937" y="1"/>
                  <a:pt x="15837" y="0"/>
                  <a:pt x="15736" y="0"/>
                </a:cubicBezTo>
                <a:close/>
              </a:path>
            </a:pathLst>
          </a:custGeom>
          <a:solidFill>
            <a:srgbClr val="282520"/>
          </a:solidFill>
          <a:ln>
            <a:solidFill>
              <a:srgbClr val="282520"/>
            </a:solidFill>
          </a:ln>
        </p:spPr>
        <p:txBody>
          <a:bodyPr lIns="0" tIns="0" rIns="0" bIns="0" anchor="ctr"/>
          <a:lstStyle/>
          <a:p>
            <a:pPr>
              <a:defRPr>
                <a:solidFill>
                  <a:srgbClr val="000000"/>
                </a:solidFill>
              </a:defRPr>
            </a:pPr>
            <a:endParaRPr/>
          </a:p>
        </p:txBody>
      </p:sp>
      <p:sp>
        <p:nvSpPr>
          <p:cNvPr id="215" name="Google Shape;206;p8"/>
          <p:cNvSpPr/>
          <p:nvPr/>
        </p:nvSpPr>
        <p:spPr>
          <a:xfrm rot="4721171">
            <a:off x="7057247" y="3102398"/>
            <a:ext cx="2204546" cy="2579095"/>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216" name="Google Shape;207;p8"/>
          <p:cNvSpPr/>
          <p:nvPr/>
        </p:nvSpPr>
        <p:spPr>
          <a:xfrm>
            <a:off x="7987117" y="72366"/>
            <a:ext cx="1330471" cy="990770"/>
          </a:xfrm>
          <a:custGeom>
            <a:avLst/>
            <a:gdLst/>
            <a:ahLst/>
            <a:cxnLst>
              <a:cxn ang="0">
                <a:pos x="wd2" y="hd2"/>
              </a:cxn>
              <a:cxn ang="5400000">
                <a:pos x="wd2" y="hd2"/>
              </a:cxn>
              <a:cxn ang="10800000">
                <a:pos x="wd2" y="hd2"/>
              </a:cxn>
              <a:cxn ang="16200000">
                <a:pos x="wd2" y="hd2"/>
              </a:cxn>
            </a:cxnLst>
            <a:rect l="0" t="0" r="r" b="b"/>
            <a:pathLst>
              <a:path w="21509" h="21600" extrusionOk="0">
                <a:moveTo>
                  <a:pt x="3728" y="0"/>
                </a:moveTo>
                <a:cubicBezTo>
                  <a:pt x="3400" y="0"/>
                  <a:pt x="3071" y="7"/>
                  <a:pt x="2742" y="25"/>
                </a:cubicBezTo>
                <a:cubicBezTo>
                  <a:pt x="1670" y="60"/>
                  <a:pt x="437" y="422"/>
                  <a:pt x="10" y="1940"/>
                </a:cubicBezTo>
                <a:cubicBezTo>
                  <a:pt x="-18" y="2120"/>
                  <a:pt x="10" y="2302"/>
                  <a:pt x="117" y="2446"/>
                </a:cubicBezTo>
                <a:cubicBezTo>
                  <a:pt x="572" y="2916"/>
                  <a:pt x="1108" y="3277"/>
                  <a:pt x="1670" y="3530"/>
                </a:cubicBezTo>
                <a:cubicBezTo>
                  <a:pt x="2206" y="3710"/>
                  <a:pt x="2796" y="3856"/>
                  <a:pt x="3359" y="3927"/>
                </a:cubicBezTo>
                <a:cubicBezTo>
                  <a:pt x="3817" y="3992"/>
                  <a:pt x="4280" y="4033"/>
                  <a:pt x="4743" y="4063"/>
                </a:cubicBezTo>
                <a:cubicBezTo>
                  <a:pt x="4291" y="4158"/>
                  <a:pt x="3838" y="4278"/>
                  <a:pt x="3413" y="4433"/>
                </a:cubicBezTo>
                <a:cubicBezTo>
                  <a:pt x="3091" y="4506"/>
                  <a:pt x="2796" y="4650"/>
                  <a:pt x="2474" y="4759"/>
                </a:cubicBezTo>
                <a:cubicBezTo>
                  <a:pt x="2206" y="4831"/>
                  <a:pt x="1965" y="5011"/>
                  <a:pt x="1724" y="5229"/>
                </a:cubicBezTo>
                <a:cubicBezTo>
                  <a:pt x="1322" y="5626"/>
                  <a:pt x="1241" y="6386"/>
                  <a:pt x="1537" y="6963"/>
                </a:cubicBezTo>
                <a:cubicBezTo>
                  <a:pt x="1858" y="7541"/>
                  <a:pt x="2394" y="7867"/>
                  <a:pt x="2930" y="7867"/>
                </a:cubicBezTo>
                <a:cubicBezTo>
                  <a:pt x="3153" y="7879"/>
                  <a:pt x="3379" y="7883"/>
                  <a:pt x="3607" y="7883"/>
                </a:cubicBezTo>
                <a:cubicBezTo>
                  <a:pt x="3695" y="7883"/>
                  <a:pt x="3783" y="7882"/>
                  <a:pt x="3871" y="7881"/>
                </a:cubicBezTo>
                <a:cubicBezTo>
                  <a:pt x="3454" y="7962"/>
                  <a:pt x="3044" y="8077"/>
                  <a:pt x="2635" y="8228"/>
                </a:cubicBezTo>
                <a:cubicBezTo>
                  <a:pt x="2341" y="8337"/>
                  <a:pt x="2045" y="8481"/>
                  <a:pt x="1777" y="8625"/>
                </a:cubicBezTo>
                <a:cubicBezTo>
                  <a:pt x="1537" y="8734"/>
                  <a:pt x="1322" y="8951"/>
                  <a:pt x="1161" y="9204"/>
                </a:cubicBezTo>
                <a:cubicBezTo>
                  <a:pt x="947" y="9747"/>
                  <a:pt x="1081" y="10432"/>
                  <a:pt x="1456" y="10794"/>
                </a:cubicBezTo>
                <a:cubicBezTo>
                  <a:pt x="1818" y="11119"/>
                  <a:pt x="2285" y="11161"/>
                  <a:pt x="2733" y="11161"/>
                </a:cubicBezTo>
                <a:cubicBezTo>
                  <a:pt x="2883" y="11161"/>
                  <a:pt x="3031" y="11155"/>
                  <a:pt x="3171" y="11155"/>
                </a:cubicBezTo>
                <a:cubicBezTo>
                  <a:pt x="4551" y="11192"/>
                  <a:pt x="5932" y="11210"/>
                  <a:pt x="7311" y="11210"/>
                </a:cubicBezTo>
                <a:cubicBezTo>
                  <a:pt x="7988" y="11210"/>
                  <a:pt x="8664" y="11206"/>
                  <a:pt x="9340" y="11196"/>
                </a:cubicBezTo>
                <a:cubicBezTo>
                  <a:pt x="8114" y="11324"/>
                  <a:pt x="6893" y="11448"/>
                  <a:pt x="5664" y="11554"/>
                </a:cubicBezTo>
                <a:cubicBezTo>
                  <a:pt x="5128" y="11589"/>
                  <a:pt x="4592" y="11661"/>
                  <a:pt x="4056" y="11734"/>
                </a:cubicBezTo>
                <a:cubicBezTo>
                  <a:pt x="3681" y="11807"/>
                  <a:pt x="3332" y="12059"/>
                  <a:pt x="3037" y="12384"/>
                </a:cubicBezTo>
                <a:cubicBezTo>
                  <a:pt x="2769" y="12818"/>
                  <a:pt x="2742" y="13468"/>
                  <a:pt x="2984" y="13975"/>
                </a:cubicBezTo>
                <a:cubicBezTo>
                  <a:pt x="3252" y="14445"/>
                  <a:pt x="3653" y="14842"/>
                  <a:pt x="4082" y="15022"/>
                </a:cubicBezTo>
                <a:cubicBezTo>
                  <a:pt x="4223" y="15078"/>
                  <a:pt x="4366" y="15124"/>
                  <a:pt x="4510" y="15159"/>
                </a:cubicBezTo>
                <a:cubicBezTo>
                  <a:pt x="4035" y="15294"/>
                  <a:pt x="3576" y="15462"/>
                  <a:pt x="3117" y="15709"/>
                </a:cubicBezTo>
                <a:cubicBezTo>
                  <a:pt x="2716" y="15926"/>
                  <a:pt x="2313" y="16288"/>
                  <a:pt x="2367" y="16902"/>
                </a:cubicBezTo>
                <a:cubicBezTo>
                  <a:pt x="2421" y="17480"/>
                  <a:pt x="2716" y="17913"/>
                  <a:pt x="3117" y="18095"/>
                </a:cubicBezTo>
                <a:cubicBezTo>
                  <a:pt x="3409" y="18239"/>
                  <a:pt x="3709" y="18349"/>
                  <a:pt x="4013" y="18429"/>
                </a:cubicBezTo>
                <a:cubicBezTo>
                  <a:pt x="3375" y="18687"/>
                  <a:pt x="2765" y="19129"/>
                  <a:pt x="2474" y="19937"/>
                </a:cubicBezTo>
                <a:cubicBezTo>
                  <a:pt x="2287" y="20480"/>
                  <a:pt x="2501" y="21130"/>
                  <a:pt x="2930" y="21311"/>
                </a:cubicBezTo>
                <a:cubicBezTo>
                  <a:pt x="3226" y="21465"/>
                  <a:pt x="3552" y="21485"/>
                  <a:pt x="3877" y="21485"/>
                </a:cubicBezTo>
                <a:cubicBezTo>
                  <a:pt x="3984" y="21485"/>
                  <a:pt x="4091" y="21483"/>
                  <a:pt x="4197" y="21483"/>
                </a:cubicBezTo>
                <a:cubicBezTo>
                  <a:pt x="4294" y="21483"/>
                  <a:pt x="4390" y="21485"/>
                  <a:pt x="4485" y="21491"/>
                </a:cubicBezTo>
                <a:cubicBezTo>
                  <a:pt x="7137" y="21527"/>
                  <a:pt x="9791" y="21564"/>
                  <a:pt x="12444" y="21600"/>
                </a:cubicBezTo>
                <a:cubicBezTo>
                  <a:pt x="15392" y="21600"/>
                  <a:pt x="18340" y="21600"/>
                  <a:pt x="21288" y="21527"/>
                </a:cubicBezTo>
                <a:cubicBezTo>
                  <a:pt x="21582" y="21491"/>
                  <a:pt x="21582" y="20950"/>
                  <a:pt x="21288" y="20913"/>
                </a:cubicBezTo>
                <a:cubicBezTo>
                  <a:pt x="18538" y="20953"/>
                  <a:pt x="15773" y="20982"/>
                  <a:pt x="13004" y="20982"/>
                </a:cubicBezTo>
                <a:cubicBezTo>
                  <a:pt x="10727" y="20982"/>
                  <a:pt x="8448" y="20962"/>
                  <a:pt x="6173" y="20913"/>
                </a:cubicBezTo>
                <a:lnTo>
                  <a:pt x="4324" y="20841"/>
                </a:lnTo>
                <a:lnTo>
                  <a:pt x="3493" y="20841"/>
                </a:lnTo>
                <a:cubicBezTo>
                  <a:pt x="3305" y="20841"/>
                  <a:pt x="3117" y="20769"/>
                  <a:pt x="2957" y="20624"/>
                </a:cubicBezTo>
                <a:cubicBezTo>
                  <a:pt x="2635" y="20263"/>
                  <a:pt x="3332" y="19612"/>
                  <a:pt x="3546" y="19432"/>
                </a:cubicBezTo>
                <a:cubicBezTo>
                  <a:pt x="3921" y="19143"/>
                  <a:pt x="4350" y="18926"/>
                  <a:pt x="4806" y="18853"/>
                </a:cubicBezTo>
                <a:cubicBezTo>
                  <a:pt x="5106" y="18786"/>
                  <a:pt x="5417" y="18746"/>
                  <a:pt x="5732" y="18717"/>
                </a:cubicBezTo>
                <a:cubicBezTo>
                  <a:pt x="6383" y="18791"/>
                  <a:pt x="7037" y="18826"/>
                  <a:pt x="7687" y="18826"/>
                </a:cubicBezTo>
                <a:cubicBezTo>
                  <a:pt x="7880" y="18826"/>
                  <a:pt x="8072" y="18823"/>
                  <a:pt x="8263" y="18817"/>
                </a:cubicBezTo>
                <a:cubicBezTo>
                  <a:pt x="9496" y="18817"/>
                  <a:pt x="10729" y="18782"/>
                  <a:pt x="11961" y="18782"/>
                </a:cubicBezTo>
                <a:cubicBezTo>
                  <a:pt x="14775" y="18709"/>
                  <a:pt x="17589" y="18565"/>
                  <a:pt x="20377" y="18347"/>
                </a:cubicBezTo>
                <a:cubicBezTo>
                  <a:pt x="20752" y="18347"/>
                  <a:pt x="20752" y="17625"/>
                  <a:pt x="20377" y="17625"/>
                </a:cubicBezTo>
                <a:cubicBezTo>
                  <a:pt x="19363" y="17597"/>
                  <a:pt x="18353" y="17585"/>
                  <a:pt x="17345" y="17585"/>
                </a:cubicBezTo>
                <a:cubicBezTo>
                  <a:pt x="15713" y="17585"/>
                  <a:pt x="14083" y="17616"/>
                  <a:pt x="12444" y="17660"/>
                </a:cubicBezTo>
                <a:cubicBezTo>
                  <a:pt x="11157" y="17733"/>
                  <a:pt x="9871" y="17805"/>
                  <a:pt x="8558" y="17877"/>
                </a:cubicBezTo>
                <a:cubicBezTo>
                  <a:pt x="7579" y="17937"/>
                  <a:pt x="6583" y="17948"/>
                  <a:pt x="5598" y="18066"/>
                </a:cubicBezTo>
                <a:cubicBezTo>
                  <a:pt x="5267" y="18027"/>
                  <a:pt x="4943" y="17976"/>
                  <a:pt x="4618" y="17913"/>
                </a:cubicBezTo>
                <a:cubicBezTo>
                  <a:pt x="4109" y="17877"/>
                  <a:pt x="3627" y="17697"/>
                  <a:pt x="3171" y="17408"/>
                </a:cubicBezTo>
                <a:cubicBezTo>
                  <a:pt x="3037" y="17299"/>
                  <a:pt x="2823" y="17119"/>
                  <a:pt x="2823" y="16902"/>
                </a:cubicBezTo>
                <a:cubicBezTo>
                  <a:pt x="2823" y="16685"/>
                  <a:pt x="2984" y="16468"/>
                  <a:pt x="3171" y="16396"/>
                </a:cubicBezTo>
                <a:cubicBezTo>
                  <a:pt x="3653" y="16106"/>
                  <a:pt x="4163" y="15890"/>
                  <a:pt x="4672" y="15782"/>
                </a:cubicBezTo>
                <a:cubicBezTo>
                  <a:pt x="5771" y="15529"/>
                  <a:pt x="6897" y="15421"/>
                  <a:pt x="7995" y="15421"/>
                </a:cubicBezTo>
                <a:lnTo>
                  <a:pt x="11533" y="15275"/>
                </a:lnTo>
                <a:lnTo>
                  <a:pt x="19519" y="14951"/>
                </a:lnTo>
                <a:cubicBezTo>
                  <a:pt x="19841" y="14951"/>
                  <a:pt x="19841" y="14299"/>
                  <a:pt x="19519" y="14299"/>
                </a:cubicBezTo>
                <a:cubicBezTo>
                  <a:pt x="17133" y="14372"/>
                  <a:pt x="14721" y="14445"/>
                  <a:pt x="12337" y="14516"/>
                </a:cubicBezTo>
                <a:lnTo>
                  <a:pt x="8745" y="14625"/>
                </a:lnTo>
                <a:cubicBezTo>
                  <a:pt x="7781" y="14625"/>
                  <a:pt x="6796" y="14705"/>
                  <a:pt x="5809" y="14705"/>
                </a:cubicBezTo>
                <a:cubicBezTo>
                  <a:pt x="5644" y="14705"/>
                  <a:pt x="5479" y="14702"/>
                  <a:pt x="5315" y="14698"/>
                </a:cubicBezTo>
                <a:cubicBezTo>
                  <a:pt x="4860" y="14698"/>
                  <a:pt x="4404" y="14589"/>
                  <a:pt x="3975" y="14372"/>
                </a:cubicBezTo>
                <a:cubicBezTo>
                  <a:pt x="3653" y="14155"/>
                  <a:pt x="3117" y="13649"/>
                  <a:pt x="3252" y="12999"/>
                </a:cubicBezTo>
                <a:cubicBezTo>
                  <a:pt x="3332" y="12565"/>
                  <a:pt x="3761" y="12348"/>
                  <a:pt x="4082" y="12277"/>
                </a:cubicBezTo>
                <a:cubicBezTo>
                  <a:pt x="4592" y="12131"/>
                  <a:pt x="5101" y="12059"/>
                  <a:pt x="5610" y="12059"/>
                </a:cubicBezTo>
                <a:cubicBezTo>
                  <a:pt x="7995" y="11807"/>
                  <a:pt x="10381" y="11625"/>
                  <a:pt x="12765" y="11408"/>
                </a:cubicBezTo>
                <a:cubicBezTo>
                  <a:pt x="15445" y="11155"/>
                  <a:pt x="18125" y="10975"/>
                  <a:pt x="20805" y="10722"/>
                </a:cubicBezTo>
                <a:cubicBezTo>
                  <a:pt x="21127" y="10685"/>
                  <a:pt x="21153" y="9962"/>
                  <a:pt x="20805" y="9962"/>
                </a:cubicBezTo>
                <a:cubicBezTo>
                  <a:pt x="15525" y="10397"/>
                  <a:pt x="10246" y="10650"/>
                  <a:pt x="4967" y="10650"/>
                </a:cubicBezTo>
                <a:lnTo>
                  <a:pt x="3010" y="10650"/>
                </a:lnTo>
                <a:cubicBezTo>
                  <a:pt x="2899" y="10650"/>
                  <a:pt x="2771" y="10655"/>
                  <a:pt x="2636" y="10655"/>
                </a:cubicBezTo>
                <a:cubicBezTo>
                  <a:pt x="2187" y="10655"/>
                  <a:pt x="1668" y="10592"/>
                  <a:pt x="1483" y="10035"/>
                </a:cubicBezTo>
                <a:cubicBezTo>
                  <a:pt x="1241" y="9277"/>
                  <a:pt x="2153" y="8987"/>
                  <a:pt x="2501" y="8843"/>
                </a:cubicBezTo>
                <a:cubicBezTo>
                  <a:pt x="3064" y="8590"/>
                  <a:pt x="3653" y="8445"/>
                  <a:pt x="4217" y="8373"/>
                </a:cubicBezTo>
                <a:cubicBezTo>
                  <a:pt x="5449" y="8193"/>
                  <a:pt x="6709" y="8228"/>
                  <a:pt x="7941" y="8193"/>
                </a:cubicBezTo>
                <a:cubicBezTo>
                  <a:pt x="9281" y="8155"/>
                  <a:pt x="10595" y="8120"/>
                  <a:pt x="11934" y="8120"/>
                </a:cubicBezTo>
                <a:cubicBezTo>
                  <a:pt x="14882" y="8047"/>
                  <a:pt x="17830" y="8047"/>
                  <a:pt x="20778" y="7975"/>
                </a:cubicBezTo>
                <a:cubicBezTo>
                  <a:pt x="21100" y="7940"/>
                  <a:pt x="21100" y="7324"/>
                  <a:pt x="20778" y="7288"/>
                </a:cubicBezTo>
                <a:cubicBezTo>
                  <a:pt x="20769" y="7288"/>
                  <a:pt x="20761" y="7288"/>
                  <a:pt x="20752" y="7288"/>
                </a:cubicBezTo>
                <a:lnTo>
                  <a:pt x="20752" y="7253"/>
                </a:lnTo>
                <a:cubicBezTo>
                  <a:pt x="20003" y="7272"/>
                  <a:pt x="19255" y="7291"/>
                  <a:pt x="18507" y="7312"/>
                </a:cubicBezTo>
                <a:cubicBezTo>
                  <a:pt x="16557" y="7324"/>
                  <a:pt x="14607" y="7324"/>
                  <a:pt x="12658" y="7324"/>
                </a:cubicBezTo>
                <a:lnTo>
                  <a:pt x="3653" y="7324"/>
                </a:lnTo>
                <a:cubicBezTo>
                  <a:pt x="3332" y="7324"/>
                  <a:pt x="3010" y="7324"/>
                  <a:pt x="2689" y="7253"/>
                </a:cubicBezTo>
                <a:cubicBezTo>
                  <a:pt x="2448" y="7217"/>
                  <a:pt x="2206" y="7071"/>
                  <a:pt x="2019" y="6818"/>
                </a:cubicBezTo>
                <a:cubicBezTo>
                  <a:pt x="1858" y="6601"/>
                  <a:pt x="1805" y="6277"/>
                  <a:pt x="1885" y="5987"/>
                </a:cubicBezTo>
                <a:cubicBezTo>
                  <a:pt x="1992" y="5734"/>
                  <a:pt x="2180" y="5554"/>
                  <a:pt x="2394" y="5517"/>
                </a:cubicBezTo>
                <a:cubicBezTo>
                  <a:pt x="2689" y="5373"/>
                  <a:pt x="2984" y="5264"/>
                  <a:pt x="3305" y="5156"/>
                </a:cubicBezTo>
                <a:cubicBezTo>
                  <a:pt x="3895" y="4976"/>
                  <a:pt x="4485" y="4831"/>
                  <a:pt x="5101" y="4723"/>
                </a:cubicBezTo>
                <a:cubicBezTo>
                  <a:pt x="6157" y="4517"/>
                  <a:pt x="7224" y="4443"/>
                  <a:pt x="8295" y="4443"/>
                </a:cubicBezTo>
                <a:cubicBezTo>
                  <a:pt x="9667" y="4443"/>
                  <a:pt x="11047" y="4565"/>
                  <a:pt x="12416" y="4687"/>
                </a:cubicBezTo>
                <a:cubicBezTo>
                  <a:pt x="14099" y="4819"/>
                  <a:pt x="15801" y="4991"/>
                  <a:pt x="17499" y="4991"/>
                </a:cubicBezTo>
                <a:cubicBezTo>
                  <a:pt x="18587" y="4991"/>
                  <a:pt x="19673" y="4921"/>
                  <a:pt x="20752" y="4723"/>
                </a:cubicBezTo>
                <a:cubicBezTo>
                  <a:pt x="20992" y="4650"/>
                  <a:pt x="20913" y="4144"/>
                  <a:pt x="20671" y="4144"/>
                </a:cubicBezTo>
                <a:lnTo>
                  <a:pt x="20671" y="4036"/>
                </a:lnTo>
                <a:cubicBezTo>
                  <a:pt x="20478" y="4070"/>
                  <a:pt x="20286" y="4102"/>
                  <a:pt x="20093" y="4129"/>
                </a:cubicBezTo>
                <a:cubicBezTo>
                  <a:pt x="17495" y="4062"/>
                  <a:pt x="14877" y="3995"/>
                  <a:pt x="12283" y="3927"/>
                </a:cubicBezTo>
                <a:cubicBezTo>
                  <a:pt x="11890" y="3907"/>
                  <a:pt x="11496" y="3887"/>
                  <a:pt x="11104" y="3867"/>
                </a:cubicBezTo>
                <a:cubicBezTo>
                  <a:pt x="10221" y="3793"/>
                  <a:pt x="9345" y="3738"/>
                  <a:pt x="8471" y="3729"/>
                </a:cubicBezTo>
                <a:cubicBezTo>
                  <a:pt x="8348" y="3724"/>
                  <a:pt x="8225" y="3717"/>
                  <a:pt x="8102" y="3710"/>
                </a:cubicBezTo>
                <a:cubicBezTo>
                  <a:pt x="6762" y="3603"/>
                  <a:pt x="5449" y="3566"/>
                  <a:pt x="4136" y="3386"/>
                </a:cubicBezTo>
                <a:cubicBezTo>
                  <a:pt x="3020" y="3286"/>
                  <a:pt x="1834" y="2906"/>
                  <a:pt x="899" y="2019"/>
                </a:cubicBezTo>
                <a:cubicBezTo>
                  <a:pt x="1300" y="1261"/>
                  <a:pt x="2248" y="1145"/>
                  <a:pt x="2849" y="1145"/>
                </a:cubicBezTo>
                <a:cubicBezTo>
                  <a:pt x="4163" y="1073"/>
                  <a:pt x="5476" y="1109"/>
                  <a:pt x="6789" y="1073"/>
                </a:cubicBezTo>
                <a:cubicBezTo>
                  <a:pt x="9523" y="1073"/>
                  <a:pt x="12256" y="1109"/>
                  <a:pt x="14989" y="1180"/>
                </a:cubicBezTo>
                <a:cubicBezTo>
                  <a:pt x="16517" y="1217"/>
                  <a:pt x="18072" y="1289"/>
                  <a:pt x="19626" y="1362"/>
                </a:cubicBezTo>
                <a:cubicBezTo>
                  <a:pt x="19920" y="1362"/>
                  <a:pt x="19920" y="748"/>
                  <a:pt x="19626" y="748"/>
                </a:cubicBezTo>
                <a:lnTo>
                  <a:pt x="19599" y="639"/>
                </a:lnTo>
                <a:cubicBezTo>
                  <a:pt x="16758" y="458"/>
                  <a:pt x="13917" y="313"/>
                  <a:pt x="11076" y="205"/>
                </a:cubicBezTo>
                <a:cubicBezTo>
                  <a:pt x="9657" y="169"/>
                  <a:pt x="8237" y="133"/>
                  <a:pt x="6816" y="96"/>
                </a:cubicBezTo>
                <a:cubicBezTo>
                  <a:pt x="5798" y="69"/>
                  <a:pt x="4765" y="0"/>
                  <a:pt x="3728"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234" name="Google Shape;208;p8"/>
          <p:cNvGrpSpPr/>
          <p:nvPr/>
        </p:nvGrpSpPr>
        <p:grpSpPr>
          <a:xfrm>
            <a:off x="8196338" y="1336892"/>
            <a:ext cx="443637" cy="3363277"/>
            <a:chOff x="0" y="0"/>
            <a:chExt cx="443635" cy="3363276"/>
          </a:xfrm>
        </p:grpSpPr>
        <p:sp>
          <p:nvSpPr>
            <p:cNvPr id="217" name="Google Shape;209;p8"/>
            <p:cNvSpPr/>
            <p:nvPr/>
          </p:nvSpPr>
          <p:spPr>
            <a:xfrm rot="152993">
              <a:off x="112581" y="2273045"/>
              <a:ext cx="74905"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8" name="Google Shape;210;p8"/>
            <p:cNvSpPr/>
            <p:nvPr/>
          </p:nvSpPr>
          <p:spPr>
            <a:xfrm rot="152993">
              <a:off x="1388" y="2425025"/>
              <a:ext cx="64354" cy="63868"/>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9" name="Google Shape;211;p8"/>
            <p:cNvSpPr/>
            <p:nvPr/>
          </p:nvSpPr>
          <p:spPr>
            <a:xfrm rot="152993">
              <a:off x="115999" y="2704677"/>
              <a:ext cx="83514" cy="8393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0" name="Google Shape;212;p8"/>
            <p:cNvSpPr/>
            <p:nvPr/>
          </p:nvSpPr>
          <p:spPr>
            <a:xfrm rot="152993">
              <a:off x="183329" y="2025800"/>
              <a:ext cx="72581" cy="7851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1" name="Google Shape;213;p8"/>
            <p:cNvSpPr/>
            <p:nvPr/>
          </p:nvSpPr>
          <p:spPr>
            <a:xfrm rot="152993">
              <a:off x="87262" y="1877945"/>
              <a:ext cx="108192" cy="11322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2" name="Google Shape;214;p8"/>
            <p:cNvSpPr/>
            <p:nvPr/>
          </p:nvSpPr>
          <p:spPr>
            <a:xfrm rot="152993">
              <a:off x="277106" y="1810684"/>
              <a:ext cx="72580"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3" name="Google Shape;215;p8"/>
            <p:cNvSpPr/>
            <p:nvPr/>
          </p:nvSpPr>
          <p:spPr>
            <a:xfrm rot="152993">
              <a:off x="185697" y="1569322"/>
              <a:ext cx="87623" cy="85874"/>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4" name="Google Shape;216;p8"/>
            <p:cNvSpPr/>
            <p:nvPr/>
          </p:nvSpPr>
          <p:spPr>
            <a:xfrm rot="152993">
              <a:off x="239523" y="1393921"/>
              <a:ext cx="60258" cy="71157"/>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5" name="Google Shape;217;p8"/>
            <p:cNvSpPr/>
            <p:nvPr/>
          </p:nvSpPr>
          <p:spPr>
            <a:xfrm rot="152993">
              <a:off x="214174" y="1022255"/>
              <a:ext cx="79401"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6" name="Google Shape;218;p8"/>
            <p:cNvSpPr/>
            <p:nvPr/>
          </p:nvSpPr>
          <p:spPr>
            <a:xfrm rot="152993">
              <a:off x="290160" y="803416"/>
              <a:ext cx="32854" cy="43875"/>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7" name="Google Shape;219;p8"/>
            <p:cNvSpPr/>
            <p:nvPr/>
          </p:nvSpPr>
          <p:spPr>
            <a:xfrm rot="152993">
              <a:off x="270293" y="591343"/>
              <a:ext cx="68464" cy="67617"/>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8" name="Google Shape;220;p8"/>
            <p:cNvSpPr/>
            <p:nvPr/>
          </p:nvSpPr>
          <p:spPr>
            <a:xfrm rot="152993">
              <a:off x="148058" y="2958199"/>
              <a:ext cx="80807" cy="8580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9" name="Google Shape;221;p8"/>
            <p:cNvSpPr/>
            <p:nvPr/>
          </p:nvSpPr>
          <p:spPr>
            <a:xfrm rot="152993">
              <a:off x="191654" y="405297"/>
              <a:ext cx="73935"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30" name="Google Shape;222;p8"/>
            <p:cNvSpPr/>
            <p:nvPr/>
          </p:nvSpPr>
          <p:spPr>
            <a:xfrm rot="152993">
              <a:off x="372186" y="444303"/>
              <a:ext cx="69820"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31" name="Google Shape;223;p8"/>
            <p:cNvSpPr/>
            <p:nvPr/>
          </p:nvSpPr>
          <p:spPr>
            <a:xfrm rot="152993">
              <a:off x="343140" y="303770"/>
              <a:ext cx="54774" cy="58453"/>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32" name="Google Shape;224;p8"/>
            <p:cNvSpPr/>
            <p:nvPr/>
          </p:nvSpPr>
          <p:spPr>
            <a:xfrm rot="152993">
              <a:off x="360343" y="1485"/>
              <a:ext cx="68467" cy="74836"/>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33" name="Google Shape;225;p8"/>
            <p:cNvSpPr/>
            <p:nvPr/>
          </p:nvSpPr>
          <p:spPr>
            <a:xfrm rot="152993">
              <a:off x="149527" y="3293044"/>
              <a:ext cx="78516" cy="68520"/>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SECTION_TITLE_AND_DESCRIPTION">
    <p:spTree>
      <p:nvGrpSpPr>
        <p:cNvPr id="1" name=""/>
        <p:cNvGrpSpPr/>
        <p:nvPr/>
      </p:nvGrpSpPr>
      <p:grpSpPr>
        <a:xfrm>
          <a:off x="0" y="0"/>
          <a:ext cx="0" cy="0"/>
          <a:chOff x="0" y="0"/>
          <a:chExt cx="0" cy="0"/>
        </a:xfrm>
      </p:grpSpPr>
      <p:sp>
        <p:nvSpPr>
          <p:cNvPr id="242" name="Google Shape;227;p9"/>
          <p:cNvSpPr/>
          <p:nvPr/>
        </p:nvSpPr>
        <p:spPr>
          <a:xfrm rot="3521181">
            <a:off x="2173535" y="3493938"/>
            <a:ext cx="1945062" cy="2465838"/>
          </a:xfrm>
          <a:custGeom>
            <a:avLst/>
            <a:gdLst/>
            <a:ahLst/>
            <a:cxnLst>
              <a:cxn ang="0">
                <a:pos x="wd2" y="hd2"/>
              </a:cxn>
              <a:cxn ang="5400000">
                <a:pos x="wd2" y="hd2"/>
              </a:cxn>
              <a:cxn ang="10800000">
                <a:pos x="wd2" y="hd2"/>
              </a:cxn>
              <a:cxn ang="16200000">
                <a:pos x="wd2" y="hd2"/>
              </a:cxn>
            </a:cxnLst>
            <a:rect l="0" t="0" r="r" b="b"/>
            <a:pathLst>
              <a:path w="21202" h="21600" extrusionOk="0">
                <a:moveTo>
                  <a:pt x="17316" y="0"/>
                </a:moveTo>
                <a:cubicBezTo>
                  <a:pt x="16335" y="10"/>
                  <a:pt x="15367" y="137"/>
                  <a:pt x="14438" y="379"/>
                </a:cubicBezTo>
                <a:cubicBezTo>
                  <a:pt x="9414" y="1609"/>
                  <a:pt x="5188" y="4531"/>
                  <a:pt x="2284" y="8053"/>
                </a:cubicBezTo>
                <a:cubicBezTo>
                  <a:pt x="1264" y="9304"/>
                  <a:pt x="374" y="10660"/>
                  <a:pt x="86" y="12143"/>
                </a:cubicBezTo>
                <a:cubicBezTo>
                  <a:pt x="-385" y="14708"/>
                  <a:pt x="1120" y="17357"/>
                  <a:pt x="3579" y="19040"/>
                </a:cubicBezTo>
                <a:cubicBezTo>
                  <a:pt x="6026" y="20722"/>
                  <a:pt x="9296" y="21510"/>
                  <a:pt x="12515" y="21594"/>
                </a:cubicBezTo>
                <a:cubicBezTo>
                  <a:pt x="12667" y="21598"/>
                  <a:pt x="12821" y="21600"/>
                  <a:pt x="12974" y="21600"/>
                </a:cubicBezTo>
                <a:cubicBezTo>
                  <a:pt x="15368" y="21600"/>
                  <a:pt x="17887" y="21123"/>
                  <a:pt x="19436" y="19681"/>
                </a:cubicBezTo>
                <a:cubicBezTo>
                  <a:pt x="21019" y="18209"/>
                  <a:pt x="21215" y="16117"/>
                  <a:pt x="21202" y="14183"/>
                </a:cubicBezTo>
                <a:cubicBezTo>
                  <a:pt x="21176" y="11071"/>
                  <a:pt x="20783" y="7969"/>
                  <a:pt x="20404" y="4878"/>
                </a:cubicBezTo>
                <a:cubicBezTo>
                  <a:pt x="20234" y="3606"/>
                  <a:pt x="20050" y="2323"/>
                  <a:pt x="19488" y="1125"/>
                </a:cubicBezTo>
                <a:cubicBezTo>
                  <a:pt x="19095" y="305"/>
                  <a:pt x="18389" y="10"/>
                  <a:pt x="173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43" name="Title Text"/>
          <p:cNvSpPr txBox="1">
            <a:spLocks noGrp="1"/>
          </p:cNvSpPr>
          <p:nvPr>
            <p:ph type="title"/>
          </p:nvPr>
        </p:nvSpPr>
        <p:spPr>
          <a:xfrm>
            <a:off x="2031900" y="1543599"/>
            <a:ext cx="5080200" cy="509401"/>
          </a:xfrm>
          <a:prstGeom prst="rect">
            <a:avLst/>
          </a:prstGeom>
        </p:spPr>
        <p:txBody>
          <a:bodyPr anchor="ctr"/>
          <a:lstStyle>
            <a:lvl1pPr algn="ctr">
              <a:defRPr sz="3600"/>
            </a:lvl1pPr>
          </a:lstStyle>
          <a:p>
            <a:r>
              <a:t>Title Text</a:t>
            </a:r>
          </a:p>
        </p:txBody>
      </p:sp>
      <p:sp>
        <p:nvSpPr>
          <p:cNvPr id="244" name="Body Level One…"/>
          <p:cNvSpPr txBox="1">
            <a:spLocks noGrp="1"/>
          </p:cNvSpPr>
          <p:nvPr>
            <p:ph type="body" sz="quarter" idx="1"/>
          </p:nvPr>
        </p:nvSpPr>
        <p:spPr>
          <a:xfrm>
            <a:off x="2031900" y="2064226"/>
            <a:ext cx="5080200" cy="1535701"/>
          </a:xfrm>
          <a:prstGeom prst="rect">
            <a:avLst/>
          </a:prstGeom>
        </p:spPr>
        <p:txBody>
          <a:bodyPr anchor="ctr">
            <a:normAutofit/>
          </a:bodyPr>
          <a:lstStyle>
            <a:lvl1pPr marL="317500" indent="-177800" algn="ctr">
              <a:lnSpc>
                <a:spcPct val="100000"/>
              </a:lnSpc>
              <a:buClrTx/>
              <a:buSzTx/>
              <a:buFontTx/>
              <a:buNone/>
              <a:defRPr sz="1600"/>
            </a:lvl1pPr>
            <a:lvl2pPr marL="317500" indent="279400" algn="ctr">
              <a:lnSpc>
                <a:spcPct val="100000"/>
              </a:lnSpc>
              <a:buClrTx/>
              <a:buSzTx/>
              <a:buFontTx/>
              <a:buNone/>
              <a:defRPr sz="1600"/>
            </a:lvl2pPr>
            <a:lvl3pPr marL="317500" indent="736600" algn="ctr">
              <a:lnSpc>
                <a:spcPct val="100000"/>
              </a:lnSpc>
              <a:buClrTx/>
              <a:buSzTx/>
              <a:buFontTx/>
              <a:buNone/>
              <a:defRPr sz="1600"/>
            </a:lvl3pPr>
            <a:lvl4pPr marL="317500" indent="1193800" algn="ctr">
              <a:lnSpc>
                <a:spcPct val="100000"/>
              </a:lnSpc>
              <a:buClrTx/>
              <a:buSzTx/>
              <a:buFontTx/>
              <a:buNone/>
              <a:defRPr sz="1600"/>
            </a:lvl4pPr>
            <a:lvl5pPr marL="317500" indent="1651000" algn="ctr">
              <a:lnSpc>
                <a:spcPct val="100000"/>
              </a:lnSpc>
              <a:buClrTx/>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245" name="Google Shape;230;p9"/>
          <p:cNvSpPr/>
          <p:nvPr/>
        </p:nvSpPr>
        <p:spPr>
          <a:xfrm>
            <a:off x="-480256" y="766684"/>
            <a:ext cx="1969637" cy="629135"/>
          </a:xfrm>
          <a:custGeom>
            <a:avLst/>
            <a:gdLst/>
            <a:ahLst/>
            <a:cxnLst>
              <a:cxn ang="0">
                <a:pos x="wd2" y="hd2"/>
              </a:cxn>
              <a:cxn ang="5400000">
                <a:pos x="wd2" y="hd2"/>
              </a:cxn>
              <a:cxn ang="10800000">
                <a:pos x="wd2" y="hd2"/>
              </a:cxn>
              <a:cxn ang="16200000">
                <a:pos x="wd2" y="hd2"/>
              </a:cxn>
            </a:cxnLst>
            <a:rect l="0" t="0" r="r" b="b"/>
            <a:pathLst>
              <a:path w="21445" h="21600" extrusionOk="0">
                <a:moveTo>
                  <a:pt x="13688" y="0"/>
                </a:moveTo>
                <a:cubicBezTo>
                  <a:pt x="13121" y="0"/>
                  <a:pt x="12554" y="41"/>
                  <a:pt x="11990" y="88"/>
                </a:cubicBezTo>
                <a:cubicBezTo>
                  <a:pt x="11109" y="190"/>
                  <a:pt x="10229" y="344"/>
                  <a:pt x="9316" y="448"/>
                </a:cubicBezTo>
                <a:cubicBezTo>
                  <a:pt x="8533" y="549"/>
                  <a:pt x="7751" y="704"/>
                  <a:pt x="6985" y="807"/>
                </a:cubicBezTo>
                <a:cubicBezTo>
                  <a:pt x="6262" y="950"/>
                  <a:pt x="5538" y="1224"/>
                  <a:pt x="4827" y="1224"/>
                </a:cubicBezTo>
                <a:cubicBezTo>
                  <a:pt x="4770" y="1224"/>
                  <a:pt x="4711" y="1222"/>
                  <a:pt x="4654" y="1218"/>
                </a:cubicBezTo>
                <a:cubicBezTo>
                  <a:pt x="4251" y="1179"/>
                  <a:pt x="3916" y="864"/>
                  <a:pt x="3537" y="864"/>
                </a:cubicBezTo>
                <a:cubicBezTo>
                  <a:pt x="3425" y="864"/>
                  <a:pt x="3309" y="891"/>
                  <a:pt x="3186" y="962"/>
                </a:cubicBezTo>
                <a:cubicBezTo>
                  <a:pt x="2534" y="1270"/>
                  <a:pt x="1898" y="2041"/>
                  <a:pt x="1328" y="3223"/>
                </a:cubicBezTo>
                <a:cubicBezTo>
                  <a:pt x="529" y="4920"/>
                  <a:pt x="-74" y="7850"/>
                  <a:pt x="7" y="10934"/>
                </a:cubicBezTo>
                <a:cubicBezTo>
                  <a:pt x="89" y="13555"/>
                  <a:pt x="643" y="15920"/>
                  <a:pt x="1344" y="17359"/>
                </a:cubicBezTo>
                <a:cubicBezTo>
                  <a:pt x="2045" y="18799"/>
                  <a:pt x="2876" y="19518"/>
                  <a:pt x="3692" y="20083"/>
                </a:cubicBezTo>
                <a:cubicBezTo>
                  <a:pt x="5286" y="21143"/>
                  <a:pt x="6899" y="21600"/>
                  <a:pt x="8517" y="21600"/>
                </a:cubicBezTo>
                <a:cubicBezTo>
                  <a:pt x="12160" y="21600"/>
                  <a:pt x="15830" y="19286"/>
                  <a:pt x="19374" y="16330"/>
                </a:cubicBezTo>
                <a:cubicBezTo>
                  <a:pt x="20239" y="15664"/>
                  <a:pt x="21217" y="14481"/>
                  <a:pt x="21412" y="11757"/>
                </a:cubicBezTo>
                <a:cubicBezTo>
                  <a:pt x="21526" y="10265"/>
                  <a:pt x="21331" y="8723"/>
                  <a:pt x="21070" y="7439"/>
                </a:cubicBezTo>
                <a:cubicBezTo>
                  <a:pt x="20304" y="3892"/>
                  <a:pt x="18967" y="2091"/>
                  <a:pt x="17646" y="1167"/>
                </a:cubicBezTo>
                <a:cubicBezTo>
                  <a:pt x="16354" y="229"/>
                  <a:pt x="15021" y="0"/>
                  <a:pt x="13688"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246" name="Google Shape;231;p9"/>
          <p:cNvSpPr/>
          <p:nvPr/>
        </p:nvSpPr>
        <p:spPr>
          <a:xfrm>
            <a:off x="-630121" y="1535815"/>
            <a:ext cx="2143899" cy="644050"/>
          </a:xfrm>
          <a:custGeom>
            <a:avLst/>
            <a:gdLst/>
            <a:ahLst/>
            <a:cxnLst>
              <a:cxn ang="0">
                <a:pos x="wd2" y="hd2"/>
              </a:cxn>
              <a:cxn ang="5400000">
                <a:pos x="wd2" y="hd2"/>
              </a:cxn>
              <a:cxn ang="10800000">
                <a:pos x="wd2" y="hd2"/>
              </a:cxn>
              <a:cxn ang="16200000">
                <a:pos x="wd2" y="hd2"/>
              </a:cxn>
            </a:cxnLst>
            <a:rect l="0" t="0" r="r" b="b"/>
            <a:pathLst>
              <a:path w="21345" h="21600" extrusionOk="0">
                <a:moveTo>
                  <a:pt x="8297" y="0"/>
                </a:moveTo>
                <a:cubicBezTo>
                  <a:pt x="7012" y="0"/>
                  <a:pt x="5727" y="164"/>
                  <a:pt x="4451" y="500"/>
                </a:cubicBezTo>
                <a:cubicBezTo>
                  <a:pt x="3869" y="701"/>
                  <a:pt x="3288" y="903"/>
                  <a:pt x="2707" y="1153"/>
                </a:cubicBezTo>
                <a:cubicBezTo>
                  <a:pt x="2289" y="1304"/>
                  <a:pt x="1812" y="1354"/>
                  <a:pt x="1424" y="1907"/>
                </a:cubicBezTo>
                <a:cubicBezTo>
                  <a:pt x="1171" y="2358"/>
                  <a:pt x="962" y="3063"/>
                  <a:pt x="813" y="3916"/>
                </a:cubicBezTo>
                <a:cubicBezTo>
                  <a:pt x="500" y="5272"/>
                  <a:pt x="261" y="6828"/>
                  <a:pt x="112" y="8485"/>
                </a:cubicBezTo>
                <a:cubicBezTo>
                  <a:pt x="-111" y="11045"/>
                  <a:pt x="-21" y="14009"/>
                  <a:pt x="560" y="16017"/>
                </a:cubicBezTo>
                <a:cubicBezTo>
                  <a:pt x="1126" y="18026"/>
                  <a:pt x="2021" y="18478"/>
                  <a:pt x="2840" y="18778"/>
                </a:cubicBezTo>
                <a:cubicBezTo>
                  <a:pt x="6373" y="20200"/>
                  <a:pt x="9934" y="21600"/>
                  <a:pt x="13484" y="21600"/>
                </a:cubicBezTo>
                <a:cubicBezTo>
                  <a:pt x="15072" y="21600"/>
                  <a:pt x="16659" y="21319"/>
                  <a:pt x="18239" y="20638"/>
                </a:cubicBezTo>
                <a:cubicBezTo>
                  <a:pt x="19432" y="20084"/>
                  <a:pt x="20803" y="18778"/>
                  <a:pt x="21236" y="15013"/>
                </a:cubicBezTo>
                <a:cubicBezTo>
                  <a:pt x="21489" y="12653"/>
                  <a:pt x="21280" y="9942"/>
                  <a:pt x="20818" y="7983"/>
                </a:cubicBezTo>
                <a:cubicBezTo>
                  <a:pt x="20341" y="6075"/>
                  <a:pt x="19715" y="4619"/>
                  <a:pt x="19014" y="3815"/>
                </a:cubicBezTo>
                <a:cubicBezTo>
                  <a:pt x="17807" y="2259"/>
                  <a:pt x="16495" y="1705"/>
                  <a:pt x="15198" y="1304"/>
                </a:cubicBezTo>
                <a:cubicBezTo>
                  <a:pt x="13916" y="903"/>
                  <a:pt x="12619" y="552"/>
                  <a:pt x="11322" y="300"/>
                </a:cubicBezTo>
                <a:cubicBezTo>
                  <a:pt x="10318" y="101"/>
                  <a:pt x="9308" y="0"/>
                  <a:pt x="8297"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247" name="Google Shape;232;p9"/>
          <p:cNvSpPr/>
          <p:nvPr/>
        </p:nvSpPr>
        <p:spPr>
          <a:xfrm>
            <a:off x="-812158" y="2278191"/>
            <a:ext cx="2254647" cy="699672"/>
          </a:xfrm>
          <a:custGeom>
            <a:avLst/>
            <a:gdLst/>
            <a:ahLst/>
            <a:cxnLst>
              <a:cxn ang="0">
                <a:pos x="wd2" y="hd2"/>
              </a:cxn>
              <a:cxn ang="5400000">
                <a:pos x="wd2" y="hd2"/>
              </a:cxn>
              <a:cxn ang="10800000">
                <a:pos x="wd2" y="hd2"/>
              </a:cxn>
              <a:cxn ang="16200000">
                <a:pos x="wd2" y="hd2"/>
              </a:cxn>
            </a:cxnLst>
            <a:rect l="0" t="0" r="r" b="b"/>
            <a:pathLst>
              <a:path w="21441" h="21600" extrusionOk="0">
                <a:moveTo>
                  <a:pt x="6329" y="0"/>
                </a:moveTo>
                <a:cubicBezTo>
                  <a:pt x="5938" y="0"/>
                  <a:pt x="5547" y="18"/>
                  <a:pt x="5156" y="51"/>
                </a:cubicBezTo>
                <a:cubicBezTo>
                  <a:pt x="4359" y="144"/>
                  <a:pt x="3562" y="329"/>
                  <a:pt x="2765" y="698"/>
                </a:cubicBezTo>
                <a:cubicBezTo>
                  <a:pt x="2295" y="837"/>
                  <a:pt x="1825" y="1207"/>
                  <a:pt x="1398" y="1761"/>
                </a:cubicBezTo>
                <a:cubicBezTo>
                  <a:pt x="557" y="3009"/>
                  <a:pt x="45" y="6893"/>
                  <a:pt x="2" y="9712"/>
                </a:cubicBezTo>
                <a:cubicBezTo>
                  <a:pt x="-55" y="14011"/>
                  <a:pt x="984" y="17570"/>
                  <a:pt x="2124" y="19280"/>
                </a:cubicBezTo>
                <a:cubicBezTo>
                  <a:pt x="3106" y="20806"/>
                  <a:pt x="4231" y="21175"/>
                  <a:pt x="5327" y="21407"/>
                </a:cubicBezTo>
                <a:cubicBezTo>
                  <a:pt x="6039" y="21538"/>
                  <a:pt x="6751" y="21600"/>
                  <a:pt x="7463" y="21600"/>
                </a:cubicBezTo>
                <a:cubicBezTo>
                  <a:pt x="11252" y="21600"/>
                  <a:pt x="15040" y="19837"/>
                  <a:pt x="18768" y="17385"/>
                </a:cubicBezTo>
                <a:cubicBezTo>
                  <a:pt x="19409" y="16969"/>
                  <a:pt x="20064" y="16507"/>
                  <a:pt x="20605" y="15305"/>
                </a:cubicBezTo>
                <a:cubicBezTo>
                  <a:pt x="21146" y="14102"/>
                  <a:pt x="21545" y="11978"/>
                  <a:pt x="21417" y="9897"/>
                </a:cubicBezTo>
                <a:cubicBezTo>
                  <a:pt x="21317" y="8371"/>
                  <a:pt x="20961" y="7123"/>
                  <a:pt x="20562" y="6199"/>
                </a:cubicBezTo>
                <a:cubicBezTo>
                  <a:pt x="19139" y="2824"/>
                  <a:pt x="17274" y="2547"/>
                  <a:pt x="15508" y="2178"/>
                </a:cubicBezTo>
                <a:lnTo>
                  <a:pt x="14910" y="1993"/>
                </a:lnTo>
                <a:cubicBezTo>
                  <a:pt x="13272" y="1577"/>
                  <a:pt x="11663" y="975"/>
                  <a:pt x="10026" y="561"/>
                </a:cubicBezTo>
                <a:cubicBezTo>
                  <a:pt x="8804" y="174"/>
                  <a:pt x="7565" y="0"/>
                  <a:pt x="6329"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248" name="Google Shape;233;p9"/>
          <p:cNvSpPr/>
          <p:nvPr/>
        </p:nvSpPr>
        <p:spPr>
          <a:xfrm>
            <a:off x="-62271" y="259687"/>
            <a:ext cx="1639498" cy="2349043"/>
          </a:xfrm>
          <a:custGeom>
            <a:avLst/>
            <a:gdLst/>
            <a:ahLst/>
            <a:cxnLst>
              <a:cxn ang="0">
                <a:pos x="wd2" y="hd2"/>
              </a:cxn>
              <a:cxn ang="5400000">
                <a:pos x="wd2" y="hd2"/>
              </a:cxn>
              <a:cxn ang="10800000">
                <a:pos x="wd2" y="hd2"/>
              </a:cxn>
              <a:cxn ang="16200000">
                <a:pos x="wd2" y="hd2"/>
              </a:cxn>
            </a:cxnLst>
            <a:rect l="0" t="0" r="r" b="b"/>
            <a:pathLst>
              <a:path w="21509" h="21600" extrusionOk="0">
                <a:moveTo>
                  <a:pt x="13397" y="76"/>
                </a:moveTo>
                <a:cubicBezTo>
                  <a:pt x="14946" y="76"/>
                  <a:pt x="16483" y="296"/>
                  <a:pt x="17920" y="725"/>
                </a:cubicBezTo>
                <a:cubicBezTo>
                  <a:pt x="18246" y="830"/>
                  <a:pt x="18559" y="944"/>
                  <a:pt x="18885" y="1058"/>
                </a:cubicBezTo>
                <a:cubicBezTo>
                  <a:pt x="19197" y="1173"/>
                  <a:pt x="19523" y="1201"/>
                  <a:pt x="19754" y="1372"/>
                </a:cubicBezTo>
                <a:cubicBezTo>
                  <a:pt x="19958" y="1544"/>
                  <a:pt x="20135" y="1734"/>
                  <a:pt x="20270" y="1944"/>
                </a:cubicBezTo>
                <a:cubicBezTo>
                  <a:pt x="20433" y="2153"/>
                  <a:pt x="20583" y="2372"/>
                  <a:pt x="20719" y="2601"/>
                </a:cubicBezTo>
                <a:cubicBezTo>
                  <a:pt x="20950" y="3048"/>
                  <a:pt x="21112" y="3524"/>
                  <a:pt x="21207" y="4001"/>
                </a:cubicBezTo>
                <a:cubicBezTo>
                  <a:pt x="21301" y="4487"/>
                  <a:pt x="21355" y="4973"/>
                  <a:pt x="21357" y="5469"/>
                </a:cubicBezTo>
                <a:cubicBezTo>
                  <a:pt x="21351" y="5476"/>
                  <a:pt x="21346" y="5485"/>
                  <a:pt x="21343" y="5495"/>
                </a:cubicBezTo>
                <a:cubicBezTo>
                  <a:pt x="21398" y="7600"/>
                  <a:pt x="21140" y="9694"/>
                  <a:pt x="20556" y="11760"/>
                </a:cubicBezTo>
                <a:cubicBezTo>
                  <a:pt x="20270" y="12789"/>
                  <a:pt x="19904" y="13798"/>
                  <a:pt x="19469" y="14798"/>
                </a:cubicBezTo>
                <a:cubicBezTo>
                  <a:pt x="19116" y="15636"/>
                  <a:pt x="18667" y="16445"/>
                  <a:pt x="18138" y="17236"/>
                </a:cubicBezTo>
                <a:cubicBezTo>
                  <a:pt x="17132" y="18711"/>
                  <a:pt x="15692" y="20111"/>
                  <a:pt x="13560" y="20854"/>
                </a:cubicBezTo>
                <a:cubicBezTo>
                  <a:pt x="12269" y="21301"/>
                  <a:pt x="10829" y="21473"/>
                  <a:pt x="9416" y="21501"/>
                </a:cubicBezTo>
                <a:cubicBezTo>
                  <a:pt x="9192" y="21507"/>
                  <a:pt x="8968" y="21511"/>
                  <a:pt x="8743" y="21511"/>
                </a:cubicBezTo>
                <a:cubicBezTo>
                  <a:pt x="7604" y="21511"/>
                  <a:pt x="6459" y="21423"/>
                  <a:pt x="5381" y="21168"/>
                </a:cubicBezTo>
                <a:cubicBezTo>
                  <a:pt x="4145" y="20882"/>
                  <a:pt x="3058" y="20330"/>
                  <a:pt x="2284" y="19587"/>
                </a:cubicBezTo>
                <a:cubicBezTo>
                  <a:pt x="1509" y="18835"/>
                  <a:pt x="980" y="17969"/>
                  <a:pt x="694" y="17064"/>
                </a:cubicBezTo>
                <a:cubicBezTo>
                  <a:pt x="355" y="16045"/>
                  <a:pt x="260" y="14998"/>
                  <a:pt x="192" y="13950"/>
                </a:cubicBezTo>
                <a:cubicBezTo>
                  <a:pt x="111" y="12865"/>
                  <a:pt x="97" y="11780"/>
                  <a:pt x="151" y="10694"/>
                </a:cubicBezTo>
                <a:cubicBezTo>
                  <a:pt x="192" y="9618"/>
                  <a:pt x="301" y="8561"/>
                  <a:pt x="491" y="7504"/>
                </a:cubicBezTo>
                <a:cubicBezTo>
                  <a:pt x="654" y="6505"/>
                  <a:pt x="939" y="5495"/>
                  <a:pt x="1564" y="4581"/>
                </a:cubicBezTo>
                <a:cubicBezTo>
                  <a:pt x="2108" y="3782"/>
                  <a:pt x="2882" y="3067"/>
                  <a:pt x="3819" y="2486"/>
                </a:cubicBezTo>
                <a:cubicBezTo>
                  <a:pt x="4295" y="2172"/>
                  <a:pt x="4811" y="1906"/>
                  <a:pt x="5368" y="1668"/>
                </a:cubicBezTo>
                <a:cubicBezTo>
                  <a:pt x="5626" y="1554"/>
                  <a:pt x="5897" y="1449"/>
                  <a:pt x="6169" y="1353"/>
                </a:cubicBezTo>
                <a:cubicBezTo>
                  <a:pt x="6455" y="1239"/>
                  <a:pt x="6753" y="1153"/>
                  <a:pt x="7079" y="1106"/>
                </a:cubicBezTo>
                <a:cubicBezTo>
                  <a:pt x="7242" y="1087"/>
                  <a:pt x="7419" y="1068"/>
                  <a:pt x="7582" y="1030"/>
                </a:cubicBezTo>
                <a:cubicBezTo>
                  <a:pt x="7745" y="992"/>
                  <a:pt x="7922" y="934"/>
                  <a:pt x="8085" y="887"/>
                </a:cubicBezTo>
                <a:cubicBezTo>
                  <a:pt x="8438" y="792"/>
                  <a:pt x="8778" y="706"/>
                  <a:pt x="9131" y="620"/>
                </a:cubicBezTo>
                <a:cubicBezTo>
                  <a:pt x="9824" y="458"/>
                  <a:pt x="10516" y="316"/>
                  <a:pt x="11236" y="220"/>
                </a:cubicBezTo>
                <a:cubicBezTo>
                  <a:pt x="11953" y="123"/>
                  <a:pt x="12676" y="76"/>
                  <a:pt x="13397" y="76"/>
                </a:cubicBezTo>
                <a:close/>
                <a:moveTo>
                  <a:pt x="13510" y="0"/>
                </a:moveTo>
                <a:cubicBezTo>
                  <a:pt x="12076" y="0"/>
                  <a:pt x="10635" y="171"/>
                  <a:pt x="9280" y="506"/>
                </a:cubicBezTo>
                <a:cubicBezTo>
                  <a:pt x="8913" y="592"/>
                  <a:pt x="8547" y="687"/>
                  <a:pt x="8193" y="782"/>
                </a:cubicBezTo>
                <a:cubicBezTo>
                  <a:pt x="7867" y="887"/>
                  <a:pt x="7514" y="963"/>
                  <a:pt x="7161" y="1020"/>
                </a:cubicBezTo>
                <a:cubicBezTo>
                  <a:pt x="6550" y="1087"/>
                  <a:pt x="5966" y="1325"/>
                  <a:pt x="5449" y="1544"/>
                </a:cubicBezTo>
                <a:cubicBezTo>
                  <a:pt x="4335" y="2010"/>
                  <a:pt x="3357" y="2620"/>
                  <a:pt x="2556" y="3334"/>
                </a:cubicBezTo>
                <a:cubicBezTo>
                  <a:pt x="1741" y="4067"/>
                  <a:pt x="1157" y="4915"/>
                  <a:pt x="830" y="5819"/>
                </a:cubicBezTo>
                <a:cubicBezTo>
                  <a:pt x="463" y="6819"/>
                  <a:pt x="328" y="7866"/>
                  <a:pt x="206" y="8895"/>
                </a:cubicBezTo>
                <a:cubicBezTo>
                  <a:pt x="-80" y="11103"/>
                  <a:pt x="-66" y="13332"/>
                  <a:pt x="233" y="15541"/>
                </a:cubicBezTo>
                <a:cubicBezTo>
                  <a:pt x="504" y="17388"/>
                  <a:pt x="1278" y="19368"/>
                  <a:pt x="3479" y="20549"/>
                </a:cubicBezTo>
                <a:cubicBezTo>
                  <a:pt x="4553" y="21130"/>
                  <a:pt x="5857" y="21406"/>
                  <a:pt x="7175" y="21520"/>
                </a:cubicBezTo>
                <a:cubicBezTo>
                  <a:pt x="7778" y="21573"/>
                  <a:pt x="8387" y="21600"/>
                  <a:pt x="8995" y="21600"/>
                </a:cubicBezTo>
                <a:cubicBezTo>
                  <a:pt x="9811" y="21600"/>
                  <a:pt x="10625" y="21552"/>
                  <a:pt x="11426" y="21453"/>
                </a:cubicBezTo>
                <a:cubicBezTo>
                  <a:pt x="12717" y="21292"/>
                  <a:pt x="13926" y="20920"/>
                  <a:pt x="14972" y="20359"/>
                </a:cubicBezTo>
                <a:cubicBezTo>
                  <a:pt x="15896" y="19844"/>
                  <a:pt x="16684" y="19225"/>
                  <a:pt x="17323" y="18521"/>
                </a:cubicBezTo>
                <a:cubicBezTo>
                  <a:pt x="18735" y="16979"/>
                  <a:pt x="19550" y="15179"/>
                  <a:pt x="20202" y="13417"/>
                </a:cubicBezTo>
                <a:cubicBezTo>
                  <a:pt x="20963" y="11342"/>
                  <a:pt x="21398" y="9218"/>
                  <a:pt x="21493" y="7076"/>
                </a:cubicBezTo>
                <a:cubicBezTo>
                  <a:pt x="21520" y="6552"/>
                  <a:pt x="21507" y="6019"/>
                  <a:pt x="21493" y="5495"/>
                </a:cubicBezTo>
                <a:cubicBezTo>
                  <a:pt x="21488" y="5473"/>
                  <a:pt x="21471" y="5458"/>
                  <a:pt x="21450" y="5451"/>
                </a:cubicBezTo>
                <a:cubicBezTo>
                  <a:pt x="21408" y="4456"/>
                  <a:pt x="21295" y="3444"/>
                  <a:pt x="20773" y="2506"/>
                </a:cubicBezTo>
                <a:cubicBezTo>
                  <a:pt x="20651" y="2296"/>
                  <a:pt x="20501" y="2096"/>
                  <a:pt x="20352" y="1896"/>
                </a:cubicBezTo>
                <a:cubicBezTo>
                  <a:pt x="20216" y="1696"/>
                  <a:pt x="20053" y="1515"/>
                  <a:pt x="19863" y="1344"/>
                </a:cubicBezTo>
                <a:cubicBezTo>
                  <a:pt x="19768" y="1277"/>
                  <a:pt x="19659" y="1211"/>
                  <a:pt x="19537" y="1173"/>
                </a:cubicBezTo>
                <a:cubicBezTo>
                  <a:pt x="19387" y="1125"/>
                  <a:pt x="19238" y="1096"/>
                  <a:pt x="19089" y="1049"/>
                </a:cubicBezTo>
                <a:cubicBezTo>
                  <a:pt x="18749" y="944"/>
                  <a:pt x="18423" y="811"/>
                  <a:pt x="18083" y="697"/>
                </a:cubicBezTo>
                <a:cubicBezTo>
                  <a:pt x="16711" y="268"/>
                  <a:pt x="15244" y="39"/>
                  <a:pt x="13736" y="1"/>
                </a:cubicBezTo>
                <a:cubicBezTo>
                  <a:pt x="13660" y="0"/>
                  <a:pt x="13585" y="0"/>
                  <a:pt x="13510" y="0"/>
                </a:cubicBezTo>
                <a:close/>
              </a:path>
            </a:pathLst>
          </a:custGeom>
          <a:solidFill>
            <a:srgbClr val="282520"/>
          </a:solidFill>
          <a:ln w="19050">
            <a:solidFill>
              <a:srgbClr val="000000"/>
            </a:solidFill>
          </a:ln>
        </p:spPr>
        <p:txBody>
          <a:bodyPr lIns="0" tIns="0" rIns="0" bIns="0" anchor="ctr"/>
          <a:lstStyle/>
          <a:p>
            <a:pPr>
              <a:defRPr>
                <a:solidFill>
                  <a:srgbClr val="000000"/>
                </a:solidFill>
              </a:defRPr>
            </a:pPr>
            <a:endParaRPr/>
          </a:p>
        </p:txBody>
      </p:sp>
      <p:sp>
        <p:nvSpPr>
          <p:cNvPr id="249" name="Google Shape;234;p9"/>
          <p:cNvSpPr/>
          <p:nvPr/>
        </p:nvSpPr>
        <p:spPr>
          <a:xfrm flipH="1">
            <a:off x="7384505" y="1775150"/>
            <a:ext cx="1369026" cy="1595266"/>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50" name="Google Shape;235;p9"/>
          <p:cNvSpPr/>
          <p:nvPr/>
        </p:nvSpPr>
        <p:spPr>
          <a:xfrm flipH="1">
            <a:off x="7557248" y="2920071"/>
            <a:ext cx="1351595" cy="2640258"/>
          </a:xfrm>
          <a:custGeom>
            <a:avLst/>
            <a:gdLst/>
            <a:ahLst/>
            <a:cxnLst>
              <a:cxn ang="0">
                <a:pos x="wd2" y="hd2"/>
              </a:cxn>
              <a:cxn ang="5400000">
                <a:pos x="wd2" y="hd2"/>
              </a:cxn>
              <a:cxn ang="10800000">
                <a:pos x="wd2" y="hd2"/>
              </a:cxn>
              <a:cxn ang="16200000">
                <a:pos x="wd2" y="hd2"/>
              </a:cxn>
            </a:cxnLst>
            <a:rect l="0" t="0" r="r" b="b"/>
            <a:pathLst>
              <a:path w="21355" h="21600" extrusionOk="0">
                <a:moveTo>
                  <a:pt x="8142" y="274"/>
                </a:moveTo>
                <a:cubicBezTo>
                  <a:pt x="8211" y="274"/>
                  <a:pt x="8280" y="275"/>
                  <a:pt x="8350" y="276"/>
                </a:cubicBezTo>
                <a:cubicBezTo>
                  <a:pt x="9772" y="290"/>
                  <a:pt x="11166" y="502"/>
                  <a:pt x="12397" y="884"/>
                </a:cubicBezTo>
                <a:cubicBezTo>
                  <a:pt x="15021" y="1692"/>
                  <a:pt x="16854" y="3036"/>
                  <a:pt x="18057" y="4466"/>
                </a:cubicBezTo>
                <a:cubicBezTo>
                  <a:pt x="19451" y="6165"/>
                  <a:pt x="20107" y="8020"/>
                  <a:pt x="20408" y="9860"/>
                </a:cubicBezTo>
                <a:cubicBezTo>
                  <a:pt x="20572" y="10780"/>
                  <a:pt x="20654" y="11715"/>
                  <a:pt x="20709" y="12635"/>
                </a:cubicBezTo>
                <a:cubicBezTo>
                  <a:pt x="20736" y="13513"/>
                  <a:pt x="20682" y="14405"/>
                  <a:pt x="20517" y="15282"/>
                </a:cubicBezTo>
                <a:cubicBezTo>
                  <a:pt x="20135" y="16910"/>
                  <a:pt x="19150" y="18581"/>
                  <a:pt x="16935" y="19784"/>
                </a:cubicBezTo>
                <a:cubicBezTo>
                  <a:pt x="15185" y="20729"/>
                  <a:pt x="12727" y="21402"/>
                  <a:pt x="10186" y="21402"/>
                </a:cubicBezTo>
                <a:cubicBezTo>
                  <a:pt x="9949" y="21402"/>
                  <a:pt x="9710" y="21396"/>
                  <a:pt x="9472" y="21384"/>
                </a:cubicBezTo>
                <a:cubicBezTo>
                  <a:pt x="8998" y="21355"/>
                  <a:pt x="8537" y="21305"/>
                  <a:pt x="8090" y="21230"/>
                </a:cubicBezTo>
                <a:cubicBezTo>
                  <a:pt x="8071" y="21223"/>
                  <a:pt x="8049" y="21217"/>
                  <a:pt x="8022" y="21214"/>
                </a:cubicBezTo>
                <a:cubicBezTo>
                  <a:pt x="7901" y="21194"/>
                  <a:pt x="7782" y="21173"/>
                  <a:pt x="7665" y="21150"/>
                </a:cubicBezTo>
                <a:cubicBezTo>
                  <a:pt x="7611" y="21139"/>
                  <a:pt x="7557" y="21127"/>
                  <a:pt x="7503" y="21115"/>
                </a:cubicBezTo>
                <a:cubicBezTo>
                  <a:pt x="7484" y="21110"/>
                  <a:pt x="7465" y="21107"/>
                  <a:pt x="7446" y="21105"/>
                </a:cubicBezTo>
                <a:cubicBezTo>
                  <a:pt x="4674" y="20509"/>
                  <a:pt x="2991" y="19064"/>
                  <a:pt x="2170" y="17618"/>
                </a:cubicBezTo>
                <a:cubicBezTo>
                  <a:pt x="1706" y="16698"/>
                  <a:pt x="1378" y="15778"/>
                  <a:pt x="1187" y="14829"/>
                </a:cubicBezTo>
                <a:cubicBezTo>
                  <a:pt x="968" y="13895"/>
                  <a:pt x="803" y="12960"/>
                  <a:pt x="694" y="12026"/>
                </a:cubicBezTo>
                <a:cubicBezTo>
                  <a:pt x="476" y="10158"/>
                  <a:pt x="612" y="8261"/>
                  <a:pt x="1132" y="6406"/>
                </a:cubicBezTo>
                <a:cubicBezTo>
                  <a:pt x="1405" y="5472"/>
                  <a:pt x="1788" y="4551"/>
                  <a:pt x="2308" y="3645"/>
                </a:cubicBezTo>
                <a:cubicBezTo>
                  <a:pt x="2581" y="3207"/>
                  <a:pt x="2854" y="2782"/>
                  <a:pt x="3155" y="2357"/>
                </a:cubicBezTo>
                <a:cubicBezTo>
                  <a:pt x="3428" y="1989"/>
                  <a:pt x="3784" y="1635"/>
                  <a:pt x="4195" y="1295"/>
                </a:cubicBezTo>
                <a:cubicBezTo>
                  <a:pt x="4631" y="969"/>
                  <a:pt x="5206" y="701"/>
                  <a:pt x="5916" y="517"/>
                </a:cubicBezTo>
                <a:cubicBezTo>
                  <a:pt x="6619" y="348"/>
                  <a:pt x="7368" y="274"/>
                  <a:pt x="8142" y="274"/>
                </a:cubicBezTo>
                <a:close/>
                <a:moveTo>
                  <a:pt x="8084" y="0"/>
                </a:moveTo>
                <a:cubicBezTo>
                  <a:pt x="7270" y="0"/>
                  <a:pt x="6464" y="71"/>
                  <a:pt x="5725" y="234"/>
                </a:cubicBezTo>
                <a:cubicBezTo>
                  <a:pt x="4166" y="573"/>
                  <a:pt x="3264" y="1338"/>
                  <a:pt x="2635" y="2117"/>
                </a:cubicBezTo>
                <a:cubicBezTo>
                  <a:pt x="1979" y="2994"/>
                  <a:pt x="1432" y="3900"/>
                  <a:pt x="1077" y="4834"/>
                </a:cubicBezTo>
                <a:cubicBezTo>
                  <a:pt x="285" y="6731"/>
                  <a:pt x="-71" y="8671"/>
                  <a:pt x="11" y="10610"/>
                </a:cubicBezTo>
                <a:cubicBezTo>
                  <a:pt x="38" y="11587"/>
                  <a:pt x="147" y="12564"/>
                  <a:pt x="339" y="13541"/>
                </a:cubicBezTo>
                <a:cubicBezTo>
                  <a:pt x="558" y="14504"/>
                  <a:pt x="776" y="15466"/>
                  <a:pt x="1105" y="16429"/>
                </a:cubicBezTo>
                <a:cubicBezTo>
                  <a:pt x="1734" y="18142"/>
                  <a:pt x="2991" y="19911"/>
                  <a:pt x="5889" y="20931"/>
                </a:cubicBezTo>
                <a:cubicBezTo>
                  <a:pt x="6491" y="21144"/>
                  <a:pt x="7174" y="21313"/>
                  <a:pt x="7885" y="21427"/>
                </a:cubicBezTo>
                <a:cubicBezTo>
                  <a:pt x="7909" y="21430"/>
                  <a:pt x="7931" y="21432"/>
                  <a:pt x="7952" y="21432"/>
                </a:cubicBezTo>
                <a:cubicBezTo>
                  <a:pt x="7967" y="21432"/>
                  <a:pt x="7982" y="21431"/>
                  <a:pt x="7996" y="21429"/>
                </a:cubicBezTo>
                <a:cubicBezTo>
                  <a:pt x="8725" y="21546"/>
                  <a:pt x="9470" y="21600"/>
                  <a:pt x="10213" y="21600"/>
                </a:cubicBezTo>
                <a:cubicBezTo>
                  <a:pt x="12042" y="21600"/>
                  <a:pt x="13864" y="21273"/>
                  <a:pt x="15432" y="20747"/>
                </a:cubicBezTo>
                <a:cubicBezTo>
                  <a:pt x="16662" y="20336"/>
                  <a:pt x="17755" y="19798"/>
                  <a:pt x="18604" y="19176"/>
                </a:cubicBezTo>
                <a:cubicBezTo>
                  <a:pt x="19560" y="18439"/>
                  <a:pt x="20244" y="17632"/>
                  <a:pt x="20654" y="16783"/>
                </a:cubicBezTo>
                <a:cubicBezTo>
                  <a:pt x="21529" y="14985"/>
                  <a:pt x="21420" y="13102"/>
                  <a:pt x="21200" y="11276"/>
                </a:cubicBezTo>
                <a:cubicBezTo>
                  <a:pt x="20982" y="9365"/>
                  <a:pt x="20517" y="7439"/>
                  <a:pt x="19369" y="5613"/>
                </a:cubicBezTo>
                <a:cubicBezTo>
                  <a:pt x="18357" y="4013"/>
                  <a:pt x="16799" y="2470"/>
                  <a:pt x="14311" y="1352"/>
                </a:cubicBezTo>
                <a:cubicBezTo>
                  <a:pt x="13217" y="828"/>
                  <a:pt x="11904" y="432"/>
                  <a:pt x="10483" y="191"/>
                </a:cubicBezTo>
                <a:cubicBezTo>
                  <a:pt x="9717" y="71"/>
                  <a:pt x="8897" y="0"/>
                  <a:pt x="808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51" name="Google Shape;236;p9"/>
          <p:cNvSpPr/>
          <p:nvPr/>
        </p:nvSpPr>
        <p:spPr>
          <a:xfrm flipH="1">
            <a:off x="7952958" y="3439437"/>
            <a:ext cx="279935" cy="230358"/>
          </a:xfrm>
          <a:custGeom>
            <a:avLst/>
            <a:gdLst/>
            <a:ahLst/>
            <a:cxnLst>
              <a:cxn ang="0">
                <a:pos x="wd2" y="hd2"/>
              </a:cxn>
              <a:cxn ang="5400000">
                <a:pos x="wd2" y="hd2"/>
              </a:cxn>
              <a:cxn ang="10800000">
                <a:pos x="wd2" y="hd2"/>
              </a:cxn>
              <a:cxn ang="16200000">
                <a:pos x="wd2" y="hd2"/>
              </a:cxn>
            </a:cxnLst>
            <a:rect l="0" t="0" r="r" b="b"/>
            <a:pathLst>
              <a:path w="19553" h="21600" extrusionOk="0">
                <a:moveTo>
                  <a:pt x="9816" y="4862"/>
                </a:moveTo>
                <a:cubicBezTo>
                  <a:pt x="11448" y="4862"/>
                  <a:pt x="13121" y="5398"/>
                  <a:pt x="14476" y="6059"/>
                </a:cubicBezTo>
                <a:cubicBezTo>
                  <a:pt x="14637" y="6139"/>
                  <a:pt x="14798" y="6170"/>
                  <a:pt x="14950" y="6170"/>
                </a:cubicBezTo>
                <a:cubicBezTo>
                  <a:pt x="15060" y="6170"/>
                  <a:pt x="15166" y="6151"/>
                  <a:pt x="15267" y="6120"/>
                </a:cubicBezTo>
                <a:cubicBezTo>
                  <a:pt x="17606" y="8551"/>
                  <a:pt x="16402" y="13302"/>
                  <a:pt x="14113" y="15147"/>
                </a:cubicBezTo>
                <a:cubicBezTo>
                  <a:pt x="12725" y="16158"/>
                  <a:pt x="11177" y="16689"/>
                  <a:pt x="9619" y="16689"/>
                </a:cubicBezTo>
                <a:cubicBezTo>
                  <a:pt x="8185" y="16689"/>
                  <a:pt x="6742" y="16239"/>
                  <a:pt x="5409" y="15307"/>
                </a:cubicBezTo>
                <a:cubicBezTo>
                  <a:pt x="2992" y="13357"/>
                  <a:pt x="3598" y="8977"/>
                  <a:pt x="5533" y="6706"/>
                </a:cubicBezTo>
                <a:cubicBezTo>
                  <a:pt x="6714" y="5355"/>
                  <a:pt x="8249" y="4862"/>
                  <a:pt x="9816" y="4862"/>
                </a:cubicBezTo>
                <a:close/>
                <a:moveTo>
                  <a:pt x="9095" y="0"/>
                </a:moveTo>
                <a:cubicBezTo>
                  <a:pt x="6324" y="0"/>
                  <a:pt x="3649" y="1289"/>
                  <a:pt x="1783" y="4596"/>
                </a:cubicBezTo>
                <a:cubicBezTo>
                  <a:pt x="-1117" y="9464"/>
                  <a:pt x="-510" y="17090"/>
                  <a:pt x="3837" y="20014"/>
                </a:cubicBezTo>
                <a:cubicBezTo>
                  <a:pt x="5418" y="21069"/>
                  <a:pt x="7298" y="21600"/>
                  <a:pt x="9200" y="21600"/>
                </a:cubicBezTo>
                <a:cubicBezTo>
                  <a:pt x="12551" y="21600"/>
                  <a:pt x="15979" y="19971"/>
                  <a:pt x="17978" y="16769"/>
                </a:cubicBezTo>
                <a:cubicBezTo>
                  <a:pt x="20483" y="12611"/>
                  <a:pt x="20046" y="5454"/>
                  <a:pt x="16333" y="2918"/>
                </a:cubicBezTo>
                <a:cubicBezTo>
                  <a:pt x="16200" y="2610"/>
                  <a:pt x="15988" y="2338"/>
                  <a:pt x="15685" y="2166"/>
                </a:cubicBezTo>
                <a:cubicBezTo>
                  <a:pt x="13677" y="851"/>
                  <a:pt x="11356" y="0"/>
                  <a:pt x="909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52" name="Google Shape;237;p9"/>
          <p:cNvSpPr/>
          <p:nvPr/>
        </p:nvSpPr>
        <p:spPr>
          <a:xfrm flipH="1">
            <a:off x="7981454" y="3772610"/>
            <a:ext cx="264688" cy="431106"/>
          </a:xfrm>
          <a:custGeom>
            <a:avLst/>
            <a:gdLst/>
            <a:ahLst/>
            <a:cxnLst>
              <a:cxn ang="0">
                <a:pos x="wd2" y="hd2"/>
              </a:cxn>
              <a:cxn ang="5400000">
                <a:pos x="wd2" y="hd2"/>
              </a:cxn>
              <a:cxn ang="10800000">
                <a:pos x="wd2" y="hd2"/>
              </a:cxn>
              <a:cxn ang="16200000">
                <a:pos x="wd2" y="hd2"/>
              </a:cxn>
            </a:cxnLst>
            <a:rect l="0" t="0" r="r" b="b"/>
            <a:pathLst>
              <a:path w="19292" h="21600" extrusionOk="0">
                <a:moveTo>
                  <a:pt x="9358" y="2552"/>
                </a:moveTo>
                <a:cubicBezTo>
                  <a:pt x="10739" y="2967"/>
                  <a:pt x="12360" y="4015"/>
                  <a:pt x="12791" y="4490"/>
                </a:cubicBezTo>
                <a:cubicBezTo>
                  <a:pt x="13295" y="5097"/>
                  <a:pt x="13799" y="5703"/>
                  <a:pt x="14177" y="6310"/>
                </a:cubicBezTo>
                <a:cubicBezTo>
                  <a:pt x="14935" y="7612"/>
                  <a:pt x="15568" y="9000"/>
                  <a:pt x="15942" y="10385"/>
                </a:cubicBezTo>
                <a:cubicBezTo>
                  <a:pt x="16494" y="12870"/>
                  <a:pt x="16566" y="19276"/>
                  <a:pt x="11952" y="19276"/>
                </a:cubicBezTo>
                <a:cubicBezTo>
                  <a:pt x="11252" y="19276"/>
                  <a:pt x="10442" y="19127"/>
                  <a:pt x="9511" y="18795"/>
                </a:cubicBezTo>
                <a:cubicBezTo>
                  <a:pt x="5727" y="17410"/>
                  <a:pt x="3963" y="13592"/>
                  <a:pt x="3329" y="10905"/>
                </a:cubicBezTo>
                <a:cubicBezTo>
                  <a:pt x="2466" y="7414"/>
                  <a:pt x="4154" y="3669"/>
                  <a:pt x="9358" y="2552"/>
                </a:cubicBezTo>
                <a:close/>
                <a:moveTo>
                  <a:pt x="9554" y="0"/>
                </a:moveTo>
                <a:cubicBezTo>
                  <a:pt x="8562" y="0"/>
                  <a:pt x="7492" y="257"/>
                  <a:pt x="6360" y="847"/>
                </a:cubicBezTo>
                <a:cubicBezTo>
                  <a:pt x="6077" y="989"/>
                  <a:pt x="5910" y="1167"/>
                  <a:pt x="5823" y="1355"/>
                </a:cubicBezTo>
                <a:cubicBezTo>
                  <a:pt x="697" y="3488"/>
                  <a:pt x="-862" y="8133"/>
                  <a:pt x="433" y="12208"/>
                </a:cubicBezTo>
                <a:cubicBezTo>
                  <a:pt x="1598" y="15976"/>
                  <a:pt x="5137" y="21600"/>
                  <a:pt x="11650" y="21600"/>
                </a:cubicBezTo>
                <a:cubicBezTo>
                  <a:pt x="12178" y="21600"/>
                  <a:pt x="12729" y="21560"/>
                  <a:pt x="13295" y="21485"/>
                </a:cubicBezTo>
                <a:cubicBezTo>
                  <a:pt x="20738" y="20529"/>
                  <a:pt x="19601" y="12814"/>
                  <a:pt x="18465" y="9000"/>
                </a:cubicBezTo>
                <a:cubicBezTo>
                  <a:pt x="17731" y="6396"/>
                  <a:pt x="14542" y="0"/>
                  <a:pt x="9554"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53" name="Google Shape;238;p9"/>
          <p:cNvSpPr/>
          <p:nvPr/>
        </p:nvSpPr>
        <p:spPr>
          <a:xfrm flipH="1">
            <a:off x="8278967" y="3656750"/>
            <a:ext cx="284898" cy="212001"/>
          </a:xfrm>
          <a:custGeom>
            <a:avLst/>
            <a:gdLst/>
            <a:ahLst/>
            <a:cxnLst>
              <a:cxn ang="0">
                <a:pos x="wd2" y="hd2"/>
              </a:cxn>
              <a:cxn ang="5400000">
                <a:pos x="wd2" y="hd2"/>
              </a:cxn>
              <a:cxn ang="10800000">
                <a:pos x="wd2" y="hd2"/>
              </a:cxn>
              <a:cxn ang="16200000">
                <a:pos x="wd2" y="hd2"/>
              </a:cxn>
            </a:cxnLst>
            <a:rect l="0" t="0" r="r" b="b"/>
            <a:pathLst>
              <a:path w="19673" h="21600" extrusionOk="0">
                <a:moveTo>
                  <a:pt x="9898" y="3546"/>
                </a:moveTo>
                <a:cubicBezTo>
                  <a:pt x="10125" y="3546"/>
                  <a:pt x="10348" y="3553"/>
                  <a:pt x="10575" y="3566"/>
                </a:cubicBezTo>
                <a:cubicBezTo>
                  <a:pt x="10789" y="4197"/>
                  <a:pt x="11193" y="4679"/>
                  <a:pt x="11706" y="4679"/>
                </a:cubicBezTo>
                <a:cubicBezTo>
                  <a:pt x="11861" y="4679"/>
                  <a:pt x="12024" y="4632"/>
                  <a:pt x="12193" y="4539"/>
                </a:cubicBezTo>
                <a:cubicBezTo>
                  <a:pt x="12606" y="4358"/>
                  <a:pt x="12988" y="4277"/>
                  <a:pt x="13333" y="4277"/>
                </a:cubicBezTo>
                <a:cubicBezTo>
                  <a:pt x="16395" y="4277"/>
                  <a:pt x="16859" y="10720"/>
                  <a:pt x="14823" y="13884"/>
                </a:cubicBezTo>
                <a:cubicBezTo>
                  <a:pt x="13315" y="16237"/>
                  <a:pt x="11025" y="17229"/>
                  <a:pt x="8821" y="17229"/>
                </a:cubicBezTo>
                <a:cubicBezTo>
                  <a:pt x="8049" y="17229"/>
                  <a:pt x="7290" y="17108"/>
                  <a:pt x="6577" y="16880"/>
                </a:cubicBezTo>
                <a:cubicBezTo>
                  <a:pt x="2874" y="15821"/>
                  <a:pt x="1438" y="10532"/>
                  <a:pt x="4187" y="6476"/>
                </a:cubicBezTo>
                <a:cubicBezTo>
                  <a:pt x="5704" y="4237"/>
                  <a:pt x="7794" y="3546"/>
                  <a:pt x="9898" y="3546"/>
                </a:cubicBezTo>
                <a:close/>
                <a:moveTo>
                  <a:pt x="9371" y="0"/>
                </a:moveTo>
                <a:cubicBezTo>
                  <a:pt x="5618" y="0"/>
                  <a:pt x="2038" y="1911"/>
                  <a:pt x="484" y="7709"/>
                </a:cubicBezTo>
                <a:cubicBezTo>
                  <a:pt x="-1429" y="15117"/>
                  <a:pt x="2633" y="20581"/>
                  <a:pt x="7295" y="21466"/>
                </a:cubicBezTo>
                <a:cubicBezTo>
                  <a:pt x="7831" y="21553"/>
                  <a:pt x="8385" y="21600"/>
                  <a:pt x="8944" y="21600"/>
                </a:cubicBezTo>
                <a:cubicBezTo>
                  <a:pt x="13815" y="21600"/>
                  <a:pt x="19067" y="18094"/>
                  <a:pt x="19603" y="10183"/>
                </a:cubicBezTo>
                <a:cubicBezTo>
                  <a:pt x="20171" y="4565"/>
                  <a:pt x="17186" y="67"/>
                  <a:pt x="13769" y="67"/>
                </a:cubicBezTo>
                <a:cubicBezTo>
                  <a:pt x="13288" y="67"/>
                  <a:pt x="12792" y="161"/>
                  <a:pt x="12297" y="355"/>
                </a:cubicBezTo>
                <a:cubicBezTo>
                  <a:pt x="11334" y="134"/>
                  <a:pt x="10348" y="0"/>
                  <a:pt x="937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grpSp>
        <p:nvGrpSpPr>
          <p:cNvPr id="271" name="Google Shape;239;p9"/>
          <p:cNvGrpSpPr/>
          <p:nvPr/>
        </p:nvGrpSpPr>
        <p:grpSpPr>
          <a:xfrm>
            <a:off x="465102" y="4049395"/>
            <a:ext cx="4390222" cy="640839"/>
            <a:chOff x="0" y="0"/>
            <a:chExt cx="4390221" cy="640838"/>
          </a:xfrm>
        </p:grpSpPr>
        <p:sp>
          <p:nvSpPr>
            <p:cNvPr id="254" name="Google Shape;240;p9"/>
            <p:cNvSpPr/>
            <p:nvPr/>
          </p:nvSpPr>
          <p:spPr>
            <a:xfrm rot="5631906">
              <a:off x="1330081" y="153627"/>
              <a:ext cx="97884" cy="9544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55" name="Google Shape;241;p9"/>
            <p:cNvSpPr/>
            <p:nvPr/>
          </p:nvSpPr>
          <p:spPr>
            <a:xfrm rot="5631906">
              <a:off x="1147885" y="3031"/>
              <a:ext cx="84096" cy="83467"/>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56" name="Google Shape;242;p9"/>
            <p:cNvSpPr/>
            <p:nvPr/>
          </p:nvSpPr>
          <p:spPr>
            <a:xfrm rot="5631906">
              <a:off x="753157" y="143481"/>
              <a:ext cx="109134" cy="10968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57" name="Google Shape;243;p9"/>
            <p:cNvSpPr/>
            <p:nvPr/>
          </p:nvSpPr>
          <p:spPr>
            <a:xfrm rot="5631906">
              <a:off x="1648970" y="248290"/>
              <a:ext cx="94846" cy="10260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58" name="Google Shape;244;p9"/>
            <p:cNvSpPr/>
            <p:nvPr/>
          </p:nvSpPr>
          <p:spPr>
            <a:xfrm rot="5631906">
              <a:off x="1798552" y="127278"/>
              <a:ext cx="141384" cy="14797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59" name="Google Shape;245;p9"/>
            <p:cNvSpPr/>
            <p:nvPr/>
          </p:nvSpPr>
          <p:spPr>
            <a:xfrm rot="5631906">
              <a:off x="1930799" y="380924"/>
              <a:ext cx="94846" cy="9544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0" name="Google Shape;246;p9"/>
            <p:cNvSpPr/>
            <p:nvPr/>
          </p:nvSpPr>
          <p:spPr>
            <a:xfrm rot="5631906">
              <a:off x="2230448" y="269985"/>
              <a:ext cx="114504" cy="112225"/>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1" name="Google Shape;247;p9"/>
            <p:cNvSpPr/>
            <p:nvPr/>
          </p:nvSpPr>
          <p:spPr>
            <a:xfrm rot="5631906">
              <a:off x="2485908" y="337531"/>
              <a:ext cx="78744" cy="92993"/>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2" name="Google Shape;248;p9"/>
            <p:cNvSpPr/>
            <p:nvPr/>
          </p:nvSpPr>
          <p:spPr>
            <a:xfrm rot="5631906">
              <a:off x="2949905" y="318277"/>
              <a:ext cx="103760" cy="1121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3" name="Google Shape;249;p9"/>
            <p:cNvSpPr/>
            <p:nvPr/>
          </p:nvSpPr>
          <p:spPr>
            <a:xfrm rot="5631906">
              <a:off x="3292051" y="421738"/>
              <a:ext cx="42933" cy="57338"/>
            </a:xfrm>
            <a:custGeom>
              <a:avLst/>
              <a:gdLst/>
              <a:ahLst/>
              <a:cxnLst>
                <a:cxn ang="0">
                  <a:pos x="wd2" y="hd2"/>
                </a:cxn>
                <a:cxn ang="5400000">
                  <a:pos x="wd2" y="hd2"/>
                </a:cxn>
                <a:cxn ang="10800000">
                  <a:pos x="wd2" y="hd2"/>
                </a:cxn>
                <a:cxn ang="16200000">
                  <a:pos x="wd2" y="hd2"/>
                </a:cxn>
              </a:cxnLst>
              <a:rect l="0" t="0" r="r" b="b"/>
              <a:pathLst>
                <a:path w="16200" h="21600" extrusionOk="0">
                  <a:moveTo>
                    <a:pt x="8087" y="0"/>
                  </a:moveTo>
                  <a:cubicBezTo>
                    <a:pt x="-2696" y="2700"/>
                    <a:pt x="-2696" y="17977"/>
                    <a:pt x="8087" y="21600"/>
                  </a:cubicBezTo>
                  <a:cubicBezTo>
                    <a:pt x="18904" y="17977"/>
                    <a:pt x="18904" y="2700"/>
                    <a:pt x="808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4" name="Google Shape;250;p9"/>
            <p:cNvSpPr/>
            <p:nvPr/>
          </p:nvSpPr>
          <p:spPr>
            <a:xfrm rot="5631906">
              <a:off x="3530420" y="409536"/>
              <a:ext cx="89468" cy="88366"/>
            </a:xfrm>
            <a:custGeom>
              <a:avLst/>
              <a:gdLst/>
              <a:ahLst/>
              <a:cxnLst>
                <a:cxn ang="0">
                  <a:pos x="wd2" y="hd2"/>
                </a:cxn>
                <a:cxn ang="5400000">
                  <a:pos x="wd2" y="hd2"/>
                </a:cxn>
                <a:cxn ang="10800000">
                  <a:pos x="wd2" y="hd2"/>
                </a:cxn>
                <a:cxn ang="16200000">
                  <a:pos x="wd2" y="hd2"/>
                </a:cxn>
              </a:cxnLst>
              <a:rect l="0" t="0" r="r" b="b"/>
              <a:pathLst>
                <a:path w="16199" h="21600" extrusionOk="0">
                  <a:moveTo>
                    <a:pt x="8521" y="0"/>
                  </a:moveTo>
                  <a:cubicBezTo>
                    <a:pt x="8373" y="0"/>
                    <a:pt x="8242" y="0"/>
                    <a:pt x="8094" y="22"/>
                  </a:cubicBezTo>
                  <a:cubicBezTo>
                    <a:pt x="-2698" y="22"/>
                    <a:pt x="-2698" y="21600"/>
                    <a:pt x="8094" y="21600"/>
                  </a:cubicBezTo>
                  <a:cubicBezTo>
                    <a:pt x="18754" y="21600"/>
                    <a:pt x="18902" y="0"/>
                    <a:pt x="852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5" name="Google Shape;251;p9"/>
            <p:cNvSpPr/>
            <p:nvPr/>
          </p:nvSpPr>
          <p:spPr>
            <a:xfrm rot="5631906">
              <a:off x="421540" y="174738"/>
              <a:ext cx="105596" cy="112135"/>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6" name="Google Shape;252;p9"/>
            <p:cNvSpPr/>
            <p:nvPr/>
          </p:nvSpPr>
          <p:spPr>
            <a:xfrm rot="5631906">
              <a:off x="3767488" y="311126"/>
              <a:ext cx="96615"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7" name="Google Shape;253;p9"/>
            <p:cNvSpPr/>
            <p:nvPr/>
          </p:nvSpPr>
          <p:spPr>
            <a:xfrm rot="5631906">
              <a:off x="3713858" y="543126"/>
              <a:ext cx="91240" cy="9780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8" name="Google Shape;254;p9"/>
            <p:cNvSpPr/>
            <p:nvPr/>
          </p:nvSpPr>
          <p:spPr>
            <a:xfrm rot="5631906">
              <a:off x="3919103" y="510516"/>
              <a:ext cx="71577" cy="76390"/>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9" name="Google Shape;255;p9"/>
            <p:cNvSpPr/>
            <p:nvPr/>
          </p:nvSpPr>
          <p:spPr>
            <a:xfrm rot="5631906">
              <a:off x="4293682" y="540054"/>
              <a:ext cx="89471" cy="97801"/>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70" name="Google Shape;256;p9"/>
            <p:cNvSpPr/>
            <p:nvPr/>
          </p:nvSpPr>
          <p:spPr>
            <a:xfrm rot="5631906">
              <a:off x="-3173" y="176669"/>
              <a:ext cx="102602" cy="89545"/>
            </a:xfrm>
            <a:custGeom>
              <a:avLst/>
              <a:gdLst/>
              <a:ahLst/>
              <a:cxnLst>
                <a:cxn ang="0">
                  <a:pos x="wd2" y="hd2"/>
                </a:cxn>
                <a:cxn ang="5400000">
                  <a:pos x="wd2" y="hd2"/>
                </a:cxn>
                <a:cxn ang="10800000">
                  <a:pos x="wd2" y="hd2"/>
                </a:cxn>
                <a:cxn ang="16200000">
                  <a:pos x="wd2" y="hd2"/>
                </a:cxn>
              </a:cxnLst>
              <a:rect l="0" t="0" r="r" b="b"/>
              <a:pathLst>
                <a:path w="21600" h="21600" extrusionOk="0">
                  <a:moveTo>
                    <a:pt x="9530" y="0"/>
                  </a:moveTo>
                  <a:cubicBezTo>
                    <a:pt x="8651" y="0"/>
                    <a:pt x="7773" y="153"/>
                    <a:pt x="7028" y="438"/>
                  </a:cubicBezTo>
                  <a:cubicBezTo>
                    <a:pt x="5519" y="438"/>
                    <a:pt x="4011" y="1598"/>
                    <a:pt x="3018" y="3326"/>
                  </a:cubicBezTo>
                  <a:cubicBezTo>
                    <a:pt x="993" y="5055"/>
                    <a:pt x="0" y="7922"/>
                    <a:pt x="0" y="10811"/>
                  </a:cubicBezTo>
                  <a:cubicBezTo>
                    <a:pt x="0" y="13678"/>
                    <a:pt x="993" y="16567"/>
                    <a:pt x="3018" y="18274"/>
                  </a:cubicBezTo>
                  <a:cubicBezTo>
                    <a:pt x="4011" y="20002"/>
                    <a:pt x="5519" y="21162"/>
                    <a:pt x="7028" y="21162"/>
                  </a:cubicBezTo>
                  <a:cubicBezTo>
                    <a:pt x="7773" y="21447"/>
                    <a:pt x="8651" y="21600"/>
                    <a:pt x="9530" y="21600"/>
                  </a:cubicBezTo>
                  <a:cubicBezTo>
                    <a:pt x="10408" y="21600"/>
                    <a:pt x="11287" y="21447"/>
                    <a:pt x="12051" y="21162"/>
                  </a:cubicBezTo>
                  <a:lnTo>
                    <a:pt x="15068" y="21162"/>
                  </a:lnTo>
                  <a:lnTo>
                    <a:pt x="17074" y="20002"/>
                  </a:lnTo>
                  <a:cubicBezTo>
                    <a:pt x="18086" y="19433"/>
                    <a:pt x="19079" y="18274"/>
                    <a:pt x="19576" y="17136"/>
                  </a:cubicBezTo>
                  <a:cubicBezTo>
                    <a:pt x="20091" y="16567"/>
                    <a:pt x="20588" y="15976"/>
                    <a:pt x="21084" y="14838"/>
                  </a:cubicBezTo>
                  <a:cubicBezTo>
                    <a:pt x="21600" y="13678"/>
                    <a:pt x="21600" y="11949"/>
                    <a:pt x="21600" y="10811"/>
                  </a:cubicBezTo>
                  <a:lnTo>
                    <a:pt x="21600" y="7922"/>
                  </a:lnTo>
                  <a:lnTo>
                    <a:pt x="20588" y="5624"/>
                  </a:lnTo>
                  <a:cubicBezTo>
                    <a:pt x="20091" y="4464"/>
                    <a:pt x="19576" y="3326"/>
                    <a:pt x="18582" y="2736"/>
                  </a:cubicBezTo>
                  <a:cubicBezTo>
                    <a:pt x="17570" y="1598"/>
                    <a:pt x="16577" y="1007"/>
                    <a:pt x="15068" y="438"/>
                  </a:cubicBezTo>
                  <a:lnTo>
                    <a:pt x="12051" y="438"/>
                  </a:lnTo>
                  <a:cubicBezTo>
                    <a:pt x="11287" y="153"/>
                    <a:pt x="10408" y="0"/>
                    <a:pt x="95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72" name="Google Shape;257;p9"/>
          <p:cNvSpPr/>
          <p:nvPr/>
        </p:nvSpPr>
        <p:spPr>
          <a:xfrm rot="2700000">
            <a:off x="3893660" y="-1527465"/>
            <a:ext cx="2954478" cy="3177650"/>
          </a:xfrm>
          <a:custGeom>
            <a:avLst/>
            <a:gdLst/>
            <a:ahLst/>
            <a:cxnLst>
              <a:cxn ang="0">
                <a:pos x="wd2" y="hd2"/>
              </a:cxn>
              <a:cxn ang="5400000">
                <a:pos x="wd2" y="hd2"/>
              </a:cxn>
              <a:cxn ang="10800000">
                <a:pos x="wd2" y="hd2"/>
              </a:cxn>
              <a:cxn ang="16200000">
                <a:pos x="wd2" y="hd2"/>
              </a:cxn>
            </a:cxnLst>
            <a:rect l="0" t="0" r="r" b="b"/>
            <a:pathLst>
              <a:path w="21115" h="21600" extrusionOk="0">
                <a:moveTo>
                  <a:pt x="12086" y="0"/>
                </a:moveTo>
                <a:cubicBezTo>
                  <a:pt x="11450" y="0"/>
                  <a:pt x="10812" y="49"/>
                  <a:pt x="10179" y="148"/>
                </a:cubicBezTo>
                <a:cubicBezTo>
                  <a:pt x="9016" y="327"/>
                  <a:pt x="7885" y="656"/>
                  <a:pt x="6827" y="1134"/>
                </a:cubicBezTo>
                <a:cubicBezTo>
                  <a:pt x="6690" y="1194"/>
                  <a:pt x="6554" y="1254"/>
                  <a:pt x="6418" y="1313"/>
                </a:cubicBezTo>
                <a:cubicBezTo>
                  <a:pt x="4396" y="2290"/>
                  <a:pt x="2437" y="3844"/>
                  <a:pt x="1222" y="6265"/>
                </a:cubicBezTo>
                <a:cubicBezTo>
                  <a:pt x="-359" y="9413"/>
                  <a:pt x="-412" y="13867"/>
                  <a:pt x="1097" y="17095"/>
                </a:cubicBezTo>
                <a:cubicBezTo>
                  <a:pt x="2390" y="19882"/>
                  <a:pt x="4777" y="21600"/>
                  <a:pt x="7178" y="21600"/>
                </a:cubicBezTo>
                <a:cubicBezTo>
                  <a:pt x="7558" y="21600"/>
                  <a:pt x="7938" y="21557"/>
                  <a:pt x="8314" y="21469"/>
                </a:cubicBezTo>
                <a:cubicBezTo>
                  <a:pt x="9938" y="21080"/>
                  <a:pt x="11415" y="19924"/>
                  <a:pt x="12724" y="18580"/>
                </a:cubicBezTo>
                <a:cubicBezTo>
                  <a:pt x="13091" y="18201"/>
                  <a:pt x="13489" y="17992"/>
                  <a:pt x="13855" y="17633"/>
                </a:cubicBezTo>
                <a:cubicBezTo>
                  <a:pt x="14233" y="17274"/>
                  <a:pt x="14610" y="16886"/>
                  <a:pt x="14976" y="16507"/>
                </a:cubicBezTo>
                <a:cubicBezTo>
                  <a:pt x="15699" y="15740"/>
                  <a:pt x="16411" y="14923"/>
                  <a:pt x="17103" y="14086"/>
                </a:cubicBezTo>
                <a:cubicBezTo>
                  <a:pt x="17710" y="13339"/>
                  <a:pt x="18308" y="12552"/>
                  <a:pt x="18883" y="11745"/>
                </a:cubicBezTo>
                <a:cubicBezTo>
                  <a:pt x="19837" y="10410"/>
                  <a:pt x="20748" y="8925"/>
                  <a:pt x="21041" y="7102"/>
                </a:cubicBezTo>
                <a:cubicBezTo>
                  <a:pt x="21188" y="6156"/>
                  <a:pt x="21115" y="5189"/>
                  <a:pt x="20822" y="4272"/>
                </a:cubicBezTo>
                <a:cubicBezTo>
                  <a:pt x="20518" y="3376"/>
                  <a:pt x="20015" y="2897"/>
                  <a:pt x="19449" y="2340"/>
                </a:cubicBezTo>
                <a:cubicBezTo>
                  <a:pt x="19124" y="2011"/>
                  <a:pt x="18674" y="1901"/>
                  <a:pt x="18308" y="1702"/>
                </a:cubicBezTo>
                <a:cubicBezTo>
                  <a:pt x="17867" y="1463"/>
                  <a:pt x="17427" y="1204"/>
                  <a:pt x="16966" y="1004"/>
                </a:cubicBezTo>
                <a:cubicBezTo>
                  <a:pt x="15425" y="340"/>
                  <a:pt x="13762" y="0"/>
                  <a:pt x="12086"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2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APTION_ONLY">
    <p:spTree>
      <p:nvGrpSpPr>
        <p:cNvPr id="1" name=""/>
        <p:cNvGrpSpPr/>
        <p:nvPr/>
      </p:nvGrpSpPr>
      <p:grpSpPr>
        <a:xfrm>
          <a:off x="0" y="0"/>
          <a:ext cx="0" cy="0"/>
          <a:chOff x="0" y="0"/>
          <a:chExt cx="0" cy="0"/>
        </a:xfrm>
      </p:grpSpPr>
      <p:sp>
        <p:nvSpPr>
          <p:cNvPr id="280" name="Body Level One…"/>
          <p:cNvSpPr txBox="1">
            <a:spLocks noGrp="1"/>
          </p:cNvSpPr>
          <p:nvPr>
            <p:ph type="body" sz="quarter" idx="1"/>
          </p:nvPr>
        </p:nvSpPr>
        <p:spPr>
          <a:xfrm>
            <a:off x="717425" y="1399825"/>
            <a:ext cx="3854700" cy="2320501"/>
          </a:xfrm>
          <a:prstGeom prst="rect">
            <a:avLst/>
          </a:prstGeom>
        </p:spPr>
        <p:txBody>
          <a:bodyPr anchor="ctr">
            <a:normAutofit/>
          </a:bodyPr>
          <a:lstStyle>
            <a:lvl1pPr marL="228600" indent="0">
              <a:lnSpc>
                <a:spcPct val="100000"/>
              </a:lnSpc>
              <a:buClrTx/>
              <a:buSzTx/>
              <a:buFontTx/>
              <a:buNone/>
              <a:defRPr sz="3000">
                <a:solidFill>
                  <a:srgbClr val="F3F3F3"/>
                </a:solidFill>
                <a:latin typeface="Rubik Mono One"/>
                <a:ea typeface="Rubik Mono One"/>
                <a:cs typeface="Rubik Mono One"/>
                <a:sym typeface="Rubik Mono One"/>
              </a:defRPr>
            </a:lvl1pPr>
            <a:lvl2pPr marL="1277257" indent="-680357">
              <a:lnSpc>
                <a:spcPct val="100000"/>
              </a:lnSpc>
              <a:buClrTx/>
              <a:buSzPts val="3000"/>
              <a:buFontTx/>
              <a:defRPr sz="3000">
                <a:solidFill>
                  <a:srgbClr val="F3F3F3"/>
                </a:solidFill>
                <a:latin typeface="Rubik Mono One"/>
                <a:ea typeface="Rubik Mono One"/>
                <a:cs typeface="Rubik Mono One"/>
                <a:sym typeface="Rubik Mono One"/>
              </a:defRPr>
            </a:lvl2pPr>
            <a:lvl3pPr marL="1734457" indent="-680357">
              <a:lnSpc>
                <a:spcPct val="100000"/>
              </a:lnSpc>
              <a:buClrTx/>
              <a:buSzPts val="3000"/>
              <a:buFontTx/>
              <a:defRPr sz="3000">
                <a:solidFill>
                  <a:srgbClr val="F3F3F3"/>
                </a:solidFill>
                <a:latin typeface="Rubik Mono One"/>
                <a:ea typeface="Rubik Mono One"/>
                <a:cs typeface="Rubik Mono One"/>
                <a:sym typeface="Rubik Mono One"/>
              </a:defRPr>
            </a:lvl3pPr>
            <a:lvl4pPr marL="2191657" indent="-680357">
              <a:lnSpc>
                <a:spcPct val="100000"/>
              </a:lnSpc>
              <a:buClrTx/>
              <a:buSzPts val="3000"/>
              <a:buFontTx/>
              <a:defRPr sz="3000">
                <a:solidFill>
                  <a:srgbClr val="F3F3F3"/>
                </a:solidFill>
                <a:latin typeface="Rubik Mono One"/>
                <a:ea typeface="Rubik Mono One"/>
                <a:cs typeface="Rubik Mono One"/>
                <a:sym typeface="Rubik Mono One"/>
              </a:defRPr>
            </a:lvl4pPr>
            <a:lvl5pPr marL="2648857" indent="-680357">
              <a:lnSpc>
                <a:spcPct val="100000"/>
              </a:lnSpc>
              <a:buClrTx/>
              <a:buSzPts val="3000"/>
              <a:buFontTx/>
              <a:defRPr sz="3000">
                <a:solidFill>
                  <a:srgbClr val="F3F3F3"/>
                </a:solidFill>
                <a:latin typeface="Rubik Mono One"/>
                <a:ea typeface="Rubik Mono One"/>
                <a:cs typeface="Rubik Mono One"/>
                <a:sym typeface="Rubik Mono One"/>
              </a:defRPr>
            </a:lvl5pPr>
          </a:lstStyle>
          <a:p>
            <a:r>
              <a:t>Body Level One</a:t>
            </a:r>
          </a:p>
          <a:p>
            <a:pPr lvl="1"/>
            <a:r>
              <a:t>Body Level Two</a:t>
            </a:r>
          </a:p>
          <a:p>
            <a:pPr lvl="2"/>
            <a:r>
              <a:t>Body Level Three</a:t>
            </a:r>
          </a:p>
          <a:p>
            <a:pPr lvl="3"/>
            <a:r>
              <a:t>Body Level Four</a:t>
            </a:r>
          </a:p>
          <a:p>
            <a:pPr lvl="4"/>
            <a:r>
              <a:t>Body Level Five</a:t>
            </a:r>
          </a:p>
        </p:txBody>
      </p:sp>
      <p:sp>
        <p:nvSpPr>
          <p:cNvPr id="281" name="Google Shape;260;p10"/>
          <p:cNvSpPr/>
          <p:nvPr/>
        </p:nvSpPr>
        <p:spPr>
          <a:xfrm rot="5956960">
            <a:off x="606760" y="-1142951"/>
            <a:ext cx="1320115" cy="2966163"/>
          </a:xfrm>
          <a:custGeom>
            <a:avLst/>
            <a:gdLst/>
            <a:ahLst/>
            <a:cxnLst>
              <a:cxn ang="0">
                <a:pos x="wd2" y="hd2"/>
              </a:cxn>
              <a:cxn ang="5400000">
                <a:pos x="wd2" y="hd2"/>
              </a:cxn>
              <a:cxn ang="10800000">
                <a:pos x="wd2" y="hd2"/>
              </a:cxn>
              <a:cxn ang="16200000">
                <a:pos x="wd2" y="hd2"/>
              </a:cxn>
            </a:cxnLst>
            <a:rect l="0" t="0" r="r" b="b"/>
            <a:pathLst>
              <a:path w="21417" h="21600" extrusionOk="0">
                <a:moveTo>
                  <a:pt x="12205" y="0"/>
                </a:moveTo>
                <a:cubicBezTo>
                  <a:pt x="12177" y="0"/>
                  <a:pt x="12151" y="1"/>
                  <a:pt x="12124" y="1"/>
                </a:cubicBezTo>
                <a:cubicBezTo>
                  <a:pt x="9960" y="32"/>
                  <a:pt x="8243" y="771"/>
                  <a:pt x="7007" y="1542"/>
                </a:cubicBezTo>
                <a:cubicBezTo>
                  <a:pt x="2542" y="4332"/>
                  <a:pt x="1615" y="7924"/>
                  <a:pt x="859" y="11330"/>
                </a:cubicBezTo>
                <a:cubicBezTo>
                  <a:pt x="345" y="13596"/>
                  <a:pt x="-136" y="15847"/>
                  <a:pt x="35" y="18113"/>
                </a:cubicBezTo>
                <a:cubicBezTo>
                  <a:pt x="69" y="18792"/>
                  <a:pt x="207" y="19485"/>
                  <a:pt x="894" y="20087"/>
                </a:cubicBezTo>
                <a:cubicBezTo>
                  <a:pt x="2015" y="21064"/>
                  <a:pt x="4562" y="21600"/>
                  <a:pt x="7013" y="21600"/>
                </a:cubicBezTo>
                <a:cubicBezTo>
                  <a:pt x="7114" y="21600"/>
                  <a:pt x="7215" y="21599"/>
                  <a:pt x="7316" y="21597"/>
                </a:cubicBezTo>
                <a:cubicBezTo>
                  <a:pt x="9891" y="21536"/>
                  <a:pt x="12261" y="20980"/>
                  <a:pt x="14252" y="20256"/>
                </a:cubicBezTo>
                <a:cubicBezTo>
                  <a:pt x="18305" y="18761"/>
                  <a:pt x="20537" y="16618"/>
                  <a:pt x="21259" y="14321"/>
                </a:cubicBezTo>
                <a:cubicBezTo>
                  <a:pt x="21464" y="13504"/>
                  <a:pt x="21464" y="12672"/>
                  <a:pt x="21293" y="11855"/>
                </a:cubicBezTo>
                <a:cubicBezTo>
                  <a:pt x="21053" y="10544"/>
                  <a:pt x="20950" y="9234"/>
                  <a:pt x="20572" y="7924"/>
                </a:cubicBezTo>
                <a:cubicBezTo>
                  <a:pt x="20126" y="6382"/>
                  <a:pt x="19473" y="4841"/>
                  <a:pt x="18580" y="3315"/>
                </a:cubicBezTo>
                <a:cubicBezTo>
                  <a:pt x="18168" y="2544"/>
                  <a:pt x="17619" y="1773"/>
                  <a:pt x="16588" y="1126"/>
                </a:cubicBezTo>
                <a:cubicBezTo>
                  <a:pt x="15574" y="488"/>
                  <a:pt x="13960" y="0"/>
                  <a:pt x="12205"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82" name="Google Shape;261;p10"/>
          <p:cNvSpPr/>
          <p:nvPr/>
        </p:nvSpPr>
        <p:spPr>
          <a:xfrm>
            <a:off x="6718705" y="3281753"/>
            <a:ext cx="2981646" cy="2297374"/>
          </a:xfrm>
          <a:custGeom>
            <a:avLst/>
            <a:gdLst/>
            <a:ahLst/>
            <a:cxnLst>
              <a:cxn ang="0">
                <a:pos x="wd2" y="hd2"/>
              </a:cxn>
              <a:cxn ang="5400000">
                <a:pos x="wd2" y="hd2"/>
              </a:cxn>
              <a:cxn ang="10800000">
                <a:pos x="wd2" y="hd2"/>
              </a:cxn>
              <a:cxn ang="16200000">
                <a:pos x="wd2" y="hd2"/>
              </a:cxn>
            </a:cxnLst>
            <a:rect l="0" t="0" r="r" b="b"/>
            <a:pathLst>
              <a:path w="21353" h="21600" extrusionOk="0">
                <a:moveTo>
                  <a:pt x="11648" y="198"/>
                </a:moveTo>
                <a:cubicBezTo>
                  <a:pt x="13121" y="198"/>
                  <a:pt x="14583" y="570"/>
                  <a:pt x="15959" y="1327"/>
                </a:cubicBezTo>
                <a:cubicBezTo>
                  <a:pt x="17493" y="2236"/>
                  <a:pt x="18837" y="3671"/>
                  <a:pt x="19803" y="5518"/>
                </a:cubicBezTo>
                <a:cubicBezTo>
                  <a:pt x="20770" y="7283"/>
                  <a:pt x="21273" y="9434"/>
                  <a:pt x="21253" y="11612"/>
                </a:cubicBezTo>
                <a:cubicBezTo>
                  <a:pt x="21234" y="12095"/>
                  <a:pt x="21178" y="12580"/>
                  <a:pt x="21104" y="13063"/>
                </a:cubicBezTo>
                <a:cubicBezTo>
                  <a:pt x="21067" y="13079"/>
                  <a:pt x="21035" y="13118"/>
                  <a:pt x="21022" y="13185"/>
                </a:cubicBezTo>
                <a:cubicBezTo>
                  <a:pt x="20916" y="13791"/>
                  <a:pt x="20770" y="14398"/>
                  <a:pt x="20559" y="14977"/>
                </a:cubicBezTo>
                <a:cubicBezTo>
                  <a:pt x="20496" y="15197"/>
                  <a:pt x="20392" y="15391"/>
                  <a:pt x="20266" y="15555"/>
                </a:cubicBezTo>
                <a:cubicBezTo>
                  <a:pt x="20097" y="15777"/>
                  <a:pt x="19909" y="15942"/>
                  <a:pt x="19719" y="16135"/>
                </a:cubicBezTo>
                <a:cubicBezTo>
                  <a:pt x="18858" y="16990"/>
                  <a:pt x="18060" y="17983"/>
                  <a:pt x="17199" y="18837"/>
                </a:cubicBezTo>
                <a:cubicBezTo>
                  <a:pt x="16799" y="19251"/>
                  <a:pt x="16379" y="19609"/>
                  <a:pt x="15939" y="19940"/>
                </a:cubicBezTo>
                <a:cubicBezTo>
                  <a:pt x="15476" y="20272"/>
                  <a:pt x="14972" y="20519"/>
                  <a:pt x="14447" y="20685"/>
                </a:cubicBezTo>
                <a:cubicBezTo>
                  <a:pt x="13922" y="20823"/>
                  <a:pt x="13376" y="20960"/>
                  <a:pt x="12830" y="21016"/>
                </a:cubicBezTo>
                <a:cubicBezTo>
                  <a:pt x="12305" y="21099"/>
                  <a:pt x="11780" y="21182"/>
                  <a:pt x="11255" y="21209"/>
                </a:cubicBezTo>
                <a:cubicBezTo>
                  <a:pt x="10907" y="21245"/>
                  <a:pt x="10557" y="21262"/>
                  <a:pt x="10207" y="21262"/>
                </a:cubicBezTo>
                <a:cubicBezTo>
                  <a:pt x="9479" y="21262"/>
                  <a:pt x="8750" y="21184"/>
                  <a:pt x="8041" y="21016"/>
                </a:cubicBezTo>
                <a:cubicBezTo>
                  <a:pt x="7516" y="20906"/>
                  <a:pt x="7012" y="20712"/>
                  <a:pt x="6529" y="20409"/>
                </a:cubicBezTo>
                <a:cubicBezTo>
                  <a:pt x="6087" y="20133"/>
                  <a:pt x="5646" y="19803"/>
                  <a:pt x="5247" y="19444"/>
                </a:cubicBezTo>
                <a:cubicBezTo>
                  <a:pt x="4827" y="19113"/>
                  <a:pt x="4386" y="18782"/>
                  <a:pt x="3987" y="18424"/>
                </a:cubicBezTo>
                <a:cubicBezTo>
                  <a:pt x="3567" y="18037"/>
                  <a:pt x="3168" y="17624"/>
                  <a:pt x="2811" y="17183"/>
                </a:cubicBezTo>
                <a:cubicBezTo>
                  <a:pt x="2118" y="16355"/>
                  <a:pt x="1551" y="15363"/>
                  <a:pt x="1089" y="14260"/>
                </a:cubicBezTo>
                <a:cubicBezTo>
                  <a:pt x="291" y="12246"/>
                  <a:pt x="-67" y="9765"/>
                  <a:pt x="563" y="7559"/>
                </a:cubicBezTo>
                <a:cubicBezTo>
                  <a:pt x="1236" y="5215"/>
                  <a:pt x="2958" y="3726"/>
                  <a:pt x="4575" y="2623"/>
                </a:cubicBezTo>
                <a:cubicBezTo>
                  <a:pt x="6340" y="1409"/>
                  <a:pt x="8272" y="610"/>
                  <a:pt x="10267" y="306"/>
                </a:cubicBezTo>
                <a:cubicBezTo>
                  <a:pt x="10727" y="235"/>
                  <a:pt x="11188" y="198"/>
                  <a:pt x="11648" y="198"/>
                </a:cubicBezTo>
                <a:close/>
                <a:moveTo>
                  <a:pt x="11853" y="0"/>
                </a:moveTo>
                <a:cubicBezTo>
                  <a:pt x="11780" y="0"/>
                  <a:pt x="11707" y="1"/>
                  <a:pt x="11633" y="3"/>
                </a:cubicBezTo>
                <a:cubicBezTo>
                  <a:pt x="9595" y="30"/>
                  <a:pt x="7579" y="582"/>
                  <a:pt x="5710" y="1658"/>
                </a:cubicBezTo>
                <a:cubicBezTo>
                  <a:pt x="4786" y="2155"/>
                  <a:pt x="3903" y="2761"/>
                  <a:pt x="3063" y="3478"/>
                </a:cubicBezTo>
                <a:cubicBezTo>
                  <a:pt x="2243" y="4139"/>
                  <a:pt x="1529" y="4994"/>
                  <a:pt x="962" y="5987"/>
                </a:cubicBezTo>
                <a:cubicBezTo>
                  <a:pt x="416" y="6953"/>
                  <a:pt x="102" y="8110"/>
                  <a:pt x="18" y="9296"/>
                </a:cubicBezTo>
                <a:cubicBezTo>
                  <a:pt x="-45" y="10482"/>
                  <a:pt x="59" y="11668"/>
                  <a:pt x="353" y="12798"/>
                </a:cubicBezTo>
                <a:cubicBezTo>
                  <a:pt x="983" y="15225"/>
                  <a:pt x="2223" y="17293"/>
                  <a:pt x="3862" y="18700"/>
                </a:cubicBezTo>
                <a:cubicBezTo>
                  <a:pt x="4282" y="19086"/>
                  <a:pt x="4743" y="19416"/>
                  <a:pt x="5184" y="19775"/>
                </a:cubicBezTo>
                <a:cubicBezTo>
                  <a:pt x="5583" y="20160"/>
                  <a:pt x="6024" y="20492"/>
                  <a:pt x="6487" y="20767"/>
                </a:cubicBezTo>
                <a:cubicBezTo>
                  <a:pt x="7495" y="21292"/>
                  <a:pt x="8587" y="21567"/>
                  <a:pt x="9680" y="21595"/>
                </a:cubicBezTo>
                <a:cubicBezTo>
                  <a:pt x="9816" y="21598"/>
                  <a:pt x="9953" y="21600"/>
                  <a:pt x="10090" y="21600"/>
                </a:cubicBezTo>
                <a:cubicBezTo>
                  <a:pt x="11049" y="21600"/>
                  <a:pt x="12021" y="21515"/>
                  <a:pt x="12977" y="21346"/>
                </a:cubicBezTo>
                <a:cubicBezTo>
                  <a:pt x="13523" y="21263"/>
                  <a:pt x="14090" y="21126"/>
                  <a:pt x="14636" y="20960"/>
                </a:cubicBezTo>
                <a:cubicBezTo>
                  <a:pt x="15141" y="20795"/>
                  <a:pt x="15645" y="20519"/>
                  <a:pt x="16106" y="20189"/>
                </a:cubicBezTo>
                <a:cubicBezTo>
                  <a:pt x="17031" y="19472"/>
                  <a:pt x="17871" y="18644"/>
                  <a:pt x="18648" y="17679"/>
                </a:cubicBezTo>
                <a:cubicBezTo>
                  <a:pt x="19089" y="17183"/>
                  <a:pt x="19530" y="16687"/>
                  <a:pt x="20013" y="16245"/>
                </a:cubicBezTo>
                <a:cubicBezTo>
                  <a:pt x="20182" y="16107"/>
                  <a:pt x="20349" y="15914"/>
                  <a:pt x="20517" y="15694"/>
                </a:cubicBezTo>
                <a:cubicBezTo>
                  <a:pt x="20623" y="15528"/>
                  <a:pt x="20727" y="15308"/>
                  <a:pt x="20790" y="15087"/>
                </a:cubicBezTo>
                <a:cubicBezTo>
                  <a:pt x="21000" y="14508"/>
                  <a:pt x="21147" y="13901"/>
                  <a:pt x="21273" y="13267"/>
                </a:cubicBezTo>
                <a:cubicBezTo>
                  <a:pt x="21290" y="13181"/>
                  <a:pt x="21261" y="13116"/>
                  <a:pt x="21218" y="13082"/>
                </a:cubicBezTo>
                <a:cubicBezTo>
                  <a:pt x="21533" y="10959"/>
                  <a:pt x="21293" y="8744"/>
                  <a:pt x="20539" y="6842"/>
                </a:cubicBezTo>
                <a:cubicBezTo>
                  <a:pt x="19740" y="4801"/>
                  <a:pt x="18564" y="3092"/>
                  <a:pt x="17094" y="1906"/>
                </a:cubicBezTo>
                <a:cubicBezTo>
                  <a:pt x="15498" y="660"/>
                  <a:pt x="13690" y="0"/>
                  <a:pt x="11853" y="0"/>
                </a:cubicBezTo>
                <a:close/>
              </a:path>
            </a:pathLst>
          </a:custGeom>
          <a:solidFill>
            <a:srgbClr val="F3F3F3"/>
          </a:solidFill>
          <a:ln w="12700">
            <a:miter lim="400000"/>
          </a:ln>
        </p:spPr>
        <p:txBody>
          <a:bodyPr lIns="0" tIns="0" rIns="0" bIns="0" anchor="ctr"/>
          <a:lstStyle/>
          <a:p>
            <a:pPr>
              <a:defRPr>
                <a:solidFill>
                  <a:srgbClr val="000000"/>
                </a:solidFill>
              </a:defRPr>
            </a:pPr>
            <a:endParaRPr/>
          </a:p>
        </p:txBody>
      </p:sp>
      <p:sp>
        <p:nvSpPr>
          <p:cNvPr id="283" name="Google Shape;262;p10"/>
          <p:cNvSpPr/>
          <p:nvPr/>
        </p:nvSpPr>
        <p:spPr>
          <a:xfrm>
            <a:off x="1888250" y="481096"/>
            <a:ext cx="1249021" cy="384777"/>
          </a:xfrm>
          <a:custGeom>
            <a:avLst/>
            <a:gdLst/>
            <a:ahLst/>
            <a:cxnLst>
              <a:cxn ang="0">
                <a:pos x="wd2" y="hd2"/>
              </a:cxn>
              <a:cxn ang="5400000">
                <a:pos x="wd2" y="hd2"/>
              </a:cxn>
              <a:cxn ang="10800000">
                <a:pos x="wd2" y="hd2"/>
              </a:cxn>
              <a:cxn ang="16200000">
                <a:pos x="wd2" y="hd2"/>
              </a:cxn>
            </a:cxnLst>
            <a:rect l="0" t="0" r="r" b="b"/>
            <a:pathLst>
              <a:path w="21544" h="21600" extrusionOk="0">
                <a:moveTo>
                  <a:pt x="12533" y="2151"/>
                </a:moveTo>
                <a:cubicBezTo>
                  <a:pt x="12943" y="6578"/>
                  <a:pt x="12579" y="11296"/>
                  <a:pt x="11588" y="14540"/>
                </a:cubicBezTo>
                <a:cubicBezTo>
                  <a:pt x="11406" y="12003"/>
                  <a:pt x="11426" y="9285"/>
                  <a:pt x="11664" y="6788"/>
                </a:cubicBezTo>
                <a:cubicBezTo>
                  <a:pt x="11806" y="5309"/>
                  <a:pt x="12079" y="3009"/>
                  <a:pt x="12533" y="2151"/>
                </a:cubicBezTo>
                <a:close/>
                <a:moveTo>
                  <a:pt x="12335" y="1410"/>
                </a:moveTo>
                <a:cubicBezTo>
                  <a:pt x="11979" y="2255"/>
                  <a:pt x="11703" y="3482"/>
                  <a:pt x="11564" y="4901"/>
                </a:cubicBezTo>
                <a:cubicBezTo>
                  <a:pt x="11124" y="8217"/>
                  <a:pt x="11064" y="11991"/>
                  <a:pt x="11384" y="15502"/>
                </a:cubicBezTo>
                <a:cubicBezTo>
                  <a:pt x="11409" y="15705"/>
                  <a:pt x="11466" y="15806"/>
                  <a:pt x="11519" y="15806"/>
                </a:cubicBezTo>
                <a:cubicBezTo>
                  <a:pt x="11551" y="15806"/>
                  <a:pt x="11582" y="15769"/>
                  <a:pt x="11604" y="15697"/>
                </a:cubicBezTo>
                <a:cubicBezTo>
                  <a:pt x="12823" y="12240"/>
                  <a:pt x="13307" y="6830"/>
                  <a:pt x="12845" y="1822"/>
                </a:cubicBezTo>
                <a:cubicBezTo>
                  <a:pt x="12866" y="1818"/>
                  <a:pt x="12886" y="1813"/>
                  <a:pt x="12907" y="1813"/>
                </a:cubicBezTo>
                <a:cubicBezTo>
                  <a:pt x="12994" y="1813"/>
                  <a:pt x="13085" y="1864"/>
                  <a:pt x="13183" y="1973"/>
                </a:cubicBezTo>
                <a:cubicBezTo>
                  <a:pt x="13503" y="2364"/>
                  <a:pt x="13782" y="3210"/>
                  <a:pt x="13902" y="4315"/>
                </a:cubicBezTo>
                <a:cubicBezTo>
                  <a:pt x="14062" y="5616"/>
                  <a:pt x="14042" y="7048"/>
                  <a:pt x="13902" y="8413"/>
                </a:cubicBezTo>
                <a:cubicBezTo>
                  <a:pt x="13742" y="9777"/>
                  <a:pt x="13542" y="11145"/>
                  <a:pt x="13282" y="12446"/>
                </a:cubicBezTo>
                <a:cubicBezTo>
                  <a:pt x="13082" y="13484"/>
                  <a:pt x="12883" y="14592"/>
                  <a:pt x="12663" y="15566"/>
                </a:cubicBezTo>
                <a:cubicBezTo>
                  <a:pt x="12193" y="17644"/>
                  <a:pt x="11601" y="19550"/>
                  <a:pt x="10818" y="20257"/>
                </a:cubicBezTo>
                <a:cubicBezTo>
                  <a:pt x="10373" y="16687"/>
                  <a:pt x="10255" y="12784"/>
                  <a:pt x="10465" y="8999"/>
                </a:cubicBezTo>
                <a:cubicBezTo>
                  <a:pt x="10545" y="7048"/>
                  <a:pt x="10725" y="5161"/>
                  <a:pt x="11024" y="3469"/>
                </a:cubicBezTo>
                <a:cubicBezTo>
                  <a:pt x="11320" y="1968"/>
                  <a:pt x="11819" y="1521"/>
                  <a:pt x="12335" y="1410"/>
                </a:cubicBezTo>
                <a:close/>
                <a:moveTo>
                  <a:pt x="13569" y="1469"/>
                </a:moveTo>
                <a:cubicBezTo>
                  <a:pt x="14250" y="1573"/>
                  <a:pt x="14926" y="1788"/>
                  <a:pt x="15600" y="2169"/>
                </a:cubicBezTo>
                <a:cubicBezTo>
                  <a:pt x="16619" y="2624"/>
                  <a:pt x="17618" y="3600"/>
                  <a:pt x="18558" y="4965"/>
                </a:cubicBezTo>
                <a:cubicBezTo>
                  <a:pt x="19542" y="6382"/>
                  <a:pt x="20400" y="8556"/>
                  <a:pt x="21099" y="11212"/>
                </a:cubicBezTo>
                <a:cubicBezTo>
                  <a:pt x="19912" y="13403"/>
                  <a:pt x="18654" y="15178"/>
                  <a:pt x="17359" y="16543"/>
                </a:cubicBezTo>
                <a:cubicBezTo>
                  <a:pt x="16020" y="18037"/>
                  <a:pt x="14641" y="19078"/>
                  <a:pt x="13243" y="19728"/>
                </a:cubicBezTo>
                <a:cubicBezTo>
                  <a:pt x="12698" y="19993"/>
                  <a:pt x="12151" y="20190"/>
                  <a:pt x="11602" y="20324"/>
                </a:cubicBezTo>
                <a:cubicBezTo>
                  <a:pt x="12069" y="19417"/>
                  <a:pt x="12469" y="18118"/>
                  <a:pt x="12803" y="16736"/>
                </a:cubicBezTo>
                <a:cubicBezTo>
                  <a:pt x="13063" y="15566"/>
                  <a:pt x="13303" y="14397"/>
                  <a:pt x="13522" y="13225"/>
                </a:cubicBezTo>
                <a:cubicBezTo>
                  <a:pt x="13802" y="11795"/>
                  <a:pt x="14021" y="10299"/>
                  <a:pt x="14202" y="8739"/>
                </a:cubicBezTo>
                <a:cubicBezTo>
                  <a:pt x="14382" y="7243"/>
                  <a:pt x="14382" y="5680"/>
                  <a:pt x="14242" y="4186"/>
                </a:cubicBezTo>
                <a:cubicBezTo>
                  <a:pt x="14116" y="3076"/>
                  <a:pt x="13877" y="2122"/>
                  <a:pt x="13569" y="1469"/>
                </a:cubicBezTo>
                <a:close/>
                <a:moveTo>
                  <a:pt x="11224" y="1271"/>
                </a:moveTo>
                <a:cubicBezTo>
                  <a:pt x="11140" y="1434"/>
                  <a:pt x="11059" y="1622"/>
                  <a:pt x="10985" y="1845"/>
                </a:cubicBezTo>
                <a:cubicBezTo>
                  <a:pt x="10565" y="3210"/>
                  <a:pt x="10365" y="5292"/>
                  <a:pt x="10225" y="7112"/>
                </a:cubicBezTo>
                <a:cubicBezTo>
                  <a:pt x="9883" y="11565"/>
                  <a:pt x="9975" y="16254"/>
                  <a:pt x="10483" y="20507"/>
                </a:cubicBezTo>
                <a:cubicBezTo>
                  <a:pt x="10283" y="20524"/>
                  <a:pt x="10082" y="20534"/>
                  <a:pt x="9882" y="20534"/>
                </a:cubicBezTo>
                <a:cubicBezTo>
                  <a:pt x="8157" y="20534"/>
                  <a:pt x="6431" y="19909"/>
                  <a:pt x="4750" y="18687"/>
                </a:cubicBezTo>
                <a:cubicBezTo>
                  <a:pt x="3282" y="17584"/>
                  <a:pt x="1849" y="16021"/>
                  <a:pt x="486" y="13996"/>
                </a:cubicBezTo>
                <a:cubicBezTo>
                  <a:pt x="2451" y="9889"/>
                  <a:pt x="4545" y="6617"/>
                  <a:pt x="6748" y="4186"/>
                </a:cubicBezTo>
                <a:cubicBezTo>
                  <a:pt x="8205" y="2619"/>
                  <a:pt x="9708" y="1647"/>
                  <a:pt x="11224" y="1271"/>
                </a:cubicBezTo>
                <a:close/>
                <a:moveTo>
                  <a:pt x="12496" y="0"/>
                </a:moveTo>
                <a:cubicBezTo>
                  <a:pt x="11934" y="0"/>
                  <a:pt x="11369" y="94"/>
                  <a:pt x="10805" y="284"/>
                </a:cubicBezTo>
                <a:cubicBezTo>
                  <a:pt x="8347" y="1194"/>
                  <a:pt x="5949" y="3405"/>
                  <a:pt x="3712" y="6916"/>
                </a:cubicBezTo>
                <a:cubicBezTo>
                  <a:pt x="2453" y="8867"/>
                  <a:pt x="1233" y="11078"/>
                  <a:pt x="75" y="13615"/>
                </a:cubicBezTo>
                <a:cubicBezTo>
                  <a:pt x="-25" y="13811"/>
                  <a:pt x="-25" y="14266"/>
                  <a:pt x="75" y="14525"/>
                </a:cubicBezTo>
                <a:cubicBezTo>
                  <a:pt x="2692" y="18494"/>
                  <a:pt x="5530" y="20833"/>
                  <a:pt x="8427" y="21419"/>
                </a:cubicBezTo>
                <a:cubicBezTo>
                  <a:pt x="8961" y="21541"/>
                  <a:pt x="9498" y="21600"/>
                  <a:pt x="10034" y="21600"/>
                </a:cubicBezTo>
                <a:cubicBezTo>
                  <a:pt x="12383" y="21600"/>
                  <a:pt x="14734" y="20445"/>
                  <a:pt x="16979" y="18168"/>
                </a:cubicBezTo>
                <a:cubicBezTo>
                  <a:pt x="18537" y="16543"/>
                  <a:pt x="20036" y="14397"/>
                  <a:pt x="21455" y="11860"/>
                </a:cubicBezTo>
                <a:cubicBezTo>
                  <a:pt x="21535" y="11729"/>
                  <a:pt x="21575" y="11340"/>
                  <a:pt x="21515" y="11078"/>
                </a:cubicBezTo>
                <a:cubicBezTo>
                  <a:pt x="20343" y="6071"/>
                  <a:pt x="18590" y="3301"/>
                  <a:pt x="16750" y="1862"/>
                </a:cubicBezTo>
                <a:cubicBezTo>
                  <a:pt x="15364" y="621"/>
                  <a:pt x="13936" y="0"/>
                  <a:pt x="12496"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84" name="Google Shape;263;p10"/>
          <p:cNvSpPr/>
          <p:nvPr/>
        </p:nvSpPr>
        <p:spPr>
          <a:xfrm>
            <a:off x="2899075" y="3606681"/>
            <a:ext cx="914000" cy="1536822"/>
          </a:xfrm>
          <a:custGeom>
            <a:avLst/>
            <a:gdLst/>
            <a:ahLst/>
            <a:cxnLst>
              <a:cxn ang="0">
                <a:pos x="wd2" y="hd2"/>
              </a:cxn>
              <a:cxn ang="5400000">
                <a:pos x="wd2" y="hd2"/>
              </a:cxn>
              <a:cxn ang="10800000">
                <a:pos x="wd2" y="hd2"/>
              </a:cxn>
              <a:cxn ang="16200000">
                <a:pos x="wd2" y="hd2"/>
              </a:cxn>
            </a:cxnLst>
            <a:rect l="0" t="0" r="r" b="b"/>
            <a:pathLst>
              <a:path w="21089" h="21600" extrusionOk="0">
                <a:moveTo>
                  <a:pt x="9035" y="0"/>
                </a:moveTo>
                <a:cubicBezTo>
                  <a:pt x="8328" y="0"/>
                  <a:pt x="7626" y="75"/>
                  <a:pt x="6959" y="237"/>
                </a:cubicBezTo>
                <a:cubicBezTo>
                  <a:pt x="3618" y="1076"/>
                  <a:pt x="2481" y="3574"/>
                  <a:pt x="1929" y="5756"/>
                </a:cubicBezTo>
                <a:cubicBezTo>
                  <a:pt x="1481" y="7498"/>
                  <a:pt x="1137" y="9260"/>
                  <a:pt x="862" y="11023"/>
                </a:cubicBezTo>
                <a:cubicBezTo>
                  <a:pt x="344" y="14171"/>
                  <a:pt x="69" y="17318"/>
                  <a:pt x="0" y="20466"/>
                </a:cubicBezTo>
                <a:lnTo>
                  <a:pt x="0" y="21600"/>
                </a:lnTo>
                <a:lnTo>
                  <a:pt x="20772" y="21600"/>
                </a:lnTo>
                <a:cubicBezTo>
                  <a:pt x="21600" y="16354"/>
                  <a:pt x="20808" y="11086"/>
                  <a:pt x="18361" y="6050"/>
                </a:cubicBezTo>
                <a:cubicBezTo>
                  <a:pt x="17568" y="4413"/>
                  <a:pt x="16535" y="2755"/>
                  <a:pt x="14572" y="1518"/>
                </a:cubicBezTo>
                <a:cubicBezTo>
                  <a:pt x="13141" y="614"/>
                  <a:pt x="11065" y="0"/>
                  <a:pt x="903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grpSp>
        <p:nvGrpSpPr>
          <p:cNvPr id="294" name="Google Shape;264;p10"/>
          <p:cNvGrpSpPr/>
          <p:nvPr/>
        </p:nvGrpSpPr>
        <p:grpSpPr>
          <a:xfrm>
            <a:off x="3486525" y="3763089"/>
            <a:ext cx="1091475" cy="931572"/>
            <a:chOff x="0" y="0"/>
            <a:chExt cx="1091474" cy="931570"/>
          </a:xfrm>
        </p:grpSpPr>
        <p:sp>
          <p:nvSpPr>
            <p:cNvPr id="285" name="Google Shape;265;p10"/>
            <p:cNvSpPr/>
            <p:nvPr/>
          </p:nvSpPr>
          <p:spPr>
            <a:xfrm rot="2907200">
              <a:off x="633635" y="199007"/>
              <a:ext cx="121564" cy="106930"/>
            </a:xfrm>
            <a:custGeom>
              <a:avLst/>
              <a:gdLst/>
              <a:ahLst/>
              <a:cxnLst>
                <a:cxn ang="0">
                  <a:pos x="wd2" y="hd2"/>
                </a:cxn>
                <a:cxn ang="5400000">
                  <a:pos x="wd2" y="hd2"/>
                </a:cxn>
                <a:cxn ang="10800000">
                  <a:pos x="wd2" y="hd2"/>
                </a:cxn>
                <a:cxn ang="16200000">
                  <a:pos x="wd2" y="hd2"/>
                </a:cxn>
              </a:cxnLst>
              <a:rect l="0" t="0" r="r" b="b"/>
              <a:pathLst>
                <a:path w="21468" h="21600" extrusionOk="0">
                  <a:moveTo>
                    <a:pt x="9642" y="0"/>
                  </a:moveTo>
                  <a:cubicBezTo>
                    <a:pt x="7589" y="0"/>
                    <a:pt x="6045" y="581"/>
                    <a:pt x="4501" y="1766"/>
                  </a:cubicBezTo>
                  <a:lnTo>
                    <a:pt x="2957" y="3533"/>
                  </a:lnTo>
                  <a:cubicBezTo>
                    <a:pt x="1412" y="4696"/>
                    <a:pt x="904" y="6462"/>
                    <a:pt x="396" y="8229"/>
                  </a:cubicBezTo>
                  <a:cubicBezTo>
                    <a:pt x="-132" y="9414"/>
                    <a:pt x="-132" y="11180"/>
                    <a:pt x="396" y="12343"/>
                  </a:cubicBezTo>
                  <a:cubicBezTo>
                    <a:pt x="396" y="14109"/>
                    <a:pt x="904" y="15294"/>
                    <a:pt x="1412" y="16457"/>
                  </a:cubicBezTo>
                  <a:cubicBezTo>
                    <a:pt x="1940" y="17642"/>
                    <a:pt x="2957" y="18805"/>
                    <a:pt x="3993" y="19409"/>
                  </a:cubicBezTo>
                  <a:cubicBezTo>
                    <a:pt x="4501" y="20571"/>
                    <a:pt x="6045" y="21175"/>
                    <a:pt x="7081" y="21175"/>
                  </a:cubicBezTo>
                  <a:cubicBezTo>
                    <a:pt x="7843" y="21466"/>
                    <a:pt x="8743" y="21600"/>
                    <a:pt x="9642" y="21600"/>
                  </a:cubicBezTo>
                  <a:cubicBezTo>
                    <a:pt x="10541" y="21600"/>
                    <a:pt x="11440" y="21466"/>
                    <a:pt x="12222" y="21175"/>
                  </a:cubicBezTo>
                  <a:lnTo>
                    <a:pt x="14783" y="20571"/>
                  </a:lnTo>
                  <a:cubicBezTo>
                    <a:pt x="16327" y="20571"/>
                    <a:pt x="17363" y="19990"/>
                    <a:pt x="17871" y="18805"/>
                  </a:cubicBezTo>
                  <a:cubicBezTo>
                    <a:pt x="18888" y="18224"/>
                    <a:pt x="19924" y="17061"/>
                    <a:pt x="20432" y="15876"/>
                  </a:cubicBezTo>
                  <a:cubicBezTo>
                    <a:pt x="20960" y="15294"/>
                    <a:pt x="20960" y="14109"/>
                    <a:pt x="21468" y="13528"/>
                  </a:cubicBezTo>
                  <a:cubicBezTo>
                    <a:pt x="21468" y="12343"/>
                    <a:pt x="21468" y="10576"/>
                    <a:pt x="21468" y="9414"/>
                  </a:cubicBezTo>
                  <a:cubicBezTo>
                    <a:pt x="21468" y="8229"/>
                    <a:pt x="20960" y="7647"/>
                    <a:pt x="20432" y="7066"/>
                  </a:cubicBezTo>
                  <a:cubicBezTo>
                    <a:pt x="20432" y="5299"/>
                    <a:pt x="19924" y="4114"/>
                    <a:pt x="18888" y="3533"/>
                  </a:cubicBezTo>
                  <a:lnTo>
                    <a:pt x="16835" y="1766"/>
                  </a:lnTo>
                  <a:cubicBezTo>
                    <a:pt x="16092" y="894"/>
                    <a:pt x="14783" y="358"/>
                    <a:pt x="13532" y="358"/>
                  </a:cubicBezTo>
                  <a:cubicBezTo>
                    <a:pt x="13082" y="358"/>
                    <a:pt x="12633" y="425"/>
                    <a:pt x="12222" y="581"/>
                  </a:cubicBezTo>
                  <a:lnTo>
                    <a:pt x="12222" y="0"/>
                  </a:ln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86" name="Google Shape;266;p10"/>
            <p:cNvSpPr/>
            <p:nvPr/>
          </p:nvSpPr>
          <p:spPr>
            <a:xfrm rot="2907200">
              <a:off x="478323" y="387864"/>
              <a:ext cx="87333" cy="9608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87" name="Google Shape;267;p10"/>
            <p:cNvSpPr/>
            <p:nvPr/>
          </p:nvSpPr>
          <p:spPr>
            <a:xfrm rot="2907200">
              <a:off x="653993" y="545743"/>
              <a:ext cx="67659" cy="66972"/>
            </a:xfrm>
            <a:custGeom>
              <a:avLst/>
              <a:gdLst/>
              <a:ahLst/>
              <a:cxnLst>
                <a:cxn ang="0">
                  <a:pos x="wd2" y="hd2"/>
                </a:cxn>
                <a:cxn ang="5400000">
                  <a:pos x="wd2" y="hd2"/>
                </a:cxn>
                <a:cxn ang="10800000">
                  <a:pos x="wd2" y="hd2"/>
                </a:cxn>
                <a:cxn ang="16200000">
                  <a:pos x="wd2" y="hd2"/>
                </a:cxn>
              </a:cxnLst>
              <a:rect l="0" t="0" r="r" b="b"/>
              <a:pathLst>
                <a:path w="16200" h="21600" extrusionOk="0">
                  <a:moveTo>
                    <a:pt x="8369" y="0"/>
                  </a:moveTo>
                  <a:cubicBezTo>
                    <a:pt x="-2789" y="0"/>
                    <a:pt x="-2789" y="21600"/>
                    <a:pt x="8369" y="21600"/>
                  </a:cubicBezTo>
                  <a:cubicBezTo>
                    <a:pt x="18811" y="21600"/>
                    <a:pt x="18811" y="0"/>
                    <a:pt x="836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88" name="Google Shape;268;p10"/>
            <p:cNvSpPr/>
            <p:nvPr/>
          </p:nvSpPr>
          <p:spPr>
            <a:xfrm rot="2907200">
              <a:off x="312998" y="702796"/>
              <a:ext cx="132551" cy="129622"/>
            </a:xfrm>
            <a:custGeom>
              <a:avLst/>
              <a:gdLst/>
              <a:ahLst/>
              <a:cxnLst>
                <a:cxn ang="0">
                  <a:pos x="wd2" y="hd2"/>
                </a:cxn>
                <a:cxn ang="5400000">
                  <a:pos x="wd2" y="hd2"/>
                </a:cxn>
                <a:cxn ang="10800000">
                  <a:pos x="wd2" y="hd2"/>
                </a:cxn>
                <a:cxn ang="16200000">
                  <a:pos x="wd2" y="hd2"/>
                </a:cxn>
              </a:cxnLst>
              <a:rect l="0" t="0" r="r" b="b"/>
              <a:pathLst>
                <a:path w="18555" h="21600" extrusionOk="0">
                  <a:moveTo>
                    <a:pt x="9297" y="0"/>
                  </a:moveTo>
                  <a:cubicBezTo>
                    <a:pt x="4494" y="0"/>
                    <a:pt x="0" y="4335"/>
                    <a:pt x="0" y="10920"/>
                  </a:cubicBezTo>
                  <a:cubicBezTo>
                    <a:pt x="0" y="16749"/>
                    <a:pt x="4075" y="21600"/>
                    <a:pt x="9374" y="21600"/>
                  </a:cubicBezTo>
                  <a:cubicBezTo>
                    <a:pt x="17525" y="21600"/>
                    <a:pt x="21600" y="9942"/>
                    <a:pt x="15898" y="3154"/>
                  </a:cubicBezTo>
                  <a:cubicBezTo>
                    <a:pt x="13930" y="978"/>
                    <a:pt x="11575" y="0"/>
                    <a:pt x="92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89" name="Google Shape;269;p10"/>
            <p:cNvSpPr/>
            <p:nvPr/>
          </p:nvSpPr>
          <p:spPr>
            <a:xfrm rot="2907200">
              <a:off x="138726" y="453504"/>
              <a:ext cx="150130" cy="151429"/>
            </a:xfrm>
            <a:custGeom>
              <a:avLst/>
              <a:gdLst/>
              <a:ahLst/>
              <a:cxnLst>
                <a:cxn ang="0">
                  <a:pos x="wd2" y="hd2"/>
                </a:cxn>
                <a:cxn ang="5400000">
                  <a:pos x="wd2" y="hd2"/>
                </a:cxn>
                <a:cxn ang="10800000">
                  <a:pos x="wd2" y="hd2"/>
                </a:cxn>
                <a:cxn ang="16200000">
                  <a:pos x="wd2" y="hd2"/>
                </a:cxn>
              </a:cxnLst>
              <a:rect l="0" t="0" r="r" b="b"/>
              <a:pathLst>
                <a:path w="18566" h="21600" extrusionOk="0">
                  <a:moveTo>
                    <a:pt x="9335" y="0"/>
                  </a:moveTo>
                  <a:cubicBezTo>
                    <a:pt x="4586" y="0"/>
                    <a:pt x="0" y="4374"/>
                    <a:pt x="0" y="10800"/>
                  </a:cubicBezTo>
                  <a:cubicBezTo>
                    <a:pt x="0" y="16626"/>
                    <a:pt x="4325" y="21600"/>
                    <a:pt x="9363" y="21600"/>
                  </a:cubicBezTo>
                  <a:cubicBezTo>
                    <a:pt x="17644" y="21600"/>
                    <a:pt x="21600" y="9979"/>
                    <a:pt x="15851" y="3332"/>
                  </a:cubicBezTo>
                  <a:cubicBezTo>
                    <a:pt x="13962" y="1026"/>
                    <a:pt x="11635" y="0"/>
                    <a:pt x="9335"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90" name="Google Shape;270;p10"/>
            <p:cNvSpPr/>
            <p:nvPr/>
          </p:nvSpPr>
          <p:spPr>
            <a:xfrm rot="2907200">
              <a:off x="263317" y="200726"/>
              <a:ext cx="115680" cy="113573"/>
            </a:xfrm>
            <a:custGeom>
              <a:avLst/>
              <a:gdLst/>
              <a:ahLst/>
              <a:cxnLst>
                <a:cxn ang="0">
                  <a:pos x="wd2" y="hd2"/>
                </a:cxn>
                <a:cxn ang="5400000">
                  <a:pos x="wd2" y="hd2"/>
                </a:cxn>
                <a:cxn ang="10800000">
                  <a:pos x="wd2" y="hd2"/>
                </a:cxn>
                <a:cxn ang="16200000">
                  <a:pos x="wd2" y="hd2"/>
                </a:cxn>
              </a:cxnLst>
              <a:rect l="0" t="0" r="r" b="b"/>
              <a:pathLst>
                <a:path w="16205" h="21600" extrusionOk="0">
                  <a:moveTo>
                    <a:pt x="8346" y="0"/>
                  </a:moveTo>
                  <a:cubicBezTo>
                    <a:pt x="8222" y="0"/>
                    <a:pt x="8082" y="0"/>
                    <a:pt x="7943" y="21"/>
                  </a:cubicBezTo>
                  <a:cubicBezTo>
                    <a:pt x="-2648" y="21"/>
                    <a:pt x="-2648" y="21600"/>
                    <a:pt x="7943" y="21600"/>
                  </a:cubicBezTo>
                  <a:cubicBezTo>
                    <a:pt x="18828" y="21600"/>
                    <a:pt x="18952" y="0"/>
                    <a:pt x="8346"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91" name="Google Shape;271;p10"/>
            <p:cNvSpPr/>
            <p:nvPr/>
          </p:nvSpPr>
          <p:spPr>
            <a:xfrm rot="2907200">
              <a:off x="828756" y="384181"/>
              <a:ext cx="98209" cy="107706"/>
            </a:xfrm>
            <a:custGeom>
              <a:avLst/>
              <a:gdLst/>
              <a:ahLst/>
              <a:cxnLst>
                <a:cxn ang="0">
                  <a:pos x="wd2" y="hd2"/>
                </a:cxn>
                <a:cxn ang="5400000">
                  <a:pos x="wd2" y="hd2"/>
                </a:cxn>
                <a:cxn ang="10800000">
                  <a:pos x="wd2" y="hd2"/>
                </a:cxn>
                <a:cxn ang="16200000">
                  <a:pos x="wd2" y="hd2"/>
                </a:cxn>
              </a:cxnLst>
              <a:rect l="0" t="0" r="r" b="b"/>
              <a:pathLst>
                <a:path w="16200" h="21600" extrusionOk="0">
                  <a:moveTo>
                    <a:pt x="8284" y="0"/>
                  </a:moveTo>
                  <a:cubicBezTo>
                    <a:pt x="-2762" y="1177"/>
                    <a:pt x="-2762" y="19868"/>
                    <a:pt x="8284" y="21600"/>
                  </a:cubicBezTo>
                  <a:cubicBezTo>
                    <a:pt x="18838" y="19868"/>
                    <a:pt x="18838" y="1177"/>
                    <a:pt x="828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92" name="Google Shape;272;p10"/>
            <p:cNvSpPr/>
            <p:nvPr/>
          </p:nvSpPr>
          <p:spPr>
            <a:xfrm rot="2907200">
              <a:off x="938680" y="28791"/>
              <a:ext cx="130337" cy="118663"/>
            </a:xfrm>
            <a:custGeom>
              <a:avLst/>
              <a:gdLst/>
              <a:ahLst/>
              <a:cxnLst>
                <a:cxn ang="0">
                  <a:pos x="wd2" y="hd2"/>
                </a:cxn>
                <a:cxn ang="5400000">
                  <a:pos x="wd2" y="hd2"/>
                </a:cxn>
                <a:cxn ang="10800000">
                  <a:pos x="wd2" y="hd2"/>
                </a:cxn>
                <a:cxn ang="16200000">
                  <a:pos x="wd2" y="hd2"/>
                </a:cxn>
              </a:cxnLst>
              <a:rect l="0" t="0" r="r" b="b"/>
              <a:pathLst>
                <a:path w="21481" h="21600" extrusionOk="0">
                  <a:moveTo>
                    <a:pt x="9596" y="0"/>
                  </a:moveTo>
                  <a:cubicBezTo>
                    <a:pt x="7680" y="0"/>
                    <a:pt x="6239" y="544"/>
                    <a:pt x="4798" y="1592"/>
                  </a:cubicBezTo>
                  <a:lnTo>
                    <a:pt x="2882" y="3184"/>
                  </a:lnTo>
                  <a:cubicBezTo>
                    <a:pt x="1441" y="4251"/>
                    <a:pt x="493" y="6367"/>
                    <a:pt x="0" y="7959"/>
                  </a:cubicBezTo>
                  <a:cubicBezTo>
                    <a:pt x="0" y="9007"/>
                    <a:pt x="0" y="10599"/>
                    <a:pt x="0" y="12190"/>
                  </a:cubicBezTo>
                  <a:cubicBezTo>
                    <a:pt x="0" y="13782"/>
                    <a:pt x="493" y="14850"/>
                    <a:pt x="1441" y="15898"/>
                  </a:cubicBezTo>
                  <a:cubicBezTo>
                    <a:pt x="1934" y="17490"/>
                    <a:pt x="2882" y="18557"/>
                    <a:pt x="3849" y="19081"/>
                  </a:cubicBezTo>
                  <a:cubicBezTo>
                    <a:pt x="4798" y="20149"/>
                    <a:pt x="5765" y="20673"/>
                    <a:pt x="7206" y="21197"/>
                  </a:cubicBezTo>
                  <a:cubicBezTo>
                    <a:pt x="7918" y="21459"/>
                    <a:pt x="8757" y="21600"/>
                    <a:pt x="9669" y="21600"/>
                  </a:cubicBezTo>
                  <a:cubicBezTo>
                    <a:pt x="10563" y="21600"/>
                    <a:pt x="11530" y="21459"/>
                    <a:pt x="12478" y="21197"/>
                  </a:cubicBezTo>
                  <a:lnTo>
                    <a:pt x="14886" y="20149"/>
                  </a:lnTo>
                  <a:cubicBezTo>
                    <a:pt x="15835" y="20149"/>
                    <a:pt x="17276" y="19605"/>
                    <a:pt x="18243" y="18557"/>
                  </a:cubicBezTo>
                  <a:cubicBezTo>
                    <a:pt x="19192" y="17490"/>
                    <a:pt x="19684" y="16966"/>
                    <a:pt x="20159" y="15898"/>
                  </a:cubicBezTo>
                  <a:lnTo>
                    <a:pt x="21126" y="13258"/>
                  </a:lnTo>
                  <a:cubicBezTo>
                    <a:pt x="21600" y="12190"/>
                    <a:pt x="21600" y="10599"/>
                    <a:pt x="21126" y="9007"/>
                  </a:cubicBezTo>
                  <a:cubicBezTo>
                    <a:pt x="21126" y="8483"/>
                    <a:pt x="21126" y="7415"/>
                    <a:pt x="20633" y="6891"/>
                  </a:cubicBezTo>
                  <a:cubicBezTo>
                    <a:pt x="20159" y="5299"/>
                    <a:pt x="19684" y="4251"/>
                    <a:pt x="18718" y="3184"/>
                  </a:cubicBezTo>
                  <a:lnTo>
                    <a:pt x="16802" y="2116"/>
                  </a:lnTo>
                  <a:cubicBezTo>
                    <a:pt x="15361" y="1068"/>
                    <a:pt x="13920" y="544"/>
                    <a:pt x="12478" y="544"/>
                  </a:cubicBezTo>
                  <a:lnTo>
                    <a:pt x="9596" y="0"/>
                  </a:ln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93" name="Google Shape;273;p10"/>
            <p:cNvSpPr/>
            <p:nvPr/>
          </p:nvSpPr>
          <p:spPr>
            <a:xfrm rot="2907200">
              <a:off x="27304" y="771689"/>
              <a:ext cx="132550" cy="132611"/>
            </a:xfrm>
            <a:custGeom>
              <a:avLst/>
              <a:gdLst/>
              <a:ahLst/>
              <a:cxnLst>
                <a:cxn ang="0">
                  <a:pos x="wd2" y="hd2"/>
                </a:cxn>
                <a:cxn ang="5400000">
                  <a:pos x="wd2" y="hd2"/>
                </a:cxn>
                <a:cxn ang="10800000">
                  <a:pos x="wd2" y="hd2"/>
                </a:cxn>
                <a:cxn ang="16200000">
                  <a:pos x="wd2" y="hd2"/>
                </a:cxn>
              </a:cxnLst>
              <a:rect l="0" t="0" r="r" b="b"/>
              <a:pathLst>
                <a:path w="18555" h="21600" extrusionOk="0">
                  <a:moveTo>
                    <a:pt x="9297" y="0"/>
                  </a:moveTo>
                  <a:cubicBezTo>
                    <a:pt x="4494" y="0"/>
                    <a:pt x="0" y="4255"/>
                    <a:pt x="0" y="10692"/>
                  </a:cubicBezTo>
                  <a:cubicBezTo>
                    <a:pt x="0" y="16858"/>
                    <a:pt x="4075" y="21600"/>
                    <a:pt x="9374" y="21600"/>
                  </a:cubicBezTo>
                  <a:cubicBezTo>
                    <a:pt x="17525" y="21600"/>
                    <a:pt x="21600" y="9736"/>
                    <a:pt x="15898" y="3101"/>
                  </a:cubicBezTo>
                  <a:cubicBezTo>
                    <a:pt x="13930" y="956"/>
                    <a:pt x="11575" y="0"/>
                    <a:pt x="9297"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95" name="Google Shape;274;p10"/>
          <p:cNvSpPr/>
          <p:nvPr/>
        </p:nvSpPr>
        <p:spPr>
          <a:xfrm>
            <a:off x="6729815" y="4605130"/>
            <a:ext cx="65648" cy="746806"/>
          </a:xfrm>
          <a:custGeom>
            <a:avLst/>
            <a:gdLst/>
            <a:ahLst/>
            <a:cxnLst>
              <a:cxn ang="0">
                <a:pos x="wd2" y="hd2"/>
              </a:cxn>
              <a:cxn ang="5400000">
                <a:pos x="wd2" y="hd2"/>
              </a:cxn>
              <a:cxn ang="10800000">
                <a:pos x="wd2" y="hd2"/>
              </a:cxn>
              <a:cxn ang="16200000">
                <a:pos x="wd2" y="hd2"/>
              </a:cxn>
            </a:cxnLst>
            <a:rect l="0" t="0" r="r" b="b"/>
            <a:pathLst>
              <a:path w="21173" h="21600" extrusionOk="0">
                <a:moveTo>
                  <a:pt x="9851" y="0"/>
                </a:moveTo>
                <a:cubicBezTo>
                  <a:pt x="8475" y="0"/>
                  <a:pt x="7165" y="66"/>
                  <a:pt x="6566" y="197"/>
                </a:cubicBezTo>
                <a:cubicBezTo>
                  <a:pt x="3658" y="772"/>
                  <a:pt x="2481" y="1453"/>
                  <a:pt x="2481" y="2134"/>
                </a:cubicBezTo>
                <a:cubicBezTo>
                  <a:pt x="1904" y="2815"/>
                  <a:pt x="1904" y="3496"/>
                  <a:pt x="1327" y="4177"/>
                </a:cubicBezTo>
                <a:cubicBezTo>
                  <a:pt x="727" y="5536"/>
                  <a:pt x="150" y="6898"/>
                  <a:pt x="150" y="8312"/>
                </a:cubicBezTo>
                <a:cubicBezTo>
                  <a:pt x="-427" y="11035"/>
                  <a:pt x="727" y="13758"/>
                  <a:pt x="2481" y="16428"/>
                </a:cubicBezTo>
                <a:cubicBezTo>
                  <a:pt x="3081" y="17999"/>
                  <a:pt x="4834" y="19569"/>
                  <a:pt x="7165" y="21140"/>
                </a:cubicBezTo>
                <a:cubicBezTo>
                  <a:pt x="7676" y="21461"/>
                  <a:pt x="10406" y="21600"/>
                  <a:pt x="13314" y="21600"/>
                </a:cubicBezTo>
                <a:cubicBezTo>
                  <a:pt x="17088" y="21600"/>
                  <a:pt x="21173" y="21367"/>
                  <a:pt x="21173" y="20983"/>
                </a:cubicBezTo>
                <a:cubicBezTo>
                  <a:pt x="21173" y="19621"/>
                  <a:pt x="19996" y="18259"/>
                  <a:pt x="18842" y="16952"/>
                </a:cubicBezTo>
                <a:cubicBezTo>
                  <a:pt x="18243" y="15590"/>
                  <a:pt x="17665" y="14176"/>
                  <a:pt x="17088" y="12815"/>
                </a:cubicBezTo>
                <a:cubicBezTo>
                  <a:pt x="16511" y="10093"/>
                  <a:pt x="15912" y="7422"/>
                  <a:pt x="15912" y="4752"/>
                </a:cubicBezTo>
                <a:lnTo>
                  <a:pt x="15912" y="2449"/>
                </a:lnTo>
                <a:cubicBezTo>
                  <a:pt x="17088" y="1662"/>
                  <a:pt x="15912" y="930"/>
                  <a:pt x="13581" y="197"/>
                </a:cubicBezTo>
                <a:cubicBezTo>
                  <a:pt x="12715" y="66"/>
                  <a:pt x="11250" y="0"/>
                  <a:pt x="985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96" name="Google Shape;275;p10"/>
          <p:cNvSpPr/>
          <p:nvPr/>
        </p:nvSpPr>
        <p:spPr>
          <a:xfrm>
            <a:off x="6909089" y="4598041"/>
            <a:ext cx="85483" cy="720100"/>
          </a:xfrm>
          <a:custGeom>
            <a:avLst/>
            <a:gdLst/>
            <a:ahLst/>
            <a:cxnLst>
              <a:cxn ang="0">
                <a:pos x="wd2" y="hd2"/>
              </a:cxn>
              <a:cxn ang="5400000">
                <a:pos x="wd2" y="hd2"/>
              </a:cxn>
              <a:cxn ang="10800000">
                <a:pos x="wd2" y="hd2"/>
              </a:cxn>
              <a:cxn ang="16200000">
                <a:pos x="wd2" y="hd2"/>
              </a:cxn>
            </a:cxnLst>
            <a:rect l="0" t="0" r="r" b="b"/>
            <a:pathLst>
              <a:path w="20811" h="21600" extrusionOk="0">
                <a:moveTo>
                  <a:pt x="4573" y="0"/>
                </a:moveTo>
                <a:cubicBezTo>
                  <a:pt x="3920" y="0"/>
                  <a:pt x="3249" y="27"/>
                  <a:pt x="2747" y="91"/>
                </a:cubicBezTo>
                <a:cubicBezTo>
                  <a:pt x="-789" y="524"/>
                  <a:pt x="99" y="1394"/>
                  <a:pt x="99" y="1883"/>
                </a:cubicBezTo>
                <a:cubicBezTo>
                  <a:pt x="99" y="2589"/>
                  <a:pt x="535" y="3239"/>
                  <a:pt x="971" y="3945"/>
                </a:cubicBezTo>
                <a:cubicBezTo>
                  <a:pt x="971" y="5304"/>
                  <a:pt x="1859" y="6660"/>
                  <a:pt x="2747" y="8073"/>
                </a:cubicBezTo>
                <a:cubicBezTo>
                  <a:pt x="4506" y="10841"/>
                  <a:pt x="6266" y="13612"/>
                  <a:pt x="8478" y="16381"/>
                </a:cubicBezTo>
                <a:lnTo>
                  <a:pt x="11561" y="21051"/>
                </a:lnTo>
                <a:cubicBezTo>
                  <a:pt x="11779" y="21410"/>
                  <a:pt x="14175" y="21600"/>
                  <a:pt x="16471" y="21600"/>
                </a:cubicBezTo>
                <a:cubicBezTo>
                  <a:pt x="18683" y="21600"/>
                  <a:pt x="20811" y="21425"/>
                  <a:pt x="20811" y="21051"/>
                </a:cubicBezTo>
                <a:cubicBezTo>
                  <a:pt x="19487" y="18282"/>
                  <a:pt x="18163" y="15511"/>
                  <a:pt x="16840" y="12743"/>
                </a:cubicBezTo>
                <a:cubicBezTo>
                  <a:pt x="15516" y="9974"/>
                  <a:pt x="14644" y="7203"/>
                  <a:pt x="12432" y="4435"/>
                </a:cubicBezTo>
                <a:cubicBezTo>
                  <a:pt x="11997" y="3621"/>
                  <a:pt x="11109" y="2859"/>
                  <a:pt x="10673" y="2046"/>
                </a:cubicBezTo>
                <a:cubicBezTo>
                  <a:pt x="10237" y="1449"/>
                  <a:pt x="10673" y="417"/>
                  <a:pt x="5830" y="37"/>
                </a:cubicBezTo>
                <a:cubicBezTo>
                  <a:pt x="5461" y="14"/>
                  <a:pt x="5026" y="0"/>
                  <a:pt x="4573"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97" name="Google Shape;276;p10"/>
          <p:cNvSpPr/>
          <p:nvPr/>
        </p:nvSpPr>
        <p:spPr>
          <a:xfrm>
            <a:off x="7089832" y="4597008"/>
            <a:ext cx="80308" cy="735381"/>
          </a:xfrm>
          <a:custGeom>
            <a:avLst/>
            <a:gdLst/>
            <a:ahLst/>
            <a:cxnLst>
              <a:cxn ang="0">
                <a:pos x="wd2" y="hd2"/>
              </a:cxn>
              <a:cxn ang="5400000">
                <a:pos x="wd2" y="hd2"/>
              </a:cxn>
              <a:cxn ang="10800000">
                <a:pos x="wd2" y="hd2"/>
              </a:cxn>
              <a:cxn ang="16200000">
                <a:pos x="wd2" y="hd2"/>
              </a:cxn>
            </a:cxnLst>
            <a:rect l="0" t="0" r="r" b="b"/>
            <a:pathLst>
              <a:path w="21303" h="21600" extrusionOk="0">
                <a:moveTo>
                  <a:pt x="5509" y="0"/>
                </a:moveTo>
                <a:cubicBezTo>
                  <a:pt x="4012" y="0"/>
                  <a:pt x="2570" y="93"/>
                  <a:pt x="2095" y="279"/>
                </a:cubicBezTo>
                <a:lnTo>
                  <a:pt x="1620" y="226"/>
                </a:lnTo>
                <a:cubicBezTo>
                  <a:pt x="178" y="1555"/>
                  <a:pt x="-297" y="2938"/>
                  <a:pt x="178" y="4266"/>
                </a:cubicBezTo>
                <a:cubicBezTo>
                  <a:pt x="178" y="5596"/>
                  <a:pt x="652" y="6924"/>
                  <a:pt x="1127" y="8255"/>
                </a:cubicBezTo>
                <a:cubicBezTo>
                  <a:pt x="1620" y="10913"/>
                  <a:pt x="3537" y="13624"/>
                  <a:pt x="5929" y="16337"/>
                </a:cubicBezTo>
                <a:cubicBezTo>
                  <a:pt x="6897" y="17878"/>
                  <a:pt x="8339" y="19421"/>
                  <a:pt x="10257" y="20963"/>
                </a:cubicBezTo>
                <a:cubicBezTo>
                  <a:pt x="10257" y="21281"/>
                  <a:pt x="12667" y="21547"/>
                  <a:pt x="15533" y="21600"/>
                </a:cubicBezTo>
                <a:cubicBezTo>
                  <a:pt x="18418" y="21600"/>
                  <a:pt x="21303" y="21335"/>
                  <a:pt x="21303" y="21016"/>
                </a:cubicBezTo>
                <a:cubicBezTo>
                  <a:pt x="19861" y="18305"/>
                  <a:pt x="17943" y="15591"/>
                  <a:pt x="16976" y="12933"/>
                </a:cubicBezTo>
                <a:cubicBezTo>
                  <a:pt x="15533" y="10222"/>
                  <a:pt x="14109" y="7563"/>
                  <a:pt x="13141" y="4852"/>
                </a:cubicBezTo>
                <a:cubicBezTo>
                  <a:pt x="12667" y="3310"/>
                  <a:pt x="11224" y="1767"/>
                  <a:pt x="9307" y="279"/>
                </a:cubicBezTo>
                <a:cubicBezTo>
                  <a:pt x="8577" y="93"/>
                  <a:pt x="7025" y="0"/>
                  <a:pt x="5509"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98" name="Google Shape;277;p10"/>
          <p:cNvSpPr/>
          <p:nvPr/>
        </p:nvSpPr>
        <p:spPr>
          <a:xfrm>
            <a:off x="7318582" y="4630594"/>
            <a:ext cx="61593" cy="690022"/>
          </a:xfrm>
          <a:custGeom>
            <a:avLst/>
            <a:gdLst/>
            <a:ahLst/>
            <a:cxnLst>
              <a:cxn ang="0">
                <a:pos x="wd2" y="hd2"/>
              </a:cxn>
              <a:cxn ang="5400000">
                <a:pos x="wd2" y="hd2"/>
              </a:cxn>
              <a:cxn ang="10800000">
                <a:pos x="wd2" y="hd2"/>
              </a:cxn>
              <a:cxn ang="16200000">
                <a:pos x="wd2" y="hd2"/>
              </a:cxn>
            </a:cxnLst>
            <a:rect l="0" t="0" r="r" b="b"/>
            <a:pathLst>
              <a:path w="21311" h="21600" extrusionOk="0">
                <a:moveTo>
                  <a:pt x="8097" y="0"/>
                </a:moveTo>
                <a:cubicBezTo>
                  <a:pt x="7525" y="0"/>
                  <a:pt x="6930" y="11"/>
                  <a:pt x="6263" y="39"/>
                </a:cubicBezTo>
                <a:cubicBezTo>
                  <a:pt x="2501" y="153"/>
                  <a:pt x="1881" y="605"/>
                  <a:pt x="1238" y="946"/>
                </a:cubicBezTo>
                <a:cubicBezTo>
                  <a:pt x="619" y="1398"/>
                  <a:pt x="619" y="1853"/>
                  <a:pt x="619" y="2305"/>
                </a:cubicBezTo>
                <a:cubicBezTo>
                  <a:pt x="0" y="3157"/>
                  <a:pt x="0" y="4005"/>
                  <a:pt x="0" y="4856"/>
                </a:cubicBezTo>
                <a:cubicBezTo>
                  <a:pt x="0" y="6669"/>
                  <a:pt x="0" y="8483"/>
                  <a:pt x="1238" y="10295"/>
                </a:cubicBezTo>
                <a:cubicBezTo>
                  <a:pt x="2501" y="13865"/>
                  <a:pt x="5001" y="17435"/>
                  <a:pt x="7502" y="21005"/>
                </a:cubicBezTo>
                <a:cubicBezTo>
                  <a:pt x="7811" y="21402"/>
                  <a:pt x="11431" y="21600"/>
                  <a:pt x="14860" y="21600"/>
                </a:cubicBezTo>
                <a:cubicBezTo>
                  <a:pt x="18314" y="21600"/>
                  <a:pt x="21600" y="21402"/>
                  <a:pt x="21290" y="21005"/>
                </a:cubicBezTo>
                <a:cubicBezTo>
                  <a:pt x="18147" y="15227"/>
                  <a:pt x="17528" y="9502"/>
                  <a:pt x="15027" y="3779"/>
                </a:cubicBezTo>
                <a:cubicBezTo>
                  <a:pt x="15027" y="2928"/>
                  <a:pt x="14408" y="2135"/>
                  <a:pt x="13765" y="1342"/>
                </a:cubicBezTo>
                <a:cubicBezTo>
                  <a:pt x="13765" y="1086"/>
                  <a:pt x="13265" y="0"/>
                  <a:pt x="8097"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299" name="Google Shape;278;p10"/>
          <p:cNvSpPr/>
          <p:nvPr/>
        </p:nvSpPr>
        <p:spPr>
          <a:xfrm>
            <a:off x="7516918" y="4593223"/>
            <a:ext cx="87701" cy="709088"/>
          </a:xfrm>
          <a:custGeom>
            <a:avLst/>
            <a:gdLst/>
            <a:ahLst/>
            <a:cxnLst>
              <a:cxn ang="0">
                <a:pos x="wd2" y="hd2"/>
              </a:cxn>
              <a:cxn ang="5400000">
                <a:pos x="wd2" y="hd2"/>
              </a:cxn>
              <a:cxn ang="10800000">
                <a:pos x="wd2" y="hd2"/>
              </a:cxn>
              <a:cxn ang="16200000">
                <a:pos x="wd2" y="hd2"/>
              </a:cxn>
            </a:cxnLst>
            <a:rect l="0" t="0" r="r" b="b"/>
            <a:pathLst>
              <a:path w="21106" h="21600" extrusionOk="0">
                <a:moveTo>
                  <a:pt x="4509" y="0"/>
                </a:moveTo>
                <a:cubicBezTo>
                  <a:pt x="2951" y="0"/>
                  <a:pt x="1361" y="130"/>
                  <a:pt x="616" y="350"/>
                </a:cubicBezTo>
                <a:cubicBezTo>
                  <a:pt x="185" y="790"/>
                  <a:pt x="-262" y="1231"/>
                  <a:pt x="185" y="1619"/>
                </a:cubicBezTo>
                <a:cubicBezTo>
                  <a:pt x="185" y="2113"/>
                  <a:pt x="185" y="2556"/>
                  <a:pt x="616" y="2996"/>
                </a:cubicBezTo>
                <a:cubicBezTo>
                  <a:pt x="1047" y="3824"/>
                  <a:pt x="1494" y="4650"/>
                  <a:pt x="1494" y="5479"/>
                </a:cubicBezTo>
                <a:cubicBezTo>
                  <a:pt x="2786" y="7242"/>
                  <a:pt x="3664" y="8951"/>
                  <a:pt x="4542" y="10716"/>
                </a:cubicBezTo>
                <a:cubicBezTo>
                  <a:pt x="5403" y="12482"/>
                  <a:pt x="6712" y="14190"/>
                  <a:pt x="7590" y="15899"/>
                </a:cubicBezTo>
                <a:cubicBezTo>
                  <a:pt x="8898" y="17610"/>
                  <a:pt x="9759" y="19373"/>
                  <a:pt x="11499" y="21139"/>
                </a:cubicBezTo>
                <a:cubicBezTo>
                  <a:pt x="11896" y="21455"/>
                  <a:pt x="13901" y="21600"/>
                  <a:pt x="15988" y="21600"/>
                </a:cubicBezTo>
                <a:cubicBezTo>
                  <a:pt x="18605" y="21600"/>
                  <a:pt x="21338" y="21371"/>
                  <a:pt x="21090" y="20973"/>
                </a:cubicBezTo>
                <a:cubicBezTo>
                  <a:pt x="21090" y="19264"/>
                  <a:pt x="19781" y="17499"/>
                  <a:pt x="18920" y="15790"/>
                </a:cubicBezTo>
                <a:cubicBezTo>
                  <a:pt x="18042" y="14079"/>
                  <a:pt x="17164" y="12316"/>
                  <a:pt x="16302" y="10550"/>
                </a:cubicBezTo>
                <a:cubicBezTo>
                  <a:pt x="14994" y="8787"/>
                  <a:pt x="14116" y="7133"/>
                  <a:pt x="12807" y="5368"/>
                </a:cubicBezTo>
                <a:cubicBezTo>
                  <a:pt x="12377" y="4539"/>
                  <a:pt x="11946" y="3659"/>
                  <a:pt x="11068" y="2831"/>
                </a:cubicBezTo>
                <a:lnTo>
                  <a:pt x="9759" y="1453"/>
                </a:lnTo>
                <a:cubicBezTo>
                  <a:pt x="9759" y="1067"/>
                  <a:pt x="8898" y="625"/>
                  <a:pt x="7590" y="239"/>
                </a:cubicBezTo>
                <a:cubicBezTo>
                  <a:pt x="6844" y="73"/>
                  <a:pt x="5685" y="0"/>
                  <a:pt x="4509"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0" name="Google Shape;279;p10"/>
          <p:cNvSpPr/>
          <p:nvPr/>
        </p:nvSpPr>
        <p:spPr>
          <a:xfrm>
            <a:off x="7767291" y="4602376"/>
            <a:ext cx="58114" cy="701035"/>
          </a:xfrm>
          <a:custGeom>
            <a:avLst/>
            <a:gdLst/>
            <a:ahLst/>
            <a:cxnLst>
              <a:cxn ang="0">
                <a:pos x="wd2" y="hd2"/>
              </a:cxn>
              <a:cxn ang="5400000">
                <a:pos x="wd2" y="hd2"/>
              </a:cxn>
              <a:cxn ang="10800000">
                <a:pos x="wd2" y="hd2"/>
              </a:cxn>
              <a:cxn ang="16200000">
                <a:pos x="wd2" y="hd2"/>
              </a:cxn>
            </a:cxnLst>
            <a:rect l="0" t="0" r="r" b="b"/>
            <a:pathLst>
              <a:path w="21010" h="21600" extrusionOk="0">
                <a:moveTo>
                  <a:pt x="8543" y="0"/>
                </a:moveTo>
                <a:cubicBezTo>
                  <a:pt x="5382" y="0"/>
                  <a:pt x="1749" y="218"/>
                  <a:pt x="1376" y="517"/>
                </a:cubicBezTo>
                <a:cubicBezTo>
                  <a:pt x="57" y="2191"/>
                  <a:pt x="-590" y="3864"/>
                  <a:pt x="704" y="5592"/>
                </a:cubicBezTo>
                <a:cubicBezTo>
                  <a:pt x="704" y="7266"/>
                  <a:pt x="704" y="8996"/>
                  <a:pt x="1376" y="10725"/>
                </a:cubicBezTo>
                <a:cubicBezTo>
                  <a:pt x="2023" y="14126"/>
                  <a:pt x="2023" y="17530"/>
                  <a:pt x="4636" y="20932"/>
                </a:cubicBezTo>
                <a:cubicBezTo>
                  <a:pt x="4636" y="21377"/>
                  <a:pt x="8742" y="21600"/>
                  <a:pt x="12823" y="21600"/>
                </a:cubicBezTo>
                <a:cubicBezTo>
                  <a:pt x="16904" y="21600"/>
                  <a:pt x="21010" y="21377"/>
                  <a:pt x="21010" y="20932"/>
                </a:cubicBezTo>
                <a:cubicBezTo>
                  <a:pt x="21010" y="17473"/>
                  <a:pt x="19691" y="14071"/>
                  <a:pt x="18372" y="10612"/>
                </a:cubicBezTo>
                <a:cubicBezTo>
                  <a:pt x="18372" y="8939"/>
                  <a:pt x="17725" y="7266"/>
                  <a:pt x="17078" y="5592"/>
                </a:cubicBezTo>
                <a:cubicBezTo>
                  <a:pt x="17078" y="3809"/>
                  <a:pt x="15759" y="2078"/>
                  <a:pt x="13146" y="350"/>
                </a:cubicBezTo>
                <a:cubicBezTo>
                  <a:pt x="12624" y="102"/>
                  <a:pt x="10683" y="0"/>
                  <a:pt x="8543"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1" name="Google Shape;280;p10"/>
          <p:cNvSpPr/>
          <p:nvPr/>
        </p:nvSpPr>
        <p:spPr>
          <a:xfrm>
            <a:off x="7942223" y="4605129"/>
            <a:ext cx="64669" cy="679354"/>
          </a:xfrm>
          <a:custGeom>
            <a:avLst/>
            <a:gdLst/>
            <a:ahLst/>
            <a:cxnLst>
              <a:cxn ang="0">
                <a:pos x="wd2" y="hd2"/>
              </a:cxn>
              <a:cxn ang="5400000">
                <a:pos x="wd2" y="hd2"/>
              </a:cxn>
              <a:cxn ang="10800000">
                <a:pos x="wd2" y="hd2"/>
              </a:cxn>
              <a:cxn ang="16200000">
                <a:pos x="wd2" y="hd2"/>
              </a:cxn>
            </a:cxnLst>
            <a:rect l="0" t="0" r="r" b="b"/>
            <a:pathLst>
              <a:path w="20857" h="21600" extrusionOk="0">
                <a:moveTo>
                  <a:pt x="7515" y="0"/>
                </a:moveTo>
                <a:cubicBezTo>
                  <a:pt x="5961" y="0"/>
                  <a:pt x="4585" y="81"/>
                  <a:pt x="4341" y="274"/>
                </a:cubicBezTo>
                <a:lnTo>
                  <a:pt x="4341" y="330"/>
                </a:lnTo>
                <a:cubicBezTo>
                  <a:pt x="1433" y="2000"/>
                  <a:pt x="256" y="3727"/>
                  <a:pt x="256" y="5454"/>
                </a:cubicBezTo>
                <a:cubicBezTo>
                  <a:pt x="-321" y="7180"/>
                  <a:pt x="256" y="8907"/>
                  <a:pt x="256" y="10634"/>
                </a:cubicBezTo>
                <a:cubicBezTo>
                  <a:pt x="256" y="12417"/>
                  <a:pt x="833" y="14144"/>
                  <a:pt x="2010" y="15871"/>
                </a:cubicBezTo>
                <a:cubicBezTo>
                  <a:pt x="2010" y="17597"/>
                  <a:pt x="3764" y="19324"/>
                  <a:pt x="6095" y="21051"/>
                </a:cubicBezTo>
                <a:cubicBezTo>
                  <a:pt x="6872" y="21431"/>
                  <a:pt x="9691" y="21600"/>
                  <a:pt x="12643" y="21600"/>
                </a:cubicBezTo>
                <a:cubicBezTo>
                  <a:pt x="16395" y="21600"/>
                  <a:pt x="20369" y="21329"/>
                  <a:pt x="20702" y="20880"/>
                </a:cubicBezTo>
                <a:cubicBezTo>
                  <a:pt x="21279" y="20132"/>
                  <a:pt x="20102" y="19153"/>
                  <a:pt x="19525" y="18289"/>
                </a:cubicBezTo>
                <a:cubicBezTo>
                  <a:pt x="19525" y="17427"/>
                  <a:pt x="18948" y="16562"/>
                  <a:pt x="18349" y="15700"/>
                </a:cubicBezTo>
                <a:cubicBezTo>
                  <a:pt x="17771" y="14030"/>
                  <a:pt x="17194" y="12303"/>
                  <a:pt x="16617" y="10634"/>
                </a:cubicBezTo>
                <a:cubicBezTo>
                  <a:pt x="16018" y="8964"/>
                  <a:pt x="15441" y="7296"/>
                  <a:pt x="15441" y="5627"/>
                </a:cubicBezTo>
                <a:cubicBezTo>
                  <a:pt x="15441" y="3843"/>
                  <a:pt x="14264" y="2116"/>
                  <a:pt x="12510" y="390"/>
                </a:cubicBezTo>
                <a:cubicBezTo>
                  <a:pt x="12177" y="155"/>
                  <a:pt x="9691" y="0"/>
                  <a:pt x="751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2" name="Google Shape;281;p10"/>
          <p:cNvSpPr/>
          <p:nvPr/>
        </p:nvSpPr>
        <p:spPr>
          <a:xfrm>
            <a:off x="8103463" y="4591296"/>
            <a:ext cx="60416" cy="734762"/>
          </a:xfrm>
          <a:custGeom>
            <a:avLst/>
            <a:gdLst/>
            <a:ahLst/>
            <a:cxnLst>
              <a:cxn ang="0">
                <a:pos x="wd2" y="hd2"/>
              </a:cxn>
              <a:cxn ang="5400000">
                <a:pos x="wd2" y="hd2"/>
              </a:cxn>
              <a:cxn ang="10800000">
                <a:pos x="wd2" y="hd2"/>
              </a:cxn>
              <a:cxn ang="16200000">
                <a:pos x="wd2" y="hd2"/>
              </a:cxn>
            </a:cxnLst>
            <a:rect l="0" t="0" r="r" b="b"/>
            <a:pathLst>
              <a:path w="21207" h="21600" extrusionOk="0">
                <a:moveTo>
                  <a:pt x="16761" y="0"/>
                </a:moveTo>
                <a:cubicBezTo>
                  <a:pt x="16109" y="0"/>
                  <a:pt x="15408" y="26"/>
                  <a:pt x="14853" y="75"/>
                </a:cubicBezTo>
                <a:cubicBezTo>
                  <a:pt x="11035" y="607"/>
                  <a:pt x="9126" y="1192"/>
                  <a:pt x="9126" y="1831"/>
                </a:cubicBezTo>
                <a:cubicBezTo>
                  <a:pt x="7846" y="2469"/>
                  <a:pt x="6590" y="3161"/>
                  <a:pt x="5961" y="3853"/>
                </a:cubicBezTo>
                <a:cubicBezTo>
                  <a:pt x="4681" y="5237"/>
                  <a:pt x="3400" y="6621"/>
                  <a:pt x="2144" y="8005"/>
                </a:cubicBezTo>
                <a:cubicBezTo>
                  <a:pt x="235" y="10718"/>
                  <a:pt x="-393" y="13431"/>
                  <a:pt x="235" y="16145"/>
                </a:cubicBezTo>
                <a:cubicBezTo>
                  <a:pt x="235" y="17741"/>
                  <a:pt x="1492" y="19285"/>
                  <a:pt x="2144" y="20882"/>
                </a:cubicBezTo>
                <a:cubicBezTo>
                  <a:pt x="2772" y="21361"/>
                  <a:pt x="7387" y="21600"/>
                  <a:pt x="11760" y="21600"/>
                </a:cubicBezTo>
                <a:cubicBezTo>
                  <a:pt x="16109" y="21600"/>
                  <a:pt x="20241" y="21361"/>
                  <a:pt x="19926" y="20882"/>
                </a:cubicBezTo>
                <a:cubicBezTo>
                  <a:pt x="19298" y="18168"/>
                  <a:pt x="18018" y="15455"/>
                  <a:pt x="18018" y="12739"/>
                </a:cubicBezTo>
                <a:cubicBezTo>
                  <a:pt x="18018" y="9973"/>
                  <a:pt x="19298" y="7258"/>
                  <a:pt x="19926" y="4545"/>
                </a:cubicBezTo>
                <a:cubicBezTo>
                  <a:pt x="19926" y="3800"/>
                  <a:pt x="20555" y="3055"/>
                  <a:pt x="21207" y="2309"/>
                </a:cubicBezTo>
                <a:lnTo>
                  <a:pt x="21207" y="1139"/>
                </a:lnTo>
                <a:cubicBezTo>
                  <a:pt x="21207" y="767"/>
                  <a:pt x="20555" y="447"/>
                  <a:pt x="18670" y="127"/>
                </a:cubicBezTo>
                <a:cubicBezTo>
                  <a:pt x="18308" y="40"/>
                  <a:pt x="17583" y="0"/>
                  <a:pt x="16761"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3" name="Google Shape;282;p10"/>
          <p:cNvSpPr/>
          <p:nvPr/>
        </p:nvSpPr>
        <p:spPr>
          <a:xfrm>
            <a:off x="8296012" y="4603341"/>
            <a:ext cx="72411" cy="722716"/>
          </a:xfrm>
          <a:custGeom>
            <a:avLst/>
            <a:gdLst/>
            <a:ahLst/>
            <a:cxnLst>
              <a:cxn ang="0">
                <a:pos x="wd2" y="hd2"/>
              </a:cxn>
              <a:cxn ang="5400000">
                <a:pos x="wd2" y="hd2"/>
              </a:cxn>
              <a:cxn ang="10800000">
                <a:pos x="wd2" y="hd2"/>
              </a:cxn>
              <a:cxn ang="16200000">
                <a:pos x="wd2" y="hd2"/>
              </a:cxn>
            </a:cxnLst>
            <a:rect l="0" t="0" r="r" b="b"/>
            <a:pathLst>
              <a:path w="21600" h="21600" extrusionOk="0">
                <a:moveTo>
                  <a:pt x="4805" y="0"/>
                </a:moveTo>
                <a:cubicBezTo>
                  <a:pt x="2402" y="0"/>
                  <a:pt x="0" y="167"/>
                  <a:pt x="0" y="473"/>
                </a:cubicBezTo>
                <a:cubicBezTo>
                  <a:pt x="2156" y="3828"/>
                  <a:pt x="4846" y="7237"/>
                  <a:pt x="5934" y="10644"/>
                </a:cubicBezTo>
                <a:cubicBezTo>
                  <a:pt x="6468" y="12322"/>
                  <a:pt x="6468" y="13999"/>
                  <a:pt x="5934" y="15675"/>
                </a:cubicBezTo>
                <a:cubicBezTo>
                  <a:pt x="5400" y="17354"/>
                  <a:pt x="4312" y="19140"/>
                  <a:pt x="4312" y="20870"/>
                </a:cubicBezTo>
                <a:cubicBezTo>
                  <a:pt x="4312" y="21357"/>
                  <a:pt x="8090" y="21600"/>
                  <a:pt x="11868" y="21600"/>
                </a:cubicBezTo>
                <a:cubicBezTo>
                  <a:pt x="15646" y="21600"/>
                  <a:pt x="19424" y="21357"/>
                  <a:pt x="19424" y="20870"/>
                </a:cubicBezTo>
                <a:cubicBezTo>
                  <a:pt x="21046" y="19140"/>
                  <a:pt x="21600" y="17408"/>
                  <a:pt x="21600" y="15675"/>
                </a:cubicBezTo>
                <a:cubicBezTo>
                  <a:pt x="21600" y="13945"/>
                  <a:pt x="21600" y="12267"/>
                  <a:pt x="20512" y="10537"/>
                </a:cubicBezTo>
                <a:cubicBezTo>
                  <a:pt x="19424" y="7128"/>
                  <a:pt x="15646" y="3719"/>
                  <a:pt x="9178" y="311"/>
                </a:cubicBezTo>
                <a:cubicBezTo>
                  <a:pt x="8459" y="99"/>
                  <a:pt x="6632" y="0"/>
                  <a:pt x="480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4" name="Google Shape;283;p10"/>
          <p:cNvSpPr/>
          <p:nvPr/>
        </p:nvSpPr>
        <p:spPr>
          <a:xfrm>
            <a:off x="8499856" y="4604785"/>
            <a:ext cx="56798" cy="768832"/>
          </a:xfrm>
          <a:custGeom>
            <a:avLst/>
            <a:gdLst/>
            <a:ahLst/>
            <a:cxnLst>
              <a:cxn ang="0">
                <a:pos x="wd2" y="hd2"/>
              </a:cxn>
              <a:cxn ang="5400000">
                <a:pos x="wd2" y="hd2"/>
              </a:cxn>
              <a:cxn ang="10800000">
                <a:pos x="wd2" y="hd2"/>
              </a:cxn>
              <a:cxn ang="16200000">
                <a:pos x="wd2" y="hd2"/>
              </a:cxn>
            </a:cxnLst>
            <a:rect l="0" t="0" r="r" b="b"/>
            <a:pathLst>
              <a:path w="21168" h="21600" extrusionOk="0">
                <a:moveTo>
                  <a:pt x="7905" y="0"/>
                </a:moveTo>
                <a:cubicBezTo>
                  <a:pt x="5109" y="0"/>
                  <a:pt x="1979" y="168"/>
                  <a:pt x="1595" y="404"/>
                </a:cubicBezTo>
                <a:lnTo>
                  <a:pt x="2262" y="404"/>
                </a:lnTo>
                <a:cubicBezTo>
                  <a:pt x="261" y="1727"/>
                  <a:pt x="-432" y="3050"/>
                  <a:pt x="261" y="4422"/>
                </a:cubicBezTo>
                <a:lnTo>
                  <a:pt x="261" y="8439"/>
                </a:lnTo>
                <a:cubicBezTo>
                  <a:pt x="261" y="11084"/>
                  <a:pt x="261" y="13730"/>
                  <a:pt x="1595" y="16373"/>
                </a:cubicBezTo>
                <a:cubicBezTo>
                  <a:pt x="2262" y="17899"/>
                  <a:pt x="2954" y="19425"/>
                  <a:pt x="3621" y="20950"/>
                </a:cubicBezTo>
                <a:cubicBezTo>
                  <a:pt x="3621" y="21383"/>
                  <a:pt x="8008" y="21600"/>
                  <a:pt x="12395" y="21600"/>
                </a:cubicBezTo>
                <a:cubicBezTo>
                  <a:pt x="16781" y="21600"/>
                  <a:pt x="21168" y="21383"/>
                  <a:pt x="21168" y="20950"/>
                </a:cubicBezTo>
                <a:cubicBezTo>
                  <a:pt x="21168" y="15559"/>
                  <a:pt x="19808" y="10170"/>
                  <a:pt x="16448" y="4778"/>
                </a:cubicBezTo>
                <a:cubicBezTo>
                  <a:pt x="15755" y="3253"/>
                  <a:pt x="14421" y="1777"/>
                  <a:pt x="12395" y="302"/>
                </a:cubicBezTo>
                <a:cubicBezTo>
                  <a:pt x="11830" y="89"/>
                  <a:pt x="9958" y="0"/>
                  <a:pt x="7905" y="0"/>
                </a:cubicBezTo>
                <a:close/>
              </a:path>
            </a:pathLst>
          </a:custGeom>
          <a:solidFill>
            <a:srgbClr val="282520"/>
          </a:solidFill>
          <a:ln w="12700">
            <a:miter lim="400000"/>
          </a:ln>
        </p:spPr>
        <p:txBody>
          <a:bodyPr lIns="0" tIns="0" rIns="0" bIns="0" anchor="ctr"/>
          <a:lstStyle/>
          <a:p>
            <a:pPr>
              <a:defRPr>
                <a:solidFill>
                  <a:srgbClr val="000000"/>
                </a:solidFill>
              </a:defRPr>
            </a:pPr>
            <a:endParaRPr/>
          </a:p>
        </p:txBody>
      </p:sp>
      <p:sp>
        <p:nvSpPr>
          <p:cNvPr id="305" name="Google Shape;284;p10"/>
          <p:cNvSpPr/>
          <p:nvPr/>
        </p:nvSpPr>
        <p:spPr>
          <a:xfrm rot="8677776">
            <a:off x="-240369" y="3682309"/>
            <a:ext cx="1670917" cy="1947047"/>
          </a:xfrm>
          <a:custGeom>
            <a:avLst/>
            <a:gdLst/>
            <a:ahLst/>
            <a:cxnLst>
              <a:cxn ang="0">
                <a:pos x="wd2" y="hd2"/>
              </a:cxn>
              <a:cxn ang="5400000">
                <a:pos x="wd2" y="hd2"/>
              </a:cxn>
              <a:cxn ang="10800000">
                <a:pos x="wd2" y="hd2"/>
              </a:cxn>
              <a:cxn ang="16200000">
                <a:pos x="wd2" y="hd2"/>
              </a:cxn>
            </a:cxnLst>
            <a:rect l="0" t="0" r="r" b="b"/>
            <a:pathLst>
              <a:path w="20822" h="21600" extrusionOk="0">
                <a:moveTo>
                  <a:pt x="12189" y="0"/>
                </a:moveTo>
                <a:cubicBezTo>
                  <a:pt x="12063" y="0"/>
                  <a:pt x="11938" y="3"/>
                  <a:pt x="11810" y="9"/>
                </a:cubicBezTo>
                <a:cubicBezTo>
                  <a:pt x="7051" y="196"/>
                  <a:pt x="2829" y="3311"/>
                  <a:pt x="1010" y="7215"/>
                </a:cubicBezTo>
                <a:cubicBezTo>
                  <a:pt x="-717" y="10911"/>
                  <a:pt x="-320" y="15583"/>
                  <a:pt x="2899" y="18367"/>
                </a:cubicBezTo>
                <a:cubicBezTo>
                  <a:pt x="4275" y="19571"/>
                  <a:pt x="6071" y="20360"/>
                  <a:pt x="7914" y="20900"/>
                </a:cubicBezTo>
                <a:cubicBezTo>
                  <a:pt x="9373" y="21330"/>
                  <a:pt x="10973" y="21600"/>
                  <a:pt x="12533" y="21600"/>
                </a:cubicBezTo>
                <a:cubicBezTo>
                  <a:pt x="14736" y="21600"/>
                  <a:pt x="16857" y="21061"/>
                  <a:pt x="18387" y="19675"/>
                </a:cubicBezTo>
                <a:cubicBezTo>
                  <a:pt x="20253" y="17972"/>
                  <a:pt x="20744" y="15418"/>
                  <a:pt x="20813" y="13030"/>
                </a:cubicBezTo>
                <a:cubicBezTo>
                  <a:pt x="20883" y="10205"/>
                  <a:pt x="20510" y="7402"/>
                  <a:pt x="19717" y="4661"/>
                </a:cubicBezTo>
                <a:cubicBezTo>
                  <a:pt x="19227" y="3000"/>
                  <a:pt x="18247" y="2044"/>
                  <a:pt x="16591" y="1172"/>
                </a:cubicBezTo>
                <a:cubicBezTo>
                  <a:pt x="15208" y="479"/>
                  <a:pt x="13783" y="0"/>
                  <a:pt x="1218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06" name="Google Shape;285;p10"/>
          <p:cNvSpPr/>
          <p:nvPr/>
        </p:nvSpPr>
        <p:spPr>
          <a:xfrm>
            <a:off x="8193711" y="203197"/>
            <a:ext cx="2190020" cy="2368502"/>
          </a:xfrm>
          <a:custGeom>
            <a:avLst/>
            <a:gdLst/>
            <a:ahLst/>
            <a:cxnLst>
              <a:cxn ang="0">
                <a:pos x="wd2" y="hd2"/>
              </a:cxn>
              <a:cxn ang="5400000">
                <a:pos x="wd2" y="hd2"/>
              </a:cxn>
              <a:cxn ang="10800000">
                <a:pos x="wd2" y="hd2"/>
              </a:cxn>
              <a:cxn ang="16200000">
                <a:pos x="wd2" y="hd2"/>
              </a:cxn>
            </a:cxnLst>
            <a:rect l="0" t="0" r="r" b="b"/>
            <a:pathLst>
              <a:path w="21097" h="21600" extrusionOk="0">
                <a:moveTo>
                  <a:pt x="11582" y="0"/>
                </a:moveTo>
                <a:cubicBezTo>
                  <a:pt x="11220" y="0"/>
                  <a:pt x="10858" y="18"/>
                  <a:pt x="10499" y="54"/>
                </a:cubicBezTo>
                <a:cubicBezTo>
                  <a:pt x="8121" y="291"/>
                  <a:pt x="5863" y="1253"/>
                  <a:pt x="3856" y="2497"/>
                </a:cubicBezTo>
                <a:cubicBezTo>
                  <a:pt x="3402" y="2791"/>
                  <a:pt x="2960" y="3085"/>
                  <a:pt x="2530" y="3413"/>
                </a:cubicBezTo>
                <a:cubicBezTo>
                  <a:pt x="1311" y="4352"/>
                  <a:pt x="-194" y="5584"/>
                  <a:pt x="21" y="7235"/>
                </a:cubicBezTo>
                <a:cubicBezTo>
                  <a:pt x="571" y="11420"/>
                  <a:pt x="3056" y="15141"/>
                  <a:pt x="5863" y="18421"/>
                </a:cubicBezTo>
                <a:cubicBezTo>
                  <a:pt x="6723" y="19416"/>
                  <a:pt x="7655" y="20423"/>
                  <a:pt x="8861" y="21011"/>
                </a:cubicBezTo>
                <a:cubicBezTo>
                  <a:pt x="9697" y="21418"/>
                  <a:pt x="10617" y="21600"/>
                  <a:pt x="11550" y="21600"/>
                </a:cubicBezTo>
                <a:cubicBezTo>
                  <a:pt x="12897" y="21600"/>
                  <a:pt x="14270" y="21221"/>
                  <a:pt x="15456" y="20592"/>
                </a:cubicBezTo>
                <a:cubicBezTo>
                  <a:pt x="17977" y="19258"/>
                  <a:pt x="19817" y="16883"/>
                  <a:pt x="20605" y="14248"/>
                </a:cubicBezTo>
                <a:cubicBezTo>
                  <a:pt x="21406" y="11612"/>
                  <a:pt x="21191" y="8751"/>
                  <a:pt x="20235" y="6161"/>
                </a:cubicBezTo>
                <a:cubicBezTo>
                  <a:pt x="19614" y="4510"/>
                  <a:pt x="18682" y="2926"/>
                  <a:pt x="17260" y="1807"/>
                </a:cubicBezTo>
                <a:cubicBezTo>
                  <a:pt x="15687" y="577"/>
                  <a:pt x="13631" y="0"/>
                  <a:pt x="11582"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3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Off val="44000"/>
          </a:schemeClr>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17425" y="350425"/>
            <a:ext cx="7709100" cy="613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ormAutofit/>
          </a:bodyPr>
          <a:lstStyle/>
          <a:p>
            <a:r>
              <a:t>Title Text</a:t>
            </a:r>
          </a:p>
        </p:txBody>
      </p:sp>
      <p:grpSp>
        <p:nvGrpSpPr>
          <p:cNvPr id="10" name="Google Shape;143;p6"/>
          <p:cNvGrpSpPr/>
          <p:nvPr/>
        </p:nvGrpSpPr>
        <p:grpSpPr>
          <a:xfrm>
            <a:off x="7776012" y="513574"/>
            <a:ext cx="1130601" cy="254775"/>
            <a:chOff x="0" y="0"/>
            <a:chExt cx="1130599" cy="254774"/>
          </a:xfrm>
        </p:grpSpPr>
        <p:sp>
          <p:nvSpPr>
            <p:cNvPr id="3" name="Google Shape;144;p6"/>
            <p:cNvSpPr/>
            <p:nvPr/>
          </p:nvSpPr>
          <p:spPr>
            <a:xfrm rot="4849214">
              <a:off x="167204" y="110647"/>
              <a:ext cx="74907" cy="73032"/>
            </a:xfrm>
            <a:custGeom>
              <a:avLst/>
              <a:gdLst/>
              <a:ahLst/>
              <a:cxnLst>
                <a:cxn ang="0">
                  <a:pos x="wd2" y="hd2"/>
                </a:cxn>
                <a:cxn ang="5400000">
                  <a:pos x="wd2" y="hd2"/>
                </a:cxn>
                <a:cxn ang="10800000">
                  <a:pos x="wd2" y="hd2"/>
                </a:cxn>
                <a:cxn ang="16200000">
                  <a:pos x="wd2" y="hd2"/>
                </a:cxn>
              </a:cxnLst>
              <a:rect l="0" t="0" r="r" b="b"/>
              <a:pathLst>
                <a:path w="21600" h="21600" extrusionOk="0">
                  <a:moveTo>
                    <a:pt x="10009" y="0"/>
                  </a:moveTo>
                  <a:cubicBezTo>
                    <a:pt x="8428" y="534"/>
                    <a:pt x="6846" y="1068"/>
                    <a:pt x="5805" y="2156"/>
                  </a:cubicBezTo>
                  <a:lnTo>
                    <a:pt x="6326" y="2690"/>
                  </a:lnTo>
                  <a:lnTo>
                    <a:pt x="2642" y="5400"/>
                  </a:lnTo>
                  <a:cubicBezTo>
                    <a:pt x="2102" y="6468"/>
                    <a:pt x="1061" y="7556"/>
                    <a:pt x="1061" y="8644"/>
                  </a:cubicBezTo>
                  <a:cubicBezTo>
                    <a:pt x="541" y="9712"/>
                    <a:pt x="0" y="10800"/>
                    <a:pt x="0" y="12422"/>
                  </a:cubicBezTo>
                  <a:cubicBezTo>
                    <a:pt x="0" y="13490"/>
                    <a:pt x="541" y="14578"/>
                    <a:pt x="1061" y="16200"/>
                  </a:cubicBezTo>
                  <a:cubicBezTo>
                    <a:pt x="1061" y="17268"/>
                    <a:pt x="2102" y="18356"/>
                    <a:pt x="2642" y="18890"/>
                  </a:cubicBezTo>
                  <a:cubicBezTo>
                    <a:pt x="4744" y="20512"/>
                    <a:pt x="6846" y="21600"/>
                    <a:pt x="9489" y="21600"/>
                  </a:cubicBezTo>
                  <a:cubicBezTo>
                    <a:pt x="12111" y="21600"/>
                    <a:pt x="14213" y="21046"/>
                    <a:pt x="15795" y="18890"/>
                  </a:cubicBezTo>
                  <a:lnTo>
                    <a:pt x="18958" y="15646"/>
                  </a:lnTo>
                  <a:cubicBezTo>
                    <a:pt x="19478" y="14578"/>
                    <a:pt x="20539" y="13490"/>
                    <a:pt x="20539" y="12422"/>
                  </a:cubicBezTo>
                  <a:cubicBezTo>
                    <a:pt x="21059" y="11334"/>
                    <a:pt x="21600" y="10246"/>
                    <a:pt x="21600" y="9178"/>
                  </a:cubicBezTo>
                  <a:cubicBezTo>
                    <a:pt x="21600" y="7556"/>
                    <a:pt x="21059" y="6468"/>
                    <a:pt x="20539" y="5400"/>
                  </a:cubicBezTo>
                  <a:cubicBezTo>
                    <a:pt x="20539" y="4312"/>
                    <a:pt x="19478" y="3244"/>
                    <a:pt x="18958" y="2690"/>
                  </a:cubicBezTo>
                  <a:cubicBezTo>
                    <a:pt x="16856" y="534"/>
                    <a:pt x="14754" y="0"/>
                    <a:pt x="12111"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 name="Google Shape;145;p6"/>
            <p:cNvSpPr/>
            <p:nvPr/>
          </p:nvSpPr>
          <p:spPr>
            <a:xfrm rot="4849214">
              <a:off x="4481" y="31155"/>
              <a:ext cx="64355" cy="63869"/>
            </a:xfrm>
            <a:custGeom>
              <a:avLst/>
              <a:gdLst/>
              <a:ahLst/>
              <a:cxnLst>
                <a:cxn ang="0">
                  <a:pos x="wd2" y="hd2"/>
                </a:cxn>
                <a:cxn ang="5400000">
                  <a:pos x="wd2" y="hd2"/>
                </a:cxn>
                <a:cxn ang="10800000">
                  <a:pos x="wd2" y="hd2"/>
                </a:cxn>
                <a:cxn ang="16200000">
                  <a:pos x="wd2" y="hd2"/>
                </a:cxn>
              </a:cxnLst>
              <a:rect l="0" t="0" r="r" b="b"/>
              <a:pathLst>
                <a:path w="16200" h="21600" extrusionOk="0">
                  <a:moveTo>
                    <a:pt x="7930" y="0"/>
                  </a:moveTo>
                  <a:cubicBezTo>
                    <a:pt x="-2643" y="0"/>
                    <a:pt x="-2643" y="21600"/>
                    <a:pt x="7930" y="21600"/>
                  </a:cubicBezTo>
                  <a:cubicBezTo>
                    <a:pt x="18957" y="21600"/>
                    <a:pt x="18957" y="0"/>
                    <a:pt x="7930"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 name="Google Shape;146;p6"/>
            <p:cNvSpPr/>
            <p:nvPr/>
          </p:nvSpPr>
          <p:spPr>
            <a:xfrm rot="4849214">
              <a:off x="421914" y="126333"/>
              <a:ext cx="72582" cy="78517"/>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6" name="Google Shape;147;p6"/>
            <p:cNvSpPr/>
            <p:nvPr/>
          </p:nvSpPr>
          <p:spPr>
            <a:xfrm rot="4849214">
              <a:off x="515974" y="5822"/>
              <a:ext cx="108195" cy="113228"/>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7" name="Google Shape;148;p6"/>
            <p:cNvSpPr/>
            <p:nvPr/>
          </p:nvSpPr>
          <p:spPr>
            <a:xfrm rot="4849214">
              <a:off x="654289" y="176608"/>
              <a:ext cx="72581" cy="73032"/>
            </a:xfrm>
            <a:prstGeom prst="ellipse">
              <a:avLst/>
            </a:pr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8" name="Google Shape;149;p6"/>
            <p:cNvSpPr/>
            <p:nvPr/>
          </p:nvSpPr>
          <p:spPr>
            <a:xfrm rot="4849214">
              <a:off x="859751" y="40288"/>
              <a:ext cx="87625" cy="85876"/>
            </a:xfrm>
            <a:custGeom>
              <a:avLst/>
              <a:gdLst/>
              <a:ahLst/>
              <a:cxnLst>
                <a:cxn ang="0">
                  <a:pos x="wd2" y="hd2"/>
                </a:cxn>
                <a:cxn ang="5400000">
                  <a:pos x="wd2" y="hd2"/>
                </a:cxn>
                <a:cxn ang="10800000">
                  <a:pos x="wd2" y="hd2"/>
                </a:cxn>
                <a:cxn ang="16200000">
                  <a:pos x="wd2" y="hd2"/>
                </a:cxn>
              </a:cxnLst>
              <a:rect l="0" t="0" r="r" b="b"/>
              <a:pathLst>
                <a:path w="16199" h="21600" extrusionOk="0">
                  <a:moveTo>
                    <a:pt x="8429" y="0"/>
                  </a:moveTo>
                  <a:cubicBezTo>
                    <a:pt x="8327" y="0"/>
                    <a:pt x="8211" y="0"/>
                    <a:pt x="8096" y="17"/>
                  </a:cubicBezTo>
                  <a:cubicBezTo>
                    <a:pt x="-2698" y="17"/>
                    <a:pt x="-2698" y="21600"/>
                    <a:pt x="8096" y="21600"/>
                  </a:cubicBezTo>
                  <a:cubicBezTo>
                    <a:pt x="18786" y="21600"/>
                    <a:pt x="18902" y="0"/>
                    <a:pt x="8429"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9" name="Google Shape;150;p6"/>
            <p:cNvSpPr/>
            <p:nvPr/>
          </p:nvSpPr>
          <p:spPr>
            <a:xfrm rot="4849214">
              <a:off x="1060541" y="49800"/>
              <a:ext cx="60259" cy="71158"/>
            </a:xfrm>
            <a:custGeom>
              <a:avLst/>
              <a:gdLst/>
              <a:ahLst/>
              <a:cxnLst>
                <a:cxn ang="0">
                  <a:pos x="wd2" y="hd2"/>
                </a:cxn>
                <a:cxn ang="5400000">
                  <a:pos x="wd2" y="hd2"/>
                </a:cxn>
                <a:cxn ang="10800000">
                  <a:pos x="wd2" y="hd2"/>
                </a:cxn>
                <a:cxn ang="16200000">
                  <a:pos x="wd2" y="hd2"/>
                </a:cxn>
              </a:cxnLst>
              <a:rect l="0" t="0" r="r" b="b"/>
              <a:pathLst>
                <a:path w="21600" h="21600" extrusionOk="0">
                  <a:moveTo>
                    <a:pt x="11124" y="0"/>
                  </a:moveTo>
                  <a:cubicBezTo>
                    <a:pt x="7839" y="0"/>
                    <a:pt x="5226" y="1096"/>
                    <a:pt x="3260" y="2761"/>
                  </a:cubicBezTo>
                  <a:lnTo>
                    <a:pt x="1966" y="4425"/>
                  </a:lnTo>
                  <a:cubicBezTo>
                    <a:pt x="647" y="6090"/>
                    <a:pt x="0" y="7755"/>
                    <a:pt x="647" y="9420"/>
                  </a:cubicBezTo>
                  <a:lnTo>
                    <a:pt x="0" y="9420"/>
                  </a:lnTo>
                  <a:lnTo>
                    <a:pt x="0" y="12180"/>
                  </a:lnTo>
                  <a:cubicBezTo>
                    <a:pt x="0" y="13845"/>
                    <a:pt x="0" y="14962"/>
                    <a:pt x="647" y="16058"/>
                  </a:cubicBezTo>
                  <a:cubicBezTo>
                    <a:pt x="1966" y="18292"/>
                    <a:pt x="3907" y="19935"/>
                    <a:pt x="6545" y="21052"/>
                  </a:cubicBezTo>
                  <a:cubicBezTo>
                    <a:pt x="7839" y="21600"/>
                    <a:pt x="9158" y="21600"/>
                    <a:pt x="10452" y="21600"/>
                  </a:cubicBezTo>
                  <a:cubicBezTo>
                    <a:pt x="13736" y="21600"/>
                    <a:pt x="16349" y="20504"/>
                    <a:pt x="18315" y="18839"/>
                  </a:cubicBezTo>
                  <a:cubicBezTo>
                    <a:pt x="20281" y="17175"/>
                    <a:pt x="21600" y="14962"/>
                    <a:pt x="21600" y="12180"/>
                  </a:cubicBezTo>
                  <a:lnTo>
                    <a:pt x="21600" y="9420"/>
                  </a:lnTo>
                  <a:cubicBezTo>
                    <a:pt x="21600" y="6638"/>
                    <a:pt x="20281" y="4425"/>
                    <a:pt x="18315" y="2761"/>
                  </a:cubicBezTo>
                  <a:cubicBezTo>
                    <a:pt x="16349" y="1096"/>
                    <a:pt x="13736" y="548"/>
                    <a:pt x="11124" y="0"/>
                  </a:cubicBezTo>
                  <a:close/>
                </a:path>
              </a:pathLst>
            </a:custGeom>
            <a:solidFill>
              <a:srgbClr val="282520"/>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1"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lstStyle/>
          <a:p>
            <a:r>
              <a:t>Body Level One</a:t>
            </a:r>
          </a:p>
          <a:p>
            <a:pPr lvl="1"/>
            <a:r>
              <a:t>Body Level Two</a:t>
            </a:r>
          </a:p>
          <a:p>
            <a:pPr lvl="2"/>
            <a:r>
              <a:t>Body Level Three</a:t>
            </a:r>
          </a:p>
          <a:p>
            <a:pPr lvl="3"/>
            <a:r>
              <a:t>Body Level Four</a:t>
            </a:r>
          </a:p>
          <a:p>
            <a:pPr lvl="4"/>
            <a:r>
              <a:t>Body Level Five</a:t>
            </a:r>
          </a:p>
        </p:txBody>
      </p:sp>
      <p:sp>
        <p:nvSpPr>
          <p:cNvPr id="12" name="Slide Number"/>
          <p:cNvSpPr txBox="1">
            <a:spLocks noGrp="1"/>
          </p:cNvSpPr>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Lst>
  <p:transition spd="med"/>
  <p:hf hdr="0" ftr="0" dt="0"/>
  <p:txStyles>
    <p:titleStyle>
      <a:lvl1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1pPr>
      <a:lvl2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2pPr>
      <a:lvl3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3pPr>
      <a:lvl4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4pPr>
      <a:lvl5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5pPr>
      <a:lvl6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6pPr>
      <a:lvl7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7pPr>
      <a:lvl8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8pPr>
      <a:lvl9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282520"/>
          </a:solidFill>
          <a:uFillTx/>
          <a:latin typeface="Rubik Mono One"/>
          <a:ea typeface="Rubik Mono One"/>
          <a:cs typeface="Rubik Mono One"/>
          <a:sym typeface="Rubik Mono One"/>
        </a:defRPr>
      </a:lvl9pPr>
    </p:titleStyle>
    <p:bodyStyle>
      <a:lvl1pPr marL="4572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1pPr>
      <a:lvl2pPr marL="9144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2pPr>
      <a:lvl3pPr marL="13716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3pPr>
      <a:lvl4pPr marL="18288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4pPr>
      <a:lvl5pPr marL="22860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5pPr>
      <a:lvl6pPr marL="27432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6pPr>
      <a:lvl7pPr marL="32004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7pPr>
      <a:lvl8pPr marL="36576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8pPr>
      <a:lvl9pPr marL="4114800" marR="0" indent="-317500" algn="l" defTabSz="914400" rtl="0" latinLnBrk="0">
        <a:lnSpc>
          <a:spcPct val="115000"/>
        </a:lnSpc>
        <a:spcBef>
          <a:spcPts val="0"/>
        </a:spcBef>
        <a:spcAft>
          <a:spcPts val="0"/>
        </a:spcAft>
        <a:buClr>
          <a:srgbClr val="282520"/>
        </a:buClr>
        <a:buSzPts val="1400"/>
        <a:buFont typeface="Helvetica"/>
        <a:buChar char="■"/>
        <a:tabLst/>
        <a:defRPr sz="1400" b="0" i="0" u="none" strike="noStrike" cap="none" spc="0" baseline="0">
          <a:solidFill>
            <a:srgbClr val="282520"/>
          </a:solidFill>
          <a:uFillTx/>
          <a:latin typeface="Asap"/>
          <a:ea typeface="Asap"/>
          <a:cs typeface="Asap"/>
          <a:sym typeface="Asap"/>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ali_3329@limu.edu.ly"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Google Shape;1201;p44"/>
          <p:cNvSpPr txBox="1">
            <a:spLocks noGrp="1"/>
          </p:cNvSpPr>
          <p:nvPr>
            <p:ph type="ctrTitle"/>
          </p:nvPr>
        </p:nvSpPr>
        <p:spPr>
          <a:xfrm>
            <a:off x="1265549" y="1614518"/>
            <a:ext cx="6308102" cy="1988653"/>
          </a:xfrm>
          <a:prstGeom prst="rect">
            <a:avLst/>
          </a:prstGeom>
          <a:solidFill>
            <a:schemeClr val="accent2">
              <a:lumMod val="60000"/>
              <a:lumOff val="40000"/>
            </a:schemeClr>
          </a:solidFill>
        </p:spPr>
        <p:txBody>
          <a:bodyPr/>
          <a:lstStyle/>
          <a:p>
            <a:r>
              <a:rPr dirty="0"/>
              <a:t>The </a:t>
            </a:r>
            <a:r>
              <a:rPr lang="en-US" dirty="0" smtClean="0"/>
              <a:t>P</a:t>
            </a:r>
            <a:r>
              <a:rPr dirty="0" smtClean="0"/>
              <a:t>rinciples </a:t>
            </a:r>
            <a:r>
              <a:rPr dirty="0"/>
              <a:t>of Verbal Messages</a:t>
            </a:r>
          </a:p>
        </p:txBody>
      </p:sp>
      <p:sp>
        <p:nvSpPr>
          <p:cNvPr id="1352" name="Google Shape;1202;p44"/>
          <p:cNvSpPr txBox="1">
            <a:spLocks noGrp="1"/>
          </p:cNvSpPr>
          <p:nvPr>
            <p:ph type="subTitle" sz="quarter" idx="1"/>
          </p:nvPr>
        </p:nvSpPr>
        <p:spPr>
          <a:xfrm>
            <a:off x="2133038" y="4095964"/>
            <a:ext cx="4783802" cy="671298"/>
          </a:xfrm>
          <a:prstGeom prst="rect">
            <a:avLst/>
          </a:prstGeom>
        </p:spPr>
        <p:txBody>
          <a:bodyPr/>
          <a:lstStyle/>
          <a:p>
            <a:pPr marL="0" indent="0"/>
            <a:r>
              <a:rPr dirty="0"/>
              <a:t>Ali </a:t>
            </a:r>
            <a:r>
              <a:rPr dirty="0" err="1"/>
              <a:t>Alhsuni</a:t>
            </a:r>
            <a:r>
              <a:rPr dirty="0"/>
              <a:t> 3329</a:t>
            </a:r>
          </a:p>
          <a:p>
            <a:pPr marL="0" indent="0"/>
            <a:r>
              <a:rPr u="sng" dirty="0">
                <a:uFill>
                  <a:solidFill>
                    <a:srgbClr val="282520"/>
                  </a:solidFill>
                </a:uFill>
                <a:hlinkClick r:id="rId2"/>
              </a:rPr>
              <a:t>ali_3329@limu.edu.ly</a:t>
            </a:r>
          </a:p>
        </p:txBody>
      </p:sp>
      <p:pic>
        <p:nvPicPr>
          <p:cNvPr id="1353" name="Unknown.jpeg" descr="Unknown.jpeg"/>
          <p:cNvPicPr>
            <a:picLocks noChangeAspect="1"/>
          </p:cNvPicPr>
          <p:nvPr/>
        </p:nvPicPr>
        <p:blipFill>
          <a:blip r:embed="rId3">
            <a:extLst/>
          </a:blip>
          <a:stretch>
            <a:fillRect/>
          </a:stretch>
        </p:blipFill>
        <p:spPr>
          <a:xfrm>
            <a:off x="7460245" y="43320"/>
            <a:ext cx="1683755" cy="1426689"/>
          </a:xfrm>
          <a:prstGeom prst="rect">
            <a:avLst/>
          </a:prstGeom>
          <a:ln w="12700">
            <a:miter lim="400000"/>
          </a:ln>
        </p:spPr>
      </p:pic>
      <p:pic>
        <p:nvPicPr>
          <p:cNvPr id="1354" name="118764626_3569911879694216_3368222571889850823_n.png" descr="118764626_3569911879694216_3368222571889850823_n.png"/>
          <p:cNvPicPr>
            <a:picLocks noChangeAspect="1"/>
          </p:cNvPicPr>
          <p:nvPr/>
        </p:nvPicPr>
        <p:blipFill>
          <a:blip r:embed="rId4">
            <a:extLst/>
          </a:blip>
          <a:stretch>
            <a:fillRect/>
          </a:stretch>
        </p:blipFill>
        <p:spPr>
          <a:xfrm>
            <a:off x="100928" y="16549"/>
            <a:ext cx="1725394" cy="1453460"/>
          </a:xfrm>
          <a:prstGeom prst="rect">
            <a:avLst/>
          </a:prstGeom>
          <a:ln w="12700">
            <a:miter lim="400000"/>
          </a:ln>
        </p:spPr>
      </p:pic>
      <p:sp>
        <p:nvSpPr>
          <p:cNvPr id="1355" name="LIBYAN INTERNATIONAL MEDICAL UNIVERSITY"/>
          <p:cNvSpPr txBox="1"/>
          <p:nvPr/>
        </p:nvSpPr>
        <p:spPr>
          <a:xfrm>
            <a:off x="2078609" y="156344"/>
            <a:ext cx="3949799"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marL="317500" indent="-317500">
              <a:defRPr sz="1800">
                <a:solidFill>
                  <a:srgbClr val="191919"/>
                </a:solidFill>
                <a:latin typeface="Asap"/>
                <a:ea typeface="Asap"/>
                <a:cs typeface="Asap"/>
                <a:sym typeface="Asap"/>
              </a:defRPr>
            </a:lvl1pPr>
          </a:lstStyle>
          <a:p>
            <a:r>
              <a:rPr lang="en-US" dirty="0" smtClean="0"/>
              <a:t>Libyan International Medical University</a:t>
            </a:r>
            <a:endParaRPr lang="en-US" dirty="0"/>
          </a:p>
        </p:txBody>
      </p:sp>
      <p:sp>
        <p:nvSpPr>
          <p:cNvPr id="1356" name="FACULTY OF BUSINESS ADMINISTRATION"/>
          <p:cNvSpPr txBox="1"/>
          <p:nvPr/>
        </p:nvSpPr>
        <p:spPr>
          <a:xfrm>
            <a:off x="2316882" y="580253"/>
            <a:ext cx="3799117" cy="2923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1900"/>
            </a:lvl1pPr>
          </a:lstStyle>
          <a:p>
            <a:r>
              <a:rPr lang="en-US" dirty="0" smtClean="0"/>
              <a:t>Faculty of Business Administration </a:t>
            </a:r>
            <a:endParaRPr lang="en-US" dirty="0"/>
          </a:p>
        </p:txBody>
      </p:sp>
      <p:sp>
        <p:nvSpPr>
          <p:cNvPr id="1357" name="Slide Number"/>
          <p:cNvSpPr txBox="1">
            <a:spLocks noGrp="1"/>
          </p:cNvSpPr>
          <p:nvPr>
            <p:ph type="sldNum" sz="quarter" idx="4294967295"/>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0" name="Google Shape;1740;p66"/>
          <p:cNvSpPr txBox="1">
            <a:spLocks noGrp="1"/>
          </p:cNvSpPr>
          <p:nvPr>
            <p:ph type="title"/>
          </p:nvPr>
        </p:nvSpPr>
        <p:spPr>
          <a:xfrm>
            <a:off x="1952850" y="1858049"/>
            <a:ext cx="5238301" cy="713701"/>
          </a:xfrm>
          <a:prstGeom prst="rect">
            <a:avLst/>
          </a:prstGeom>
        </p:spPr>
        <p:txBody>
          <a:bodyPr/>
          <a:lstStyle/>
          <a:p>
            <a:r>
              <a:t>Thank you</a:t>
            </a:r>
          </a:p>
        </p:txBody>
      </p:sp>
      <p:sp>
        <p:nvSpPr>
          <p:cNvPr id="2" name="Slide Number Placeholder 1"/>
          <p:cNvSpPr>
            <a:spLocks noGrp="1"/>
          </p:cNvSpPr>
          <p:nvPr>
            <p:ph type="sldNum" sz="quarter" idx="2"/>
          </p:nvPr>
        </p:nvSpPr>
        <p:spPr/>
        <p:txBody>
          <a:bodyPr/>
          <a:lstStyle/>
          <a:p>
            <a:fld id="{86CB4B4D-7CA3-9044-876B-883B54F8677D}" type="slidenum">
              <a:rPr lang="ar-SA" smtClean="0"/>
              <a:t>10</a:t>
            </a:fld>
            <a:endParaRPr lang="ar-SA"/>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9" name="Google Shape;1213;p46"/>
          <p:cNvSpPr/>
          <p:nvPr/>
        </p:nvSpPr>
        <p:spPr>
          <a:xfrm>
            <a:off x="709391" y="3828863"/>
            <a:ext cx="822923" cy="759424"/>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60" name="Google Shape;1214;p46"/>
          <p:cNvSpPr/>
          <p:nvPr/>
        </p:nvSpPr>
        <p:spPr>
          <a:xfrm>
            <a:off x="5148048" y="1288620"/>
            <a:ext cx="822923" cy="759424"/>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61" name="Google Shape;1216;p46"/>
          <p:cNvSpPr/>
          <p:nvPr/>
        </p:nvSpPr>
        <p:spPr>
          <a:xfrm rot="2358731">
            <a:off x="708865" y="2616090"/>
            <a:ext cx="816966" cy="739384"/>
          </a:xfrm>
          <a:custGeom>
            <a:avLst/>
            <a:gdLst/>
            <a:ahLst/>
            <a:cxnLst>
              <a:cxn ang="0">
                <a:pos x="wd2" y="hd2"/>
              </a:cxn>
              <a:cxn ang="5400000">
                <a:pos x="wd2" y="hd2"/>
              </a:cxn>
              <a:cxn ang="10800000">
                <a:pos x="wd2" y="hd2"/>
              </a:cxn>
              <a:cxn ang="16200000">
                <a:pos x="wd2" y="hd2"/>
              </a:cxn>
            </a:cxnLst>
            <a:rect l="0" t="0" r="r" b="b"/>
            <a:pathLst>
              <a:path w="20859" h="21600" extrusionOk="0">
                <a:moveTo>
                  <a:pt x="11020" y="0"/>
                </a:moveTo>
                <a:cubicBezTo>
                  <a:pt x="8034" y="0"/>
                  <a:pt x="5186" y="1434"/>
                  <a:pt x="3149" y="3946"/>
                </a:cubicBezTo>
                <a:cubicBezTo>
                  <a:pt x="1972" y="5476"/>
                  <a:pt x="1090" y="7250"/>
                  <a:pt x="555" y="9176"/>
                </a:cubicBezTo>
                <a:cubicBezTo>
                  <a:pt x="-59" y="11318"/>
                  <a:pt x="-300" y="13734"/>
                  <a:pt x="555" y="15753"/>
                </a:cubicBezTo>
                <a:cubicBezTo>
                  <a:pt x="1571" y="18170"/>
                  <a:pt x="3843" y="19516"/>
                  <a:pt x="6062" y="20342"/>
                </a:cubicBezTo>
                <a:cubicBezTo>
                  <a:pt x="7955" y="21080"/>
                  <a:pt x="9918" y="21600"/>
                  <a:pt x="11878" y="21600"/>
                </a:cubicBezTo>
                <a:cubicBezTo>
                  <a:pt x="12355" y="21600"/>
                  <a:pt x="12832" y="21570"/>
                  <a:pt x="13307" y="21503"/>
                </a:cubicBezTo>
                <a:cubicBezTo>
                  <a:pt x="15766" y="21167"/>
                  <a:pt x="18172" y="19760"/>
                  <a:pt x="19535" y="17405"/>
                </a:cubicBezTo>
                <a:cubicBezTo>
                  <a:pt x="21300" y="14346"/>
                  <a:pt x="21006" y="10309"/>
                  <a:pt x="20337" y="6883"/>
                </a:cubicBezTo>
                <a:cubicBezTo>
                  <a:pt x="19830" y="4374"/>
                  <a:pt x="18494" y="3182"/>
                  <a:pt x="16622" y="1897"/>
                </a:cubicBezTo>
                <a:cubicBezTo>
                  <a:pt x="14964" y="735"/>
                  <a:pt x="13067" y="62"/>
                  <a:pt x="11115" y="0"/>
                </a:cubicBezTo>
                <a:cubicBezTo>
                  <a:pt x="11083" y="0"/>
                  <a:pt x="11052" y="0"/>
                  <a:pt x="11020"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62" name="Google Shape;1217;p46"/>
          <p:cNvSpPr/>
          <p:nvPr/>
        </p:nvSpPr>
        <p:spPr>
          <a:xfrm>
            <a:off x="709391" y="1378919"/>
            <a:ext cx="822923" cy="759425"/>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63" name="Google Shape;1218;p46"/>
          <p:cNvSpPr txBox="1">
            <a:spLocks noGrp="1"/>
          </p:cNvSpPr>
          <p:nvPr>
            <p:ph type="title"/>
          </p:nvPr>
        </p:nvSpPr>
        <p:spPr>
          <a:xfrm>
            <a:off x="717426" y="350425"/>
            <a:ext cx="5966404" cy="613800"/>
          </a:xfrm>
          <a:prstGeom prst="rect">
            <a:avLst/>
          </a:prstGeom>
          <a:solidFill>
            <a:schemeClr val="bg1">
              <a:lumMod val="75000"/>
            </a:schemeClr>
          </a:solidFill>
        </p:spPr>
        <p:txBody>
          <a:bodyPr/>
          <a:lstStyle>
            <a:lvl1pPr defTabSz="850391">
              <a:defRPr sz="2790"/>
            </a:lvl1pPr>
          </a:lstStyle>
          <a:p>
            <a:r>
              <a:rPr dirty="0"/>
              <a:t>Table Of Contents</a:t>
            </a:r>
          </a:p>
        </p:txBody>
      </p:sp>
      <p:sp>
        <p:nvSpPr>
          <p:cNvPr id="1364" name="Google Shape;1219;p46"/>
          <p:cNvSpPr txBox="1">
            <a:spLocks noGrp="1"/>
          </p:cNvSpPr>
          <p:nvPr>
            <p:ph type="body" sz="quarter" idx="1"/>
          </p:nvPr>
        </p:nvSpPr>
        <p:spPr>
          <a:xfrm>
            <a:off x="1589623" y="1564566"/>
            <a:ext cx="3113005" cy="710702"/>
          </a:xfrm>
          <a:prstGeom prst="rect">
            <a:avLst/>
          </a:prstGeom>
        </p:spPr>
        <p:txBody>
          <a:bodyPr>
            <a:normAutofit/>
          </a:bodyPr>
          <a:lstStyle>
            <a:lvl1pPr marL="0" indent="0" defTabSz="758951">
              <a:defRPr sz="1743"/>
            </a:lvl1pPr>
          </a:lstStyle>
          <a:p>
            <a:r>
              <a:rPr dirty="0"/>
              <a:t>Defining verbal </a:t>
            </a:r>
            <a:r>
              <a:rPr dirty="0" smtClean="0"/>
              <a:t>messages</a:t>
            </a:r>
            <a:r>
              <a:rPr lang="it-IT" dirty="0"/>
              <a:t>.</a:t>
            </a:r>
            <a:r>
              <a:rPr dirty="0" smtClean="0"/>
              <a:t> </a:t>
            </a:r>
            <a:endParaRPr dirty="0"/>
          </a:p>
        </p:txBody>
      </p:sp>
      <p:sp>
        <p:nvSpPr>
          <p:cNvPr id="1365" name="Google Shape;1221;p46"/>
          <p:cNvSpPr txBox="1"/>
          <p:nvPr/>
        </p:nvSpPr>
        <p:spPr>
          <a:xfrm>
            <a:off x="1589624" y="2791766"/>
            <a:ext cx="2311801" cy="710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defRPr sz="2100">
                <a:latin typeface="Asap"/>
                <a:ea typeface="Asap"/>
                <a:cs typeface="Asap"/>
                <a:sym typeface="Asap"/>
              </a:defRPr>
            </a:lvl1pPr>
          </a:lstStyle>
          <a:p>
            <a:r>
              <a:rPr dirty="0"/>
              <a:t>The </a:t>
            </a:r>
            <a:r>
              <a:rPr dirty="0" smtClean="0"/>
              <a:t>stages</a:t>
            </a:r>
            <a:r>
              <a:rPr lang="it-IT" dirty="0" smtClean="0"/>
              <a:t>.</a:t>
            </a:r>
            <a:endParaRPr dirty="0"/>
          </a:p>
        </p:txBody>
      </p:sp>
      <p:sp>
        <p:nvSpPr>
          <p:cNvPr id="1366" name="Google Shape;1223;p46"/>
          <p:cNvSpPr txBox="1"/>
          <p:nvPr/>
        </p:nvSpPr>
        <p:spPr>
          <a:xfrm>
            <a:off x="1589624" y="4018967"/>
            <a:ext cx="2311801" cy="71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defRPr sz="2100">
                <a:latin typeface="Asap"/>
                <a:ea typeface="Asap"/>
                <a:cs typeface="Asap"/>
                <a:sym typeface="Asap"/>
              </a:defRPr>
            </a:lvl1pPr>
          </a:lstStyle>
          <a:p>
            <a:r>
              <a:rPr dirty="0" smtClean="0"/>
              <a:t>Conclusion</a:t>
            </a:r>
            <a:r>
              <a:rPr lang="it-IT" dirty="0" smtClean="0"/>
              <a:t>.</a:t>
            </a:r>
            <a:endParaRPr dirty="0"/>
          </a:p>
        </p:txBody>
      </p:sp>
      <p:sp>
        <p:nvSpPr>
          <p:cNvPr id="1367" name="Google Shape;1225;p46"/>
          <p:cNvSpPr txBox="1"/>
          <p:nvPr/>
        </p:nvSpPr>
        <p:spPr>
          <a:xfrm>
            <a:off x="6087362" y="1432386"/>
            <a:ext cx="2311801" cy="710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defRPr sz="2100">
                <a:latin typeface="Asap"/>
                <a:ea typeface="Asap"/>
                <a:cs typeface="Asap"/>
                <a:sym typeface="Asap"/>
              </a:defRPr>
            </a:lvl1pPr>
          </a:lstStyle>
          <a:p>
            <a:r>
              <a:rPr dirty="0" smtClean="0"/>
              <a:t>References</a:t>
            </a:r>
            <a:r>
              <a:rPr lang="it-IT" dirty="0" smtClean="0"/>
              <a:t>.</a:t>
            </a:r>
            <a:r>
              <a:rPr dirty="0" smtClean="0"/>
              <a:t> </a:t>
            </a:r>
            <a:endParaRPr dirty="0"/>
          </a:p>
        </p:txBody>
      </p:sp>
      <p:sp>
        <p:nvSpPr>
          <p:cNvPr id="1368" name="Google Shape;1229;p46"/>
          <p:cNvSpPr txBox="1"/>
          <p:nvPr/>
        </p:nvSpPr>
        <p:spPr>
          <a:xfrm>
            <a:off x="729613" y="1399425"/>
            <a:ext cx="779702" cy="710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2600">
                <a:solidFill>
                  <a:schemeClr val="accent2"/>
                </a:solidFill>
                <a:latin typeface="Rubik Mono One"/>
                <a:ea typeface="Rubik Mono One"/>
                <a:cs typeface="Rubik Mono One"/>
                <a:sym typeface="Rubik Mono One"/>
              </a:defRPr>
            </a:lvl1pPr>
          </a:lstStyle>
          <a:p>
            <a:r>
              <a:t>01</a:t>
            </a:r>
          </a:p>
        </p:txBody>
      </p:sp>
      <p:sp>
        <p:nvSpPr>
          <p:cNvPr id="1369" name="Google Shape;1230;p46"/>
          <p:cNvSpPr txBox="1"/>
          <p:nvPr/>
        </p:nvSpPr>
        <p:spPr>
          <a:xfrm>
            <a:off x="729613" y="2628257"/>
            <a:ext cx="779702" cy="710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2600">
                <a:solidFill>
                  <a:schemeClr val="accent2"/>
                </a:solidFill>
                <a:latin typeface="Rubik Mono One"/>
                <a:ea typeface="Rubik Mono One"/>
                <a:cs typeface="Rubik Mono One"/>
                <a:sym typeface="Rubik Mono One"/>
              </a:defRPr>
            </a:lvl1pPr>
          </a:lstStyle>
          <a:p>
            <a:r>
              <a:t>02</a:t>
            </a:r>
          </a:p>
        </p:txBody>
      </p:sp>
      <p:sp>
        <p:nvSpPr>
          <p:cNvPr id="1370" name="Google Shape;1231;p46"/>
          <p:cNvSpPr txBox="1"/>
          <p:nvPr/>
        </p:nvSpPr>
        <p:spPr>
          <a:xfrm>
            <a:off x="729613" y="3857090"/>
            <a:ext cx="779702" cy="71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2600">
                <a:solidFill>
                  <a:schemeClr val="accent2"/>
                </a:solidFill>
                <a:latin typeface="Rubik Mono One"/>
                <a:ea typeface="Rubik Mono One"/>
                <a:cs typeface="Rubik Mono One"/>
                <a:sym typeface="Rubik Mono One"/>
              </a:defRPr>
            </a:lvl1pPr>
          </a:lstStyle>
          <a:p>
            <a:r>
              <a:t>03</a:t>
            </a:r>
          </a:p>
        </p:txBody>
      </p:sp>
      <p:sp>
        <p:nvSpPr>
          <p:cNvPr id="1371" name="Google Shape;1232;p46"/>
          <p:cNvSpPr txBox="1"/>
          <p:nvPr/>
        </p:nvSpPr>
        <p:spPr>
          <a:xfrm>
            <a:off x="5190965" y="1347240"/>
            <a:ext cx="779701" cy="71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2600">
                <a:solidFill>
                  <a:schemeClr val="accent2"/>
                </a:solidFill>
                <a:latin typeface="Rubik Mono One"/>
                <a:ea typeface="Rubik Mono One"/>
                <a:cs typeface="Rubik Mono One"/>
                <a:sym typeface="Rubik Mono One"/>
              </a:defRPr>
            </a:lvl1pPr>
          </a:lstStyle>
          <a:p>
            <a:r>
              <a:rPr dirty="0"/>
              <a:t>04</a:t>
            </a:r>
          </a:p>
        </p:txBody>
      </p:sp>
      <p:sp>
        <p:nvSpPr>
          <p:cNvPr id="2" name="Slide Number Placeholder 1"/>
          <p:cNvSpPr>
            <a:spLocks noGrp="1"/>
          </p:cNvSpPr>
          <p:nvPr>
            <p:ph type="sldNum" sz="quarter" idx="2"/>
          </p:nvPr>
        </p:nvSpPr>
        <p:spPr/>
        <p:txBody>
          <a:bodyPr/>
          <a:lstStyle/>
          <a:p>
            <a:fld id="{86CB4B4D-7CA3-9044-876B-883B54F8677D}" type="slidenum">
              <a:rPr lang="ar-SA" smtClean="0"/>
              <a:t>2</a:t>
            </a:fld>
            <a:endParaRPr lang="ar-SA"/>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3" name="Google Shape;1238;p47"/>
          <p:cNvSpPr txBox="1">
            <a:spLocks noGrp="1"/>
          </p:cNvSpPr>
          <p:nvPr>
            <p:ph type="title"/>
          </p:nvPr>
        </p:nvSpPr>
        <p:spPr>
          <a:xfrm>
            <a:off x="1576750" y="433814"/>
            <a:ext cx="5990500" cy="1055003"/>
          </a:xfrm>
          <a:prstGeom prst="rect">
            <a:avLst/>
          </a:prstGeom>
          <a:solidFill>
            <a:schemeClr val="bg1">
              <a:lumMod val="75000"/>
            </a:schemeClr>
          </a:solidFill>
        </p:spPr>
        <p:txBody>
          <a:bodyPr/>
          <a:lstStyle>
            <a:lvl1pPr defTabSz="420623">
              <a:defRPr sz="3450" b="1"/>
            </a:lvl1pPr>
          </a:lstStyle>
          <a:p>
            <a:r>
              <a:rPr dirty="0"/>
              <a:t>What are verbal messages?</a:t>
            </a:r>
          </a:p>
        </p:txBody>
      </p:sp>
      <p:sp>
        <p:nvSpPr>
          <p:cNvPr id="1374" name="Google Shape;1239;p47"/>
          <p:cNvSpPr txBox="1">
            <a:spLocks noGrp="1"/>
          </p:cNvSpPr>
          <p:nvPr>
            <p:ph type="body" sz="half" idx="1"/>
          </p:nvPr>
        </p:nvSpPr>
        <p:spPr>
          <a:xfrm>
            <a:off x="1100814" y="2278191"/>
            <a:ext cx="6163686" cy="1674399"/>
          </a:xfrm>
          <a:prstGeom prst="rect">
            <a:avLst/>
          </a:prstGeom>
        </p:spPr>
        <p:txBody>
          <a:bodyPr>
            <a:normAutofit/>
          </a:bodyPr>
          <a:lstStyle>
            <a:lvl1pPr marL="0" indent="0">
              <a:defRPr sz="2800"/>
            </a:lvl1pPr>
          </a:lstStyle>
          <a:p>
            <a:r>
              <a:rPr sz="2000" dirty="0"/>
              <a:t>Verbal messages consist of any type of speech or media that uses words and/or sounds to transfer a message. </a:t>
            </a:r>
          </a:p>
        </p:txBody>
      </p:sp>
      <p:sp>
        <p:nvSpPr>
          <p:cNvPr id="2" name="Slide Number Placeholder 1"/>
          <p:cNvSpPr>
            <a:spLocks noGrp="1"/>
          </p:cNvSpPr>
          <p:nvPr>
            <p:ph type="sldNum" sz="quarter" idx="2"/>
          </p:nvPr>
        </p:nvSpPr>
        <p:spPr/>
        <p:txBody>
          <a:bodyPr/>
          <a:lstStyle/>
          <a:p>
            <a:fld id="{86CB4B4D-7CA3-9044-876B-883B54F8677D}" type="slidenum">
              <a:rPr lang="ar-SA" smtClean="0"/>
              <a:t>3</a:t>
            </a:fld>
            <a:endParaRPr lang="ar-SA"/>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6" name="Google Shape;1284;p50"/>
          <p:cNvSpPr/>
          <p:nvPr/>
        </p:nvSpPr>
        <p:spPr>
          <a:xfrm>
            <a:off x="54901" y="83942"/>
            <a:ext cx="1680701" cy="1396181"/>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77" name="Google Shape;1285;p50"/>
          <p:cNvSpPr txBox="1">
            <a:spLocks noGrp="1"/>
          </p:cNvSpPr>
          <p:nvPr>
            <p:ph type="title"/>
          </p:nvPr>
        </p:nvSpPr>
        <p:spPr>
          <a:xfrm>
            <a:off x="1735602" y="584918"/>
            <a:ext cx="5481990" cy="886257"/>
          </a:xfrm>
          <a:prstGeom prst="rect">
            <a:avLst/>
          </a:prstGeom>
          <a:solidFill>
            <a:schemeClr val="bg1">
              <a:lumMod val="75000"/>
            </a:schemeClr>
          </a:solidFill>
        </p:spPr>
        <p:txBody>
          <a:bodyPr/>
          <a:lstStyle>
            <a:lvl1pPr defTabSz="694944">
              <a:defRPr sz="3040"/>
            </a:lvl1pPr>
          </a:lstStyle>
          <a:p>
            <a:r>
              <a:rPr dirty="0"/>
              <a:t>Thoughts and feelings </a:t>
            </a:r>
          </a:p>
        </p:txBody>
      </p:sp>
      <p:sp>
        <p:nvSpPr>
          <p:cNvPr id="1378" name="Google Shape;1286;p50"/>
          <p:cNvSpPr txBox="1"/>
          <p:nvPr/>
        </p:nvSpPr>
        <p:spPr>
          <a:xfrm>
            <a:off x="-44949" y="-1118"/>
            <a:ext cx="1880401" cy="1566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7200">
                <a:solidFill>
                  <a:schemeClr val="accent2"/>
                </a:solidFill>
                <a:latin typeface="Rubik Mono One"/>
                <a:ea typeface="Rubik Mono One"/>
                <a:cs typeface="Rubik Mono One"/>
                <a:sym typeface="Rubik Mono One"/>
              </a:defRPr>
            </a:lvl1pPr>
          </a:lstStyle>
          <a:p>
            <a:r>
              <a:t>01</a:t>
            </a:r>
          </a:p>
        </p:txBody>
      </p:sp>
      <p:grpSp>
        <p:nvGrpSpPr>
          <p:cNvPr id="1382" name="Google Shape;1290;p50"/>
          <p:cNvGrpSpPr/>
          <p:nvPr/>
        </p:nvGrpSpPr>
        <p:grpSpPr>
          <a:xfrm>
            <a:off x="7102090" y="3719339"/>
            <a:ext cx="2166953" cy="1029874"/>
            <a:chOff x="0" y="0"/>
            <a:chExt cx="2166951" cy="1029872"/>
          </a:xfrm>
        </p:grpSpPr>
        <p:sp>
          <p:nvSpPr>
            <p:cNvPr id="1379" name="Google Shape;1291;p50"/>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80" name="Google Shape;1292;p50"/>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81" name="Google Shape;1293;p50"/>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383" name="First ,we have to decide what to say and who to say it to. The person will create meaning and intention through their words ."/>
          <p:cNvSpPr txBox="1"/>
          <p:nvPr/>
        </p:nvSpPr>
        <p:spPr>
          <a:xfrm>
            <a:off x="895251" y="2302540"/>
            <a:ext cx="6339638" cy="177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just">
              <a:defRPr sz="2900">
                <a:solidFill>
                  <a:srgbClr val="444444"/>
                </a:solidFill>
                <a:latin typeface="Open Sans"/>
                <a:ea typeface="Open Sans"/>
                <a:cs typeface="Open Sans"/>
                <a:sym typeface="Open Sans"/>
              </a:defRPr>
            </a:lvl1pPr>
          </a:lstStyle>
          <a:p>
            <a:r>
              <a:rPr dirty="0"/>
              <a:t>First ,we have to decide what to say and who to say it to. The person will create meaning and intention through their words .</a:t>
            </a:r>
          </a:p>
        </p:txBody>
      </p:sp>
      <p:sp>
        <p:nvSpPr>
          <p:cNvPr id="2" name="Slide Number Placeholder 1"/>
          <p:cNvSpPr>
            <a:spLocks noGrp="1"/>
          </p:cNvSpPr>
          <p:nvPr>
            <p:ph type="sldNum" sz="quarter" idx="2"/>
          </p:nvPr>
        </p:nvSpPr>
        <p:spPr/>
        <p:txBody>
          <a:bodyPr/>
          <a:lstStyle/>
          <a:p>
            <a:fld id="{86CB4B4D-7CA3-9044-876B-883B54F8677D}" type="slidenum">
              <a:rPr lang="ar-SA" smtClean="0"/>
              <a:t>4</a:t>
            </a:fld>
            <a:endParaRPr lang="ar-SA"/>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5" name="Google Shape;1284;p50"/>
          <p:cNvSpPr/>
          <p:nvPr/>
        </p:nvSpPr>
        <p:spPr>
          <a:xfrm>
            <a:off x="54901" y="83942"/>
            <a:ext cx="1680701" cy="1396181"/>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86" name="Google Shape;1285;p50"/>
          <p:cNvSpPr txBox="1">
            <a:spLocks noGrp="1"/>
          </p:cNvSpPr>
          <p:nvPr>
            <p:ph type="title"/>
          </p:nvPr>
        </p:nvSpPr>
        <p:spPr>
          <a:xfrm>
            <a:off x="1835452" y="649853"/>
            <a:ext cx="5286046" cy="1110901"/>
          </a:xfrm>
          <a:prstGeom prst="rect">
            <a:avLst/>
          </a:prstGeom>
          <a:solidFill>
            <a:schemeClr val="bg1">
              <a:lumMod val="75000"/>
            </a:schemeClr>
          </a:solidFill>
        </p:spPr>
        <p:txBody>
          <a:bodyPr/>
          <a:lstStyle>
            <a:lvl1pPr defTabSz="694944">
              <a:defRPr sz="3040"/>
            </a:lvl1pPr>
          </a:lstStyle>
          <a:p>
            <a:r>
              <a:rPr dirty="0" smtClean="0"/>
              <a:t>Interaction </a:t>
            </a:r>
            <a:r>
              <a:rPr dirty="0"/>
              <a:t>and Relaying </a:t>
            </a:r>
          </a:p>
        </p:txBody>
      </p:sp>
      <p:sp>
        <p:nvSpPr>
          <p:cNvPr id="1387" name="Google Shape;1286;p50"/>
          <p:cNvSpPr txBox="1"/>
          <p:nvPr/>
        </p:nvSpPr>
        <p:spPr>
          <a:xfrm>
            <a:off x="-44949" y="-1118"/>
            <a:ext cx="1880401" cy="1566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7200">
                <a:solidFill>
                  <a:schemeClr val="accent2"/>
                </a:solidFill>
                <a:latin typeface="Rubik Mono One"/>
                <a:ea typeface="Rubik Mono One"/>
                <a:cs typeface="Rubik Mono One"/>
                <a:sym typeface="Rubik Mono One"/>
              </a:defRPr>
            </a:lvl1pPr>
          </a:lstStyle>
          <a:p>
            <a:r>
              <a:t>02</a:t>
            </a:r>
          </a:p>
        </p:txBody>
      </p:sp>
      <p:sp>
        <p:nvSpPr>
          <p:cNvPr id="1388" name="Second , we have to find a medium to relay the message and communicate those words and feelings to the other person. This could be in person, on the phone, online, etc. We also have to consider how we are presenting our messages in connection to word cho"/>
          <p:cNvSpPr txBox="1"/>
          <p:nvPr/>
        </p:nvSpPr>
        <p:spPr>
          <a:xfrm>
            <a:off x="895251" y="2411725"/>
            <a:ext cx="7457929" cy="1692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just">
              <a:defRPr sz="2200">
                <a:solidFill>
                  <a:srgbClr val="444444"/>
                </a:solidFill>
                <a:latin typeface="Open Sans"/>
                <a:ea typeface="Open Sans"/>
                <a:cs typeface="Open Sans"/>
                <a:sym typeface="Open Sans"/>
              </a:defRPr>
            </a:lvl1pPr>
          </a:lstStyle>
          <a:p>
            <a:r>
              <a:rPr dirty="0"/>
              <a:t>Second , we have to find a medium to relay the message and communicate those words and feelings to the other person. This could be in person, on the phone, online, etc. We also have to consider how we are presenting our messages in connection to word choice and tone .</a:t>
            </a:r>
          </a:p>
        </p:txBody>
      </p:sp>
      <p:sp>
        <p:nvSpPr>
          <p:cNvPr id="2" name="Slide Number Placeholder 1"/>
          <p:cNvSpPr>
            <a:spLocks noGrp="1"/>
          </p:cNvSpPr>
          <p:nvPr>
            <p:ph type="sldNum" sz="quarter" idx="2"/>
          </p:nvPr>
        </p:nvSpPr>
        <p:spPr/>
        <p:txBody>
          <a:bodyPr/>
          <a:lstStyle/>
          <a:p>
            <a:fld id="{86CB4B4D-7CA3-9044-876B-883B54F8677D}" type="slidenum">
              <a:rPr lang="ar-SA" smtClean="0"/>
              <a:t>5</a:t>
            </a:fld>
            <a:endParaRPr lang="ar-SA"/>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0" name="Google Shape;1284;p50"/>
          <p:cNvSpPr/>
          <p:nvPr/>
        </p:nvSpPr>
        <p:spPr>
          <a:xfrm>
            <a:off x="54901" y="83942"/>
            <a:ext cx="1680701" cy="1396181"/>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91" name="Google Shape;1285;p50"/>
          <p:cNvSpPr txBox="1">
            <a:spLocks noGrp="1"/>
          </p:cNvSpPr>
          <p:nvPr>
            <p:ph type="title"/>
          </p:nvPr>
        </p:nvSpPr>
        <p:spPr>
          <a:xfrm>
            <a:off x="1444744" y="1009485"/>
            <a:ext cx="6254512" cy="1110901"/>
          </a:xfrm>
          <a:prstGeom prst="rect">
            <a:avLst/>
          </a:prstGeom>
          <a:solidFill>
            <a:schemeClr val="bg1">
              <a:lumMod val="75000"/>
            </a:schemeClr>
          </a:solidFill>
        </p:spPr>
        <p:txBody>
          <a:bodyPr/>
          <a:lstStyle>
            <a:lvl1pPr defTabSz="640079">
              <a:defRPr sz="2800"/>
            </a:lvl1pPr>
          </a:lstStyle>
          <a:p>
            <a:r>
              <a:rPr dirty="0" smtClean="0"/>
              <a:t>Message</a:t>
            </a:r>
            <a:r>
              <a:rPr lang="en-US" dirty="0" smtClean="0"/>
              <a:t>‘</a:t>
            </a:r>
            <a:r>
              <a:rPr lang="en-US" dirty="0"/>
              <a:t>s</a:t>
            </a:r>
            <a:r>
              <a:rPr dirty="0" smtClean="0"/>
              <a:t> </a:t>
            </a:r>
            <a:r>
              <a:rPr dirty="0"/>
              <a:t>meaning and Interpretation </a:t>
            </a:r>
          </a:p>
        </p:txBody>
      </p:sp>
      <p:sp>
        <p:nvSpPr>
          <p:cNvPr id="1392" name="Google Shape;1286;p50"/>
          <p:cNvSpPr txBox="1"/>
          <p:nvPr/>
        </p:nvSpPr>
        <p:spPr>
          <a:xfrm>
            <a:off x="-44949" y="-1118"/>
            <a:ext cx="1880401" cy="1566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7200">
                <a:solidFill>
                  <a:schemeClr val="accent2"/>
                </a:solidFill>
                <a:latin typeface="Rubik Mono One"/>
                <a:ea typeface="Rubik Mono One"/>
                <a:cs typeface="Rubik Mono One"/>
                <a:sym typeface="Rubik Mono One"/>
              </a:defRPr>
            </a:lvl1pPr>
          </a:lstStyle>
          <a:p>
            <a:r>
              <a:t>03</a:t>
            </a:r>
          </a:p>
        </p:txBody>
      </p:sp>
      <p:sp>
        <p:nvSpPr>
          <p:cNvPr id="1393" name="Once the person relays the message it is the other persons job to interpret it for meaning."/>
          <p:cNvSpPr txBox="1"/>
          <p:nvPr/>
        </p:nvSpPr>
        <p:spPr>
          <a:xfrm>
            <a:off x="1489712" y="2726273"/>
            <a:ext cx="6209544" cy="1295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algn="just">
              <a:defRPr sz="2800">
                <a:solidFill>
                  <a:srgbClr val="444444"/>
                </a:solidFill>
                <a:latin typeface="Open Sans"/>
                <a:ea typeface="Open Sans"/>
                <a:cs typeface="Open Sans"/>
                <a:sym typeface="Open Sans"/>
              </a:defRPr>
            </a:lvl1pPr>
          </a:lstStyle>
          <a:p>
            <a:r>
              <a:rPr dirty="0"/>
              <a:t>Once the person relays the message it is the other persons job to interpret it for meaning. </a:t>
            </a:r>
          </a:p>
        </p:txBody>
      </p:sp>
      <p:sp>
        <p:nvSpPr>
          <p:cNvPr id="2" name="Slide Number Placeholder 1"/>
          <p:cNvSpPr>
            <a:spLocks noGrp="1"/>
          </p:cNvSpPr>
          <p:nvPr>
            <p:ph type="sldNum" sz="quarter" idx="2"/>
          </p:nvPr>
        </p:nvSpPr>
        <p:spPr/>
        <p:txBody>
          <a:bodyPr/>
          <a:lstStyle/>
          <a:p>
            <a:fld id="{86CB4B4D-7CA3-9044-876B-883B54F8677D}" type="slidenum">
              <a:rPr lang="ar-SA" smtClean="0"/>
              <a:t>6</a:t>
            </a:fld>
            <a:endParaRPr lang="ar-SA"/>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5" name="Google Shape;1284;p50"/>
          <p:cNvSpPr/>
          <p:nvPr/>
        </p:nvSpPr>
        <p:spPr>
          <a:xfrm>
            <a:off x="54901" y="83942"/>
            <a:ext cx="1680701" cy="1396181"/>
          </a:xfrm>
          <a:custGeom>
            <a:avLst/>
            <a:gdLst/>
            <a:ahLst/>
            <a:cxnLst>
              <a:cxn ang="0">
                <a:pos x="wd2" y="hd2"/>
              </a:cxn>
              <a:cxn ang="5400000">
                <a:pos x="wd2" y="hd2"/>
              </a:cxn>
              <a:cxn ang="10800000">
                <a:pos x="wd2" y="hd2"/>
              </a:cxn>
              <a:cxn ang="16200000">
                <a:pos x="wd2" y="hd2"/>
              </a:cxn>
            </a:cxnLst>
            <a:rect l="0" t="0" r="r" b="b"/>
            <a:pathLst>
              <a:path w="21488" h="21600" extrusionOk="0">
                <a:moveTo>
                  <a:pt x="10985" y="0"/>
                </a:moveTo>
                <a:cubicBezTo>
                  <a:pt x="10945" y="0"/>
                  <a:pt x="10906" y="1"/>
                  <a:pt x="10867" y="1"/>
                </a:cubicBezTo>
                <a:cubicBezTo>
                  <a:pt x="7147" y="52"/>
                  <a:pt x="3467" y="2059"/>
                  <a:pt x="1638" y="5311"/>
                </a:cubicBezTo>
                <a:cubicBezTo>
                  <a:pt x="146" y="7927"/>
                  <a:pt x="-93" y="11079"/>
                  <a:pt x="26" y="14076"/>
                </a:cubicBezTo>
                <a:cubicBezTo>
                  <a:pt x="86" y="15398"/>
                  <a:pt x="206" y="16770"/>
                  <a:pt x="842" y="17913"/>
                </a:cubicBezTo>
                <a:cubicBezTo>
                  <a:pt x="2274" y="20631"/>
                  <a:pt x="5755" y="21318"/>
                  <a:pt x="8798" y="21521"/>
                </a:cubicBezTo>
                <a:cubicBezTo>
                  <a:pt x="9480" y="21567"/>
                  <a:pt x="10172" y="21600"/>
                  <a:pt x="10863" y="21600"/>
                </a:cubicBezTo>
                <a:cubicBezTo>
                  <a:pt x="12811" y="21600"/>
                  <a:pt x="14752" y="21340"/>
                  <a:pt x="16455" y="20403"/>
                </a:cubicBezTo>
                <a:cubicBezTo>
                  <a:pt x="20433" y="18218"/>
                  <a:pt x="21468" y="13467"/>
                  <a:pt x="21487" y="9249"/>
                </a:cubicBezTo>
                <a:cubicBezTo>
                  <a:pt x="21487" y="7877"/>
                  <a:pt x="21507" y="6403"/>
                  <a:pt x="20950" y="5133"/>
                </a:cubicBezTo>
                <a:cubicBezTo>
                  <a:pt x="20394" y="3862"/>
                  <a:pt x="19259" y="2999"/>
                  <a:pt x="18126" y="2262"/>
                </a:cubicBezTo>
                <a:cubicBezTo>
                  <a:pt x="15914" y="786"/>
                  <a:pt x="13470" y="0"/>
                  <a:pt x="10985" y="0"/>
                </a:cubicBezTo>
                <a:close/>
              </a:path>
            </a:pathLst>
          </a:custGeom>
          <a:solidFill>
            <a:srgbClr val="D9D9D9"/>
          </a:solidFill>
          <a:ln w="12700">
            <a:miter lim="400000"/>
          </a:ln>
        </p:spPr>
        <p:txBody>
          <a:bodyPr lIns="0" tIns="0" rIns="0" bIns="0" anchor="ctr"/>
          <a:lstStyle/>
          <a:p>
            <a:pPr>
              <a:defRPr>
                <a:solidFill>
                  <a:srgbClr val="000000"/>
                </a:solidFill>
              </a:defRPr>
            </a:pPr>
            <a:endParaRPr/>
          </a:p>
        </p:txBody>
      </p:sp>
      <p:sp>
        <p:nvSpPr>
          <p:cNvPr id="1396" name="Google Shape;1285;p50"/>
          <p:cNvSpPr txBox="1">
            <a:spLocks noGrp="1"/>
          </p:cNvSpPr>
          <p:nvPr>
            <p:ph type="title"/>
          </p:nvPr>
        </p:nvSpPr>
        <p:spPr>
          <a:xfrm>
            <a:off x="1935302" y="521662"/>
            <a:ext cx="5826212" cy="958461"/>
          </a:xfrm>
          <a:prstGeom prst="rect">
            <a:avLst/>
          </a:prstGeom>
          <a:solidFill>
            <a:schemeClr val="bg1">
              <a:lumMod val="75000"/>
            </a:schemeClr>
          </a:solidFill>
        </p:spPr>
        <p:txBody>
          <a:bodyPr/>
          <a:lstStyle>
            <a:lvl1pPr defTabSz="749808">
              <a:defRPr sz="3280"/>
            </a:lvl1pPr>
          </a:lstStyle>
          <a:p>
            <a:r>
              <a:rPr dirty="0" smtClean="0"/>
              <a:t>Understanding</a:t>
            </a:r>
            <a:r>
              <a:rPr dirty="0"/>
              <a:t>. </a:t>
            </a:r>
          </a:p>
        </p:txBody>
      </p:sp>
      <p:sp>
        <p:nvSpPr>
          <p:cNvPr id="1397" name="Google Shape;1286;p50"/>
          <p:cNvSpPr txBox="1"/>
          <p:nvPr/>
        </p:nvSpPr>
        <p:spPr>
          <a:xfrm>
            <a:off x="-44949" y="-1118"/>
            <a:ext cx="1880401" cy="1566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lvl1pPr algn="ctr">
              <a:defRPr sz="7200">
                <a:solidFill>
                  <a:schemeClr val="accent2"/>
                </a:solidFill>
                <a:latin typeface="Rubik Mono One"/>
                <a:ea typeface="Rubik Mono One"/>
                <a:cs typeface="Rubik Mono One"/>
                <a:sym typeface="Rubik Mono One"/>
              </a:defRPr>
            </a:lvl1pPr>
          </a:lstStyle>
          <a:p>
            <a:r>
              <a:t>04</a:t>
            </a:r>
          </a:p>
        </p:txBody>
      </p:sp>
      <p:grpSp>
        <p:nvGrpSpPr>
          <p:cNvPr id="1401" name="Google Shape;1290;p50"/>
          <p:cNvGrpSpPr/>
          <p:nvPr/>
        </p:nvGrpSpPr>
        <p:grpSpPr>
          <a:xfrm>
            <a:off x="7102090" y="3719340"/>
            <a:ext cx="2166953" cy="1029873"/>
            <a:chOff x="0" y="0"/>
            <a:chExt cx="2166951" cy="1029872"/>
          </a:xfrm>
        </p:grpSpPr>
        <p:sp>
          <p:nvSpPr>
            <p:cNvPr id="1398" name="Google Shape;1291;p50"/>
            <p:cNvSpPr/>
            <p:nvPr/>
          </p:nvSpPr>
          <p:spPr>
            <a:xfrm flipH="1">
              <a:off x="27819" y="0"/>
              <a:ext cx="2135068" cy="361201"/>
            </a:xfrm>
            <a:custGeom>
              <a:avLst/>
              <a:gdLst/>
              <a:ahLst/>
              <a:cxnLst>
                <a:cxn ang="0">
                  <a:pos x="wd2" y="hd2"/>
                </a:cxn>
                <a:cxn ang="5400000">
                  <a:pos x="wd2" y="hd2"/>
                </a:cxn>
                <a:cxn ang="10800000">
                  <a:pos x="wd2" y="hd2"/>
                </a:cxn>
                <a:cxn ang="16200000">
                  <a:pos x="wd2" y="hd2"/>
                </a:cxn>
              </a:cxnLst>
              <a:rect l="0" t="0" r="r" b="b"/>
              <a:pathLst>
                <a:path w="21516" h="21600" extrusionOk="0">
                  <a:moveTo>
                    <a:pt x="8976" y="0"/>
                  </a:moveTo>
                  <a:cubicBezTo>
                    <a:pt x="8924" y="0"/>
                    <a:pt x="8873" y="25"/>
                    <a:pt x="8822" y="74"/>
                  </a:cubicBezTo>
                  <a:cubicBezTo>
                    <a:pt x="8432" y="629"/>
                    <a:pt x="8105" y="2200"/>
                    <a:pt x="7933" y="4235"/>
                  </a:cubicBezTo>
                  <a:cubicBezTo>
                    <a:pt x="7732" y="6544"/>
                    <a:pt x="7700" y="9043"/>
                    <a:pt x="7607" y="11443"/>
                  </a:cubicBezTo>
                  <a:cubicBezTo>
                    <a:pt x="7591" y="12554"/>
                    <a:pt x="7529" y="13664"/>
                    <a:pt x="7435" y="14589"/>
                  </a:cubicBezTo>
                  <a:cubicBezTo>
                    <a:pt x="7373" y="15327"/>
                    <a:pt x="7264" y="15973"/>
                    <a:pt x="7155" y="16342"/>
                  </a:cubicBezTo>
                  <a:cubicBezTo>
                    <a:pt x="7124" y="16437"/>
                    <a:pt x="7062" y="16620"/>
                    <a:pt x="7077" y="16620"/>
                  </a:cubicBezTo>
                  <a:cubicBezTo>
                    <a:pt x="7093" y="16620"/>
                    <a:pt x="7015" y="16711"/>
                    <a:pt x="6984" y="16711"/>
                  </a:cubicBezTo>
                  <a:cubicBezTo>
                    <a:pt x="6942" y="16711"/>
                    <a:pt x="6949" y="16754"/>
                    <a:pt x="6963" y="16754"/>
                  </a:cubicBezTo>
                  <a:cubicBezTo>
                    <a:pt x="6970" y="16754"/>
                    <a:pt x="6978" y="16743"/>
                    <a:pt x="6984" y="16711"/>
                  </a:cubicBezTo>
                  <a:cubicBezTo>
                    <a:pt x="6976" y="16761"/>
                    <a:pt x="6968" y="16782"/>
                    <a:pt x="6958" y="16782"/>
                  </a:cubicBezTo>
                  <a:cubicBezTo>
                    <a:pt x="6949" y="16782"/>
                    <a:pt x="6937" y="16761"/>
                    <a:pt x="6921" y="16711"/>
                  </a:cubicBezTo>
                  <a:lnTo>
                    <a:pt x="6875" y="16711"/>
                  </a:lnTo>
                  <a:cubicBezTo>
                    <a:pt x="6867" y="16711"/>
                    <a:pt x="6866" y="16718"/>
                    <a:pt x="6868" y="16725"/>
                  </a:cubicBezTo>
                  <a:cubicBezTo>
                    <a:pt x="6865" y="16722"/>
                    <a:pt x="6862" y="16718"/>
                    <a:pt x="6859" y="16711"/>
                  </a:cubicBezTo>
                  <a:cubicBezTo>
                    <a:pt x="6828" y="16711"/>
                    <a:pt x="6812" y="16620"/>
                    <a:pt x="6797" y="16620"/>
                  </a:cubicBezTo>
                  <a:cubicBezTo>
                    <a:pt x="6797" y="16620"/>
                    <a:pt x="6751" y="16416"/>
                    <a:pt x="6757" y="16416"/>
                  </a:cubicBezTo>
                  <a:cubicBezTo>
                    <a:pt x="6759" y="16416"/>
                    <a:pt x="6761" y="16423"/>
                    <a:pt x="6766" y="16437"/>
                  </a:cubicBezTo>
                  <a:cubicBezTo>
                    <a:pt x="6759" y="16392"/>
                    <a:pt x="6750" y="16342"/>
                    <a:pt x="6750" y="16342"/>
                  </a:cubicBezTo>
                  <a:cubicBezTo>
                    <a:pt x="6687" y="16065"/>
                    <a:pt x="6641" y="15604"/>
                    <a:pt x="6610" y="15235"/>
                  </a:cubicBezTo>
                  <a:cubicBezTo>
                    <a:pt x="6439" y="13109"/>
                    <a:pt x="6485" y="10519"/>
                    <a:pt x="6423" y="8118"/>
                  </a:cubicBezTo>
                  <a:cubicBezTo>
                    <a:pt x="6376" y="5806"/>
                    <a:pt x="6158" y="3680"/>
                    <a:pt x="5846" y="2200"/>
                  </a:cubicBezTo>
                  <a:cubicBezTo>
                    <a:pt x="5690" y="1557"/>
                    <a:pt x="5511" y="1244"/>
                    <a:pt x="5331" y="1244"/>
                  </a:cubicBezTo>
                  <a:cubicBezTo>
                    <a:pt x="5100" y="1244"/>
                    <a:pt x="4870" y="1764"/>
                    <a:pt x="4694" y="2755"/>
                  </a:cubicBezTo>
                  <a:cubicBezTo>
                    <a:pt x="4071" y="5897"/>
                    <a:pt x="4102" y="11074"/>
                    <a:pt x="3822" y="15235"/>
                  </a:cubicBezTo>
                  <a:cubicBezTo>
                    <a:pt x="3776" y="16051"/>
                    <a:pt x="3700" y="16778"/>
                    <a:pt x="3579" y="17242"/>
                  </a:cubicBezTo>
                  <a:cubicBezTo>
                    <a:pt x="3574" y="17242"/>
                    <a:pt x="3523" y="17362"/>
                    <a:pt x="3510" y="17362"/>
                  </a:cubicBezTo>
                  <a:lnTo>
                    <a:pt x="3401" y="17362"/>
                  </a:lnTo>
                  <a:cubicBezTo>
                    <a:pt x="3370" y="17267"/>
                    <a:pt x="3339" y="17175"/>
                    <a:pt x="3308" y="17084"/>
                  </a:cubicBezTo>
                  <a:cubicBezTo>
                    <a:pt x="3199" y="16711"/>
                    <a:pt x="3105" y="16065"/>
                    <a:pt x="3059" y="15327"/>
                  </a:cubicBezTo>
                  <a:cubicBezTo>
                    <a:pt x="2996" y="14216"/>
                    <a:pt x="2965" y="13109"/>
                    <a:pt x="2965" y="11907"/>
                  </a:cubicBezTo>
                  <a:cubicBezTo>
                    <a:pt x="2965" y="9595"/>
                    <a:pt x="2965" y="7194"/>
                    <a:pt x="2825" y="4973"/>
                  </a:cubicBezTo>
                  <a:cubicBezTo>
                    <a:pt x="2685" y="2847"/>
                    <a:pt x="2389" y="1371"/>
                    <a:pt x="2015" y="907"/>
                  </a:cubicBezTo>
                  <a:cubicBezTo>
                    <a:pt x="1942" y="847"/>
                    <a:pt x="1870" y="819"/>
                    <a:pt x="1797" y="819"/>
                  </a:cubicBezTo>
                  <a:cubicBezTo>
                    <a:pt x="1524" y="819"/>
                    <a:pt x="1251" y="1234"/>
                    <a:pt x="1018" y="2109"/>
                  </a:cubicBezTo>
                  <a:cubicBezTo>
                    <a:pt x="706" y="3311"/>
                    <a:pt x="473" y="5068"/>
                    <a:pt x="333" y="7099"/>
                  </a:cubicBezTo>
                  <a:cubicBezTo>
                    <a:pt x="177" y="9134"/>
                    <a:pt x="68" y="11352"/>
                    <a:pt x="6" y="13569"/>
                  </a:cubicBezTo>
                  <a:cubicBezTo>
                    <a:pt x="-22" y="14121"/>
                    <a:pt x="55" y="14476"/>
                    <a:pt x="132" y="14476"/>
                  </a:cubicBezTo>
                  <a:cubicBezTo>
                    <a:pt x="184" y="14476"/>
                    <a:pt x="236" y="14314"/>
                    <a:pt x="255" y="13938"/>
                  </a:cubicBezTo>
                  <a:lnTo>
                    <a:pt x="239" y="13847"/>
                  </a:lnTo>
                  <a:cubicBezTo>
                    <a:pt x="426" y="10058"/>
                    <a:pt x="644" y="4973"/>
                    <a:pt x="1361" y="3497"/>
                  </a:cubicBezTo>
                  <a:cubicBezTo>
                    <a:pt x="1466" y="3237"/>
                    <a:pt x="1576" y="3114"/>
                    <a:pt x="1685" y="3114"/>
                  </a:cubicBezTo>
                  <a:cubicBezTo>
                    <a:pt x="1851" y="3114"/>
                    <a:pt x="2015" y="3402"/>
                    <a:pt x="2155" y="3957"/>
                  </a:cubicBezTo>
                  <a:cubicBezTo>
                    <a:pt x="2420" y="5251"/>
                    <a:pt x="2436" y="7563"/>
                    <a:pt x="2436" y="9412"/>
                  </a:cubicBezTo>
                  <a:cubicBezTo>
                    <a:pt x="2436" y="11998"/>
                    <a:pt x="2389" y="14494"/>
                    <a:pt x="2560" y="16989"/>
                  </a:cubicBezTo>
                  <a:cubicBezTo>
                    <a:pt x="2716" y="19024"/>
                    <a:pt x="3043" y="20503"/>
                    <a:pt x="3417" y="20781"/>
                  </a:cubicBezTo>
                  <a:cubicBezTo>
                    <a:pt x="3455" y="20806"/>
                    <a:pt x="3492" y="20820"/>
                    <a:pt x="3528" y="20820"/>
                  </a:cubicBezTo>
                  <a:cubicBezTo>
                    <a:pt x="4336" y="20820"/>
                    <a:pt x="4515" y="14061"/>
                    <a:pt x="4694" y="10519"/>
                  </a:cubicBezTo>
                  <a:cubicBezTo>
                    <a:pt x="4741" y="8579"/>
                    <a:pt x="4897" y="6822"/>
                    <a:pt x="5130" y="5437"/>
                  </a:cubicBezTo>
                  <a:cubicBezTo>
                    <a:pt x="5161" y="5251"/>
                    <a:pt x="5223" y="5068"/>
                    <a:pt x="5286" y="4973"/>
                  </a:cubicBezTo>
                  <a:lnTo>
                    <a:pt x="5332" y="4973"/>
                  </a:lnTo>
                  <a:cubicBezTo>
                    <a:pt x="5348" y="4973"/>
                    <a:pt x="5379" y="5068"/>
                    <a:pt x="5395" y="5068"/>
                  </a:cubicBezTo>
                  <a:lnTo>
                    <a:pt x="5441" y="5251"/>
                  </a:lnTo>
                  <a:lnTo>
                    <a:pt x="5488" y="5437"/>
                  </a:lnTo>
                  <a:cubicBezTo>
                    <a:pt x="5488" y="5384"/>
                    <a:pt x="5478" y="5328"/>
                    <a:pt x="5478" y="5328"/>
                  </a:cubicBezTo>
                  <a:cubicBezTo>
                    <a:pt x="5478" y="5328"/>
                    <a:pt x="5484" y="5360"/>
                    <a:pt x="5504" y="5437"/>
                  </a:cubicBezTo>
                  <a:cubicBezTo>
                    <a:pt x="5551" y="5715"/>
                    <a:pt x="5597" y="5992"/>
                    <a:pt x="5644" y="6361"/>
                  </a:cubicBezTo>
                  <a:cubicBezTo>
                    <a:pt x="5722" y="7099"/>
                    <a:pt x="5769" y="8024"/>
                    <a:pt x="5784" y="8856"/>
                  </a:cubicBezTo>
                  <a:cubicBezTo>
                    <a:pt x="5816" y="10058"/>
                    <a:pt x="5816" y="11260"/>
                    <a:pt x="5831" y="12462"/>
                  </a:cubicBezTo>
                  <a:cubicBezTo>
                    <a:pt x="5878" y="14863"/>
                    <a:pt x="5971" y="17544"/>
                    <a:pt x="6314" y="19210"/>
                  </a:cubicBezTo>
                  <a:cubicBezTo>
                    <a:pt x="6495" y="20127"/>
                    <a:pt x="6718" y="20595"/>
                    <a:pt x="6946" y="20595"/>
                  </a:cubicBezTo>
                  <a:cubicBezTo>
                    <a:pt x="7129" y="20595"/>
                    <a:pt x="7315" y="20289"/>
                    <a:pt x="7482" y="19671"/>
                  </a:cubicBezTo>
                  <a:cubicBezTo>
                    <a:pt x="7825" y="18377"/>
                    <a:pt x="8074" y="16342"/>
                    <a:pt x="8183" y="14033"/>
                  </a:cubicBezTo>
                  <a:cubicBezTo>
                    <a:pt x="8292" y="11629"/>
                    <a:pt x="8292" y="9134"/>
                    <a:pt x="8432" y="6822"/>
                  </a:cubicBezTo>
                  <a:lnTo>
                    <a:pt x="8448" y="6544"/>
                  </a:lnTo>
                  <a:cubicBezTo>
                    <a:pt x="8448" y="6537"/>
                    <a:pt x="8449" y="6526"/>
                    <a:pt x="8449" y="6519"/>
                  </a:cubicBezTo>
                  <a:cubicBezTo>
                    <a:pt x="8449" y="6526"/>
                    <a:pt x="8450" y="6533"/>
                    <a:pt x="8451" y="6533"/>
                  </a:cubicBezTo>
                  <a:cubicBezTo>
                    <a:pt x="8453" y="6533"/>
                    <a:pt x="8456" y="6512"/>
                    <a:pt x="8464" y="6453"/>
                  </a:cubicBezTo>
                  <a:cubicBezTo>
                    <a:pt x="8479" y="6084"/>
                    <a:pt x="8494" y="5992"/>
                    <a:pt x="8510" y="5806"/>
                  </a:cubicBezTo>
                  <a:cubicBezTo>
                    <a:pt x="8541" y="5346"/>
                    <a:pt x="8588" y="5068"/>
                    <a:pt x="8635" y="4695"/>
                  </a:cubicBezTo>
                  <a:cubicBezTo>
                    <a:pt x="8681" y="4421"/>
                    <a:pt x="8728" y="4144"/>
                    <a:pt x="8790" y="3957"/>
                  </a:cubicBezTo>
                  <a:cubicBezTo>
                    <a:pt x="8858" y="3690"/>
                    <a:pt x="8936" y="3553"/>
                    <a:pt x="9014" y="3553"/>
                  </a:cubicBezTo>
                  <a:cubicBezTo>
                    <a:pt x="9100" y="3553"/>
                    <a:pt x="9185" y="3715"/>
                    <a:pt x="9258" y="4049"/>
                  </a:cubicBezTo>
                  <a:cubicBezTo>
                    <a:pt x="9367" y="4604"/>
                    <a:pt x="9445" y="5251"/>
                    <a:pt x="9507" y="5992"/>
                  </a:cubicBezTo>
                  <a:cubicBezTo>
                    <a:pt x="9522" y="6361"/>
                    <a:pt x="9554" y="6730"/>
                    <a:pt x="9569" y="7099"/>
                  </a:cubicBezTo>
                  <a:cubicBezTo>
                    <a:pt x="9585" y="7563"/>
                    <a:pt x="9601" y="8024"/>
                    <a:pt x="9616" y="8487"/>
                  </a:cubicBezTo>
                  <a:cubicBezTo>
                    <a:pt x="9631" y="9689"/>
                    <a:pt x="9647" y="10983"/>
                    <a:pt x="9663" y="12185"/>
                  </a:cubicBezTo>
                  <a:cubicBezTo>
                    <a:pt x="9663" y="14680"/>
                    <a:pt x="9803" y="17175"/>
                    <a:pt x="10068" y="19210"/>
                  </a:cubicBezTo>
                  <a:cubicBezTo>
                    <a:pt x="10281" y="20707"/>
                    <a:pt x="10595" y="21600"/>
                    <a:pt x="10915" y="21600"/>
                  </a:cubicBezTo>
                  <a:cubicBezTo>
                    <a:pt x="10970" y="21600"/>
                    <a:pt x="11025" y="21572"/>
                    <a:pt x="11080" y="21519"/>
                  </a:cubicBezTo>
                  <a:cubicBezTo>
                    <a:pt x="11906" y="20503"/>
                    <a:pt x="11827" y="14589"/>
                    <a:pt x="12030" y="10891"/>
                  </a:cubicBezTo>
                  <a:cubicBezTo>
                    <a:pt x="12077" y="9781"/>
                    <a:pt x="12170" y="8670"/>
                    <a:pt x="12264" y="7655"/>
                  </a:cubicBezTo>
                  <a:cubicBezTo>
                    <a:pt x="12342" y="6916"/>
                    <a:pt x="12435" y="5897"/>
                    <a:pt x="12544" y="5528"/>
                  </a:cubicBezTo>
                  <a:cubicBezTo>
                    <a:pt x="12568" y="5483"/>
                    <a:pt x="12587" y="5458"/>
                    <a:pt x="12606" y="5458"/>
                  </a:cubicBezTo>
                  <a:cubicBezTo>
                    <a:pt x="12626" y="5458"/>
                    <a:pt x="12645" y="5483"/>
                    <a:pt x="12669" y="5528"/>
                  </a:cubicBezTo>
                  <a:cubicBezTo>
                    <a:pt x="12716" y="5715"/>
                    <a:pt x="12762" y="5897"/>
                    <a:pt x="12809" y="6084"/>
                  </a:cubicBezTo>
                  <a:cubicBezTo>
                    <a:pt x="12918" y="6639"/>
                    <a:pt x="12996" y="7468"/>
                    <a:pt x="13027" y="8301"/>
                  </a:cubicBezTo>
                  <a:cubicBezTo>
                    <a:pt x="13074" y="9226"/>
                    <a:pt x="13089" y="10336"/>
                    <a:pt x="13074" y="11352"/>
                  </a:cubicBezTo>
                  <a:cubicBezTo>
                    <a:pt x="13074" y="12554"/>
                    <a:pt x="13105" y="13847"/>
                    <a:pt x="13136" y="15049"/>
                  </a:cubicBezTo>
                  <a:cubicBezTo>
                    <a:pt x="13198" y="17175"/>
                    <a:pt x="13416" y="19115"/>
                    <a:pt x="13743" y="20134"/>
                  </a:cubicBezTo>
                  <a:cubicBezTo>
                    <a:pt x="13947" y="20809"/>
                    <a:pt x="14166" y="21133"/>
                    <a:pt x="14382" y="21133"/>
                  </a:cubicBezTo>
                  <a:cubicBezTo>
                    <a:pt x="14843" y="21133"/>
                    <a:pt x="15286" y="19664"/>
                    <a:pt x="15519" y="17084"/>
                  </a:cubicBezTo>
                  <a:cubicBezTo>
                    <a:pt x="15659" y="15049"/>
                    <a:pt x="15753" y="12831"/>
                    <a:pt x="15768" y="10614"/>
                  </a:cubicBezTo>
                  <a:cubicBezTo>
                    <a:pt x="15768" y="8765"/>
                    <a:pt x="15862" y="6916"/>
                    <a:pt x="16018" y="5346"/>
                  </a:cubicBezTo>
                  <a:cubicBezTo>
                    <a:pt x="16096" y="4695"/>
                    <a:pt x="16189" y="4235"/>
                    <a:pt x="16298" y="3866"/>
                  </a:cubicBezTo>
                  <a:cubicBezTo>
                    <a:pt x="16329" y="3771"/>
                    <a:pt x="16344" y="3771"/>
                    <a:pt x="16360" y="3771"/>
                  </a:cubicBezTo>
                  <a:cubicBezTo>
                    <a:pt x="16376" y="3680"/>
                    <a:pt x="16391" y="3680"/>
                    <a:pt x="16423" y="3680"/>
                  </a:cubicBezTo>
                  <a:cubicBezTo>
                    <a:pt x="16435" y="3655"/>
                    <a:pt x="16449" y="3645"/>
                    <a:pt x="16463" y="3645"/>
                  </a:cubicBezTo>
                  <a:cubicBezTo>
                    <a:pt x="16503" y="3645"/>
                    <a:pt x="16548" y="3729"/>
                    <a:pt x="16594" y="3866"/>
                  </a:cubicBezTo>
                  <a:cubicBezTo>
                    <a:pt x="16590" y="3852"/>
                    <a:pt x="16587" y="3845"/>
                    <a:pt x="16587" y="3845"/>
                  </a:cubicBezTo>
                  <a:cubicBezTo>
                    <a:pt x="16584" y="3845"/>
                    <a:pt x="16627" y="3996"/>
                    <a:pt x="16648" y="4038"/>
                  </a:cubicBezTo>
                  <a:cubicBezTo>
                    <a:pt x="16651" y="4073"/>
                    <a:pt x="16687" y="4235"/>
                    <a:pt x="16687" y="4235"/>
                  </a:cubicBezTo>
                  <a:cubicBezTo>
                    <a:pt x="16700" y="4309"/>
                    <a:pt x="16732" y="4562"/>
                    <a:pt x="16737" y="4562"/>
                  </a:cubicBezTo>
                  <a:cubicBezTo>
                    <a:pt x="16738" y="4562"/>
                    <a:pt x="16737" y="4548"/>
                    <a:pt x="16734" y="4513"/>
                  </a:cubicBezTo>
                  <a:cubicBezTo>
                    <a:pt x="16750" y="4695"/>
                    <a:pt x="16765" y="4882"/>
                    <a:pt x="16781" y="5068"/>
                  </a:cubicBezTo>
                  <a:cubicBezTo>
                    <a:pt x="16874" y="6175"/>
                    <a:pt x="16921" y="7286"/>
                    <a:pt x="16937" y="8393"/>
                  </a:cubicBezTo>
                  <a:cubicBezTo>
                    <a:pt x="16937" y="8948"/>
                    <a:pt x="16952" y="9412"/>
                    <a:pt x="16952" y="9872"/>
                  </a:cubicBezTo>
                  <a:cubicBezTo>
                    <a:pt x="16952" y="10891"/>
                    <a:pt x="16967" y="11907"/>
                    <a:pt x="16999" y="12831"/>
                  </a:cubicBezTo>
                  <a:cubicBezTo>
                    <a:pt x="17046" y="14771"/>
                    <a:pt x="17186" y="16529"/>
                    <a:pt x="17404" y="18008"/>
                  </a:cubicBezTo>
                  <a:cubicBezTo>
                    <a:pt x="17580" y="18992"/>
                    <a:pt x="17805" y="19484"/>
                    <a:pt x="18033" y="19484"/>
                  </a:cubicBezTo>
                  <a:cubicBezTo>
                    <a:pt x="18147" y="19484"/>
                    <a:pt x="18260" y="19361"/>
                    <a:pt x="18369" y="19115"/>
                  </a:cubicBezTo>
                  <a:cubicBezTo>
                    <a:pt x="18697" y="18100"/>
                    <a:pt x="18946" y="16437"/>
                    <a:pt x="19070" y="14494"/>
                  </a:cubicBezTo>
                  <a:cubicBezTo>
                    <a:pt x="19195" y="12554"/>
                    <a:pt x="19273" y="10614"/>
                    <a:pt x="19351" y="8579"/>
                  </a:cubicBezTo>
                  <a:cubicBezTo>
                    <a:pt x="19382" y="7746"/>
                    <a:pt x="19444" y="7008"/>
                    <a:pt x="19522" y="6270"/>
                  </a:cubicBezTo>
                  <a:cubicBezTo>
                    <a:pt x="19585" y="5715"/>
                    <a:pt x="19678" y="5346"/>
                    <a:pt x="19771" y="5068"/>
                  </a:cubicBezTo>
                  <a:cubicBezTo>
                    <a:pt x="19818" y="4973"/>
                    <a:pt x="19849" y="4882"/>
                    <a:pt x="19896" y="4882"/>
                  </a:cubicBezTo>
                  <a:lnTo>
                    <a:pt x="19943" y="4882"/>
                  </a:lnTo>
                  <a:cubicBezTo>
                    <a:pt x="20005" y="4882"/>
                    <a:pt x="20067" y="4882"/>
                    <a:pt x="20129" y="4973"/>
                  </a:cubicBezTo>
                  <a:cubicBezTo>
                    <a:pt x="20254" y="5159"/>
                    <a:pt x="20379" y="5528"/>
                    <a:pt x="20472" y="5992"/>
                  </a:cubicBezTo>
                  <a:cubicBezTo>
                    <a:pt x="20737" y="7286"/>
                    <a:pt x="20893" y="9043"/>
                    <a:pt x="20924" y="11074"/>
                  </a:cubicBezTo>
                  <a:cubicBezTo>
                    <a:pt x="20971" y="13292"/>
                    <a:pt x="20971" y="15604"/>
                    <a:pt x="20924" y="17822"/>
                  </a:cubicBezTo>
                  <a:cubicBezTo>
                    <a:pt x="20924" y="18933"/>
                    <a:pt x="21064" y="19484"/>
                    <a:pt x="21204" y="19484"/>
                  </a:cubicBezTo>
                  <a:cubicBezTo>
                    <a:pt x="21345" y="19484"/>
                    <a:pt x="21484" y="18933"/>
                    <a:pt x="21484" y="17822"/>
                  </a:cubicBezTo>
                  <a:cubicBezTo>
                    <a:pt x="21547" y="13200"/>
                    <a:pt x="21578" y="7655"/>
                    <a:pt x="20971" y="4144"/>
                  </a:cubicBezTo>
                  <a:cubicBezTo>
                    <a:pt x="20693" y="2541"/>
                    <a:pt x="20309" y="1536"/>
                    <a:pt x="19938" y="1536"/>
                  </a:cubicBezTo>
                  <a:cubicBezTo>
                    <a:pt x="19622" y="1536"/>
                    <a:pt x="19315" y="2260"/>
                    <a:pt x="19086" y="3957"/>
                  </a:cubicBezTo>
                  <a:cubicBezTo>
                    <a:pt x="18868" y="5715"/>
                    <a:pt x="18728" y="7746"/>
                    <a:pt x="18665" y="9872"/>
                  </a:cubicBezTo>
                  <a:cubicBezTo>
                    <a:pt x="18635" y="10891"/>
                    <a:pt x="18603" y="11816"/>
                    <a:pt x="18556" y="12740"/>
                  </a:cubicBezTo>
                  <a:cubicBezTo>
                    <a:pt x="18525" y="13109"/>
                    <a:pt x="18494" y="13478"/>
                    <a:pt x="18463" y="13756"/>
                  </a:cubicBezTo>
                  <a:cubicBezTo>
                    <a:pt x="18432" y="14125"/>
                    <a:pt x="18385" y="14494"/>
                    <a:pt x="18338" y="14863"/>
                  </a:cubicBezTo>
                  <a:cubicBezTo>
                    <a:pt x="18323" y="15049"/>
                    <a:pt x="18292" y="15140"/>
                    <a:pt x="18276" y="15327"/>
                  </a:cubicBezTo>
                  <a:lnTo>
                    <a:pt x="18230" y="15513"/>
                  </a:lnTo>
                  <a:cubicBezTo>
                    <a:pt x="18183" y="15787"/>
                    <a:pt x="18121" y="15882"/>
                    <a:pt x="18058" y="15973"/>
                  </a:cubicBezTo>
                  <a:lnTo>
                    <a:pt x="18012" y="15973"/>
                  </a:lnTo>
                  <a:lnTo>
                    <a:pt x="17965" y="15882"/>
                  </a:lnTo>
                  <a:lnTo>
                    <a:pt x="17902" y="15787"/>
                  </a:lnTo>
                  <a:cubicBezTo>
                    <a:pt x="17881" y="15724"/>
                    <a:pt x="17845" y="15573"/>
                    <a:pt x="17834" y="15545"/>
                  </a:cubicBezTo>
                  <a:cubicBezTo>
                    <a:pt x="17818" y="15397"/>
                    <a:pt x="17791" y="15316"/>
                    <a:pt x="17778" y="15235"/>
                  </a:cubicBezTo>
                  <a:lnTo>
                    <a:pt x="17746" y="15049"/>
                  </a:lnTo>
                  <a:lnTo>
                    <a:pt x="17700" y="14402"/>
                  </a:lnTo>
                  <a:cubicBezTo>
                    <a:pt x="17700" y="14402"/>
                    <a:pt x="17677" y="14132"/>
                    <a:pt x="17669" y="14033"/>
                  </a:cubicBezTo>
                  <a:cubicBezTo>
                    <a:pt x="17606" y="13200"/>
                    <a:pt x="17575" y="12367"/>
                    <a:pt x="17544" y="11443"/>
                  </a:cubicBezTo>
                  <a:lnTo>
                    <a:pt x="17544" y="10336"/>
                  </a:lnTo>
                  <a:cubicBezTo>
                    <a:pt x="17544" y="9872"/>
                    <a:pt x="17544" y="9412"/>
                    <a:pt x="17528" y="8948"/>
                  </a:cubicBezTo>
                  <a:cubicBezTo>
                    <a:pt x="17513" y="7932"/>
                    <a:pt x="17482" y="6916"/>
                    <a:pt x="17451" y="5897"/>
                  </a:cubicBezTo>
                  <a:cubicBezTo>
                    <a:pt x="17373" y="3957"/>
                    <a:pt x="17186" y="2200"/>
                    <a:pt x="16890" y="1184"/>
                  </a:cubicBezTo>
                  <a:cubicBezTo>
                    <a:pt x="16754" y="738"/>
                    <a:pt x="16605" y="524"/>
                    <a:pt x="16456" y="524"/>
                  </a:cubicBezTo>
                  <a:cubicBezTo>
                    <a:pt x="16266" y="524"/>
                    <a:pt x="16075" y="879"/>
                    <a:pt x="15909" y="1553"/>
                  </a:cubicBezTo>
                  <a:cubicBezTo>
                    <a:pt x="15612" y="2942"/>
                    <a:pt x="15394" y="4790"/>
                    <a:pt x="15286" y="6916"/>
                  </a:cubicBezTo>
                  <a:cubicBezTo>
                    <a:pt x="15177" y="9043"/>
                    <a:pt x="15192" y="11166"/>
                    <a:pt x="15114" y="13200"/>
                  </a:cubicBezTo>
                  <a:cubicBezTo>
                    <a:pt x="15083" y="14125"/>
                    <a:pt x="15036" y="14958"/>
                    <a:pt x="14943" y="15787"/>
                  </a:cubicBezTo>
                  <a:cubicBezTo>
                    <a:pt x="14880" y="16437"/>
                    <a:pt x="14787" y="16989"/>
                    <a:pt x="14662" y="17362"/>
                  </a:cubicBezTo>
                  <a:lnTo>
                    <a:pt x="14616" y="17453"/>
                  </a:lnTo>
                  <a:lnTo>
                    <a:pt x="14507" y="17544"/>
                  </a:lnTo>
                  <a:lnTo>
                    <a:pt x="14336" y="17544"/>
                  </a:lnTo>
                  <a:cubicBezTo>
                    <a:pt x="14325" y="17544"/>
                    <a:pt x="14287" y="17502"/>
                    <a:pt x="14276" y="17502"/>
                  </a:cubicBezTo>
                  <a:cubicBezTo>
                    <a:pt x="14272" y="17502"/>
                    <a:pt x="14273" y="17513"/>
                    <a:pt x="14289" y="17544"/>
                  </a:cubicBezTo>
                  <a:lnTo>
                    <a:pt x="14180" y="17453"/>
                  </a:lnTo>
                  <a:cubicBezTo>
                    <a:pt x="14148" y="17362"/>
                    <a:pt x="14118" y="17267"/>
                    <a:pt x="14086" y="17175"/>
                  </a:cubicBezTo>
                  <a:lnTo>
                    <a:pt x="14024" y="16989"/>
                  </a:lnTo>
                  <a:cubicBezTo>
                    <a:pt x="13915" y="16711"/>
                    <a:pt x="13837" y="16251"/>
                    <a:pt x="13790" y="15696"/>
                  </a:cubicBezTo>
                  <a:cubicBezTo>
                    <a:pt x="13713" y="14771"/>
                    <a:pt x="13666" y="13756"/>
                    <a:pt x="13666" y="12740"/>
                  </a:cubicBezTo>
                  <a:cubicBezTo>
                    <a:pt x="13634" y="10336"/>
                    <a:pt x="13666" y="7841"/>
                    <a:pt x="13448" y="5715"/>
                  </a:cubicBezTo>
                  <a:cubicBezTo>
                    <a:pt x="13284" y="3866"/>
                    <a:pt x="12966" y="2190"/>
                    <a:pt x="12601" y="2190"/>
                  </a:cubicBezTo>
                  <a:cubicBezTo>
                    <a:pt x="12582" y="2190"/>
                    <a:pt x="12563" y="2193"/>
                    <a:pt x="12544" y="2200"/>
                  </a:cubicBezTo>
                  <a:cubicBezTo>
                    <a:pt x="12077" y="2478"/>
                    <a:pt x="11827" y="5068"/>
                    <a:pt x="11641" y="7286"/>
                  </a:cubicBezTo>
                  <a:cubicBezTo>
                    <a:pt x="11485" y="9503"/>
                    <a:pt x="11376" y="11816"/>
                    <a:pt x="11314" y="14216"/>
                  </a:cubicBezTo>
                  <a:cubicBezTo>
                    <a:pt x="11298" y="14680"/>
                    <a:pt x="11283" y="15140"/>
                    <a:pt x="11267" y="15513"/>
                  </a:cubicBezTo>
                  <a:cubicBezTo>
                    <a:pt x="11267" y="15787"/>
                    <a:pt x="11251" y="15973"/>
                    <a:pt x="11236" y="16160"/>
                  </a:cubicBezTo>
                  <a:cubicBezTo>
                    <a:pt x="11220" y="16437"/>
                    <a:pt x="11220" y="16437"/>
                    <a:pt x="11220" y="16529"/>
                  </a:cubicBezTo>
                  <a:lnTo>
                    <a:pt x="11204" y="16711"/>
                  </a:lnTo>
                  <a:cubicBezTo>
                    <a:pt x="11189" y="16898"/>
                    <a:pt x="11174" y="17084"/>
                    <a:pt x="11158" y="17267"/>
                  </a:cubicBezTo>
                  <a:cubicBezTo>
                    <a:pt x="11135" y="17404"/>
                    <a:pt x="11121" y="17488"/>
                    <a:pt x="11121" y="17488"/>
                  </a:cubicBezTo>
                  <a:cubicBezTo>
                    <a:pt x="11116" y="17520"/>
                    <a:pt x="11111" y="17544"/>
                    <a:pt x="11111" y="17544"/>
                  </a:cubicBezTo>
                  <a:cubicBezTo>
                    <a:pt x="11080" y="17731"/>
                    <a:pt x="11033" y="17913"/>
                    <a:pt x="10986" y="18008"/>
                  </a:cubicBezTo>
                  <a:cubicBezTo>
                    <a:pt x="10971" y="18100"/>
                    <a:pt x="10956" y="18100"/>
                    <a:pt x="10940" y="18100"/>
                  </a:cubicBezTo>
                  <a:lnTo>
                    <a:pt x="10877" y="18100"/>
                  </a:lnTo>
                  <a:cubicBezTo>
                    <a:pt x="10871" y="18100"/>
                    <a:pt x="10867" y="18100"/>
                    <a:pt x="10864" y="18103"/>
                  </a:cubicBezTo>
                  <a:cubicBezTo>
                    <a:pt x="10864" y="18103"/>
                    <a:pt x="10863" y="18100"/>
                    <a:pt x="10862" y="18100"/>
                  </a:cubicBezTo>
                  <a:cubicBezTo>
                    <a:pt x="10800" y="18100"/>
                    <a:pt x="10737" y="17913"/>
                    <a:pt x="10691" y="17731"/>
                  </a:cubicBezTo>
                  <a:cubicBezTo>
                    <a:pt x="10551" y="17267"/>
                    <a:pt x="10457" y="16620"/>
                    <a:pt x="10395" y="15882"/>
                  </a:cubicBezTo>
                  <a:cubicBezTo>
                    <a:pt x="10317" y="14958"/>
                    <a:pt x="10270" y="13938"/>
                    <a:pt x="10270" y="12831"/>
                  </a:cubicBezTo>
                  <a:cubicBezTo>
                    <a:pt x="10239" y="11538"/>
                    <a:pt x="10239" y="10241"/>
                    <a:pt x="10208" y="8948"/>
                  </a:cubicBezTo>
                  <a:cubicBezTo>
                    <a:pt x="10192" y="6639"/>
                    <a:pt x="10052" y="4421"/>
                    <a:pt x="9819" y="2573"/>
                  </a:cubicBezTo>
                  <a:cubicBezTo>
                    <a:pt x="9617" y="977"/>
                    <a:pt x="9299" y="0"/>
                    <a:pt x="897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99" name="Google Shape;1292;p50"/>
            <p:cNvSpPr/>
            <p:nvPr/>
          </p:nvSpPr>
          <p:spPr>
            <a:xfrm flipH="1">
              <a:off x="26313" y="402945"/>
              <a:ext cx="2140639" cy="315478"/>
            </a:xfrm>
            <a:custGeom>
              <a:avLst/>
              <a:gdLst/>
              <a:ahLst/>
              <a:cxnLst>
                <a:cxn ang="0">
                  <a:pos x="wd2" y="hd2"/>
                </a:cxn>
                <a:cxn ang="5400000">
                  <a:pos x="wd2" y="hd2"/>
                </a:cxn>
                <a:cxn ang="10800000">
                  <a:pos x="wd2" y="hd2"/>
                </a:cxn>
                <a:cxn ang="16200000">
                  <a:pos x="wd2" y="hd2"/>
                </a:cxn>
              </a:cxnLst>
              <a:rect l="0" t="0" r="r" b="b"/>
              <a:pathLst>
                <a:path w="21592" h="21600" extrusionOk="0">
                  <a:moveTo>
                    <a:pt x="20090" y="0"/>
                  </a:moveTo>
                  <a:cubicBezTo>
                    <a:pt x="20071" y="0"/>
                    <a:pt x="20052" y="4"/>
                    <a:pt x="20033" y="8"/>
                  </a:cubicBezTo>
                  <a:cubicBezTo>
                    <a:pt x="19690" y="221"/>
                    <a:pt x="19394" y="1384"/>
                    <a:pt x="19206" y="3396"/>
                  </a:cubicBezTo>
                  <a:cubicBezTo>
                    <a:pt x="19050" y="5299"/>
                    <a:pt x="18926" y="7311"/>
                    <a:pt x="18848" y="9323"/>
                  </a:cubicBezTo>
                  <a:cubicBezTo>
                    <a:pt x="18802" y="10273"/>
                    <a:pt x="18739" y="11122"/>
                    <a:pt x="18661" y="11862"/>
                  </a:cubicBezTo>
                  <a:cubicBezTo>
                    <a:pt x="18630" y="12180"/>
                    <a:pt x="18599" y="12498"/>
                    <a:pt x="18552" y="12707"/>
                  </a:cubicBezTo>
                  <a:cubicBezTo>
                    <a:pt x="18552" y="12707"/>
                    <a:pt x="18503" y="13037"/>
                    <a:pt x="18513" y="13041"/>
                  </a:cubicBezTo>
                  <a:lnTo>
                    <a:pt x="18474" y="13134"/>
                  </a:lnTo>
                  <a:cubicBezTo>
                    <a:pt x="18474" y="13134"/>
                    <a:pt x="18434" y="13267"/>
                    <a:pt x="18442" y="13267"/>
                  </a:cubicBezTo>
                  <a:cubicBezTo>
                    <a:pt x="18444" y="13267"/>
                    <a:pt x="18449" y="13259"/>
                    <a:pt x="18458" y="13238"/>
                  </a:cubicBezTo>
                  <a:cubicBezTo>
                    <a:pt x="18404" y="13395"/>
                    <a:pt x="18349" y="13476"/>
                    <a:pt x="18296" y="13476"/>
                  </a:cubicBezTo>
                  <a:cubicBezTo>
                    <a:pt x="18244" y="13476"/>
                    <a:pt x="18193" y="13395"/>
                    <a:pt x="18147" y="13238"/>
                  </a:cubicBezTo>
                  <a:cubicBezTo>
                    <a:pt x="18006" y="12816"/>
                    <a:pt x="17897" y="12180"/>
                    <a:pt x="17819" y="11440"/>
                  </a:cubicBezTo>
                  <a:cubicBezTo>
                    <a:pt x="17601" y="9532"/>
                    <a:pt x="17508" y="6993"/>
                    <a:pt x="17305" y="4982"/>
                  </a:cubicBezTo>
                  <a:cubicBezTo>
                    <a:pt x="17117" y="2974"/>
                    <a:pt x="16837" y="1493"/>
                    <a:pt x="16494" y="962"/>
                  </a:cubicBezTo>
                  <a:cubicBezTo>
                    <a:pt x="16426" y="857"/>
                    <a:pt x="16359" y="809"/>
                    <a:pt x="16293" y="809"/>
                  </a:cubicBezTo>
                  <a:cubicBezTo>
                    <a:pt x="16021" y="809"/>
                    <a:pt x="15768" y="1654"/>
                    <a:pt x="15605" y="3183"/>
                  </a:cubicBezTo>
                  <a:cubicBezTo>
                    <a:pt x="15449" y="4772"/>
                    <a:pt x="15356" y="6571"/>
                    <a:pt x="15325" y="8474"/>
                  </a:cubicBezTo>
                  <a:cubicBezTo>
                    <a:pt x="15294" y="9428"/>
                    <a:pt x="15263" y="10273"/>
                    <a:pt x="15231" y="11122"/>
                  </a:cubicBezTo>
                  <a:cubicBezTo>
                    <a:pt x="15216" y="11440"/>
                    <a:pt x="15184" y="11758"/>
                    <a:pt x="15169" y="12076"/>
                  </a:cubicBezTo>
                  <a:cubicBezTo>
                    <a:pt x="15138" y="12389"/>
                    <a:pt x="15107" y="12603"/>
                    <a:pt x="15075" y="12921"/>
                  </a:cubicBezTo>
                  <a:cubicBezTo>
                    <a:pt x="15060" y="13025"/>
                    <a:pt x="15029" y="13238"/>
                    <a:pt x="14997" y="13343"/>
                  </a:cubicBezTo>
                  <a:cubicBezTo>
                    <a:pt x="15005" y="13291"/>
                    <a:pt x="15008" y="13271"/>
                    <a:pt x="15008" y="13271"/>
                  </a:cubicBezTo>
                  <a:cubicBezTo>
                    <a:pt x="15007" y="13271"/>
                    <a:pt x="14978" y="13448"/>
                    <a:pt x="14966" y="13448"/>
                  </a:cubicBezTo>
                  <a:lnTo>
                    <a:pt x="14904" y="13766"/>
                  </a:lnTo>
                  <a:cubicBezTo>
                    <a:pt x="14890" y="13766"/>
                    <a:pt x="14820" y="13999"/>
                    <a:pt x="14829" y="13999"/>
                  </a:cubicBezTo>
                  <a:cubicBezTo>
                    <a:pt x="14831" y="13999"/>
                    <a:pt x="14835" y="13995"/>
                    <a:pt x="14841" y="13979"/>
                  </a:cubicBezTo>
                  <a:cubicBezTo>
                    <a:pt x="14779" y="14192"/>
                    <a:pt x="14732" y="14297"/>
                    <a:pt x="14670" y="14401"/>
                  </a:cubicBezTo>
                  <a:cubicBezTo>
                    <a:pt x="14660" y="14401"/>
                    <a:pt x="14628" y="14450"/>
                    <a:pt x="14614" y="14450"/>
                  </a:cubicBezTo>
                  <a:cubicBezTo>
                    <a:pt x="14606" y="14450"/>
                    <a:pt x="14602" y="14438"/>
                    <a:pt x="14608" y="14401"/>
                  </a:cubicBezTo>
                  <a:lnTo>
                    <a:pt x="14390" y="14401"/>
                  </a:lnTo>
                  <a:cubicBezTo>
                    <a:pt x="14327" y="14401"/>
                    <a:pt x="14249" y="14297"/>
                    <a:pt x="14187" y="14083"/>
                  </a:cubicBezTo>
                  <a:cubicBezTo>
                    <a:pt x="14177" y="14063"/>
                    <a:pt x="14172" y="14055"/>
                    <a:pt x="14170" y="14055"/>
                  </a:cubicBezTo>
                  <a:cubicBezTo>
                    <a:pt x="14164" y="14055"/>
                    <a:pt x="14179" y="14116"/>
                    <a:pt x="14173" y="14116"/>
                  </a:cubicBezTo>
                  <a:cubicBezTo>
                    <a:pt x="14170" y="14116"/>
                    <a:pt x="14165" y="14108"/>
                    <a:pt x="14155" y="14083"/>
                  </a:cubicBezTo>
                  <a:lnTo>
                    <a:pt x="14078" y="13766"/>
                  </a:lnTo>
                  <a:cubicBezTo>
                    <a:pt x="14062" y="13766"/>
                    <a:pt x="14015" y="13452"/>
                    <a:pt x="14015" y="13448"/>
                  </a:cubicBezTo>
                  <a:cubicBezTo>
                    <a:pt x="14006" y="13387"/>
                    <a:pt x="13979" y="13206"/>
                    <a:pt x="13969" y="13134"/>
                  </a:cubicBezTo>
                  <a:lnTo>
                    <a:pt x="13906" y="12603"/>
                  </a:lnTo>
                  <a:lnTo>
                    <a:pt x="13875" y="12389"/>
                  </a:lnTo>
                  <a:cubicBezTo>
                    <a:pt x="13860" y="12180"/>
                    <a:pt x="13813" y="11649"/>
                    <a:pt x="13766" y="11331"/>
                  </a:cubicBezTo>
                  <a:cubicBezTo>
                    <a:pt x="13704" y="10486"/>
                    <a:pt x="13657" y="9746"/>
                    <a:pt x="13594" y="8901"/>
                  </a:cubicBezTo>
                  <a:cubicBezTo>
                    <a:pt x="13501" y="7207"/>
                    <a:pt x="13376" y="5617"/>
                    <a:pt x="13205" y="4241"/>
                  </a:cubicBezTo>
                  <a:cubicBezTo>
                    <a:pt x="13049" y="2760"/>
                    <a:pt x="12799" y="1807"/>
                    <a:pt x="12534" y="1597"/>
                  </a:cubicBezTo>
                  <a:cubicBezTo>
                    <a:pt x="12500" y="1577"/>
                    <a:pt x="12465" y="1565"/>
                    <a:pt x="12431" y="1565"/>
                  </a:cubicBezTo>
                  <a:cubicBezTo>
                    <a:pt x="12126" y="1565"/>
                    <a:pt x="11842" y="2402"/>
                    <a:pt x="11646" y="3923"/>
                  </a:cubicBezTo>
                  <a:cubicBezTo>
                    <a:pt x="11427" y="5408"/>
                    <a:pt x="11272" y="7311"/>
                    <a:pt x="11193" y="9428"/>
                  </a:cubicBezTo>
                  <a:cubicBezTo>
                    <a:pt x="11131" y="11331"/>
                    <a:pt x="11100" y="13238"/>
                    <a:pt x="11007" y="15037"/>
                  </a:cubicBezTo>
                  <a:cubicBezTo>
                    <a:pt x="11007" y="15250"/>
                    <a:pt x="10991" y="15355"/>
                    <a:pt x="10975" y="15564"/>
                  </a:cubicBezTo>
                  <a:cubicBezTo>
                    <a:pt x="10979" y="15496"/>
                    <a:pt x="10980" y="15468"/>
                    <a:pt x="10979" y="15468"/>
                  </a:cubicBezTo>
                  <a:cubicBezTo>
                    <a:pt x="10978" y="15468"/>
                    <a:pt x="10960" y="15802"/>
                    <a:pt x="10960" y="15882"/>
                  </a:cubicBezTo>
                  <a:cubicBezTo>
                    <a:pt x="10944" y="15991"/>
                    <a:pt x="10928" y="16200"/>
                    <a:pt x="10913" y="16413"/>
                  </a:cubicBezTo>
                  <a:cubicBezTo>
                    <a:pt x="10913" y="16413"/>
                    <a:pt x="10882" y="16623"/>
                    <a:pt x="10866" y="16731"/>
                  </a:cubicBezTo>
                  <a:cubicBezTo>
                    <a:pt x="10854" y="16816"/>
                    <a:pt x="10820" y="16973"/>
                    <a:pt x="10816" y="16973"/>
                  </a:cubicBezTo>
                  <a:cubicBezTo>
                    <a:pt x="10816" y="16973"/>
                    <a:pt x="10816" y="16961"/>
                    <a:pt x="10819" y="16940"/>
                  </a:cubicBezTo>
                  <a:cubicBezTo>
                    <a:pt x="10830" y="16908"/>
                    <a:pt x="10833" y="16896"/>
                    <a:pt x="10832" y="16896"/>
                  </a:cubicBezTo>
                  <a:cubicBezTo>
                    <a:pt x="10832" y="16896"/>
                    <a:pt x="10814" y="16940"/>
                    <a:pt x="10804" y="16940"/>
                  </a:cubicBezTo>
                  <a:lnTo>
                    <a:pt x="10757" y="17154"/>
                  </a:lnTo>
                  <a:cubicBezTo>
                    <a:pt x="10749" y="17190"/>
                    <a:pt x="10744" y="17214"/>
                    <a:pt x="10742" y="17230"/>
                  </a:cubicBezTo>
                  <a:cubicBezTo>
                    <a:pt x="10739" y="17234"/>
                    <a:pt x="10734" y="17242"/>
                    <a:pt x="10726" y="17258"/>
                  </a:cubicBezTo>
                  <a:cubicBezTo>
                    <a:pt x="10726" y="17258"/>
                    <a:pt x="10698" y="17307"/>
                    <a:pt x="10689" y="17307"/>
                  </a:cubicBezTo>
                  <a:cubicBezTo>
                    <a:pt x="10684" y="17307"/>
                    <a:pt x="10684" y="17294"/>
                    <a:pt x="10695" y="17258"/>
                  </a:cubicBezTo>
                  <a:cubicBezTo>
                    <a:pt x="10705" y="17226"/>
                    <a:pt x="10705" y="17214"/>
                    <a:pt x="10700" y="17214"/>
                  </a:cubicBezTo>
                  <a:cubicBezTo>
                    <a:pt x="10689" y="17214"/>
                    <a:pt x="10658" y="17258"/>
                    <a:pt x="10648" y="17258"/>
                  </a:cubicBezTo>
                  <a:lnTo>
                    <a:pt x="10586" y="17258"/>
                  </a:lnTo>
                  <a:cubicBezTo>
                    <a:pt x="10554" y="17154"/>
                    <a:pt x="10523" y="17154"/>
                    <a:pt x="10492" y="17049"/>
                  </a:cubicBezTo>
                  <a:cubicBezTo>
                    <a:pt x="10445" y="16836"/>
                    <a:pt x="10398" y="16623"/>
                    <a:pt x="10352" y="16413"/>
                  </a:cubicBezTo>
                  <a:cubicBezTo>
                    <a:pt x="10227" y="15777"/>
                    <a:pt x="10133" y="14932"/>
                    <a:pt x="10071" y="13979"/>
                  </a:cubicBezTo>
                  <a:cubicBezTo>
                    <a:pt x="9915" y="11649"/>
                    <a:pt x="9852" y="9215"/>
                    <a:pt x="9666" y="6993"/>
                  </a:cubicBezTo>
                  <a:cubicBezTo>
                    <a:pt x="9510" y="4772"/>
                    <a:pt x="9229" y="3183"/>
                    <a:pt x="8886" y="2442"/>
                  </a:cubicBezTo>
                  <a:cubicBezTo>
                    <a:pt x="8800" y="2249"/>
                    <a:pt x="8713" y="2157"/>
                    <a:pt x="8625" y="2157"/>
                  </a:cubicBezTo>
                  <a:cubicBezTo>
                    <a:pt x="8379" y="2157"/>
                    <a:pt x="8139" y="2889"/>
                    <a:pt x="7966" y="4137"/>
                  </a:cubicBezTo>
                  <a:cubicBezTo>
                    <a:pt x="7764" y="5726"/>
                    <a:pt x="7639" y="7734"/>
                    <a:pt x="7592" y="9746"/>
                  </a:cubicBezTo>
                  <a:cubicBezTo>
                    <a:pt x="7545" y="11649"/>
                    <a:pt x="7483" y="13448"/>
                    <a:pt x="7389" y="15250"/>
                  </a:cubicBezTo>
                  <a:cubicBezTo>
                    <a:pt x="7343" y="15991"/>
                    <a:pt x="7280" y="16623"/>
                    <a:pt x="7187" y="17049"/>
                  </a:cubicBezTo>
                  <a:cubicBezTo>
                    <a:pt x="7126" y="17254"/>
                    <a:pt x="7059" y="17371"/>
                    <a:pt x="6991" y="17371"/>
                  </a:cubicBezTo>
                  <a:cubicBezTo>
                    <a:pt x="6953" y="17371"/>
                    <a:pt x="6913" y="17335"/>
                    <a:pt x="6875" y="17258"/>
                  </a:cubicBezTo>
                  <a:cubicBezTo>
                    <a:pt x="6221" y="16200"/>
                    <a:pt x="6236" y="10699"/>
                    <a:pt x="6080" y="7098"/>
                  </a:cubicBezTo>
                  <a:cubicBezTo>
                    <a:pt x="6002" y="4982"/>
                    <a:pt x="5784" y="3183"/>
                    <a:pt x="5487" y="2125"/>
                  </a:cubicBezTo>
                  <a:cubicBezTo>
                    <a:pt x="5364" y="1807"/>
                    <a:pt x="5237" y="1654"/>
                    <a:pt x="5110" y="1654"/>
                  </a:cubicBezTo>
                  <a:cubicBezTo>
                    <a:pt x="4899" y="1654"/>
                    <a:pt x="4690" y="2076"/>
                    <a:pt x="4506" y="2865"/>
                  </a:cubicBezTo>
                  <a:cubicBezTo>
                    <a:pt x="4209" y="4241"/>
                    <a:pt x="3991" y="6253"/>
                    <a:pt x="3882" y="8583"/>
                  </a:cubicBezTo>
                  <a:cubicBezTo>
                    <a:pt x="3772" y="10486"/>
                    <a:pt x="3726" y="12603"/>
                    <a:pt x="3616" y="14615"/>
                  </a:cubicBezTo>
                  <a:cubicBezTo>
                    <a:pt x="3586" y="15355"/>
                    <a:pt x="3523" y="15991"/>
                    <a:pt x="3461" y="16623"/>
                  </a:cubicBezTo>
                  <a:cubicBezTo>
                    <a:pt x="3445" y="16731"/>
                    <a:pt x="3430" y="16940"/>
                    <a:pt x="3398" y="17049"/>
                  </a:cubicBezTo>
                  <a:lnTo>
                    <a:pt x="3368" y="17367"/>
                  </a:lnTo>
                  <a:cubicBezTo>
                    <a:pt x="3321" y="17576"/>
                    <a:pt x="3289" y="17681"/>
                    <a:pt x="3242" y="17681"/>
                  </a:cubicBezTo>
                  <a:cubicBezTo>
                    <a:pt x="3222" y="17701"/>
                    <a:pt x="3201" y="17709"/>
                    <a:pt x="3180" y="17709"/>
                  </a:cubicBezTo>
                  <a:cubicBezTo>
                    <a:pt x="3078" y="17709"/>
                    <a:pt x="2980" y="17488"/>
                    <a:pt x="2915" y="17049"/>
                  </a:cubicBezTo>
                  <a:cubicBezTo>
                    <a:pt x="2806" y="16413"/>
                    <a:pt x="2713" y="15673"/>
                    <a:pt x="2650" y="14932"/>
                  </a:cubicBezTo>
                  <a:cubicBezTo>
                    <a:pt x="2479" y="12707"/>
                    <a:pt x="2463" y="10168"/>
                    <a:pt x="2338" y="7842"/>
                  </a:cubicBezTo>
                  <a:cubicBezTo>
                    <a:pt x="2245" y="5408"/>
                    <a:pt x="2011" y="3396"/>
                    <a:pt x="1699" y="2233"/>
                  </a:cubicBezTo>
                  <a:cubicBezTo>
                    <a:pt x="1561" y="1775"/>
                    <a:pt x="1421" y="1565"/>
                    <a:pt x="1286" y="1565"/>
                  </a:cubicBezTo>
                  <a:cubicBezTo>
                    <a:pt x="765" y="1565"/>
                    <a:pt x="298" y="4611"/>
                    <a:pt x="124" y="8052"/>
                  </a:cubicBezTo>
                  <a:cubicBezTo>
                    <a:pt x="31" y="10382"/>
                    <a:pt x="0" y="12707"/>
                    <a:pt x="0" y="15037"/>
                  </a:cubicBezTo>
                  <a:cubicBezTo>
                    <a:pt x="0" y="15765"/>
                    <a:pt x="71" y="16107"/>
                    <a:pt x="148" y="16107"/>
                  </a:cubicBezTo>
                  <a:cubicBezTo>
                    <a:pt x="227" y="16107"/>
                    <a:pt x="311" y="15737"/>
                    <a:pt x="327" y="15037"/>
                  </a:cubicBezTo>
                  <a:cubicBezTo>
                    <a:pt x="389" y="11331"/>
                    <a:pt x="515" y="5935"/>
                    <a:pt x="1169" y="5195"/>
                  </a:cubicBezTo>
                  <a:cubicBezTo>
                    <a:pt x="1206" y="5126"/>
                    <a:pt x="1242" y="5090"/>
                    <a:pt x="1277" y="5090"/>
                  </a:cubicBezTo>
                  <a:cubicBezTo>
                    <a:pt x="1349" y="5090"/>
                    <a:pt x="1419" y="5231"/>
                    <a:pt x="1481" y="5513"/>
                  </a:cubicBezTo>
                  <a:cubicBezTo>
                    <a:pt x="1590" y="5935"/>
                    <a:pt x="1668" y="6676"/>
                    <a:pt x="1730" y="7525"/>
                  </a:cubicBezTo>
                  <a:cubicBezTo>
                    <a:pt x="1871" y="9746"/>
                    <a:pt x="1902" y="12285"/>
                    <a:pt x="1995" y="14506"/>
                  </a:cubicBezTo>
                  <a:cubicBezTo>
                    <a:pt x="2104" y="16940"/>
                    <a:pt x="2307" y="18952"/>
                    <a:pt x="2619" y="20433"/>
                  </a:cubicBezTo>
                  <a:cubicBezTo>
                    <a:pt x="2780" y="21177"/>
                    <a:pt x="2963" y="21552"/>
                    <a:pt x="3146" y="21552"/>
                  </a:cubicBezTo>
                  <a:cubicBezTo>
                    <a:pt x="3302" y="21552"/>
                    <a:pt x="3458" y="21286"/>
                    <a:pt x="3601" y="20751"/>
                  </a:cubicBezTo>
                  <a:cubicBezTo>
                    <a:pt x="4162" y="18739"/>
                    <a:pt x="4194" y="13874"/>
                    <a:pt x="4365" y="10168"/>
                  </a:cubicBezTo>
                  <a:cubicBezTo>
                    <a:pt x="4443" y="8265"/>
                    <a:pt x="4615" y="6676"/>
                    <a:pt x="4880" y="5617"/>
                  </a:cubicBezTo>
                  <a:cubicBezTo>
                    <a:pt x="4947" y="5348"/>
                    <a:pt x="5024" y="5219"/>
                    <a:pt x="5100" y="5219"/>
                  </a:cubicBezTo>
                  <a:cubicBezTo>
                    <a:pt x="5234" y="5219"/>
                    <a:pt x="5367" y="5617"/>
                    <a:pt x="5456" y="6358"/>
                  </a:cubicBezTo>
                  <a:cubicBezTo>
                    <a:pt x="5612" y="7947"/>
                    <a:pt x="5628" y="10064"/>
                    <a:pt x="5675" y="11862"/>
                  </a:cubicBezTo>
                  <a:cubicBezTo>
                    <a:pt x="5721" y="14297"/>
                    <a:pt x="5862" y="16518"/>
                    <a:pt x="6095" y="18425"/>
                  </a:cubicBezTo>
                  <a:cubicBezTo>
                    <a:pt x="6314" y="20224"/>
                    <a:pt x="6641" y="21282"/>
                    <a:pt x="6984" y="21282"/>
                  </a:cubicBezTo>
                  <a:cubicBezTo>
                    <a:pt x="7327" y="21173"/>
                    <a:pt x="7639" y="19906"/>
                    <a:pt x="7810" y="17999"/>
                  </a:cubicBezTo>
                  <a:cubicBezTo>
                    <a:pt x="7951" y="16200"/>
                    <a:pt x="8045" y="14297"/>
                    <a:pt x="8075" y="12285"/>
                  </a:cubicBezTo>
                  <a:cubicBezTo>
                    <a:pt x="8107" y="10382"/>
                    <a:pt x="8184" y="8687"/>
                    <a:pt x="8325" y="7098"/>
                  </a:cubicBezTo>
                  <a:cubicBezTo>
                    <a:pt x="8387" y="6571"/>
                    <a:pt x="8449" y="6253"/>
                    <a:pt x="8543" y="6040"/>
                  </a:cubicBezTo>
                  <a:cubicBezTo>
                    <a:pt x="8578" y="5975"/>
                    <a:pt x="8612" y="5939"/>
                    <a:pt x="8646" y="5939"/>
                  </a:cubicBezTo>
                  <a:cubicBezTo>
                    <a:pt x="8720" y="5939"/>
                    <a:pt x="8791" y="6104"/>
                    <a:pt x="8855" y="6466"/>
                  </a:cubicBezTo>
                  <a:cubicBezTo>
                    <a:pt x="9089" y="7734"/>
                    <a:pt x="9260" y="9532"/>
                    <a:pt x="9323" y="11544"/>
                  </a:cubicBezTo>
                  <a:cubicBezTo>
                    <a:pt x="9401" y="13979"/>
                    <a:pt x="9557" y="16309"/>
                    <a:pt x="9759" y="18425"/>
                  </a:cubicBezTo>
                  <a:cubicBezTo>
                    <a:pt x="9978" y="20328"/>
                    <a:pt x="10305" y="21491"/>
                    <a:pt x="10663" y="21600"/>
                  </a:cubicBezTo>
                  <a:cubicBezTo>
                    <a:pt x="10991" y="21491"/>
                    <a:pt x="11302" y="20224"/>
                    <a:pt x="11458" y="18212"/>
                  </a:cubicBezTo>
                  <a:cubicBezTo>
                    <a:pt x="11583" y="16518"/>
                    <a:pt x="11661" y="14615"/>
                    <a:pt x="11692" y="12816"/>
                  </a:cubicBezTo>
                  <a:cubicBezTo>
                    <a:pt x="11723" y="10909"/>
                    <a:pt x="11801" y="9110"/>
                    <a:pt x="11942" y="7525"/>
                  </a:cubicBezTo>
                  <a:cubicBezTo>
                    <a:pt x="12004" y="6784"/>
                    <a:pt x="12082" y="6253"/>
                    <a:pt x="12176" y="5831"/>
                  </a:cubicBezTo>
                  <a:cubicBezTo>
                    <a:pt x="12241" y="5388"/>
                    <a:pt x="12327" y="5171"/>
                    <a:pt x="12417" y="5171"/>
                  </a:cubicBezTo>
                  <a:cubicBezTo>
                    <a:pt x="12435" y="5171"/>
                    <a:pt x="12454" y="5179"/>
                    <a:pt x="12472" y="5195"/>
                  </a:cubicBezTo>
                  <a:cubicBezTo>
                    <a:pt x="12480" y="5142"/>
                    <a:pt x="12487" y="5114"/>
                    <a:pt x="12495" y="5114"/>
                  </a:cubicBezTo>
                  <a:cubicBezTo>
                    <a:pt x="12503" y="5114"/>
                    <a:pt x="12511" y="5142"/>
                    <a:pt x="12519" y="5195"/>
                  </a:cubicBezTo>
                  <a:lnTo>
                    <a:pt x="12612" y="5299"/>
                  </a:lnTo>
                  <a:lnTo>
                    <a:pt x="12643" y="5408"/>
                  </a:lnTo>
                  <a:cubicBezTo>
                    <a:pt x="12656" y="5408"/>
                    <a:pt x="12698" y="5678"/>
                    <a:pt x="12691" y="5678"/>
                  </a:cubicBezTo>
                  <a:cubicBezTo>
                    <a:pt x="12689" y="5678"/>
                    <a:pt x="12684" y="5662"/>
                    <a:pt x="12675" y="5617"/>
                  </a:cubicBezTo>
                  <a:cubicBezTo>
                    <a:pt x="12721" y="5831"/>
                    <a:pt x="12752" y="6148"/>
                    <a:pt x="12799" y="6358"/>
                  </a:cubicBezTo>
                  <a:lnTo>
                    <a:pt x="12815" y="6571"/>
                  </a:lnTo>
                  <a:cubicBezTo>
                    <a:pt x="12831" y="6784"/>
                    <a:pt x="12846" y="6993"/>
                    <a:pt x="12861" y="7098"/>
                  </a:cubicBezTo>
                  <a:cubicBezTo>
                    <a:pt x="12924" y="7842"/>
                    <a:pt x="12986" y="8687"/>
                    <a:pt x="13033" y="9428"/>
                  </a:cubicBezTo>
                  <a:lnTo>
                    <a:pt x="13049" y="9641"/>
                  </a:lnTo>
                  <a:cubicBezTo>
                    <a:pt x="13064" y="9850"/>
                    <a:pt x="13064" y="10064"/>
                    <a:pt x="13080" y="10273"/>
                  </a:cubicBezTo>
                  <a:cubicBezTo>
                    <a:pt x="13111" y="10804"/>
                    <a:pt x="13142" y="11331"/>
                    <a:pt x="13173" y="11758"/>
                  </a:cubicBezTo>
                  <a:cubicBezTo>
                    <a:pt x="13267" y="13448"/>
                    <a:pt x="13423" y="14932"/>
                    <a:pt x="13610" y="16200"/>
                  </a:cubicBezTo>
                  <a:cubicBezTo>
                    <a:pt x="13828" y="17472"/>
                    <a:pt x="14125" y="18317"/>
                    <a:pt x="14420" y="18317"/>
                  </a:cubicBezTo>
                  <a:cubicBezTo>
                    <a:pt x="14445" y="18325"/>
                    <a:pt x="14468" y="18329"/>
                    <a:pt x="14492" y="18329"/>
                  </a:cubicBezTo>
                  <a:cubicBezTo>
                    <a:pt x="15055" y="18329"/>
                    <a:pt x="15551" y="15946"/>
                    <a:pt x="15746" y="12389"/>
                  </a:cubicBezTo>
                  <a:cubicBezTo>
                    <a:pt x="15839" y="10699"/>
                    <a:pt x="15870" y="8792"/>
                    <a:pt x="15933" y="7098"/>
                  </a:cubicBezTo>
                  <a:cubicBezTo>
                    <a:pt x="15964" y="6466"/>
                    <a:pt x="15995" y="5831"/>
                    <a:pt x="16058" y="5299"/>
                  </a:cubicBezTo>
                  <a:cubicBezTo>
                    <a:pt x="16104" y="4772"/>
                    <a:pt x="16182" y="4454"/>
                    <a:pt x="16260" y="4350"/>
                  </a:cubicBezTo>
                  <a:cubicBezTo>
                    <a:pt x="16275" y="4334"/>
                    <a:pt x="16291" y="4330"/>
                    <a:pt x="16305" y="4330"/>
                  </a:cubicBezTo>
                  <a:cubicBezTo>
                    <a:pt x="16538" y="4330"/>
                    <a:pt x="16751" y="5814"/>
                    <a:pt x="16868" y="7207"/>
                  </a:cubicBezTo>
                  <a:cubicBezTo>
                    <a:pt x="17040" y="9215"/>
                    <a:pt x="17133" y="11544"/>
                    <a:pt x="17336" y="13448"/>
                  </a:cubicBezTo>
                  <a:cubicBezTo>
                    <a:pt x="17538" y="15673"/>
                    <a:pt x="17866" y="17154"/>
                    <a:pt x="18240" y="17472"/>
                  </a:cubicBezTo>
                  <a:cubicBezTo>
                    <a:pt x="18254" y="17476"/>
                    <a:pt x="18269" y="17480"/>
                    <a:pt x="18283" y="17480"/>
                  </a:cubicBezTo>
                  <a:cubicBezTo>
                    <a:pt x="18610" y="17480"/>
                    <a:pt x="18918" y="16329"/>
                    <a:pt x="19097" y="14401"/>
                  </a:cubicBezTo>
                  <a:cubicBezTo>
                    <a:pt x="19269" y="12707"/>
                    <a:pt x="19394" y="10804"/>
                    <a:pt x="19456" y="8792"/>
                  </a:cubicBezTo>
                  <a:cubicBezTo>
                    <a:pt x="19534" y="7098"/>
                    <a:pt x="19628" y="5195"/>
                    <a:pt x="19830" y="4241"/>
                  </a:cubicBezTo>
                  <a:cubicBezTo>
                    <a:pt x="19921" y="3911"/>
                    <a:pt x="20022" y="3746"/>
                    <a:pt x="20121" y="3746"/>
                  </a:cubicBezTo>
                  <a:cubicBezTo>
                    <a:pt x="20242" y="3746"/>
                    <a:pt x="20359" y="3988"/>
                    <a:pt x="20454" y="4454"/>
                  </a:cubicBezTo>
                  <a:cubicBezTo>
                    <a:pt x="20688" y="5513"/>
                    <a:pt x="20859" y="7207"/>
                    <a:pt x="20906" y="9005"/>
                  </a:cubicBezTo>
                  <a:cubicBezTo>
                    <a:pt x="20984" y="11227"/>
                    <a:pt x="21000" y="13448"/>
                    <a:pt x="20984" y="15673"/>
                  </a:cubicBezTo>
                  <a:cubicBezTo>
                    <a:pt x="20984" y="16997"/>
                    <a:pt x="21140" y="17657"/>
                    <a:pt x="21294" y="17657"/>
                  </a:cubicBezTo>
                  <a:cubicBezTo>
                    <a:pt x="21448" y="17657"/>
                    <a:pt x="21600" y="16997"/>
                    <a:pt x="21592" y="15673"/>
                  </a:cubicBezTo>
                  <a:cubicBezTo>
                    <a:pt x="21576" y="10909"/>
                    <a:pt x="21514" y="5513"/>
                    <a:pt x="20937" y="2233"/>
                  </a:cubicBezTo>
                  <a:cubicBezTo>
                    <a:pt x="20702" y="833"/>
                    <a:pt x="20411" y="0"/>
                    <a:pt x="2009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400" name="Google Shape;1293;p50"/>
            <p:cNvSpPr/>
            <p:nvPr/>
          </p:nvSpPr>
          <p:spPr>
            <a:xfrm flipH="1">
              <a:off x="0" y="722740"/>
              <a:ext cx="2148959" cy="307133"/>
            </a:xfrm>
            <a:custGeom>
              <a:avLst/>
              <a:gdLst/>
              <a:ahLst/>
              <a:cxnLst>
                <a:cxn ang="0">
                  <a:pos x="wd2" y="hd2"/>
                </a:cxn>
                <a:cxn ang="5400000">
                  <a:pos x="wd2" y="hd2"/>
                </a:cxn>
                <a:cxn ang="10800000">
                  <a:pos x="wd2" y="hd2"/>
                </a:cxn>
                <a:cxn ang="16200000">
                  <a:pos x="wd2" y="hd2"/>
                </a:cxn>
              </a:cxnLst>
              <a:rect l="0" t="0" r="r" b="b"/>
              <a:pathLst>
                <a:path w="21532" h="21600" extrusionOk="0">
                  <a:moveTo>
                    <a:pt x="12206" y="6245"/>
                  </a:moveTo>
                  <a:cubicBezTo>
                    <a:pt x="12196" y="6344"/>
                    <a:pt x="12191" y="6382"/>
                    <a:pt x="12192" y="6382"/>
                  </a:cubicBezTo>
                  <a:cubicBezTo>
                    <a:pt x="12192" y="6382"/>
                    <a:pt x="12199" y="6320"/>
                    <a:pt x="12206" y="6245"/>
                  </a:cubicBezTo>
                  <a:close/>
                  <a:moveTo>
                    <a:pt x="12466" y="0"/>
                  </a:moveTo>
                  <a:cubicBezTo>
                    <a:pt x="11872" y="0"/>
                    <a:pt x="11521" y="4063"/>
                    <a:pt x="11342" y="7518"/>
                  </a:cubicBezTo>
                  <a:cubicBezTo>
                    <a:pt x="11295" y="8279"/>
                    <a:pt x="11265" y="9039"/>
                    <a:pt x="11233" y="9800"/>
                  </a:cubicBezTo>
                  <a:cubicBezTo>
                    <a:pt x="11218" y="10238"/>
                    <a:pt x="11187" y="10672"/>
                    <a:pt x="11172" y="11106"/>
                  </a:cubicBezTo>
                  <a:cubicBezTo>
                    <a:pt x="11171" y="11118"/>
                    <a:pt x="11170" y="11131"/>
                    <a:pt x="11170" y="11139"/>
                  </a:cubicBezTo>
                  <a:cubicBezTo>
                    <a:pt x="11167" y="11172"/>
                    <a:pt x="11163" y="11230"/>
                    <a:pt x="11156" y="11325"/>
                  </a:cubicBezTo>
                  <a:cubicBezTo>
                    <a:pt x="11140" y="11651"/>
                    <a:pt x="11125" y="11866"/>
                    <a:pt x="11094" y="12085"/>
                  </a:cubicBezTo>
                  <a:cubicBezTo>
                    <a:pt x="11079" y="12412"/>
                    <a:pt x="11047" y="12738"/>
                    <a:pt x="11017" y="13061"/>
                  </a:cubicBezTo>
                  <a:cubicBezTo>
                    <a:pt x="11017" y="13061"/>
                    <a:pt x="10982" y="13429"/>
                    <a:pt x="10984" y="13429"/>
                  </a:cubicBezTo>
                  <a:cubicBezTo>
                    <a:pt x="10984" y="13429"/>
                    <a:pt x="10984" y="13429"/>
                    <a:pt x="10985" y="13425"/>
                  </a:cubicBezTo>
                  <a:cubicBezTo>
                    <a:pt x="10975" y="13528"/>
                    <a:pt x="10965" y="13644"/>
                    <a:pt x="10955" y="13714"/>
                  </a:cubicBezTo>
                  <a:cubicBezTo>
                    <a:pt x="10934" y="13784"/>
                    <a:pt x="10921" y="13859"/>
                    <a:pt x="10910" y="13958"/>
                  </a:cubicBezTo>
                  <a:cubicBezTo>
                    <a:pt x="10910" y="13958"/>
                    <a:pt x="10909" y="13958"/>
                    <a:pt x="10909" y="13958"/>
                  </a:cubicBezTo>
                  <a:cubicBezTo>
                    <a:pt x="10903" y="13958"/>
                    <a:pt x="10872" y="14148"/>
                    <a:pt x="10862" y="14148"/>
                  </a:cubicBezTo>
                  <a:lnTo>
                    <a:pt x="10832" y="14288"/>
                  </a:lnTo>
                  <a:cubicBezTo>
                    <a:pt x="10814" y="14326"/>
                    <a:pt x="10777" y="14417"/>
                    <a:pt x="10769" y="14474"/>
                  </a:cubicBezTo>
                  <a:cubicBezTo>
                    <a:pt x="10767" y="14479"/>
                    <a:pt x="10765" y="14483"/>
                    <a:pt x="10762" y="14487"/>
                  </a:cubicBezTo>
                  <a:cubicBezTo>
                    <a:pt x="10759" y="14479"/>
                    <a:pt x="10752" y="14474"/>
                    <a:pt x="10738" y="14474"/>
                  </a:cubicBezTo>
                  <a:cubicBezTo>
                    <a:pt x="10728" y="14474"/>
                    <a:pt x="10683" y="14429"/>
                    <a:pt x="10677" y="14429"/>
                  </a:cubicBezTo>
                  <a:cubicBezTo>
                    <a:pt x="10674" y="14429"/>
                    <a:pt x="10681" y="14441"/>
                    <a:pt x="10707" y="14474"/>
                  </a:cubicBezTo>
                  <a:cubicBezTo>
                    <a:pt x="10676" y="14474"/>
                    <a:pt x="10645" y="14367"/>
                    <a:pt x="10614" y="14259"/>
                  </a:cubicBezTo>
                  <a:cubicBezTo>
                    <a:pt x="10603" y="14243"/>
                    <a:pt x="10596" y="14239"/>
                    <a:pt x="10592" y="14235"/>
                  </a:cubicBezTo>
                  <a:lnTo>
                    <a:pt x="10536" y="14040"/>
                  </a:lnTo>
                  <a:cubicBezTo>
                    <a:pt x="10517" y="13958"/>
                    <a:pt x="10509" y="13933"/>
                    <a:pt x="10508" y="13933"/>
                  </a:cubicBezTo>
                  <a:cubicBezTo>
                    <a:pt x="10507" y="13933"/>
                    <a:pt x="10508" y="13941"/>
                    <a:pt x="10510" y="13958"/>
                  </a:cubicBezTo>
                  <a:cubicBezTo>
                    <a:pt x="10509" y="13949"/>
                    <a:pt x="10507" y="13941"/>
                    <a:pt x="10506" y="13933"/>
                  </a:cubicBezTo>
                  <a:cubicBezTo>
                    <a:pt x="10459" y="13499"/>
                    <a:pt x="10397" y="13172"/>
                    <a:pt x="10351" y="12738"/>
                  </a:cubicBezTo>
                  <a:cubicBezTo>
                    <a:pt x="10361" y="12813"/>
                    <a:pt x="10366" y="12842"/>
                    <a:pt x="10368" y="12842"/>
                  </a:cubicBezTo>
                  <a:cubicBezTo>
                    <a:pt x="10372" y="12842"/>
                    <a:pt x="10335" y="12519"/>
                    <a:pt x="10335" y="12519"/>
                  </a:cubicBezTo>
                  <a:lnTo>
                    <a:pt x="10289" y="12085"/>
                  </a:lnTo>
                  <a:cubicBezTo>
                    <a:pt x="10258" y="11759"/>
                    <a:pt x="10227" y="11325"/>
                    <a:pt x="10181" y="10887"/>
                  </a:cubicBezTo>
                  <a:cubicBezTo>
                    <a:pt x="10118" y="10126"/>
                    <a:pt x="10072" y="9258"/>
                    <a:pt x="10010" y="8390"/>
                  </a:cubicBezTo>
                  <a:cubicBezTo>
                    <a:pt x="9783" y="5295"/>
                    <a:pt x="9383" y="2038"/>
                    <a:pt x="8870" y="2038"/>
                  </a:cubicBezTo>
                  <a:cubicBezTo>
                    <a:pt x="8788" y="2038"/>
                    <a:pt x="8704" y="2120"/>
                    <a:pt x="8616" y="2302"/>
                  </a:cubicBezTo>
                  <a:cubicBezTo>
                    <a:pt x="8306" y="3063"/>
                    <a:pt x="8043" y="4584"/>
                    <a:pt x="7920" y="6758"/>
                  </a:cubicBezTo>
                  <a:cubicBezTo>
                    <a:pt x="7780" y="8605"/>
                    <a:pt x="7718" y="10887"/>
                    <a:pt x="7594" y="12627"/>
                  </a:cubicBezTo>
                  <a:cubicBezTo>
                    <a:pt x="7579" y="12846"/>
                    <a:pt x="7563" y="13172"/>
                    <a:pt x="7532" y="13387"/>
                  </a:cubicBezTo>
                  <a:cubicBezTo>
                    <a:pt x="7532" y="13387"/>
                    <a:pt x="7489" y="13755"/>
                    <a:pt x="7493" y="13755"/>
                  </a:cubicBezTo>
                  <a:cubicBezTo>
                    <a:pt x="7494" y="13755"/>
                    <a:pt x="7501" y="13714"/>
                    <a:pt x="7517" y="13606"/>
                  </a:cubicBezTo>
                  <a:cubicBezTo>
                    <a:pt x="7470" y="13933"/>
                    <a:pt x="7439" y="14259"/>
                    <a:pt x="7393" y="14474"/>
                  </a:cubicBezTo>
                  <a:cubicBezTo>
                    <a:pt x="7392" y="14483"/>
                    <a:pt x="7391" y="14487"/>
                    <a:pt x="7391" y="14491"/>
                  </a:cubicBezTo>
                  <a:cubicBezTo>
                    <a:pt x="7391" y="14474"/>
                    <a:pt x="7391" y="14462"/>
                    <a:pt x="7387" y="14462"/>
                  </a:cubicBezTo>
                  <a:cubicBezTo>
                    <a:pt x="7385" y="14462"/>
                    <a:pt x="7382" y="14466"/>
                    <a:pt x="7377" y="14474"/>
                  </a:cubicBezTo>
                  <a:lnTo>
                    <a:pt x="7315" y="14693"/>
                  </a:lnTo>
                  <a:cubicBezTo>
                    <a:pt x="7300" y="14801"/>
                    <a:pt x="7269" y="14913"/>
                    <a:pt x="7254" y="15020"/>
                  </a:cubicBezTo>
                  <a:lnTo>
                    <a:pt x="7192" y="15127"/>
                  </a:lnTo>
                  <a:cubicBezTo>
                    <a:pt x="7145" y="15235"/>
                    <a:pt x="7083" y="15346"/>
                    <a:pt x="7037" y="15454"/>
                  </a:cubicBezTo>
                  <a:lnTo>
                    <a:pt x="6774" y="15454"/>
                  </a:lnTo>
                  <a:cubicBezTo>
                    <a:pt x="6763" y="15454"/>
                    <a:pt x="6718" y="15404"/>
                    <a:pt x="6712" y="15404"/>
                  </a:cubicBezTo>
                  <a:cubicBezTo>
                    <a:pt x="6709" y="15404"/>
                    <a:pt x="6717" y="15417"/>
                    <a:pt x="6742" y="15454"/>
                  </a:cubicBezTo>
                  <a:cubicBezTo>
                    <a:pt x="6711" y="15454"/>
                    <a:pt x="6681" y="15346"/>
                    <a:pt x="6665" y="15346"/>
                  </a:cubicBezTo>
                  <a:cubicBezTo>
                    <a:pt x="6603" y="15235"/>
                    <a:pt x="6556" y="15127"/>
                    <a:pt x="6495" y="15020"/>
                  </a:cubicBezTo>
                  <a:cubicBezTo>
                    <a:pt x="6507" y="15041"/>
                    <a:pt x="6514" y="15049"/>
                    <a:pt x="6517" y="15049"/>
                  </a:cubicBezTo>
                  <a:cubicBezTo>
                    <a:pt x="6528" y="15049"/>
                    <a:pt x="6476" y="14913"/>
                    <a:pt x="6464" y="14913"/>
                  </a:cubicBezTo>
                  <a:cubicBezTo>
                    <a:pt x="6448" y="14801"/>
                    <a:pt x="6417" y="14693"/>
                    <a:pt x="6386" y="14586"/>
                  </a:cubicBezTo>
                  <a:lnTo>
                    <a:pt x="6324" y="14259"/>
                  </a:lnTo>
                  <a:cubicBezTo>
                    <a:pt x="6282" y="13962"/>
                    <a:pt x="6227" y="13668"/>
                    <a:pt x="6194" y="13371"/>
                  </a:cubicBezTo>
                  <a:cubicBezTo>
                    <a:pt x="6189" y="13309"/>
                    <a:pt x="6164" y="13061"/>
                    <a:pt x="6154" y="13061"/>
                  </a:cubicBezTo>
                  <a:lnTo>
                    <a:pt x="6108" y="12519"/>
                  </a:lnTo>
                  <a:cubicBezTo>
                    <a:pt x="6092" y="12193"/>
                    <a:pt x="6061" y="11974"/>
                    <a:pt x="6030" y="11651"/>
                  </a:cubicBezTo>
                  <a:cubicBezTo>
                    <a:pt x="5968" y="10779"/>
                    <a:pt x="5922" y="10019"/>
                    <a:pt x="5860" y="9151"/>
                  </a:cubicBezTo>
                  <a:cubicBezTo>
                    <a:pt x="5631" y="6154"/>
                    <a:pt x="5313" y="2951"/>
                    <a:pt x="4772" y="2951"/>
                  </a:cubicBezTo>
                  <a:cubicBezTo>
                    <a:pt x="4763" y="2951"/>
                    <a:pt x="4754" y="2951"/>
                    <a:pt x="4745" y="2955"/>
                  </a:cubicBezTo>
                  <a:cubicBezTo>
                    <a:pt x="4125" y="2955"/>
                    <a:pt x="3738" y="6865"/>
                    <a:pt x="3537" y="10453"/>
                  </a:cubicBezTo>
                  <a:cubicBezTo>
                    <a:pt x="3490" y="11325"/>
                    <a:pt x="3459" y="12193"/>
                    <a:pt x="3429" y="13061"/>
                  </a:cubicBezTo>
                  <a:cubicBezTo>
                    <a:pt x="3413" y="13933"/>
                    <a:pt x="3367" y="14693"/>
                    <a:pt x="3320" y="15561"/>
                  </a:cubicBezTo>
                  <a:cubicBezTo>
                    <a:pt x="3224" y="16913"/>
                    <a:pt x="3030" y="17665"/>
                    <a:pt x="2825" y="17665"/>
                  </a:cubicBezTo>
                  <a:cubicBezTo>
                    <a:pt x="2799" y="17665"/>
                    <a:pt x="2773" y="17653"/>
                    <a:pt x="2747" y="17628"/>
                  </a:cubicBezTo>
                  <a:cubicBezTo>
                    <a:pt x="2515" y="17521"/>
                    <a:pt x="2298" y="16975"/>
                    <a:pt x="2112" y="16000"/>
                  </a:cubicBezTo>
                  <a:cubicBezTo>
                    <a:pt x="1895" y="14693"/>
                    <a:pt x="1802" y="12846"/>
                    <a:pt x="1647" y="11213"/>
                  </a:cubicBezTo>
                  <a:cubicBezTo>
                    <a:pt x="1524" y="9800"/>
                    <a:pt x="1307" y="8713"/>
                    <a:pt x="1074" y="8390"/>
                  </a:cubicBezTo>
                  <a:cubicBezTo>
                    <a:pt x="1014" y="8304"/>
                    <a:pt x="952" y="8262"/>
                    <a:pt x="890" y="8262"/>
                  </a:cubicBezTo>
                  <a:cubicBezTo>
                    <a:pt x="716" y="8262"/>
                    <a:pt x="542" y="8589"/>
                    <a:pt x="393" y="9151"/>
                  </a:cubicBezTo>
                  <a:cubicBezTo>
                    <a:pt x="207" y="9911"/>
                    <a:pt x="68" y="11106"/>
                    <a:pt x="6" y="12627"/>
                  </a:cubicBezTo>
                  <a:cubicBezTo>
                    <a:pt x="-22" y="13404"/>
                    <a:pt x="66" y="13871"/>
                    <a:pt x="154" y="13871"/>
                  </a:cubicBezTo>
                  <a:cubicBezTo>
                    <a:pt x="215" y="13871"/>
                    <a:pt x="275" y="13656"/>
                    <a:pt x="300" y="13172"/>
                  </a:cubicBezTo>
                  <a:lnTo>
                    <a:pt x="285" y="13061"/>
                  </a:lnTo>
                  <a:cubicBezTo>
                    <a:pt x="363" y="11685"/>
                    <a:pt x="604" y="10783"/>
                    <a:pt x="829" y="10783"/>
                  </a:cubicBezTo>
                  <a:cubicBezTo>
                    <a:pt x="958" y="10783"/>
                    <a:pt x="1083" y="11081"/>
                    <a:pt x="1167" y="11759"/>
                  </a:cubicBezTo>
                  <a:cubicBezTo>
                    <a:pt x="1354" y="13172"/>
                    <a:pt x="1384" y="15346"/>
                    <a:pt x="1539" y="16868"/>
                  </a:cubicBezTo>
                  <a:cubicBezTo>
                    <a:pt x="1709" y="18496"/>
                    <a:pt x="1926" y="19802"/>
                    <a:pt x="2190" y="20670"/>
                  </a:cubicBezTo>
                  <a:cubicBezTo>
                    <a:pt x="2387" y="21269"/>
                    <a:pt x="2608" y="21600"/>
                    <a:pt x="2826" y="21600"/>
                  </a:cubicBezTo>
                  <a:cubicBezTo>
                    <a:pt x="3242" y="21600"/>
                    <a:pt x="3649" y="20410"/>
                    <a:pt x="3862" y="17628"/>
                  </a:cubicBezTo>
                  <a:cubicBezTo>
                    <a:pt x="3970" y="15888"/>
                    <a:pt x="4048" y="14040"/>
                    <a:pt x="4125" y="12085"/>
                  </a:cubicBezTo>
                  <a:cubicBezTo>
                    <a:pt x="4187" y="10672"/>
                    <a:pt x="4311" y="9366"/>
                    <a:pt x="4451" y="8171"/>
                  </a:cubicBezTo>
                  <a:cubicBezTo>
                    <a:pt x="4481" y="8064"/>
                    <a:pt x="4497" y="7952"/>
                    <a:pt x="4528" y="7737"/>
                  </a:cubicBezTo>
                  <a:cubicBezTo>
                    <a:pt x="4519" y="7799"/>
                    <a:pt x="4505" y="7861"/>
                    <a:pt x="4504" y="7861"/>
                  </a:cubicBezTo>
                  <a:cubicBezTo>
                    <a:pt x="4503" y="7861"/>
                    <a:pt x="4508" y="7828"/>
                    <a:pt x="4528" y="7737"/>
                  </a:cubicBezTo>
                  <a:cubicBezTo>
                    <a:pt x="4528" y="7737"/>
                    <a:pt x="4528" y="7737"/>
                    <a:pt x="4528" y="7737"/>
                  </a:cubicBezTo>
                  <a:lnTo>
                    <a:pt x="4606" y="7411"/>
                  </a:lnTo>
                  <a:cubicBezTo>
                    <a:pt x="4607" y="7403"/>
                    <a:pt x="4609" y="7398"/>
                    <a:pt x="4610" y="7394"/>
                  </a:cubicBezTo>
                  <a:cubicBezTo>
                    <a:pt x="4614" y="7403"/>
                    <a:pt x="4622" y="7411"/>
                    <a:pt x="4636" y="7411"/>
                  </a:cubicBezTo>
                  <a:cubicBezTo>
                    <a:pt x="4667" y="7411"/>
                    <a:pt x="4683" y="7303"/>
                    <a:pt x="4714" y="7192"/>
                  </a:cubicBezTo>
                  <a:lnTo>
                    <a:pt x="4806" y="7192"/>
                  </a:lnTo>
                  <a:cubicBezTo>
                    <a:pt x="4746" y="7192"/>
                    <a:pt x="4848" y="7295"/>
                    <a:pt x="4867" y="7303"/>
                  </a:cubicBezTo>
                  <a:cubicBezTo>
                    <a:pt x="4869" y="7324"/>
                    <a:pt x="4875" y="7361"/>
                    <a:pt x="4884" y="7411"/>
                  </a:cubicBezTo>
                  <a:lnTo>
                    <a:pt x="4931" y="7518"/>
                  </a:lnTo>
                  <a:cubicBezTo>
                    <a:pt x="4931" y="7518"/>
                    <a:pt x="4971" y="7750"/>
                    <a:pt x="4976" y="7750"/>
                  </a:cubicBezTo>
                  <a:cubicBezTo>
                    <a:pt x="4978" y="7750"/>
                    <a:pt x="4974" y="7717"/>
                    <a:pt x="4961" y="7626"/>
                  </a:cubicBezTo>
                  <a:cubicBezTo>
                    <a:pt x="4977" y="7737"/>
                    <a:pt x="5008" y="7845"/>
                    <a:pt x="5024" y="8064"/>
                  </a:cubicBezTo>
                  <a:lnTo>
                    <a:pt x="5070" y="8390"/>
                  </a:lnTo>
                  <a:cubicBezTo>
                    <a:pt x="5116" y="8824"/>
                    <a:pt x="5147" y="9151"/>
                    <a:pt x="5179" y="9585"/>
                  </a:cubicBezTo>
                  <a:cubicBezTo>
                    <a:pt x="5426" y="12519"/>
                    <a:pt x="5565" y="15888"/>
                    <a:pt x="5983" y="17955"/>
                  </a:cubicBezTo>
                  <a:cubicBezTo>
                    <a:pt x="6245" y="19294"/>
                    <a:pt x="6565" y="19992"/>
                    <a:pt x="6884" y="19992"/>
                  </a:cubicBezTo>
                  <a:cubicBezTo>
                    <a:pt x="7057" y="19992"/>
                    <a:pt x="7229" y="19790"/>
                    <a:pt x="7393" y="19368"/>
                  </a:cubicBezTo>
                  <a:cubicBezTo>
                    <a:pt x="7656" y="18715"/>
                    <a:pt x="7873" y="17521"/>
                    <a:pt x="8043" y="16000"/>
                  </a:cubicBezTo>
                  <a:cubicBezTo>
                    <a:pt x="8213" y="14040"/>
                    <a:pt x="8338" y="11974"/>
                    <a:pt x="8415" y="9800"/>
                  </a:cubicBezTo>
                  <a:cubicBezTo>
                    <a:pt x="8415" y="9800"/>
                    <a:pt x="8447" y="9287"/>
                    <a:pt x="8449" y="9287"/>
                  </a:cubicBezTo>
                  <a:cubicBezTo>
                    <a:pt x="8449" y="9287"/>
                    <a:pt x="8449" y="9308"/>
                    <a:pt x="8446" y="9366"/>
                  </a:cubicBezTo>
                  <a:cubicBezTo>
                    <a:pt x="8461" y="9151"/>
                    <a:pt x="8477" y="9039"/>
                    <a:pt x="8492" y="8713"/>
                  </a:cubicBezTo>
                  <a:cubicBezTo>
                    <a:pt x="8508" y="8390"/>
                    <a:pt x="8539" y="8064"/>
                    <a:pt x="8585" y="7737"/>
                  </a:cubicBezTo>
                  <a:cubicBezTo>
                    <a:pt x="8597" y="7597"/>
                    <a:pt x="8600" y="7543"/>
                    <a:pt x="8598" y="7531"/>
                  </a:cubicBezTo>
                  <a:cubicBezTo>
                    <a:pt x="8603" y="7502"/>
                    <a:pt x="8609" y="7460"/>
                    <a:pt x="8616" y="7411"/>
                  </a:cubicBezTo>
                  <a:cubicBezTo>
                    <a:pt x="8632" y="7303"/>
                    <a:pt x="8663" y="7084"/>
                    <a:pt x="8678" y="6977"/>
                  </a:cubicBezTo>
                  <a:cubicBezTo>
                    <a:pt x="8696" y="6894"/>
                    <a:pt x="8724" y="6758"/>
                    <a:pt x="8724" y="6758"/>
                  </a:cubicBezTo>
                  <a:cubicBezTo>
                    <a:pt x="8734" y="6716"/>
                    <a:pt x="8739" y="6687"/>
                    <a:pt x="8742" y="6675"/>
                  </a:cubicBezTo>
                  <a:cubicBezTo>
                    <a:pt x="8742" y="6679"/>
                    <a:pt x="8743" y="6683"/>
                    <a:pt x="8746" y="6683"/>
                  </a:cubicBezTo>
                  <a:cubicBezTo>
                    <a:pt x="8749" y="6683"/>
                    <a:pt x="8757" y="6675"/>
                    <a:pt x="8771" y="6650"/>
                  </a:cubicBezTo>
                  <a:cubicBezTo>
                    <a:pt x="8771" y="6650"/>
                    <a:pt x="8879" y="6539"/>
                    <a:pt x="8802" y="6539"/>
                  </a:cubicBezTo>
                  <a:lnTo>
                    <a:pt x="8895" y="6539"/>
                  </a:lnTo>
                  <a:cubicBezTo>
                    <a:pt x="8837" y="6539"/>
                    <a:pt x="8927" y="6725"/>
                    <a:pt x="8949" y="6725"/>
                  </a:cubicBezTo>
                  <a:cubicBezTo>
                    <a:pt x="8953" y="6725"/>
                    <a:pt x="8955" y="6721"/>
                    <a:pt x="8954" y="6712"/>
                  </a:cubicBezTo>
                  <a:cubicBezTo>
                    <a:pt x="8971" y="6770"/>
                    <a:pt x="8995" y="6807"/>
                    <a:pt x="9019" y="6977"/>
                  </a:cubicBezTo>
                  <a:lnTo>
                    <a:pt x="9050" y="7084"/>
                  </a:lnTo>
                  <a:cubicBezTo>
                    <a:pt x="9097" y="7411"/>
                    <a:pt x="9143" y="7737"/>
                    <a:pt x="9189" y="8064"/>
                  </a:cubicBezTo>
                  <a:cubicBezTo>
                    <a:pt x="9193" y="8093"/>
                    <a:pt x="9197" y="8118"/>
                    <a:pt x="9200" y="8138"/>
                  </a:cubicBezTo>
                  <a:cubicBezTo>
                    <a:pt x="9200" y="8155"/>
                    <a:pt x="9204" y="8225"/>
                    <a:pt x="9220" y="8390"/>
                  </a:cubicBezTo>
                  <a:lnTo>
                    <a:pt x="9282" y="8932"/>
                  </a:lnTo>
                  <a:cubicBezTo>
                    <a:pt x="9313" y="9258"/>
                    <a:pt x="9344" y="9585"/>
                    <a:pt x="9375" y="9911"/>
                  </a:cubicBezTo>
                  <a:cubicBezTo>
                    <a:pt x="9437" y="10779"/>
                    <a:pt x="9483" y="11651"/>
                    <a:pt x="9545" y="12412"/>
                  </a:cubicBezTo>
                  <a:cubicBezTo>
                    <a:pt x="9654" y="14259"/>
                    <a:pt x="9824" y="15780"/>
                    <a:pt x="10026" y="17087"/>
                  </a:cubicBezTo>
                  <a:cubicBezTo>
                    <a:pt x="10227" y="18397"/>
                    <a:pt x="10482" y="19054"/>
                    <a:pt x="10752" y="19054"/>
                  </a:cubicBezTo>
                  <a:cubicBezTo>
                    <a:pt x="10774" y="19054"/>
                    <a:pt x="10794" y="19050"/>
                    <a:pt x="10815" y="19042"/>
                  </a:cubicBezTo>
                  <a:cubicBezTo>
                    <a:pt x="11110" y="18715"/>
                    <a:pt x="11373" y="17628"/>
                    <a:pt x="11543" y="16000"/>
                  </a:cubicBezTo>
                  <a:cubicBezTo>
                    <a:pt x="11698" y="14367"/>
                    <a:pt x="11822" y="12627"/>
                    <a:pt x="11899" y="10779"/>
                  </a:cubicBezTo>
                  <a:cubicBezTo>
                    <a:pt x="11946" y="10019"/>
                    <a:pt x="11977" y="9258"/>
                    <a:pt x="12008" y="8498"/>
                  </a:cubicBezTo>
                  <a:cubicBezTo>
                    <a:pt x="12023" y="8390"/>
                    <a:pt x="12039" y="8171"/>
                    <a:pt x="12054" y="7952"/>
                  </a:cubicBezTo>
                  <a:cubicBezTo>
                    <a:pt x="12085" y="7411"/>
                    <a:pt x="12131" y="6977"/>
                    <a:pt x="12163" y="6539"/>
                  </a:cubicBezTo>
                  <a:lnTo>
                    <a:pt x="12208" y="6220"/>
                  </a:lnTo>
                  <a:cubicBezTo>
                    <a:pt x="12207" y="6229"/>
                    <a:pt x="12206" y="6237"/>
                    <a:pt x="12206" y="6245"/>
                  </a:cubicBezTo>
                  <a:cubicBezTo>
                    <a:pt x="12207" y="6237"/>
                    <a:pt x="12208" y="6225"/>
                    <a:pt x="12209" y="6216"/>
                  </a:cubicBezTo>
                  <a:lnTo>
                    <a:pt x="12208" y="6220"/>
                  </a:lnTo>
                  <a:cubicBezTo>
                    <a:pt x="12216" y="6134"/>
                    <a:pt x="12224" y="6039"/>
                    <a:pt x="12224" y="5997"/>
                  </a:cubicBezTo>
                  <a:cubicBezTo>
                    <a:pt x="12256" y="5671"/>
                    <a:pt x="12302" y="5344"/>
                    <a:pt x="12349" y="5129"/>
                  </a:cubicBezTo>
                  <a:cubicBezTo>
                    <a:pt x="12334" y="5204"/>
                    <a:pt x="12329" y="5233"/>
                    <a:pt x="12330" y="5233"/>
                  </a:cubicBezTo>
                  <a:cubicBezTo>
                    <a:pt x="12332" y="5233"/>
                    <a:pt x="12402" y="4910"/>
                    <a:pt x="12426" y="4910"/>
                  </a:cubicBezTo>
                  <a:cubicBezTo>
                    <a:pt x="12400" y="4985"/>
                    <a:pt x="12392" y="5005"/>
                    <a:pt x="12392" y="5005"/>
                  </a:cubicBezTo>
                  <a:cubicBezTo>
                    <a:pt x="12393" y="5005"/>
                    <a:pt x="12431" y="4910"/>
                    <a:pt x="12441" y="4910"/>
                  </a:cubicBezTo>
                  <a:lnTo>
                    <a:pt x="12504" y="4910"/>
                  </a:lnTo>
                  <a:cubicBezTo>
                    <a:pt x="12534" y="4910"/>
                    <a:pt x="12565" y="4910"/>
                    <a:pt x="12596" y="5018"/>
                  </a:cubicBezTo>
                  <a:cubicBezTo>
                    <a:pt x="12587" y="5005"/>
                    <a:pt x="12582" y="4997"/>
                    <a:pt x="12578" y="4997"/>
                  </a:cubicBezTo>
                  <a:cubicBezTo>
                    <a:pt x="12560" y="4997"/>
                    <a:pt x="12630" y="5237"/>
                    <a:pt x="12643" y="5237"/>
                  </a:cubicBezTo>
                  <a:cubicBezTo>
                    <a:pt x="12646" y="5253"/>
                    <a:pt x="12649" y="5270"/>
                    <a:pt x="12651" y="5282"/>
                  </a:cubicBezTo>
                  <a:cubicBezTo>
                    <a:pt x="12652" y="5295"/>
                    <a:pt x="12658" y="5344"/>
                    <a:pt x="12674" y="5452"/>
                  </a:cubicBezTo>
                  <a:cubicBezTo>
                    <a:pt x="12751" y="6105"/>
                    <a:pt x="12829" y="6758"/>
                    <a:pt x="12875" y="7626"/>
                  </a:cubicBezTo>
                  <a:cubicBezTo>
                    <a:pt x="12906" y="8064"/>
                    <a:pt x="12952" y="9258"/>
                    <a:pt x="12999" y="10019"/>
                  </a:cubicBezTo>
                  <a:cubicBezTo>
                    <a:pt x="13061" y="11106"/>
                    <a:pt x="13123" y="12085"/>
                    <a:pt x="13215" y="13061"/>
                  </a:cubicBezTo>
                  <a:cubicBezTo>
                    <a:pt x="13386" y="14801"/>
                    <a:pt x="13649" y="16107"/>
                    <a:pt x="13943" y="16648"/>
                  </a:cubicBezTo>
                  <a:cubicBezTo>
                    <a:pt x="14062" y="16868"/>
                    <a:pt x="14183" y="16983"/>
                    <a:pt x="14304" y="16983"/>
                  </a:cubicBezTo>
                  <a:cubicBezTo>
                    <a:pt x="14483" y="16983"/>
                    <a:pt x="14660" y="16735"/>
                    <a:pt x="14826" y="16214"/>
                  </a:cubicBezTo>
                  <a:cubicBezTo>
                    <a:pt x="15090" y="15235"/>
                    <a:pt x="15306" y="13714"/>
                    <a:pt x="15461" y="11974"/>
                  </a:cubicBezTo>
                  <a:cubicBezTo>
                    <a:pt x="15601" y="10345"/>
                    <a:pt x="15709" y="8498"/>
                    <a:pt x="15864" y="6977"/>
                  </a:cubicBezTo>
                  <a:cubicBezTo>
                    <a:pt x="15859" y="7006"/>
                    <a:pt x="15857" y="7018"/>
                    <a:pt x="15856" y="7018"/>
                  </a:cubicBezTo>
                  <a:cubicBezTo>
                    <a:pt x="15854" y="7018"/>
                    <a:pt x="15901" y="6638"/>
                    <a:pt x="15909" y="6638"/>
                  </a:cubicBezTo>
                  <a:cubicBezTo>
                    <a:pt x="15910" y="6638"/>
                    <a:pt x="15911" y="6642"/>
                    <a:pt x="15911" y="6650"/>
                  </a:cubicBezTo>
                  <a:lnTo>
                    <a:pt x="15972" y="6105"/>
                  </a:lnTo>
                  <a:cubicBezTo>
                    <a:pt x="16003" y="5890"/>
                    <a:pt x="16049" y="5563"/>
                    <a:pt x="16096" y="5344"/>
                  </a:cubicBezTo>
                  <a:cubicBezTo>
                    <a:pt x="16127" y="5237"/>
                    <a:pt x="16143" y="5129"/>
                    <a:pt x="16189" y="5018"/>
                  </a:cubicBezTo>
                  <a:cubicBezTo>
                    <a:pt x="16189" y="5018"/>
                    <a:pt x="16257" y="4778"/>
                    <a:pt x="16247" y="4778"/>
                  </a:cubicBezTo>
                  <a:cubicBezTo>
                    <a:pt x="16246" y="4778"/>
                    <a:pt x="16242" y="4786"/>
                    <a:pt x="16236" y="4803"/>
                  </a:cubicBezTo>
                  <a:cubicBezTo>
                    <a:pt x="16269" y="4724"/>
                    <a:pt x="16301" y="4646"/>
                    <a:pt x="16334" y="4646"/>
                  </a:cubicBezTo>
                  <a:cubicBezTo>
                    <a:pt x="16347" y="4646"/>
                    <a:pt x="16361" y="4662"/>
                    <a:pt x="16375" y="4691"/>
                  </a:cubicBezTo>
                  <a:cubicBezTo>
                    <a:pt x="16406" y="4691"/>
                    <a:pt x="16437" y="4691"/>
                    <a:pt x="16468" y="4803"/>
                  </a:cubicBezTo>
                  <a:cubicBezTo>
                    <a:pt x="16514" y="5018"/>
                    <a:pt x="16561" y="5237"/>
                    <a:pt x="16592" y="5563"/>
                  </a:cubicBezTo>
                  <a:cubicBezTo>
                    <a:pt x="16685" y="6216"/>
                    <a:pt x="16747" y="7084"/>
                    <a:pt x="16808" y="7952"/>
                  </a:cubicBezTo>
                  <a:cubicBezTo>
                    <a:pt x="16902" y="9800"/>
                    <a:pt x="17025" y="11651"/>
                    <a:pt x="17180" y="13387"/>
                  </a:cubicBezTo>
                  <a:cubicBezTo>
                    <a:pt x="17366" y="15235"/>
                    <a:pt x="17629" y="16541"/>
                    <a:pt x="17954" y="17087"/>
                  </a:cubicBezTo>
                  <a:cubicBezTo>
                    <a:pt x="18004" y="17149"/>
                    <a:pt x="18054" y="17182"/>
                    <a:pt x="18105" y="17182"/>
                  </a:cubicBezTo>
                  <a:cubicBezTo>
                    <a:pt x="18397" y="17182"/>
                    <a:pt x="18681" y="16128"/>
                    <a:pt x="18853" y="14367"/>
                  </a:cubicBezTo>
                  <a:cubicBezTo>
                    <a:pt x="18992" y="12953"/>
                    <a:pt x="19131" y="11432"/>
                    <a:pt x="19240" y="9800"/>
                  </a:cubicBezTo>
                  <a:cubicBezTo>
                    <a:pt x="19302" y="9151"/>
                    <a:pt x="19363" y="8498"/>
                    <a:pt x="19441" y="7737"/>
                  </a:cubicBezTo>
                  <a:cubicBezTo>
                    <a:pt x="19450" y="7626"/>
                    <a:pt x="19455" y="7555"/>
                    <a:pt x="19458" y="7514"/>
                  </a:cubicBezTo>
                  <a:cubicBezTo>
                    <a:pt x="19488" y="7403"/>
                    <a:pt x="19504" y="7192"/>
                    <a:pt x="19518" y="7084"/>
                  </a:cubicBezTo>
                  <a:lnTo>
                    <a:pt x="19581" y="6650"/>
                  </a:lnTo>
                  <a:cubicBezTo>
                    <a:pt x="19592" y="6568"/>
                    <a:pt x="19631" y="6357"/>
                    <a:pt x="19621" y="6357"/>
                  </a:cubicBezTo>
                  <a:cubicBezTo>
                    <a:pt x="19618" y="6357"/>
                    <a:pt x="19611" y="6382"/>
                    <a:pt x="19596" y="6431"/>
                  </a:cubicBezTo>
                  <a:cubicBezTo>
                    <a:pt x="19658" y="6216"/>
                    <a:pt x="19704" y="5997"/>
                    <a:pt x="19751" y="5890"/>
                  </a:cubicBezTo>
                  <a:cubicBezTo>
                    <a:pt x="19736" y="5939"/>
                    <a:pt x="19732" y="5960"/>
                    <a:pt x="19734" y="5960"/>
                  </a:cubicBezTo>
                  <a:cubicBezTo>
                    <a:pt x="19743" y="5960"/>
                    <a:pt x="19820" y="5753"/>
                    <a:pt x="19844" y="5671"/>
                  </a:cubicBezTo>
                  <a:cubicBezTo>
                    <a:pt x="19849" y="5667"/>
                    <a:pt x="19853" y="5658"/>
                    <a:pt x="19857" y="5654"/>
                  </a:cubicBezTo>
                  <a:cubicBezTo>
                    <a:pt x="19858" y="5662"/>
                    <a:pt x="19867" y="5671"/>
                    <a:pt x="19890" y="5671"/>
                  </a:cubicBezTo>
                  <a:lnTo>
                    <a:pt x="19937" y="5671"/>
                  </a:lnTo>
                  <a:cubicBezTo>
                    <a:pt x="19968" y="5778"/>
                    <a:pt x="20014" y="5778"/>
                    <a:pt x="20045" y="5890"/>
                  </a:cubicBezTo>
                  <a:cubicBezTo>
                    <a:pt x="20045" y="5890"/>
                    <a:pt x="20074" y="5956"/>
                    <a:pt x="20092" y="5997"/>
                  </a:cubicBezTo>
                  <a:cubicBezTo>
                    <a:pt x="20149" y="6096"/>
                    <a:pt x="20207" y="6386"/>
                    <a:pt x="20264" y="6601"/>
                  </a:cubicBezTo>
                  <a:cubicBezTo>
                    <a:pt x="20267" y="6646"/>
                    <a:pt x="20324" y="6977"/>
                    <a:pt x="20324" y="6977"/>
                  </a:cubicBezTo>
                  <a:cubicBezTo>
                    <a:pt x="20339" y="7084"/>
                    <a:pt x="20355" y="7192"/>
                    <a:pt x="20370" y="7303"/>
                  </a:cubicBezTo>
                  <a:cubicBezTo>
                    <a:pt x="20402" y="7518"/>
                    <a:pt x="20432" y="7626"/>
                    <a:pt x="20447" y="7845"/>
                  </a:cubicBezTo>
                  <a:cubicBezTo>
                    <a:pt x="20439" y="7779"/>
                    <a:pt x="20434" y="7754"/>
                    <a:pt x="20433" y="7754"/>
                  </a:cubicBezTo>
                  <a:cubicBezTo>
                    <a:pt x="20429" y="7754"/>
                    <a:pt x="20479" y="8171"/>
                    <a:pt x="20479" y="8171"/>
                  </a:cubicBezTo>
                  <a:cubicBezTo>
                    <a:pt x="20525" y="8605"/>
                    <a:pt x="20556" y="9151"/>
                    <a:pt x="20602" y="9692"/>
                  </a:cubicBezTo>
                  <a:cubicBezTo>
                    <a:pt x="20695" y="11540"/>
                    <a:pt x="20773" y="13606"/>
                    <a:pt x="20820" y="15561"/>
                  </a:cubicBezTo>
                  <a:cubicBezTo>
                    <a:pt x="20872" y="16756"/>
                    <a:pt x="21024" y="17487"/>
                    <a:pt x="21182" y="17487"/>
                  </a:cubicBezTo>
                  <a:cubicBezTo>
                    <a:pt x="21211" y="17487"/>
                    <a:pt x="21240" y="17463"/>
                    <a:pt x="21268" y="17409"/>
                  </a:cubicBezTo>
                  <a:cubicBezTo>
                    <a:pt x="21454" y="16975"/>
                    <a:pt x="21578" y="15561"/>
                    <a:pt x="21516" y="14259"/>
                  </a:cubicBezTo>
                  <a:cubicBezTo>
                    <a:pt x="21408" y="9692"/>
                    <a:pt x="21191" y="4803"/>
                    <a:pt x="20587" y="2191"/>
                  </a:cubicBezTo>
                  <a:cubicBezTo>
                    <a:pt x="20394" y="1290"/>
                    <a:pt x="20171" y="856"/>
                    <a:pt x="19944" y="856"/>
                  </a:cubicBezTo>
                  <a:cubicBezTo>
                    <a:pt x="19843" y="856"/>
                    <a:pt x="19742" y="938"/>
                    <a:pt x="19643" y="1104"/>
                  </a:cubicBezTo>
                  <a:cubicBezTo>
                    <a:pt x="19363" y="1649"/>
                    <a:pt x="19131" y="2844"/>
                    <a:pt x="18961" y="4365"/>
                  </a:cubicBezTo>
                  <a:cubicBezTo>
                    <a:pt x="18806" y="5890"/>
                    <a:pt x="18667" y="7411"/>
                    <a:pt x="18543" y="9039"/>
                  </a:cubicBezTo>
                  <a:cubicBezTo>
                    <a:pt x="18497" y="9800"/>
                    <a:pt x="18434" y="10564"/>
                    <a:pt x="18372" y="11213"/>
                  </a:cubicBezTo>
                  <a:cubicBezTo>
                    <a:pt x="18357" y="11432"/>
                    <a:pt x="18342" y="11651"/>
                    <a:pt x="18311" y="11866"/>
                  </a:cubicBezTo>
                  <a:cubicBezTo>
                    <a:pt x="18317" y="11800"/>
                    <a:pt x="18319" y="11775"/>
                    <a:pt x="18318" y="11775"/>
                  </a:cubicBezTo>
                  <a:cubicBezTo>
                    <a:pt x="18314" y="11775"/>
                    <a:pt x="18275" y="12106"/>
                    <a:pt x="18266" y="12180"/>
                  </a:cubicBezTo>
                  <a:cubicBezTo>
                    <a:pt x="18266" y="12180"/>
                    <a:pt x="18266" y="12180"/>
                    <a:pt x="18266" y="12180"/>
                  </a:cubicBezTo>
                  <a:cubicBezTo>
                    <a:pt x="18264" y="12180"/>
                    <a:pt x="18221" y="12433"/>
                    <a:pt x="18220" y="12462"/>
                  </a:cubicBezTo>
                  <a:cubicBezTo>
                    <a:pt x="18198" y="12548"/>
                    <a:pt x="18185" y="12627"/>
                    <a:pt x="18171" y="12627"/>
                  </a:cubicBezTo>
                  <a:lnTo>
                    <a:pt x="18109" y="12627"/>
                  </a:lnTo>
                  <a:cubicBezTo>
                    <a:pt x="18073" y="12627"/>
                    <a:pt x="18047" y="12565"/>
                    <a:pt x="18022" y="12532"/>
                  </a:cubicBezTo>
                  <a:cubicBezTo>
                    <a:pt x="18024" y="12490"/>
                    <a:pt x="17970" y="12300"/>
                    <a:pt x="17970" y="12300"/>
                  </a:cubicBezTo>
                  <a:cubicBezTo>
                    <a:pt x="17877" y="11866"/>
                    <a:pt x="17784" y="11325"/>
                    <a:pt x="17722" y="10779"/>
                  </a:cubicBezTo>
                  <a:cubicBezTo>
                    <a:pt x="17567" y="8824"/>
                    <a:pt x="17490" y="6977"/>
                    <a:pt x="17335" y="5018"/>
                  </a:cubicBezTo>
                  <a:cubicBezTo>
                    <a:pt x="17195" y="2736"/>
                    <a:pt x="16932" y="1104"/>
                    <a:pt x="16607" y="236"/>
                  </a:cubicBezTo>
                  <a:cubicBezTo>
                    <a:pt x="16529" y="112"/>
                    <a:pt x="16449" y="50"/>
                    <a:pt x="16369" y="50"/>
                  </a:cubicBezTo>
                  <a:cubicBezTo>
                    <a:pt x="16101" y="50"/>
                    <a:pt x="15835" y="744"/>
                    <a:pt x="15631" y="2083"/>
                  </a:cubicBezTo>
                  <a:cubicBezTo>
                    <a:pt x="15399" y="3497"/>
                    <a:pt x="15229" y="5129"/>
                    <a:pt x="15090" y="7084"/>
                  </a:cubicBezTo>
                  <a:cubicBezTo>
                    <a:pt x="15027" y="7952"/>
                    <a:pt x="14965" y="8824"/>
                    <a:pt x="14888" y="9692"/>
                  </a:cubicBezTo>
                  <a:lnTo>
                    <a:pt x="14842" y="10126"/>
                  </a:lnTo>
                  <a:cubicBezTo>
                    <a:pt x="14842" y="10126"/>
                    <a:pt x="14822" y="10333"/>
                    <a:pt x="14811" y="10453"/>
                  </a:cubicBezTo>
                  <a:cubicBezTo>
                    <a:pt x="14764" y="10887"/>
                    <a:pt x="14718" y="11325"/>
                    <a:pt x="14656" y="11651"/>
                  </a:cubicBezTo>
                  <a:cubicBezTo>
                    <a:pt x="14662" y="11606"/>
                    <a:pt x="14664" y="11589"/>
                    <a:pt x="14663" y="11589"/>
                  </a:cubicBezTo>
                  <a:cubicBezTo>
                    <a:pt x="14659" y="11589"/>
                    <a:pt x="14609" y="11866"/>
                    <a:pt x="14609" y="11866"/>
                  </a:cubicBezTo>
                  <a:cubicBezTo>
                    <a:pt x="14579" y="11974"/>
                    <a:pt x="14547" y="12085"/>
                    <a:pt x="14517" y="12193"/>
                  </a:cubicBezTo>
                  <a:cubicBezTo>
                    <a:pt x="14486" y="12300"/>
                    <a:pt x="14454" y="12300"/>
                    <a:pt x="14424" y="12412"/>
                  </a:cubicBezTo>
                  <a:cubicBezTo>
                    <a:pt x="14424" y="12412"/>
                    <a:pt x="14375" y="12457"/>
                    <a:pt x="14366" y="12457"/>
                  </a:cubicBezTo>
                  <a:cubicBezTo>
                    <a:pt x="14362" y="12457"/>
                    <a:pt x="14367" y="12445"/>
                    <a:pt x="14393" y="12412"/>
                  </a:cubicBezTo>
                  <a:lnTo>
                    <a:pt x="14161" y="12412"/>
                  </a:lnTo>
                  <a:cubicBezTo>
                    <a:pt x="14145" y="12412"/>
                    <a:pt x="14098" y="12300"/>
                    <a:pt x="14067" y="12300"/>
                  </a:cubicBezTo>
                  <a:cubicBezTo>
                    <a:pt x="14063" y="12292"/>
                    <a:pt x="14058" y="12280"/>
                    <a:pt x="14055" y="12271"/>
                  </a:cubicBezTo>
                  <a:cubicBezTo>
                    <a:pt x="14055" y="12271"/>
                    <a:pt x="14047" y="12255"/>
                    <a:pt x="14021" y="12193"/>
                  </a:cubicBezTo>
                  <a:cubicBezTo>
                    <a:pt x="14006" y="12085"/>
                    <a:pt x="13974" y="11974"/>
                    <a:pt x="13943" y="11759"/>
                  </a:cubicBezTo>
                  <a:cubicBezTo>
                    <a:pt x="13923" y="11685"/>
                    <a:pt x="13894" y="11507"/>
                    <a:pt x="13893" y="11507"/>
                  </a:cubicBezTo>
                  <a:cubicBezTo>
                    <a:pt x="13893" y="11507"/>
                    <a:pt x="13893" y="11507"/>
                    <a:pt x="13893" y="11507"/>
                  </a:cubicBezTo>
                  <a:cubicBezTo>
                    <a:pt x="13809" y="10891"/>
                    <a:pt x="13739" y="10184"/>
                    <a:pt x="13696" y="9477"/>
                  </a:cubicBezTo>
                  <a:cubicBezTo>
                    <a:pt x="13603" y="7518"/>
                    <a:pt x="13479" y="5563"/>
                    <a:pt x="13340" y="3823"/>
                  </a:cubicBezTo>
                  <a:cubicBezTo>
                    <a:pt x="13169" y="1757"/>
                    <a:pt x="12875" y="343"/>
                    <a:pt x="12534" y="17"/>
                  </a:cubicBezTo>
                  <a:cubicBezTo>
                    <a:pt x="12511" y="8"/>
                    <a:pt x="12488" y="0"/>
                    <a:pt x="12466"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402" name="Lastly both parties can offer feedback and ask for clarification to support understanding and intention."/>
          <p:cNvSpPr txBox="1"/>
          <p:nvPr/>
        </p:nvSpPr>
        <p:spPr>
          <a:xfrm>
            <a:off x="1231615" y="2186396"/>
            <a:ext cx="6680770" cy="1333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just">
              <a:defRPr sz="2900">
                <a:solidFill>
                  <a:srgbClr val="444444"/>
                </a:solidFill>
                <a:latin typeface="Open Sans"/>
                <a:ea typeface="Open Sans"/>
                <a:cs typeface="Open Sans"/>
                <a:sym typeface="Open Sans"/>
              </a:defRPr>
            </a:lvl1pPr>
          </a:lstStyle>
          <a:p>
            <a:r>
              <a:rPr dirty="0"/>
              <a:t>Lastly both parties can offer feedback and ask for clarification to support understanding and intention. </a:t>
            </a:r>
          </a:p>
        </p:txBody>
      </p:sp>
      <p:sp>
        <p:nvSpPr>
          <p:cNvPr id="2" name="Slide Number Placeholder 1"/>
          <p:cNvSpPr>
            <a:spLocks noGrp="1"/>
          </p:cNvSpPr>
          <p:nvPr>
            <p:ph type="sldNum" sz="quarter" idx="2"/>
          </p:nvPr>
        </p:nvSpPr>
        <p:spPr/>
        <p:txBody>
          <a:bodyPr/>
          <a:lstStyle/>
          <a:p>
            <a:fld id="{86CB4B4D-7CA3-9044-876B-883B54F8677D}" type="slidenum">
              <a:rPr lang="ar-SA" smtClean="0"/>
              <a:t>7</a:t>
            </a:fld>
            <a:endParaRPr lang="ar-SA"/>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4" name="Google Shape;1244;p48"/>
          <p:cNvSpPr txBox="1">
            <a:spLocks noGrp="1"/>
          </p:cNvSpPr>
          <p:nvPr>
            <p:ph type="body" idx="1"/>
          </p:nvPr>
        </p:nvSpPr>
        <p:spPr>
          <a:xfrm>
            <a:off x="54011" y="1200738"/>
            <a:ext cx="8731177" cy="3828462"/>
          </a:xfrm>
          <a:prstGeom prst="rect">
            <a:avLst/>
          </a:prstGeom>
          <a:solidFill>
            <a:schemeClr val="accent2">
              <a:lumMod val="60000"/>
              <a:lumOff val="40000"/>
            </a:schemeClr>
          </a:solidFill>
        </p:spPr>
        <p:txBody>
          <a:bodyPr>
            <a:normAutofit/>
          </a:bodyPr>
          <a:lstStyle/>
          <a:p>
            <a:pPr marL="0" indent="0" algn="l" defTabSz="649223">
              <a:defRPr sz="2484">
                <a:solidFill>
                  <a:srgbClr val="1A2263"/>
                </a:solidFill>
                <a:latin typeface="+mn-lt"/>
                <a:ea typeface="+mn-ea"/>
                <a:cs typeface="+mn-cs"/>
                <a:sym typeface="Arial"/>
              </a:defRPr>
            </a:pPr>
            <a:r>
              <a:rPr sz="2000" dirty="0"/>
              <a:t>1. </a:t>
            </a:r>
            <a:r>
              <a:rPr sz="2000" dirty="0">
                <a:solidFill>
                  <a:schemeClr val="tx1"/>
                </a:solidFill>
              </a:rPr>
              <a:t>Verbal messages consist of using words and sounds to communicate.</a:t>
            </a:r>
          </a:p>
          <a:p>
            <a:pPr marL="0" indent="0" algn="l" defTabSz="649223">
              <a:defRPr sz="2484">
                <a:solidFill>
                  <a:srgbClr val="1A2263"/>
                </a:solidFill>
                <a:latin typeface="+mn-lt"/>
                <a:ea typeface="+mn-ea"/>
                <a:cs typeface="+mn-cs"/>
                <a:sym typeface="Arial"/>
              </a:defRPr>
            </a:pPr>
            <a:r>
              <a:rPr sz="2000" dirty="0">
                <a:solidFill>
                  <a:schemeClr val="tx1"/>
                </a:solidFill>
              </a:rPr>
              <a:t>2. There are 4 main principles of verbal messages.</a:t>
            </a:r>
          </a:p>
          <a:p>
            <a:pPr marL="0" indent="0" algn="l" defTabSz="649223">
              <a:defRPr sz="2484">
                <a:solidFill>
                  <a:srgbClr val="1A2263"/>
                </a:solidFill>
                <a:latin typeface="+mn-lt"/>
                <a:ea typeface="+mn-ea"/>
                <a:cs typeface="+mn-cs"/>
                <a:sym typeface="Arial"/>
              </a:defRPr>
            </a:pPr>
            <a:r>
              <a:rPr sz="2000" dirty="0">
                <a:solidFill>
                  <a:schemeClr val="tx1"/>
                </a:solidFill>
              </a:rPr>
              <a:t>3. They are </a:t>
            </a:r>
            <a:r>
              <a:rPr sz="2000" dirty="0" smtClean="0">
                <a:solidFill>
                  <a:schemeClr val="tx1"/>
                </a:solidFill>
              </a:rPr>
              <a:t>:</a:t>
            </a:r>
            <a:endParaRPr lang="ar-SA" sz="2000" dirty="0" smtClean="0">
              <a:solidFill>
                <a:schemeClr val="tx1"/>
              </a:solidFill>
            </a:endParaRPr>
          </a:p>
          <a:p>
            <a:pPr marL="342900" indent="-342900" algn="l" defTabSz="649223">
              <a:buFont typeface="Arial" panose="020B0604020202020204" pitchFamily="34" charset="0"/>
              <a:buChar char="•"/>
              <a:defRPr sz="2484">
                <a:solidFill>
                  <a:srgbClr val="1A2263"/>
                </a:solidFill>
                <a:latin typeface="+mn-lt"/>
                <a:ea typeface="+mn-ea"/>
                <a:cs typeface="+mn-cs"/>
                <a:sym typeface="Arial"/>
              </a:defRPr>
            </a:pPr>
            <a:r>
              <a:rPr sz="2000" dirty="0" smtClean="0">
                <a:solidFill>
                  <a:schemeClr val="tx1"/>
                </a:solidFill>
              </a:rPr>
              <a:t>Thoughts </a:t>
            </a:r>
            <a:r>
              <a:rPr sz="2000" dirty="0">
                <a:solidFill>
                  <a:schemeClr val="tx1"/>
                </a:solidFill>
              </a:rPr>
              <a:t>and feelings</a:t>
            </a:r>
            <a:r>
              <a:rPr sz="2000" dirty="0" smtClean="0">
                <a:solidFill>
                  <a:schemeClr val="tx1"/>
                </a:solidFill>
              </a:rPr>
              <a:t>.</a:t>
            </a:r>
            <a:r>
              <a:rPr lang="ar-SA" sz="2000" dirty="0" smtClean="0">
                <a:solidFill>
                  <a:schemeClr val="tx1"/>
                </a:solidFill>
              </a:rPr>
              <a:t> </a:t>
            </a:r>
            <a:endParaRPr lang="it-IT" sz="2000" dirty="0" smtClean="0">
              <a:solidFill>
                <a:schemeClr val="tx1"/>
              </a:solidFill>
            </a:endParaRPr>
          </a:p>
          <a:p>
            <a:pPr marL="342900" indent="-342900" algn="l" defTabSz="649223">
              <a:buFont typeface="Arial" panose="020B0604020202020204" pitchFamily="34" charset="0"/>
              <a:buChar char="•"/>
              <a:defRPr sz="2484">
                <a:solidFill>
                  <a:srgbClr val="1A2263"/>
                </a:solidFill>
                <a:latin typeface="+mn-lt"/>
                <a:ea typeface="+mn-ea"/>
                <a:cs typeface="+mn-cs"/>
                <a:sym typeface="Arial"/>
              </a:defRPr>
            </a:pPr>
            <a:r>
              <a:rPr lang="it-IT" sz="2000" dirty="0" smtClean="0">
                <a:solidFill>
                  <a:schemeClr val="tx1"/>
                </a:solidFill>
                <a:sym typeface="Arial"/>
              </a:rPr>
              <a:t>Interaction </a:t>
            </a:r>
            <a:r>
              <a:rPr lang="it-IT" sz="2000" dirty="0">
                <a:solidFill>
                  <a:schemeClr val="tx1"/>
                </a:solidFill>
                <a:sym typeface="Arial"/>
              </a:rPr>
              <a:t>and </a:t>
            </a:r>
            <a:r>
              <a:rPr lang="it-IT" sz="2000" dirty="0" smtClean="0">
                <a:solidFill>
                  <a:schemeClr val="tx1"/>
                </a:solidFill>
                <a:sym typeface="Arial"/>
              </a:rPr>
              <a:t>relaying. </a:t>
            </a:r>
          </a:p>
          <a:p>
            <a:pPr marL="342900" indent="-342900" algn="l" defTabSz="649223">
              <a:buFont typeface="Arial" panose="020B0604020202020204" pitchFamily="34" charset="0"/>
              <a:buChar char="•"/>
              <a:defRPr sz="2484">
                <a:solidFill>
                  <a:srgbClr val="1A2263"/>
                </a:solidFill>
                <a:latin typeface="+mn-lt"/>
                <a:ea typeface="+mn-ea"/>
                <a:cs typeface="+mn-cs"/>
                <a:sym typeface="Arial"/>
              </a:defRPr>
            </a:pPr>
            <a:r>
              <a:rPr lang="it-IT" sz="2000" dirty="0" smtClean="0">
                <a:solidFill>
                  <a:schemeClr val="tx1"/>
                </a:solidFill>
                <a:sym typeface="Arial"/>
              </a:rPr>
              <a:t>Message </a:t>
            </a:r>
            <a:r>
              <a:rPr lang="it-IT" sz="2000" dirty="0">
                <a:solidFill>
                  <a:schemeClr val="tx1"/>
                </a:solidFill>
                <a:sym typeface="Arial"/>
              </a:rPr>
              <a:t>meaning and interpretation</a:t>
            </a:r>
            <a:r>
              <a:rPr lang="it-IT" sz="2000" dirty="0" smtClean="0">
                <a:solidFill>
                  <a:schemeClr val="tx1"/>
                </a:solidFill>
                <a:sym typeface="Arial"/>
              </a:rPr>
              <a:t>.</a:t>
            </a:r>
            <a:r>
              <a:rPr lang="it-IT" sz="2000" dirty="0">
                <a:solidFill>
                  <a:schemeClr val="tx1"/>
                </a:solidFill>
                <a:sym typeface="Arial"/>
              </a:rPr>
              <a:t> </a:t>
            </a:r>
            <a:endParaRPr lang="it-IT" sz="2000" dirty="0" smtClean="0">
              <a:solidFill>
                <a:schemeClr val="tx1"/>
              </a:solidFill>
              <a:sym typeface="Arial"/>
            </a:endParaRPr>
          </a:p>
          <a:p>
            <a:pPr marL="342900" indent="-342900" algn="l" defTabSz="649223">
              <a:buFont typeface="Arial" panose="020B0604020202020204" pitchFamily="34" charset="0"/>
              <a:buChar char="•"/>
              <a:defRPr sz="2484">
                <a:solidFill>
                  <a:srgbClr val="1A2263"/>
                </a:solidFill>
                <a:latin typeface="+mn-lt"/>
                <a:ea typeface="+mn-ea"/>
                <a:cs typeface="+mn-cs"/>
                <a:sym typeface="Arial"/>
              </a:defRPr>
            </a:pPr>
            <a:r>
              <a:rPr lang="it-IT" sz="2000" dirty="0" smtClean="0">
                <a:solidFill>
                  <a:schemeClr val="tx1"/>
                </a:solidFill>
                <a:sym typeface="Arial"/>
              </a:rPr>
              <a:t>Understanding</a:t>
            </a:r>
            <a:r>
              <a:rPr lang="it-IT" sz="2000" dirty="0">
                <a:solidFill>
                  <a:schemeClr val="tx1"/>
                </a:solidFill>
                <a:sym typeface="Arial"/>
              </a:rPr>
              <a:t>.</a:t>
            </a:r>
          </a:p>
          <a:p>
            <a:pPr marL="0" indent="0" algn="l" defTabSz="649223">
              <a:defRPr sz="2484">
                <a:solidFill>
                  <a:srgbClr val="1A2263"/>
                </a:solidFill>
                <a:latin typeface="+mn-lt"/>
                <a:ea typeface="+mn-ea"/>
                <a:cs typeface="+mn-cs"/>
                <a:sym typeface="Arial"/>
              </a:defRPr>
            </a:pPr>
            <a:r>
              <a:rPr sz="2000" dirty="0" smtClean="0">
                <a:solidFill>
                  <a:schemeClr val="tx1"/>
                </a:solidFill>
              </a:rPr>
              <a:t>4</a:t>
            </a:r>
            <a:r>
              <a:rPr sz="2000" dirty="0">
                <a:solidFill>
                  <a:schemeClr val="tx1"/>
                </a:solidFill>
              </a:rPr>
              <a:t>. To conclude, verbal messages are considered the main steps taken towards achieving effective communication, which then leads to maintaining successful business relationships.</a:t>
            </a:r>
          </a:p>
        </p:txBody>
      </p:sp>
      <p:sp>
        <p:nvSpPr>
          <p:cNvPr id="1405" name="Google Shape;1245;p48"/>
          <p:cNvSpPr txBox="1">
            <a:spLocks noGrp="1"/>
          </p:cNvSpPr>
          <p:nvPr>
            <p:ph type="title"/>
          </p:nvPr>
        </p:nvSpPr>
        <p:spPr>
          <a:xfrm>
            <a:off x="500743" y="162840"/>
            <a:ext cx="6796755" cy="790801"/>
          </a:xfrm>
          <a:prstGeom prst="rect">
            <a:avLst/>
          </a:prstGeom>
          <a:solidFill>
            <a:schemeClr val="bg1">
              <a:lumMod val="75000"/>
            </a:schemeClr>
          </a:solidFill>
        </p:spPr>
        <p:txBody>
          <a:bodyPr/>
          <a:lstStyle/>
          <a:p>
            <a:pPr algn="l"/>
            <a:r>
              <a:rPr dirty="0"/>
              <a:t>Conclusion </a:t>
            </a:r>
          </a:p>
        </p:txBody>
      </p:sp>
      <p:sp>
        <p:nvSpPr>
          <p:cNvPr id="2" name="Slide Number Placeholder 1"/>
          <p:cNvSpPr>
            <a:spLocks noGrp="1"/>
          </p:cNvSpPr>
          <p:nvPr>
            <p:ph type="sldNum" sz="quarter" idx="2"/>
          </p:nvPr>
        </p:nvSpPr>
        <p:spPr/>
        <p:txBody>
          <a:bodyPr/>
          <a:lstStyle/>
          <a:p>
            <a:fld id="{86CB4B4D-7CA3-9044-876B-883B54F8677D}" type="slidenum">
              <a:rPr lang="ar-SA" smtClean="0"/>
              <a:t>8</a:t>
            </a:fld>
            <a:endParaRPr lang="ar-SA"/>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7" name="Google Shape;1535;p61"/>
          <p:cNvSpPr txBox="1">
            <a:spLocks noGrp="1"/>
          </p:cNvSpPr>
          <p:nvPr>
            <p:ph type="title"/>
          </p:nvPr>
        </p:nvSpPr>
        <p:spPr>
          <a:xfrm>
            <a:off x="717425" y="350425"/>
            <a:ext cx="7709101" cy="613800"/>
          </a:xfrm>
          <a:prstGeom prst="rect">
            <a:avLst/>
          </a:prstGeom>
        </p:spPr>
        <p:txBody>
          <a:bodyPr anchor="t"/>
          <a:lstStyle>
            <a:lvl1pPr algn="l" defTabSz="850391">
              <a:defRPr sz="2790"/>
            </a:lvl1pPr>
          </a:lstStyle>
          <a:p>
            <a:r>
              <a:rPr dirty="0"/>
              <a:t>References </a:t>
            </a:r>
          </a:p>
        </p:txBody>
      </p:sp>
      <p:sp>
        <p:nvSpPr>
          <p:cNvPr id="1408" name="Google Shape;1537;p61"/>
          <p:cNvSpPr txBox="1"/>
          <p:nvPr/>
        </p:nvSpPr>
        <p:spPr>
          <a:xfrm>
            <a:off x="1041003" y="1813017"/>
            <a:ext cx="6480094" cy="24307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chor="ctr">
            <a:normAutofit/>
          </a:bodyPr>
          <a:lstStyle/>
          <a:p>
            <a:pPr defTabSz="457200">
              <a:lnSpc>
                <a:spcPct val="120000"/>
              </a:lnSpc>
              <a:defRPr sz="1500">
                <a:solidFill>
                  <a:srgbClr val="000000"/>
                </a:solidFill>
                <a:latin typeface="+mj-lt"/>
                <a:ea typeface="+mj-ea"/>
                <a:cs typeface="+mj-cs"/>
                <a:sym typeface="Helvetica"/>
              </a:defRPr>
            </a:pPr>
            <a:r>
              <a:rPr dirty="0"/>
              <a:t>Retrieved from https://study.com/academy/lesson/verbal-messages-definition-concepts-principles.html.</a:t>
            </a:r>
          </a:p>
          <a:p>
            <a:pPr defTabSz="457200">
              <a:lnSpc>
                <a:spcPct val="120000"/>
              </a:lnSpc>
              <a:defRPr sz="1500">
                <a:solidFill>
                  <a:srgbClr val="000000"/>
                </a:solidFill>
                <a:latin typeface="+mj-lt"/>
                <a:ea typeface="+mj-ea"/>
                <a:cs typeface="+mj-cs"/>
                <a:sym typeface="Helvetica"/>
              </a:defRPr>
            </a:pPr>
            <a:r>
              <a:rPr dirty="0"/>
              <a:t>Verbal Messages: Definition, Concepts &amp; Principles. (2017, November 16). Retrieved from https://study.com/academy/lesson/verbal-messages-definition-concepts-principles.html. </a:t>
            </a:r>
          </a:p>
        </p:txBody>
      </p:sp>
      <p:sp>
        <p:nvSpPr>
          <p:cNvPr id="2" name="Slide Number Placeholder 1"/>
          <p:cNvSpPr>
            <a:spLocks noGrp="1"/>
          </p:cNvSpPr>
          <p:nvPr>
            <p:ph type="sldNum" sz="quarter" idx="2"/>
          </p:nvPr>
        </p:nvSpPr>
        <p:spPr/>
        <p:txBody>
          <a:bodyPr/>
          <a:lstStyle/>
          <a:p>
            <a:fld id="{86CB4B4D-7CA3-9044-876B-883B54F8677D}" type="slidenum">
              <a:rPr lang="ar-SA" smtClean="0"/>
              <a:t>9</a:t>
            </a:fld>
            <a:endParaRPr lang="ar-SA"/>
          </a:p>
        </p:txBody>
      </p:sp>
    </p:spTree>
  </p:cSld>
  <p:clrMapOvr>
    <a:masterClrMapping/>
  </p:clrMapOvr>
  <p:transition spd="med"/>
</p:sld>
</file>

<file path=ppt/theme/theme1.xml><?xml version="1.0" encoding="utf-8"?>
<a:theme xmlns:a="http://schemas.openxmlformats.org/drawingml/2006/main" name="Dementia Clinical Case by Slidesgo">
  <a:themeElements>
    <a:clrScheme name="Dementia Clinical Case by Slidesgo">
      <a:dk1>
        <a:srgbClr val="282520"/>
      </a:dk1>
      <a:lt1>
        <a:srgbClr val="FFFFFF"/>
      </a:lt1>
      <a:dk2>
        <a:srgbClr val="A7A7A7"/>
      </a:dk2>
      <a:lt2>
        <a:srgbClr val="535353"/>
      </a:lt2>
      <a:accent1>
        <a:srgbClr val="A1C393"/>
      </a:accent1>
      <a:accent2>
        <a:srgbClr val="779B68"/>
      </a:accent2>
      <a:accent3>
        <a:srgbClr val="A6A6A6"/>
      </a:accent3>
      <a:accent4>
        <a:srgbClr val="8F8F8F"/>
      </a:accent4>
      <a:accent5>
        <a:srgbClr val="6E6E6E"/>
      </a:accent5>
      <a:accent6>
        <a:srgbClr val="4D4D4D"/>
      </a:accent6>
      <a:hlink>
        <a:srgbClr val="0000FF"/>
      </a:hlink>
      <a:folHlink>
        <a:srgbClr val="FF00FF"/>
      </a:folHlink>
    </a:clrScheme>
    <a:fontScheme name="Dementia Clinical Case by Slidesgo">
      <a:majorFont>
        <a:latin typeface="Helvetica"/>
        <a:ea typeface="Helvetica"/>
        <a:cs typeface="Helvetica"/>
      </a:majorFont>
      <a:minorFont>
        <a:latin typeface="Arial"/>
        <a:ea typeface="Arial"/>
        <a:cs typeface="Arial"/>
      </a:minorFont>
    </a:fontScheme>
    <a:fmtScheme name="Dementia Clinical Case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Off val="44000"/>
          </a:schemeClr>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mentia Clinical Case by Slidesgo">
  <a:themeElements>
    <a:clrScheme name="Dementia Clinical Case by Slidesgo">
      <a:dk1>
        <a:srgbClr val="000000"/>
      </a:dk1>
      <a:lt1>
        <a:srgbClr val="FFFFFF"/>
      </a:lt1>
      <a:dk2>
        <a:srgbClr val="A7A7A7"/>
      </a:dk2>
      <a:lt2>
        <a:srgbClr val="535353"/>
      </a:lt2>
      <a:accent1>
        <a:srgbClr val="A1C393"/>
      </a:accent1>
      <a:accent2>
        <a:srgbClr val="779B68"/>
      </a:accent2>
      <a:accent3>
        <a:srgbClr val="A6A6A6"/>
      </a:accent3>
      <a:accent4>
        <a:srgbClr val="8F8F8F"/>
      </a:accent4>
      <a:accent5>
        <a:srgbClr val="6E6E6E"/>
      </a:accent5>
      <a:accent6>
        <a:srgbClr val="4D4D4D"/>
      </a:accent6>
      <a:hlink>
        <a:srgbClr val="0000FF"/>
      </a:hlink>
      <a:folHlink>
        <a:srgbClr val="FF00FF"/>
      </a:folHlink>
    </a:clrScheme>
    <a:fontScheme name="Dementia Clinical Case by Slidesgo">
      <a:majorFont>
        <a:latin typeface="Helvetica"/>
        <a:ea typeface="Helvetica"/>
        <a:cs typeface="Helvetica"/>
      </a:majorFont>
      <a:minorFont>
        <a:latin typeface="Arial"/>
        <a:ea typeface="Arial"/>
        <a:cs typeface="Arial"/>
      </a:minorFont>
    </a:fontScheme>
    <a:fmtScheme name="Dementia Clinical Case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Off val="44000"/>
          </a:schemeClr>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8252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TotalTime>
  <Words>307</Words>
  <Application>Microsoft Office PowerPoint</Application>
  <PresentationFormat>On-screen Show (16:9)</PresentationFormat>
  <Paragraphs>51</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Asap</vt:lpstr>
      <vt:lpstr>Helvetica</vt:lpstr>
      <vt:lpstr>Open Sans</vt:lpstr>
      <vt:lpstr>Rubik Mono One</vt:lpstr>
      <vt:lpstr>Dementia Clinical Case by Slidesgo</vt:lpstr>
      <vt:lpstr>The Principles of Verbal Messages</vt:lpstr>
      <vt:lpstr>Table Of Contents</vt:lpstr>
      <vt:lpstr>What are verbal messages?</vt:lpstr>
      <vt:lpstr>Thoughts and feelings </vt:lpstr>
      <vt:lpstr>Interaction and Relaying </vt:lpstr>
      <vt:lpstr>Message‘s meaning and Interpretation </vt:lpstr>
      <vt:lpstr>Understanding. </vt:lpstr>
      <vt:lpstr>Conclusion </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Verbal Messages</dc:title>
  <dc:creator>user</dc:creator>
  <cp:lastModifiedBy>user</cp:lastModifiedBy>
  <cp:revision>6</cp:revision>
  <dcterms:modified xsi:type="dcterms:W3CDTF">2021-12-12T09:01:54Z</dcterms:modified>
</cp:coreProperties>
</file>