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3"/>
  </p:notesMasterIdLst>
  <p:sldIdLst>
    <p:sldId id="256" r:id="rId2"/>
    <p:sldId id="258" r:id="rId3"/>
    <p:sldId id="263" r:id="rId4"/>
    <p:sldId id="278" r:id="rId5"/>
    <p:sldId id="267" r:id="rId6"/>
    <p:sldId id="261" r:id="rId7"/>
    <p:sldId id="292" r:id="rId8"/>
    <p:sldId id="264" r:id="rId9"/>
    <p:sldId id="271" r:id="rId10"/>
    <p:sldId id="281" r:id="rId11"/>
    <p:sldId id="293" r:id="rId12"/>
  </p:sldIdLst>
  <p:sldSz cx="9144000" cy="5143500" type="screen16x9"/>
  <p:notesSz cx="6858000" cy="9144000"/>
  <p:embeddedFontLst>
    <p:embeddedFont>
      <p:font typeface="Arial Black" panose="020B0A04020102020204" pitchFamily="34" charset="0"/>
      <p:bold r:id="rId14"/>
    </p:embeddedFont>
    <p:embeddedFont>
      <p:font typeface="Bebas Neue" panose="020B0606020202050201" pitchFamily="34" charset="0"/>
      <p:regular r:id="rId15"/>
    </p:embeddedFont>
    <p:embeddedFont>
      <p:font typeface="Fira Sans" panose="020B0503050000020004" pitchFamily="34" charset="0"/>
      <p:regular r:id="rId16"/>
      <p:bold r:id="rId17"/>
      <p:italic r:id="rId18"/>
      <p:boldItalic r:id="rId19"/>
    </p:embeddedFont>
    <p:embeddedFont>
      <p:font typeface="Fira Sans Black" panose="020B0A03050000020004" pitchFamily="34" charset="0"/>
      <p:bold r:id="rId20"/>
      <p:boldItalic r:id="rId21"/>
    </p:embeddedFont>
    <p:embeddedFont>
      <p:font typeface="Nunito Light" pitchFamily="2" charset="0"/>
      <p:regular r:id="rId22"/>
      <p:italic r:id="rId23"/>
    </p:embeddedFont>
    <p:embeddedFont>
      <p:font typeface="Roboto" panose="02000000000000000000" pitchFamily="2"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832D52F-E404-41E3-90A6-47D40AD21EEB}">
  <a:tblStyle styleId="{E832D52F-E404-41E3-90A6-47D40AD21EE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850" y="-10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6"/>
        <p:cNvGrpSpPr/>
        <p:nvPr/>
      </p:nvGrpSpPr>
      <p:grpSpPr>
        <a:xfrm>
          <a:off x="0" y="0"/>
          <a:ext cx="0" cy="0"/>
          <a:chOff x="0" y="0"/>
          <a:chExt cx="0" cy="0"/>
        </a:xfrm>
      </p:grpSpPr>
      <p:sp>
        <p:nvSpPr>
          <p:cNvPr id="3647" name="Google Shape;3647;g9646c4d463_0_8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8" name="Google Shape;3648;g9646c4d463_0_8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962ef91124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962ef91124_0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g9646c4d463_0_3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0" name="Google Shape;670;g9646c4d463_0_3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2"/>
        <p:cNvGrpSpPr/>
        <p:nvPr/>
      </p:nvGrpSpPr>
      <p:grpSpPr>
        <a:xfrm>
          <a:off x="0" y="0"/>
          <a:ext cx="0" cy="0"/>
          <a:chOff x="0" y="0"/>
          <a:chExt cx="0" cy="0"/>
        </a:xfrm>
      </p:grpSpPr>
      <p:sp>
        <p:nvSpPr>
          <p:cNvPr id="3353" name="Google Shape;3353;g9646c4d463_0_8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4" name="Google Shape;3354;g9646c4d463_0_8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2"/>
        <p:cNvGrpSpPr/>
        <p:nvPr/>
      </p:nvGrpSpPr>
      <p:grpSpPr>
        <a:xfrm>
          <a:off x="0" y="0"/>
          <a:ext cx="0" cy="0"/>
          <a:chOff x="0" y="0"/>
          <a:chExt cx="0" cy="0"/>
        </a:xfrm>
      </p:grpSpPr>
      <p:sp>
        <p:nvSpPr>
          <p:cNvPr id="1293" name="Google Shape;1293;g9646c4d463_0_8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4" name="Google Shape;1294;g9646c4d463_0_8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9646c4d463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9646c4d463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9646c4d463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9646c4d463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2318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7"/>
        <p:cNvGrpSpPr/>
        <p:nvPr/>
      </p:nvGrpSpPr>
      <p:grpSpPr>
        <a:xfrm>
          <a:off x="0" y="0"/>
          <a:ext cx="0" cy="0"/>
          <a:chOff x="0" y="0"/>
          <a:chExt cx="0" cy="0"/>
        </a:xfrm>
      </p:grpSpPr>
      <p:sp>
        <p:nvSpPr>
          <p:cNvPr id="878" name="Google Shape;878;g9646c4d463_0_5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9" name="Google Shape;879;g9646c4d463_0_5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5"/>
        <p:cNvGrpSpPr/>
        <p:nvPr/>
      </p:nvGrpSpPr>
      <p:grpSpPr>
        <a:xfrm>
          <a:off x="0" y="0"/>
          <a:ext cx="0" cy="0"/>
          <a:chOff x="0" y="0"/>
          <a:chExt cx="0" cy="0"/>
        </a:xfrm>
      </p:grpSpPr>
      <p:sp>
        <p:nvSpPr>
          <p:cNvPr id="1956" name="Google Shape;1956;g9646c4d463_0_8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7" name="Google Shape;1957;g9646c4d463_0_8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766850" y="1445000"/>
            <a:ext cx="3567000" cy="1424100"/>
          </a:xfrm>
          <a:prstGeom prst="rect">
            <a:avLst/>
          </a:prstGeom>
        </p:spPr>
        <p:txBody>
          <a:bodyPr spcFirstLastPara="1" wrap="square" lIns="91425" tIns="91425" rIns="91425" bIns="91425" anchor="b" anchorCtr="0">
            <a:no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0" name="Google Shape;10;p2"/>
          <p:cNvSpPr txBox="1">
            <a:spLocks noGrp="1"/>
          </p:cNvSpPr>
          <p:nvPr>
            <p:ph type="subTitle" idx="1"/>
          </p:nvPr>
        </p:nvSpPr>
        <p:spPr>
          <a:xfrm>
            <a:off x="4766850" y="2905900"/>
            <a:ext cx="3567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0"/>
        <p:cNvGrpSpPr/>
        <p:nvPr/>
      </p:nvGrpSpPr>
      <p:grpSpPr>
        <a:xfrm>
          <a:off x="0" y="0"/>
          <a:ext cx="0" cy="0"/>
          <a:chOff x="0" y="0"/>
          <a:chExt cx="0" cy="0"/>
        </a:xfrm>
      </p:grpSpPr>
      <p:sp>
        <p:nvSpPr>
          <p:cNvPr id="41" name="Google Shape;41;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2" name="Google Shape;42;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3" name="Google Shape;43;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4"/>
        <p:cNvGrpSpPr/>
        <p:nvPr/>
      </p:nvGrpSpPr>
      <p:grpSpPr>
        <a:xfrm>
          <a:off x="0" y="0"/>
          <a:ext cx="0" cy="0"/>
          <a:chOff x="0" y="0"/>
          <a:chExt cx="0" cy="0"/>
        </a:xfrm>
      </p:grpSpPr>
      <p:sp>
        <p:nvSpPr>
          <p:cNvPr id="45" name="Google Shape;45;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4"/>
        <p:cNvGrpSpPr/>
        <p:nvPr/>
      </p:nvGrpSpPr>
      <p:grpSpPr>
        <a:xfrm>
          <a:off x="0" y="0"/>
          <a:ext cx="0" cy="0"/>
          <a:chOff x="0" y="0"/>
          <a:chExt cx="0" cy="0"/>
        </a:xfrm>
      </p:grpSpPr>
      <p:sp>
        <p:nvSpPr>
          <p:cNvPr id="15" name="Google Shape;15;p4"/>
          <p:cNvSpPr txBox="1">
            <a:spLocks noGrp="1"/>
          </p:cNvSpPr>
          <p:nvPr>
            <p:ph type="title"/>
          </p:nvPr>
        </p:nvSpPr>
        <p:spPr>
          <a:xfrm>
            <a:off x="457200" y="292625"/>
            <a:ext cx="8229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Font typeface="Fira Sans Black"/>
              <a:buNone/>
              <a:defRPr>
                <a:latin typeface="Fira Sans Black"/>
                <a:ea typeface="Fira Sans Black"/>
                <a:cs typeface="Fira Sans Black"/>
                <a:sym typeface="Fira Sans Black"/>
              </a:defRPr>
            </a:lvl1pPr>
            <a:lvl2pPr lvl="1" rtl="0">
              <a:spcBef>
                <a:spcPts val="0"/>
              </a:spcBef>
              <a:spcAft>
                <a:spcPts val="0"/>
              </a:spcAft>
              <a:buSzPts val="2800"/>
              <a:buFont typeface="Fira Sans Black"/>
              <a:buNone/>
              <a:defRPr>
                <a:latin typeface="Fira Sans Black"/>
                <a:ea typeface="Fira Sans Black"/>
                <a:cs typeface="Fira Sans Black"/>
                <a:sym typeface="Fira Sans Black"/>
              </a:defRPr>
            </a:lvl2pPr>
            <a:lvl3pPr lvl="2" rtl="0">
              <a:spcBef>
                <a:spcPts val="0"/>
              </a:spcBef>
              <a:spcAft>
                <a:spcPts val="0"/>
              </a:spcAft>
              <a:buSzPts val="2800"/>
              <a:buFont typeface="Fira Sans Black"/>
              <a:buNone/>
              <a:defRPr>
                <a:latin typeface="Fira Sans Black"/>
                <a:ea typeface="Fira Sans Black"/>
                <a:cs typeface="Fira Sans Black"/>
                <a:sym typeface="Fira Sans Black"/>
              </a:defRPr>
            </a:lvl3pPr>
            <a:lvl4pPr lvl="3" rtl="0">
              <a:spcBef>
                <a:spcPts val="0"/>
              </a:spcBef>
              <a:spcAft>
                <a:spcPts val="0"/>
              </a:spcAft>
              <a:buSzPts val="2800"/>
              <a:buFont typeface="Fira Sans Black"/>
              <a:buNone/>
              <a:defRPr>
                <a:latin typeface="Fira Sans Black"/>
                <a:ea typeface="Fira Sans Black"/>
                <a:cs typeface="Fira Sans Black"/>
                <a:sym typeface="Fira Sans Black"/>
              </a:defRPr>
            </a:lvl4pPr>
            <a:lvl5pPr lvl="4" rtl="0">
              <a:spcBef>
                <a:spcPts val="0"/>
              </a:spcBef>
              <a:spcAft>
                <a:spcPts val="0"/>
              </a:spcAft>
              <a:buSzPts val="2800"/>
              <a:buFont typeface="Fira Sans Black"/>
              <a:buNone/>
              <a:defRPr>
                <a:latin typeface="Fira Sans Black"/>
                <a:ea typeface="Fira Sans Black"/>
                <a:cs typeface="Fira Sans Black"/>
                <a:sym typeface="Fira Sans Black"/>
              </a:defRPr>
            </a:lvl5pPr>
            <a:lvl6pPr lvl="5" rtl="0">
              <a:spcBef>
                <a:spcPts val="0"/>
              </a:spcBef>
              <a:spcAft>
                <a:spcPts val="0"/>
              </a:spcAft>
              <a:buSzPts val="2800"/>
              <a:buFont typeface="Fira Sans Black"/>
              <a:buNone/>
              <a:defRPr>
                <a:latin typeface="Fira Sans Black"/>
                <a:ea typeface="Fira Sans Black"/>
                <a:cs typeface="Fira Sans Black"/>
                <a:sym typeface="Fira Sans Black"/>
              </a:defRPr>
            </a:lvl6pPr>
            <a:lvl7pPr lvl="6" rtl="0">
              <a:spcBef>
                <a:spcPts val="0"/>
              </a:spcBef>
              <a:spcAft>
                <a:spcPts val="0"/>
              </a:spcAft>
              <a:buSzPts val="2800"/>
              <a:buFont typeface="Fira Sans Black"/>
              <a:buNone/>
              <a:defRPr>
                <a:latin typeface="Fira Sans Black"/>
                <a:ea typeface="Fira Sans Black"/>
                <a:cs typeface="Fira Sans Black"/>
                <a:sym typeface="Fira Sans Black"/>
              </a:defRPr>
            </a:lvl7pPr>
            <a:lvl8pPr lvl="7" rtl="0">
              <a:spcBef>
                <a:spcPts val="0"/>
              </a:spcBef>
              <a:spcAft>
                <a:spcPts val="0"/>
              </a:spcAft>
              <a:buSzPts val="2800"/>
              <a:buFont typeface="Fira Sans Black"/>
              <a:buNone/>
              <a:defRPr>
                <a:latin typeface="Fira Sans Black"/>
                <a:ea typeface="Fira Sans Black"/>
                <a:cs typeface="Fira Sans Black"/>
                <a:sym typeface="Fira Sans Black"/>
              </a:defRPr>
            </a:lvl8pPr>
            <a:lvl9pPr lvl="8" rtl="0">
              <a:spcBef>
                <a:spcPts val="0"/>
              </a:spcBef>
              <a:spcAft>
                <a:spcPts val="0"/>
              </a:spcAft>
              <a:buSzPts val="2800"/>
              <a:buFont typeface="Fira Sans Black"/>
              <a:buNone/>
              <a:defRPr>
                <a:latin typeface="Fira Sans Black"/>
                <a:ea typeface="Fira Sans Black"/>
                <a:cs typeface="Fira Sans Black"/>
                <a:sym typeface="Fira Sans Black"/>
              </a:defRPr>
            </a:lvl9pPr>
          </a:lstStyle>
          <a:p>
            <a:endParaRPr/>
          </a:p>
        </p:txBody>
      </p:sp>
      <p:sp>
        <p:nvSpPr>
          <p:cNvPr id="16" name="Google Shape;16;p4"/>
          <p:cNvSpPr txBox="1">
            <a:spLocks noGrp="1"/>
          </p:cNvSpPr>
          <p:nvPr>
            <p:ph type="body" idx="1"/>
          </p:nvPr>
        </p:nvSpPr>
        <p:spPr>
          <a:xfrm>
            <a:off x="457200" y="1152475"/>
            <a:ext cx="8229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Font typeface="Fira Sans"/>
              <a:buChar char="●"/>
              <a:defRPr>
                <a:latin typeface="Fira Sans"/>
                <a:ea typeface="Fira Sans"/>
                <a:cs typeface="Fira Sans"/>
                <a:sym typeface="Fira Sans"/>
              </a:defRPr>
            </a:lvl1pPr>
            <a:lvl2pPr marL="914400" lvl="1" indent="-317500" rtl="0">
              <a:spcBef>
                <a:spcPts val="1600"/>
              </a:spcBef>
              <a:spcAft>
                <a:spcPts val="0"/>
              </a:spcAft>
              <a:buSzPts val="1400"/>
              <a:buFont typeface="Fira Sans"/>
              <a:buChar char="○"/>
              <a:defRPr>
                <a:latin typeface="Fira Sans"/>
                <a:ea typeface="Fira Sans"/>
                <a:cs typeface="Fira Sans"/>
                <a:sym typeface="Fira Sans"/>
              </a:defRPr>
            </a:lvl2pPr>
            <a:lvl3pPr marL="1371600" lvl="2" indent="-317500" rtl="0">
              <a:spcBef>
                <a:spcPts val="1600"/>
              </a:spcBef>
              <a:spcAft>
                <a:spcPts val="0"/>
              </a:spcAft>
              <a:buSzPts val="1400"/>
              <a:buFont typeface="Fira Sans"/>
              <a:buChar char="■"/>
              <a:defRPr>
                <a:latin typeface="Fira Sans"/>
                <a:ea typeface="Fira Sans"/>
                <a:cs typeface="Fira Sans"/>
                <a:sym typeface="Fira Sans"/>
              </a:defRPr>
            </a:lvl3pPr>
            <a:lvl4pPr marL="1828800" lvl="3" indent="-317500" rtl="0">
              <a:spcBef>
                <a:spcPts val="1600"/>
              </a:spcBef>
              <a:spcAft>
                <a:spcPts val="0"/>
              </a:spcAft>
              <a:buSzPts val="1400"/>
              <a:buFont typeface="Fira Sans"/>
              <a:buChar char="●"/>
              <a:defRPr>
                <a:latin typeface="Fira Sans"/>
                <a:ea typeface="Fira Sans"/>
                <a:cs typeface="Fira Sans"/>
                <a:sym typeface="Fira Sans"/>
              </a:defRPr>
            </a:lvl4pPr>
            <a:lvl5pPr marL="2286000" lvl="4" indent="-317500" rtl="0">
              <a:spcBef>
                <a:spcPts val="1600"/>
              </a:spcBef>
              <a:spcAft>
                <a:spcPts val="0"/>
              </a:spcAft>
              <a:buSzPts val="1400"/>
              <a:buFont typeface="Fira Sans"/>
              <a:buChar char="○"/>
              <a:defRPr>
                <a:latin typeface="Fira Sans"/>
                <a:ea typeface="Fira Sans"/>
                <a:cs typeface="Fira Sans"/>
                <a:sym typeface="Fira Sans"/>
              </a:defRPr>
            </a:lvl5pPr>
            <a:lvl6pPr marL="2743200" lvl="5" indent="-317500" rtl="0">
              <a:spcBef>
                <a:spcPts val="1600"/>
              </a:spcBef>
              <a:spcAft>
                <a:spcPts val="0"/>
              </a:spcAft>
              <a:buSzPts val="1400"/>
              <a:buFont typeface="Fira Sans"/>
              <a:buChar char="■"/>
              <a:defRPr>
                <a:latin typeface="Fira Sans"/>
                <a:ea typeface="Fira Sans"/>
                <a:cs typeface="Fira Sans"/>
                <a:sym typeface="Fira Sans"/>
              </a:defRPr>
            </a:lvl6pPr>
            <a:lvl7pPr marL="3200400" lvl="6" indent="-317500" rtl="0">
              <a:spcBef>
                <a:spcPts val="1600"/>
              </a:spcBef>
              <a:spcAft>
                <a:spcPts val="0"/>
              </a:spcAft>
              <a:buSzPts val="1400"/>
              <a:buFont typeface="Fira Sans"/>
              <a:buChar char="●"/>
              <a:defRPr>
                <a:latin typeface="Fira Sans"/>
                <a:ea typeface="Fira Sans"/>
                <a:cs typeface="Fira Sans"/>
                <a:sym typeface="Fira Sans"/>
              </a:defRPr>
            </a:lvl7pPr>
            <a:lvl8pPr marL="3657600" lvl="7" indent="-317500" rtl="0">
              <a:spcBef>
                <a:spcPts val="1600"/>
              </a:spcBef>
              <a:spcAft>
                <a:spcPts val="0"/>
              </a:spcAft>
              <a:buSzPts val="1400"/>
              <a:buFont typeface="Fira Sans"/>
              <a:buChar char="○"/>
              <a:defRPr>
                <a:latin typeface="Fira Sans"/>
                <a:ea typeface="Fira Sans"/>
                <a:cs typeface="Fira Sans"/>
                <a:sym typeface="Fira Sans"/>
              </a:defRPr>
            </a:lvl8pPr>
            <a:lvl9pPr marL="4114800" lvl="8" indent="-317500" rtl="0">
              <a:spcBef>
                <a:spcPts val="1600"/>
              </a:spcBef>
              <a:spcAft>
                <a:spcPts val="1600"/>
              </a:spcAft>
              <a:buSzPts val="1400"/>
              <a:buFont typeface="Fira Sans"/>
              <a:buChar char="■"/>
              <a:defRPr>
                <a:latin typeface="Fira Sans"/>
                <a:ea typeface="Fira Sans"/>
                <a:cs typeface="Fira Sans"/>
                <a:sym typeface="Fira Sans"/>
              </a:defRPr>
            </a:lvl9pPr>
          </a:lstStyle>
          <a:p>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7"/>
        <p:cNvGrpSpPr/>
        <p:nvPr/>
      </p:nvGrpSpPr>
      <p:grpSpPr>
        <a:xfrm>
          <a:off x="0" y="0"/>
          <a:ext cx="0" cy="0"/>
          <a:chOff x="0" y="0"/>
          <a:chExt cx="0" cy="0"/>
        </a:xfrm>
      </p:grpSpPr>
      <p:sp>
        <p:nvSpPr>
          <p:cNvPr id="18" name="Google Shape;18;p5"/>
          <p:cNvSpPr txBox="1">
            <a:spLocks noGrp="1"/>
          </p:cNvSpPr>
          <p:nvPr>
            <p:ph type="title"/>
          </p:nvPr>
        </p:nvSpPr>
        <p:spPr>
          <a:xfrm>
            <a:off x="457200" y="292625"/>
            <a:ext cx="8229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0" name="Google Shape;20;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1" name="Google Shape;21;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457200" y="292625"/>
            <a:ext cx="82296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Font typeface="Fira Sans"/>
              <a:buNone/>
              <a:defRPr b="1">
                <a:latin typeface="Fira Sans"/>
                <a:ea typeface="Fira Sans"/>
                <a:cs typeface="Fira Sans"/>
                <a:sym typeface="Fira Sans"/>
              </a:defRPr>
            </a:lvl1pPr>
            <a:lvl2pPr lvl="1" algn="ctr">
              <a:spcBef>
                <a:spcPts val="0"/>
              </a:spcBef>
              <a:spcAft>
                <a:spcPts val="0"/>
              </a:spcAft>
              <a:buSzPts val="2800"/>
              <a:buFont typeface="Fira Sans"/>
              <a:buNone/>
              <a:defRPr b="1">
                <a:latin typeface="Fira Sans"/>
                <a:ea typeface="Fira Sans"/>
                <a:cs typeface="Fira Sans"/>
                <a:sym typeface="Fira Sans"/>
              </a:defRPr>
            </a:lvl2pPr>
            <a:lvl3pPr lvl="2" algn="ctr">
              <a:spcBef>
                <a:spcPts val="0"/>
              </a:spcBef>
              <a:spcAft>
                <a:spcPts val="0"/>
              </a:spcAft>
              <a:buSzPts val="2800"/>
              <a:buFont typeface="Fira Sans"/>
              <a:buNone/>
              <a:defRPr b="1">
                <a:latin typeface="Fira Sans"/>
                <a:ea typeface="Fira Sans"/>
                <a:cs typeface="Fira Sans"/>
                <a:sym typeface="Fira Sans"/>
              </a:defRPr>
            </a:lvl3pPr>
            <a:lvl4pPr lvl="3" algn="ctr">
              <a:spcBef>
                <a:spcPts val="0"/>
              </a:spcBef>
              <a:spcAft>
                <a:spcPts val="0"/>
              </a:spcAft>
              <a:buSzPts val="2800"/>
              <a:buFont typeface="Fira Sans"/>
              <a:buNone/>
              <a:defRPr b="1">
                <a:latin typeface="Fira Sans"/>
                <a:ea typeface="Fira Sans"/>
                <a:cs typeface="Fira Sans"/>
                <a:sym typeface="Fira Sans"/>
              </a:defRPr>
            </a:lvl4pPr>
            <a:lvl5pPr lvl="4" algn="ctr">
              <a:spcBef>
                <a:spcPts val="0"/>
              </a:spcBef>
              <a:spcAft>
                <a:spcPts val="0"/>
              </a:spcAft>
              <a:buSzPts val="2800"/>
              <a:buFont typeface="Fira Sans"/>
              <a:buNone/>
              <a:defRPr b="1">
                <a:latin typeface="Fira Sans"/>
                <a:ea typeface="Fira Sans"/>
                <a:cs typeface="Fira Sans"/>
                <a:sym typeface="Fira Sans"/>
              </a:defRPr>
            </a:lvl5pPr>
            <a:lvl6pPr lvl="5" algn="ctr">
              <a:spcBef>
                <a:spcPts val="0"/>
              </a:spcBef>
              <a:spcAft>
                <a:spcPts val="0"/>
              </a:spcAft>
              <a:buSzPts val="2800"/>
              <a:buFont typeface="Fira Sans"/>
              <a:buNone/>
              <a:defRPr b="1">
                <a:latin typeface="Fira Sans"/>
                <a:ea typeface="Fira Sans"/>
                <a:cs typeface="Fira Sans"/>
                <a:sym typeface="Fira Sans"/>
              </a:defRPr>
            </a:lvl6pPr>
            <a:lvl7pPr lvl="6" algn="ctr">
              <a:spcBef>
                <a:spcPts val="0"/>
              </a:spcBef>
              <a:spcAft>
                <a:spcPts val="0"/>
              </a:spcAft>
              <a:buSzPts val="2800"/>
              <a:buFont typeface="Fira Sans"/>
              <a:buNone/>
              <a:defRPr b="1">
                <a:latin typeface="Fira Sans"/>
                <a:ea typeface="Fira Sans"/>
                <a:cs typeface="Fira Sans"/>
                <a:sym typeface="Fira Sans"/>
              </a:defRPr>
            </a:lvl7pPr>
            <a:lvl8pPr lvl="7" algn="ctr">
              <a:spcBef>
                <a:spcPts val="0"/>
              </a:spcBef>
              <a:spcAft>
                <a:spcPts val="0"/>
              </a:spcAft>
              <a:buSzPts val="2800"/>
              <a:buFont typeface="Fira Sans"/>
              <a:buNone/>
              <a:defRPr b="1">
                <a:latin typeface="Fira Sans"/>
                <a:ea typeface="Fira Sans"/>
                <a:cs typeface="Fira Sans"/>
                <a:sym typeface="Fira Sans"/>
              </a:defRPr>
            </a:lvl8pPr>
            <a:lvl9pPr lvl="8" algn="ctr">
              <a:spcBef>
                <a:spcPts val="0"/>
              </a:spcBef>
              <a:spcAft>
                <a:spcPts val="0"/>
              </a:spcAft>
              <a:buSzPts val="2800"/>
              <a:buFont typeface="Fira Sans"/>
              <a:buNone/>
              <a:defRPr b="1">
                <a:latin typeface="Fira Sans"/>
                <a:ea typeface="Fira Sans"/>
                <a:cs typeface="Fira Sans"/>
                <a:sym typeface="Fira Sans"/>
              </a:defRPr>
            </a:lvl9pPr>
          </a:lstStyle>
          <a:p>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6" name="Google Shape;26;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0" name="Google Shape;30;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4" name="Google Shape;3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5" name="Google Shape;3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6" name="Google Shape;36;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7"/>
        <p:cNvGrpSpPr/>
        <p:nvPr/>
      </p:nvGrpSpPr>
      <p:grpSpPr>
        <a:xfrm>
          <a:off x="0" y="0"/>
          <a:ext cx="0" cy="0"/>
          <a:chOff x="0" y="0"/>
          <a:chExt cx="0" cy="0"/>
        </a:xfrm>
      </p:grpSpPr>
      <p:sp>
        <p:nvSpPr>
          <p:cNvPr id="38" name="Google Shape;38;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39" name="Google Shape;39;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92625"/>
            <a:ext cx="8229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1pPr>
            <a:lvl2pPr lvl="1">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2pPr>
            <a:lvl3pPr lvl="2">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3pPr>
            <a:lvl4pPr lvl="3">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4pPr>
            <a:lvl5pPr lvl="4">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5pPr>
            <a:lvl6pPr lvl="5">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6pPr>
            <a:lvl7pPr lvl="6">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7pPr>
            <a:lvl8pPr lvl="7">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8pPr>
            <a:lvl9pPr lvl="8">
              <a:spcBef>
                <a:spcPts val="0"/>
              </a:spcBef>
              <a:spcAft>
                <a:spcPts val="0"/>
              </a:spcAft>
              <a:buClr>
                <a:schemeClr val="dk1"/>
              </a:buClr>
              <a:buSzPts val="2800"/>
              <a:buFont typeface="Fira Sans"/>
              <a:buNone/>
              <a:defRPr sz="2800" b="1">
                <a:solidFill>
                  <a:schemeClr val="dk1"/>
                </a:solidFill>
                <a:latin typeface="Fira Sans"/>
                <a:ea typeface="Fira Sans"/>
                <a:cs typeface="Fira Sans"/>
                <a:sym typeface="Fira Sans"/>
              </a:defRPr>
            </a:lvl9pPr>
          </a:lstStyle>
          <a:p>
            <a:endParaRPr/>
          </a:p>
        </p:txBody>
      </p:sp>
      <p:sp>
        <p:nvSpPr>
          <p:cNvPr id="7" name="Google Shape;7;p1"/>
          <p:cNvSpPr txBox="1">
            <a:spLocks noGrp="1"/>
          </p:cNvSpPr>
          <p:nvPr>
            <p:ph type="body" idx="1"/>
          </p:nvPr>
        </p:nvSpPr>
        <p:spPr>
          <a:xfrm>
            <a:off x="457200" y="1152475"/>
            <a:ext cx="8229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Fira Sans"/>
              <a:buChar char="●"/>
              <a:defRPr sz="1800">
                <a:solidFill>
                  <a:schemeClr val="dk1"/>
                </a:solidFill>
                <a:latin typeface="Fira Sans"/>
                <a:ea typeface="Fira Sans"/>
                <a:cs typeface="Fira Sans"/>
                <a:sym typeface="Fira Sans"/>
              </a:defRPr>
            </a:lvl1pPr>
            <a:lvl2pPr marL="914400" lvl="1" indent="-317500">
              <a:lnSpc>
                <a:spcPct val="115000"/>
              </a:lnSpc>
              <a:spcBef>
                <a:spcPts val="1600"/>
              </a:spcBef>
              <a:spcAft>
                <a:spcPts val="0"/>
              </a:spcAft>
              <a:buClr>
                <a:schemeClr val="dk1"/>
              </a:buClr>
              <a:buSzPts val="1400"/>
              <a:buFont typeface="Fira Sans"/>
              <a:buChar char="○"/>
              <a:defRPr>
                <a:solidFill>
                  <a:schemeClr val="dk1"/>
                </a:solidFill>
                <a:latin typeface="Fira Sans"/>
                <a:ea typeface="Fira Sans"/>
                <a:cs typeface="Fira Sans"/>
                <a:sym typeface="Fira Sans"/>
              </a:defRPr>
            </a:lvl2pPr>
            <a:lvl3pPr marL="1371600" lvl="2" indent="-317500">
              <a:lnSpc>
                <a:spcPct val="115000"/>
              </a:lnSpc>
              <a:spcBef>
                <a:spcPts val="1600"/>
              </a:spcBef>
              <a:spcAft>
                <a:spcPts val="0"/>
              </a:spcAft>
              <a:buClr>
                <a:schemeClr val="dk1"/>
              </a:buClr>
              <a:buSzPts val="1400"/>
              <a:buFont typeface="Fira Sans"/>
              <a:buChar char="■"/>
              <a:defRPr>
                <a:solidFill>
                  <a:schemeClr val="dk1"/>
                </a:solidFill>
                <a:latin typeface="Fira Sans"/>
                <a:ea typeface="Fira Sans"/>
                <a:cs typeface="Fira Sans"/>
                <a:sym typeface="Fira Sans"/>
              </a:defRPr>
            </a:lvl3pPr>
            <a:lvl4pPr marL="1828800" lvl="3" indent="-317500">
              <a:lnSpc>
                <a:spcPct val="115000"/>
              </a:lnSpc>
              <a:spcBef>
                <a:spcPts val="1600"/>
              </a:spcBef>
              <a:spcAft>
                <a:spcPts val="0"/>
              </a:spcAft>
              <a:buClr>
                <a:schemeClr val="dk1"/>
              </a:buClr>
              <a:buSzPts val="1400"/>
              <a:buFont typeface="Fira Sans"/>
              <a:buChar char="●"/>
              <a:defRPr>
                <a:solidFill>
                  <a:schemeClr val="dk1"/>
                </a:solidFill>
                <a:latin typeface="Fira Sans"/>
                <a:ea typeface="Fira Sans"/>
                <a:cs typeface="Fira Sans"/>
                <a:sym typeface="Fira Sans"/>
              </a:defRPr>
            </a:lvl4pPr>
            <a:lvl5pPr marL="2286000" lvl="4" indent="-317500">
              <a:lnSpc>
                <a:spcPct val="115000"/>
              </a:lnSpc>
              <a:spcBef>
                <a:spcPts val="1600"/>
              </a:spcBef>
              <a:spcAft>
                <a:spcPts val="0"/>
              </a:spcAft>
              <a:buClr>
                <a:schemeClr val="dk1"/>
              </a:buClr>
              <a:buSzPts val="1400"/>
              <a:buFont typeface="Fira Sans"/>
              <a:buChar char="○"/>
              <a:defRPr>
                <a:solidFill>
                  <a:schemeClr val="dk1"/>
                </a:solidFill>
                <a:latin typeface="Fira Sans"/>
                <a:ea typeface="Fira Sans"/>
                <a:cs typeface="Fira Sans"/>
                <a:sym typeface="Fira Sans"/>
              </a:defRPr>
            </a:lvl5pPr>
            <a:lvl6pPr marL="2743200" lvl="5" indent="-317500">
              <a:lnSpc>
                <a:spcPct val="115000"/>
              </a:lnSpc>
              <a:spcBef>
                <a:spcPts val="1600"/>
              </a:spcBef>
              <a:spcAft>
                <a:spcPts val="0"/>
              </a:spcAft>
              <a:buClr>
                <a:schemeClr val="dk1"/>
              </a:buClr>
              <a:buSzPts val="1400"/>
              <a:buFont typeface="Fira Sans"/>
              <a:buChar char="■"/>
              <a:defRPr>
                <a:solidFill>
                  <a:schemeClr val="dk1"/>
                </a:solidFill>
                <a:latin typeface="Fira Sans"/>
                <a:ea typeface="Fira Sans"/>
                <a:cs typeface="Fira Sans"/>
                <a:sym typeface="Fira Sans"/>
              </a:defRPr>
            </a:lvl6pPr>
            <a:lvl7pPr marL="3200400" lvl="6" indent="-317500">
              <a:lnSpc>
                <a:spcPct val="115000"/>
              </a:lnSpc>
              <a:spcBef>
                <a:spcPts val="1600"/>
              </a:spcBef>
              <a:spcAft>
                <a:spcPts val="0"/>
              </a:spcAft>
              <a:buClr>
                <a:schemeClr val="dk1"/>
              </a:buClr>
              <a:buSzPts val="1400"/>
              <a:buFont typeface="Fira Sans"/>
              <a:buChar char="●"/>
              <a:defRPr>
                <a:solidFill>
                  <a:schemeClr val="dk1"/>
                </a:solidFill>
                <a:latin typeface="Fira Sans"/>
                <a:ea typeface="Fira Sans"/>
                <a:cs typeface="Fira Sans"/>
                <a:sym typeface="Fira Sans"/>
              </a:defRPr>
            </a:lvl7pPr>
            <a:lvl8pPr marL="3657600" lvl="7" indent="-317500">
              <a:lnSpc>
                <a:spcPct val="115000"/>
              </a:lnSpc>
              <a:spcBef>
                <a:spcPts val="1600"/>
              </a:spcBef>
              <a:spcAft>
                <a:spcPts val="0"/>
              </a:spcAft>
              <a:buClr>
                <a:schemeClr val="dk1"/>
              </a:buClr>
              <a:buSzPts val="1400"/>
              <a:buFont typeface="Fira Sans"/>
              <a:buChar char="○"/>
              <a:defRPr>
                <a:solidFill>
                  <a:schemeClr val="dk1"/>
                </a:solidFill>
                <a:latin typeface="Fira Sans"/>
                <a:ea typeface="Fira Sans"/>
                <a:cs typeface="Fira Sans"/>
                <a:sym typeface="Fira Sans"/>
              </a:defRPr>
            </a:lvl8pPr>
            <a:lvl9pPr marL="4114800" lvl="8" indent="-317500">
              <a:lnSpc>
                <a:spcPct val="115000"/>
              </a:lnSpc>
              <a:spcBef>
                <a:spcPts val="1600"/>
              </a:spcBef>
              <a:spcAft>
                <a:spcPts val="1600"/>
              </a:spcAft>
              <a:buClr>
                <a:schemeClr val="dk1"/>
              </a:buClr>
              <a:buSzPts val="1400"/>
              <a:buFont typeface="Fira Sans"/>
              <a:buChar char="■"/>
              <a:defRPr>
                <a:solidFill>
                  <a:schemeClr val="dk1"/>
                </a:solidFill>
                <a:latin typeface="Fira Sans"/>
                <a:ea typeface="Fira Sans"/>
                <a:cs typeface="Fira Sans"/>
                <a:sym typeface="Fira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5"/>
          <p:cNvSpPr txBox="1">
            <a:spLocks noGrp="1"/>
          </p:cNvSpPr>
          <p:nvPr>
            <p:ph type="ctrTitle"/>
          </p:nvPr>
        </p:nvSpPr>
        <p:spPr>
          <a:xfrm>
            <a:off x="4766850" y="1445000"/>
            <a:ext cx="3567000" cy="1424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C</a:t>
            </a:r>
            <a:r>
              <a:rPr lang="en" dirty="0"/>
              <a:t>omputer crimes</a:t>
            </a:r>
            <a:endParaRPr dirty="0"/>
          </a:p>
        </p:txBody>
      </p:sp>
      <p:sp>
        <p:nvSpPr>
          <p:cNvPr id="55" name="Google Shape;55;p15"/>
          <p:cNvSpPr txBox="1">
            <a:spLocks noGrp="1"/>
          </p:cNvSpPr>
          <p:nvPr>
            <p:ph type="subTitle" idx="1"/>
          </p:nvPr>
        </p:nvSpPr>
        <p:spPr>
          <a:xfrm>
            <a:off x="4766850" y="2905900"/>
            <a:ext cx="35670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dirty="0"/>
              <a:t>M</a:t>
            </a:r>
            <a:r>
              <a:rPr lang="en" sz="1800" dirty="0"/>
              <a:t>ohanned mohammed baltu</a:t>
            </a:r>
          </a:p>
          <a:p>
            <a:pPr marL="0" lvl="0" indent="0" algn="ctr" rtl="0">
              <a:spcBef>
                <a:spcPts val="0"/>
              </a:spcBef>
              <a:spcAft>
                <a:spcPts val="0"/>
              </a:spcAft>
              <a:buNone/>
            </a:pPr>
            <a:r>
              <a:rPr lang="en" sz="1800" dirty="0"/>
              <a:t>4062</a:t>
            </a:r>
            <a:endParaRPr sz="1800" dirty="0"/>
          </a:p>
        </p:txBody>
      </p:sp>
      <p:grpSp>
        <p:nvGrpSpPr>
          <p:cNvPr id="56" name="Google Shape;56;p15"/>
          <p:cNvGrpSpPr/>
          <p:nvPr/>
        </p:nvGrpSpPr>
        <p:grpSpPr>
          <a:xfrm>
            <a:off x="-2395492" y="1206887"/>
            <a:ext cx="6967495" cy="3975885"/>
            <a:chOff x="2925068" y="2092209"/>
            <a:chExt cx="3288881" cy="1876746"/>
          </a:xfrm>
        </p:grpSpPr>
        <p:sp>
          <p:nvSpPr>
            <p:cNvPr id="57" name="Google Shape;57;p15"/>
            <p:cNvSpPr/>
            <p:nvPr/>
          </p:nvSpPr>
          <p:spPr>
            <a:xfrm>
              <a:off x="3215525" y="2092209"/>
              <a:ext cx="2707966" cy="1691850"/>
            </a:xfrm>
            <a:custGeom>
              <a:avLst/>
              <a:gdLst/>
              <a:ahLst/>
              <a:cxnLst/>
              <a:rect l="l" t="t" r="r" b="b"/>
              <a:pathLst>
                <a:path w="82309" h="51424" extrusionOk="0">
                  <a:moveTo>
                    <a:pt x="2334" y="0"/>
                  </a:moveTo>
                  <a:cubicBezTo>
                    <a:pt x="1036" y="0"/>
                    <a:pt x="0" y="1036"/>
                    <a:pt x="0" y="2334"/>
                  </a:cubicBezTo>
                  <a:lnTo>
                    <a:pt x="0" y="51423"/>
                  </a:lnTo>
                  <a:lnTo>
                    <a:pt x="82308" y="51423"/>
                  </a:lnTo>
                  <a:lnTo>
                    <a:pt x="82308" y="2334"/>
                  </a:lnTo>
                  <a:cubicBezTo>
                    <a:pt x="82308" y="1036"/>
                    <a:pt x="81273" y="0"/>
                    <a:pt x="799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5"/>
            <p:cNvSpPr/>
            <p:nvPr/>
          </p:nvSpPr>
          <p:spPr>
            <a:xfrm>
              <a:off x="3323634" y="2235192"/>
              <a:ext cx="2492537" cy="1468557"/>
            </a:xfrm>
            <a:custGeom>
              <a:avLst/>
              <a:gdLst/>
              <a:ahLst/>
              <a:cxnLst/>
              <a:rect l="l" t="t" r="r" b="b"/>
              <a:pathLst>
                <a:path w="75761" h="44637" extrusionOk="0">
                  <a:moveTo>
                    <a:pt x="1" y="0"/>
                  </a:moveTo>
                  <a:lnTo>
                    <a:pt x="1" y="44637"/>
                  </a:lnTo>
                  <a:lnTo>
                    <a:pt x="75760" y="44637"/>
                  </a:lnTo>
                  <a:lnTo>
                    <a:pt x="757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2925068" y="3784023"/>
              <a:ext cx="3288881" cy="184931"/>
            </a:xfrm>
            <a:custGeom>
              <a:avLst/>
              <a:gdLst/>
              <a:ahLst/>
              <a:cxnLst/>
              <a:rect l="l" t="t" r="r" b="b"/>
              <a:pathLst>
                <a:path w="99966" h="5621" extrusionOk="0">
                  <a:moveTo>
                    <a:pt x="1" y="0"/>
                  </a:moveTo>
                  <a:lnTo>
                    <a:pt x="1" y="2703"/>
                  </a:lnTo>
                  <a:cubicBezTo>
                    <a:pt x="1" y="4310"/>
                    <a:pt x="1311" y="5620"/>
                    <a:pt x="2918" y="5620"/>
                  </a:cubicBezTo>
                  <a:lnTo>
                    <a:pt x="97049" y="5620"/>
                  </a:lnTo>
                  <a:cubicBezTo>
                    <a:pt x="98656" y="5620"/>
                    <a:pt x="99966" y="4310"/>
                    <a:pt x="99966" y="2703"/>
                  </a:cubicBezTo>
                  <a:lnTo>
                    <a:pt x="9996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5"/>
            <p:cNvSpPr/>
            <p:nvPr/>
          </p:nvSpPr>
          <p:spPr>
            <a:xfrm>
              <a:off x="4180924" y="3783234"/>
              <a:ext cx="777592" cy="56062"/>
            </a:xfrm>
            <a:custGeom>
              <a:avLst/>
              <a:gdLst/>
              <a:ahLst/>
              <a:cxnLst/>
              <a:rect l="l" t="t" r="r" b="b"/>
              <a:pathLst>
                <a:path w="23635" h="1704" extrusionOk="0">
                  <a:moveTo>
                    <a:pt x="0" y="1"/>
                  </a:moveTo>
                  <a:lnTo>
                    <a:pt x="0" y="822"/>
                  </a:lnTo>
                  <a:cubicBezTo>
                    <a:pt x="0" y="1310"/>
                    <a:pt x="405" y="1703"/>
                    <a:pt x="881" y="1703"/>
                  </a:cubicBezTo>
                  <a:lnTo>
                    <a:pt x="22753" y="1703"/>
                  </a:lnTo>
                  <a:cubicBezTo>
                    <a:pt x="23229" y="1703"/>
                    <a:pt x="23622" y="1310"/>
                    <a:pt x="23634" y="822"/>
                  </a:cubicBezTo>
                  <a:lnTo>
                    <a:pt x="236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5"/>
            <p:cNvSpPr/>
            <p:nvPr/>
          </p:nvSpPr>
          <p:spPr>
            <a:xfrm>
              <a:off x="3323059" y="2235192"/>
              <a:ext cx="2492899" cy="1468557"/>
            </a:xfrm>
            <a:custGeom>
              <a:avLst/>
              <a:gdLst/>
              <a:ahLst/>
              <a:cxnLst/>
              <a:rect l="l" t="t" r="r" b="b"/>
              <a:pathLst>
                <a:path w="75772" h="44637" extrusionOk="0">
                  <a:moveTo>
                    <a:pt x="1" y="0"/>
                  </a:moveTo>
                  <a:lnTo>
                    <a:pt x="1" y="44637"/>
                  </a:lnTo>
                  <a:lnTo>
                    <a:pt x="7577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4150738" y="2399297"/>
              <a:ext cx="837535" cy="1077278"/>
            </a:xfrm>
            <a:custGeom>
              <a:avLst/>
              <a:gdLst/>
              <a:ahLst/>
              <a:cxnLst/>
              <a:rect l="l" t="t" r="r" b="b"/>
              <a:pathLst>
                <a:path w="25457" h="32744" extrusionOk="0">
                  <a:moveTo>
                    <a:pt x="12728" y="1"/>
                  </a:moveTo>
                  <a:lnTo>
                    <a:pt x="1" y="3775"/>
                  </a:lnTo>
                  <a:lnTo>
                    <a:pt x="1" y="22182"/>
                  </a:lnTo>
                  <a:cubicBezTo>
                    <a:pt x="5156" y="31398"/>
                    <a:pt x="12728" y="32743"/>
                    <a:pt x="12728" y="32743"/>
                  </a:cubicBezTo>
                  <a:cubicBezTo>
                    <a:pt x="12728" y="32743"/>
                    <a:pt x="20301" y="31386"/>
                    <a:pt x="25456" y="22182"/>
                  </a:cubicBezTo>
                  <a:lnTo>
                    <a:pt x="25456" y="3775"/>
                  </a:lnTo>
                  <a:lnTo>
                    <a:pt x="1272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5"/>
            <p:cNvSpPr/>
            <p:nvPr/>
          </p:nvSpPr>
          <p:spPr>
            <a:xfrm>
              <a:off x="4176203" y="2431835"/>
              <a:ext cx="786606" cy="1012201"/>
            </a:xfrm>
            <a:custGeom>
              <a:avLst/>
              <a:gdLst/>
              <a:ahLst/>
              <a:cxnLst/>
              <a:rect l="l" t="t" r="r" b="b"/>
              <a:pathLst>
                <a:path w="23909" h="30766" fill="none" extrusionOk="0">
                  <a:moveTo>
                    <a:pt x="11954" y="0"/>
                  </a:moveTo>
                  <a:lnTo>
                    <a:pt x="1" y="3560"/>
                  </a:lnTo>
                  <a:lnTo>
                    <a:pt x="1" y="20860"/>
                  </a:lnTo>
                  <a:cubicBezTo>
                    <a:pt x="4846" y="29504"/>
                    <a:pt x="11954" y="30766"/>
                    <a:pt x="11954" y="30766"/>
                  </a:cubicBezTo>
                  <a:cubicBezTo>
                    <a:pt x="11954" y="30766"/>
                    <a:pt x="19062" y="29504"/>
                    <a:pt x="23908" y="20860"/>
                  </a:cubicBezTo>
                  <a:lnTo>
                    <a:pt x="23908" y="3560"/>
                  </a:lnTo>
                  <a:close/>
                </a:path>
              </a:pathLst>
            </a:custGeom>
            <a:noFill/>
            <a:ln w="7750" cap="flat" cmpd="sng">
              <a:solidFill>
                <a:srgbClr val="FCFCFC"/>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5"/>
            <p:cNvSpPr/>
            <p:nvPr/>
          </p:nvSpPr>
          <p:spPr>
            <a:xfrm>
              <a:off x="4479392" y="2781627"/>
              <a:ext cx="180226" cy="313011"/>
            </a:xfrm>
            <a:custGeom>
              <a:avLst/>
              <a:gdLst/>
              <a:ahLst/>
              <a:cxnLst/>
              <a:rect l="l" t="t" r="r" b="b"/>
              <a:pathLst>
                <a:path w="5478" h="9514" extrusionOk="0">
                  <a:moveTo>
                    <a:pt x="2739" y="0"/>
                  </a:moveTo>
                  <a:cubicBezTo>
                    <a:pt x="1227" y="0"/>
                    <a:pt x="1" y="1239"/>
                    <a:pt x="1" y="2739"/>
                  </a:cubicBezTo>
                  <a:cubicBezTo>
                    <a:pt x="1" y="3810"/>
                    <a:pt x="608" y="4715"/>
                    <a:pt x="1501" y="5180"/>
                  </a:cubicBezTo>
                  <a:lnTo>
                    <a:pt x="1489" y="5180"/>
                  </a:lnTo>
                  <a:lnTo>
                    <a:pt x="310" y="9513"/>
                  </a:lnTo>
                  <a:lnTo>
                    <a:pt x="5168" y="9513"/>
                  </a:lnTo>
                  <a:lnTo>
                    <a:pt x="3978" y="5180"/>
                  </a:lnTo>
                  <a:cubicBezTo>
                    <a:pt x="4871" y="4727"/>
                    <a:pt x="5478" y="3810"/>
                    <a:pt x="5478" y="2739"/>
                  </a:cubicBezTo>
                  <a:cubicBezTo>
                    <a:pt x="5478" y="1215"/>
                    <a:pt x="4251" y="0"/>
                    <a:pt x="27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162;p17">
            <a:extLst>
              <a:ext uri="{FF2B5EF4-FFF2-40B4-BE49-F238E27FC236}">
                <a16:creationId xmlns:a16="http://schemas.microsoft.com/office/drawing/2014/main" id="{C0F497A7-5B46-E7A9-26FE-8B8599C06D5E}"/>
              </a:ext>
            </a:extLst>
          </p:cNvPr>
          <p:cNvSpPr txBox="1">
            <a:spLocks/>
          </p:cNvSpPr>
          <p:nvPr/>
        </p:nvSpPr>
        <p:spPr>
          <a:xfrm>
            <a:off x="251309" y="-2263695"/>
            <a:ext cx="8229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000"/>
              <a:buFont typeface="Fira Sans"/>
              <a:buNone/>
              <a:defRPr sz="4000" b="1" i="0" u="none" strike="noStrike" cap="none">
                <a:solidFill>
                  <a:schemeClr val="dk1"/>
                </a:solidFill>
                <a:latin typeface="Fira Sans"/>
                <a:ea typeface="Fira Sans"/>
                <a:cs typeface="Fira Sans"/>
                <a:sym typeface="Fira Sans"/>
              </a:defRPr>
            </a:lvl1pPr>
            <a:lvl2pPr marR="0" lvl="1" algn="ctr" rtl="0">
              <a:lnSpc>
                <a:spcPct val="100000"/>
              </a:lnSpc>
              <a:spcBef>
                <a:spcPts val="0"/>
              </a:spcBef>
              <a:spcAft>
                <a:spcPts val="0"/>
              </a:spcAft>
              <a:buClr>
                <a:schemeClr val="dk1"/>
              </a:buClr>
              <a:buSzPts val="4000"/>
              <a:buFont typeface="Fira Sans"/>
              <a:buNone/>
              <a:defRPr sz="4000" b="1" i="0" u="none" strike="noStrike" cap="none">
                <a:solidFill>
                  <a:schemeClr val="dk1"/>
                </a:solidFill>
                <a:latin typeface="Fira Sans"/>
                <a:ea typeface="Fira Sans"/>
                <a:cs typeface="Fira Sans"/>
                <a:sym typeface="Fira Sans"/>
              </a:defRPr>
            </a:lvl2pPr>
            <a:lvl3pPr marR="0" lvl="2" algn="ctr" rtl="0">
              <a:lnSpc>
                <a:spcPct val="100000"/>
              </a:lnSpc>
              <a:spcBef>
                <a:spcPts val="0"/>
              </a:spcBef>
              <a:spcAft>
                <a:spcPts val="0"/>
              </a:spcAft>
              <a:buClr>
                <a:schemeClr val="dk1"/>
              </a:buClr>
              <a:buSzPts val="4000"/>
              <a:buFont typeface="Fira Sans"/>
              <a:buNone/>
              <a:defRPr sz="4000" b="1" i="0" u="none" strike="noStrike" cap="none">
                <a:solidFill>
                  <a:schemeClr val="dk1"/>
                </a:solidFill>
                <a:latin typeface="Fira Sans"/>
                <a:ea typeface="Fira Sans"/>
                <a:cs typeface="Fira Sans"/>
                <a:sym typeface="Fira Sans"/>
              </a:defRPr>
            </a:lvl3pPr>
            <a:lvl4pPr marR="0" lvl="3" algn="ctr" rtl="0">
              <a:lnSpc>
                <a:spcPct val="100000"/>
              </a:lnSpc>
              <a:spcBef>
                <a:spcPts val="0"/>
              </a:spcBef>
              <a:spcAft>
                <a:spcPts val="0"/>
              </a:spcAft>
              <a:buClr>
                <a:schemeClr val="dk1"/>
              </a:buClr>
              <a:buSzPts val="4000"/>
              <a:buFont typeface="Fira Sans"/>
              <a:buNone/>
              <a:defRPr sz="4000" b="1" i="0" u="none" strike="noStrike" cap="none">
                <a:solidFill>
                  <a:schemeClr val="dk1"/>
                </a:solidFill>
                <a:latin typeface="Fira Sans"/>
                <a:ea typeface="Fira Sans"/>
                <a:cs typeface="Fira Sans"/>
                <a:sym typeface="Fira Sans"/>
              </a:defRPr>
            </a:lvl4pPr>
            <a:lvl5pPr marR="0" lvl="4" algn="ctr" rtl="0">
              <a:lnSpc>
                <a:spcPct val="100000"/>
              </a:lnSpc>
              <a:spcBef>
                <a:spcPts val="0"/>
              </a:spcBef>
              <a:spcAft>
                <a:spcPts val="0"/>
              </a:spcAft>
              <a:buClr>
                <a:schemeClr val="dk1"/>
              </a:buClr>
              <a:buSzPts val="4000"/>
              <a:buFont typeface="Fira Sans"/>
              <a:buNone/>
              <a:defRPr sz="4000" b="1" i="0" u="none" strike="noStrike" cap="none">
                <a:solidFill>
                  <a:schemeClr val="dk1"/>
                </a:solidFill>
                <a:latin typeface="Fira Sans"/>
                <a:ea typeface="Fira Sans"/>
                <a:cs typeface="Fira Sans"/>
                <a:sym typeface="Fira Sans"/>
              </a:defRPr>
            </a:lvl5pPr>
            <a:lvl6pPr marR="0" lvl="5" algn="ctr" rtl="0">
              <a:lnSpc>
                <a:spcPct val="100000"/>
              </a:lnSpc>
              <a:spcBef>
                <a:spcPts val="0"/>
              </a:spcBef>
              <a:spcAft>
                <a:spcPts val="0"/>
              </a:spcAft>
              <a:buClr>
                <a:schemeClr val="dk1"/>
              </a:buClr>
              <a:buSzPts val="4000"/>
              <a:buFont typeface="Fira Sans"/>
              <a:buNone/>
              <a:defRPr sz="4000" b="1" i="0" u="none" strike="noStrike" cap="none">
                <a:solidFill>
                  <a:schemeClr val="dk1"/>
                </a:solidFill>
                <a:latin typeface="Fira Sans"/>
                <a:ea typeface="Fira Sans"/>
                <a:cs typeface="Fira Sans"/>
                <a:sym typeface="Fira Sans"/>
              </a:defRPr>
            </a:lvl6pPr>
            <a:lvl7pPr marR="0" lvl="6" algn="ctr" rtl="0">
              <a:lnSpc>
                <a:spcPct val="100000"/>
              </a:lnSpc>
              <a:spcBef>
                <a:spcPts val="0"/>
              </a:spcBef>
              <a:spcAft>
                <a:spcPts val="0"/>
              </a:spcAft>
              <a:buClr>
                <a:schemeClr val="dk1"/>
              </a:buClr>
              <a:buSzPts val="4000"/>
              <a:buFont typeface="Fira Sans"/>
              <a:buNone/>
              <a:defRPr sz="4000" b="1" i="0" u="none" strike="noStrike" cap="none">
                <a:solidFill>
                  <a:schemeClr val="dk1"/>
                </a:solidFill>
                <a:latin typeface="Fira Sans"/>
                <a:ea typeface="Fira Sans"/>
                <a:cs typeface="Fira Sans"/>
                <a:sym typeface="Fira Sans"/>
              </a:defRPr>
            </a:lvl7pPr>
            <a:lvl8pPr marR="0" lvl="7" algn="ctr" rtl="0">
              <a:lnSpc>
                <a:spcPct val="100000"/>
              </a:lnSpc>
              <a:spcBef>
                <a:spcPts val="0"/>
              </a:spcBef>
              <a:spcAft>
                <a:spcPts val="0"/>
              </a:spcAft>
              <a:buClr>
                <a:schemeClr val="dk1"/>
              </a:buClr>
              <a:buSzPts val="4000"/>
              <a:buFont typeface="Fira Sans"/>
              <a:buNone/>
              <a:defRPr sz="4000" b="1" i="0" u="none" strike="noStrike" cap="none">
                <a:solidFill>
                  <a:schemeClr val="dk1"/>
                </a:solidFill>
                <a:latin typeface="Fira Sans"/>
                <a:ea typeface="Fira Sans"/>
                <a:cs typeface="Fira Sans"/>
                <a:sym typeface="Fira Sans"/>
              </a:defRPr>
            </a:lvl8pPr>
            <a:lvl9pPr marR="0" lvl="8" algn="ctr" rtl="0">
              <a:lnSpc>
                <a:spcPct val="100000"/>
              </a:lnSpc>
              <a:spcBef>
                <a:spcPts val="0"/>
              </a:spcBef>
              <a:spcAft>
                <a:spcPts val="0"/>
              </a:spcAft>
              <a:buClr>
                <a:schemeClr val="dk1"/>
              </a:buClr>
              <a:buSzPts val="4000"/>
              <a:buFont typeface="Fira Sans"/>
              <a:buNone/>
              <a:defRPr sz="4000" b="1" i="0" u="none" strike="noStrike" cap="none">
                <a:solidFill>
                  <a:schemeClr val="dk1"/>
                </a:solidFill>
                <a:latin typeface="Fira Sans"/>
                <a:ea typeface="Fira Sans"/>
                <a:cs typeface="Fira Sans"/>
                <a:sym typeface="Fira Sans"/>
              </a:defRPr>
            </a:lvl9pPr>
          </a:lstStyle>
          <a:p>
            <a:pPr>
              <a:buSzPts val="1100"/>
              <a:buFont typeface="Arial"/>
              <a:buNone/>
            </a:pPr>
            <a:r>
              <a:rPr lang="en-US"/>
              <a:t>Objectives:</a:t>
            </a:r>
            <a:endParaRPr lang="en-US" dirty="0"/>
          </a:p>
        </p:txBody>
      </p:sp>
      <p:sp>
        <p:nvSpPr>
          <p:cNvPr id="3" name="Google Shape;164;p17">
            <a:extLst>
              <a:ext uri="{FF2B5EF4-FFF2-40B4-BE49-F238E27FC236}">
                <a16:creationId xmlns:a16="http://schemas.microsoft.com/office/drawing/2014/main" id="{81D3D9C0-F4FF-458A-E6E7-6CB4336FEFDD}"/>
              </a:ext>
            </a:extLst>
          </p:cNvPr>
          <p:cNvSpPr/>
          <p:nvPr/>
        </p:nvSpPr>
        <p:spPr>
          <a:xfrm>
            <a:off x="-5330341" y="-1864167"/>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67;p17">
            <a:extLst>
              <a:ext uri="{FF2B5EF4-FFF2-40B4-BE49-F238E27FC236}">
                <a16:creationId xmlns:a16="http://schemas.microsoft.com/office/drawing/2014/main" id="{B2AF62C8-9F63-BD60-05BC-7D366D58ACD2}"/>
              </a:ext>
            </a:extLst>
          </p:cNvPr>
          <p:cNvSpPr/>
          <p:nvPr/>
        </p:nvSpPr>
        <p:spPr>
          <a:xfrm>
            <a:off x="-5745591" y="-1718479"/>
            <a:ext cx="797150" cy="797150"/>
          </a:xfrm>
          <a:custGeom>
            <a:avLst/>
            <a:gdLst/>
            <a:ahLst/>
            <a:cxnLst/>
            <a:rect l="l" t="t" r="r" b="b"/>
            <a:pathLst>
              <a:path w="31886" h="31886" extrusionOk="0">
                <a:moveTo>
                  <a:pt x="28432" y="893"/>
                </a:moveTo>
                <a:cubicBezTo>
                  <a:pt x="29849" y="893"/>
                  <a:pt x="30992" y="2048"/>
                  <a:pt x="30992" y="3453"/>
                </a:cubicBezTo>
                <a:lnTo>
                  <a:pt x="30992" y="28432"/>
                </a:lnTo>
                <a:cubicBezTo>
                  <a:pt x="30992" y="29849"/>
                  <a:pt x="29849" y="30992"/>
                  <a:pt x="28432" y="30992"/>
                </a:cubicBezTo>
                <a:lnTo>
                  <a:pt x="3453" y="30992"/>
                </a:lnTo>
                <a:cubicBezTo>
                  <a:pt x="2048" y="30992"/>
                  <a:pt x="893" y="29849"/>
                  <a:pt x="893" y="28432"/>
                </a:cubicBezTo>
                <a:lnTo>
                  <a:pt x="893" y="3453"/>
                </a:lnTo>
                <a:cubicBezTo>
                  <a:pt x="893" y="2048"/>
                  <a:pt x="2048" y="893"/>
                  <a:pt x="3453" y="893"/>
                </a:cubicBezTo>
                <a:close/>
                <a:moveTo>
                  <a:pt x="3453" y="0"/>
                </a:moveTo>
                <a:cubicBezTo>
                  <a:pt x="1548" y="0"/>
                  <a:pt x="0" y="1548"/>
                  <a:pt x="0" y="3453"/>
                </a:cubicBezTo>
                <a:lnTo>
                  <a:pt x="0" y="28432"/>
                </a:lnTo>
                <a:cubicBezTo>
                  <a:pt x="0" y="30337"/>
                  <a:pt x="1548" y="31885"/>
                  <a:pt x="3453" y="31885"/>
                </a:cubicBezTo>
                <a:lnTo>
                  <a:pt x="28432" y="31885"/>
                </a:lnTo>
                <a:cubicBezTo>
                  <a:pt x="30337" y="31885"/>
                  <a:pt x="31885" y="30337"/>
                  <a:pt x="31885" y="28432"/>
                </a:cubicBezTo>
                <a:lnTo>
                  <a:pt x="31885" y="3453"/>
                </a:lnTo>
                <a:cubicBezTo>
                  <a:pt x="31885" y="1548"/>
                  <a:pt x="30337" y="0"/>
                  <a:pt x="284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202;p17">
            <a:extLst>
              <a:ext uri="{FF2B5EF4-FFF2-40B4-BE49-F238E27FC236}">
                <a16:creationId xmlns:a16="http://schemas.microsoft.com/office/drawing/2014/main" id="{5DB5252D-D9E1-5543-CF07-3C70236C8C7C}"/>
              </a:ext>
            </a:extLst>
          </p:cNvPr>
          <p:cNvSpPr/>
          <p:nvPr/>
        </p:nvSpPr>
        <p:spPr>
          <a:xfrm>
            <a:off x="3660859" y="-1603061"/>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05;p17">
            <a:extLst>
              <a:ext uri="{FF2B5EF4-FFF2-40B4-BE49-F238E27FC236}">
                <a16:creationId xmlns:a16="http://schemas.microsoft.com/office/drawing/2014/main" id="{81FC582E-A9DE-2AD9-533D-55989FD88650}"/>
              </a:ext>
            </a:extLst>
          </p:cNvPr>
          <p:cNvSpPr/>
          <p:nvPr/>
        </p:nvSpPr>
        <p:spPr>
          <a:xfrm>
            <a:off x="3284409" y="-1457373"/>
            <a:ext cx="797425" cy="797150"/>
          </a:xfrm>
          <a:custGeom>
            <a:avLst/>
            <a:gdLst/>
            <a:ahLst/>
            <a:cxnLst/>
            <a:rect l="l" t="t" r="r" b="b"/>
            <a:pathLst>
              <a:path w="31897" h="31886" extrusionOk="0">
                <a:moveTo>
                  <a:pt x="28432" y="893"/>
                </a:moveTo>
                <a:cubicBezTo>
                  <a:pt x="29837" y="893"/>
                  <a:pt x="30992" y="2048"/>
                  <a:pt x="30992" y="3453"/>
                </a:cubicBezTo>
                <a:lnTo>
                  <a:pt x="30992" y="28432"/>
                </a:lnTo>
                <a:cubicBezTo>
                  <a:pt x="30992" y="29849"/>
                  <a:pt x="29837" y="30992"/>
                  <a:pt x="28432" y="30992"/>
                </a:cubicBezTo>
                <a:lnTo>
                  <a:pt x="3453" y="30992"/>
                </a:lnTo>
                <a:cubicBezTo>
                  <a:pt x="2036" y="30992"/>
                  <a:pt x="893" y="29849"/>
                  <a:pt x="893" y="28432"/>
                </a:cubicBezTo>
                <a:lnTo>
                  <a:pt x="893" y="3453"/>
                </a:lnTo>
                <a:cubicBezTo>
                  <a:pt x="893" y="2048"/>
                  <a:pt x="2036" y="893"/>
                  <a:pt x="3453" y="893"/>
                </a:cubicBezTo>
                <a:close/>
                <a:moveTo>
                  <a:pt x="3453" y="0"/>
                </a:moveTo>
                <a:cubicBezTo>
                  <a:pt x="1548" y="0"/>
                  <a:pt x="0" y="1548"/>
                  <a:pt x="0" y="3453"/>
                </a:cubicBezTo>
                <a:lnTo>
                  <a:pt x="0" y="28432"/>
                </a:lnTo>
                <a:cubicBezTo>
                  <a:pt x="0" y="30337"/>
                  <a:pt x="1548" y="31885"/>
                  <a:pt x="3453" y="31885"/>
                </a:cubicBezTo>
                <a:lnTo>
                  <a:pt x="28420" y="31885"/>
                </a:lnTo>
                <a:cubicBezTo>
                  <a:pt x="30325" y="31885"/>
                  <a:pt x="31885" y="30337"/>
                  <a:pt x="31885" y="28432"/>
                </a:cubicBezTo>
                <a:lnTo>
                  <a:pt x="31885" y="3453"/>
                </a:lnTo>
                <a:cubicBezTo>
                  <a:pt x="31897" y="1548"/>
                  <a:pt x="30337" y="0"/>
                  <a:pt x="284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21;p17">
            <a:extLst>
              <a:ext uri="{FF2B5EF4-FFF2-40B4-BE49-F238E27FC236}">
                <a16:creationId xmlns:a16="http://schemas.microsoft.com/office/drawing/2014/main" id="{089377FB-31BF-0367-FCB3-AE3E4D46666F}"/>
              </a:ext>
            </a:extLst>
          </p:cNvPr>
          <p:cNvSpPr/>
          <p:nvPr/>
        </p:nvSpPr>
        <p:spPr>
          <a:xfrm>
            <a:off x="12468834" y="-1875616"/>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24;p17">
            <a:extLst>
              <a:ext uri="{FF2B5EF4-FFF2-40B4-BE49-F238E27FC236}">
                <a16:creationId xmlns:a16="http://schemas.microsoft.com/office/drawing/2014/main" id="{2A951471-A3FA-9062-B3C1-80CB2AE7F0F5}"/>
              </a:ext>
            </a:extLst>
          </p:cNvPr>
          <p:cNvSpPr/>
          <p:nvPr/>
        </p:nvSpPr>
        <p:spPr>
          <a:xfrm>
            <a:off x="12059939" y="-1729928"/>
            <a:ext cx="796850" cy="797150"/>
          </a:xfrm>
          <a:custGeom>
            <a:avLst/>
            <a:gdLst/>
            <a:ahLst/>
            <a:cxnLst/>
            <a:rect l="l" t="t" r="r" b="b"/>
            <a:pathLst>
              <a:path w="31874" h="31886" extrusionOk="0">
                <a:moveTo>
                  <a:pt x="28421" y="893"/>
                </a:moveTo>
                <a:cubicBezTo>
                  <a:pt x="29838" y="893"/>
                  <a:pt x="30981" y="2048"/>
                  <a:pt x="30981" y="3453"/>
                </a:cubicBezTo>
                <a:lnTo>
                  <a:pt x="30981" y="28432"/>
                </a:lnTo>
                <a:cubicBezTo>
                  <a:pt x="30981" y="29849"/>
                  <a:pt x="29838" y="30992"/>
                  <a:pt x="28421" y="30992"/>
                </a:cubicBezTo>
                <a:lnTo>
                  <a:pt x="3454" y="30992"/>
                </a:lnTo>
                <a:cubicBezTo>
                  <a:pt x="2037" y="30992"/>
                  <a:pt x="894" y="29849"/>
                  <a:pt x="894" y="28432"/>
                </a:cubicBezTo>
                <a:lnTo>
                  <a:pt x="894" y="3453"/>
                </a:lnTo>
                <a:cubicBezTo>
                  <a:pt x="894" y="2048"/>
                  <a:pt x="2037" y="893"/>
                  <a:pt x="3454" y="893"/>
                </a:cubicBezTo>
                <a:close/>
                <a:moveTo>
                  <a:pt x="3454" y="0"/>
                </a:moveTo>
                <a:cubicBezTo>
                  <a:pt x="1549" y="0"/>
                  <a:pt x="1" y="1548"/>
                  <a:pt x="1" y="3453"/>
                </a:cubicBezTo>
                <a:lnTo>
                  <a:pt x="1" y="28432"/>
                </a:lnTo>
                <a:cubicBezTo>
                  <a:pt x="1" y="30337"/>
                  <a:pt x="1549" y="31885"/>
                  <a:pt x="3454" y="31885"/>
                </a:cubicBezTo>
                <a:lnTo>
                  <a:pt x="28421" y="31885"/>
                </a:lnTo>
                <a:cubicBezTo>
                  <a:pt x="30326" y="31885"/>
                  <a:pt x="31874" y="30337"/>
                  <a:pt x="31874" y="28432"/>
                </a:cubicBezTo>
                <a:lnTo>
                  <a:pt x="31874" y="3453"/>
                </a:lnTo>
                <a:cubicBezTo>
                  <a:pt x="31874" y="1548"/>
                  <a:pt x="30326" y="0"/>
                  <a:pt x="284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4;p17">
            <a:extLst>
              <a:ext uri="{FF2B5EF4-FFF2-40B4-BE49-F238E27FC236}">
                <a16:creationId xmlns:a16="http://schemas.microsoft.com/office/drawing/2014/main" id="{1D8C5308-C58E-878F-F0FF-E60B89B7D719}"/>
              </a:ext>
            </a:extLst>
          </p:cNvPr>
          <p:cNvSpPr/>
          <p:nvPr/>
        </p:nvSpPr>
        <p:spPr>
          <a:xfrm>
            <a:off x="-3967958" y="2690810"/>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7;p17">
            <a:extLst>
              <a:ext uri="{FF2B5EF4-FFF2-40B4-BE49-F238E27FC236}">
                <a16:creationId xmlns:a16="http://schemas.microsoft.com/office/drawing/2014/main" id="{EB468379-4714-F0A8-33E7-A1177AA636C1}"/>
              </a:ext>
            </a:extLst>
          </p:cNvPr>
          <p:cNvSpPr/>
          <p:nvPr/>
        </p:nvSpPr>
        <p:spPr>
          <a:xfrm>
            <a:off x="-4383208" y="2798085"/>
            <a:ext cx="797150" cy="796850"/>
          </a:xfrm>
          <a:custGeom>
            <a:avLst/>
            <a:gdLst/>
            <a:ahLst/>
            <a:cxnLst/>
            <a:rect l="l" t="t" r="r" b="b"/>
            <a:pathLst>
              <a:path w="31886" h="31874" extrusionOk="0">
                <a:moveTo>
                  <a:pt x="28432" y="894"/>
                </a:moveTo>
                <a:cubicBezTo>
                  <a:pt x="29849" y="894"/>
                  <a:pt x="30992" y="2037"/>
                  <a:pt x="30992" y="3453"/>
                </a:cubicBezTo>
                <a:lnTo>
                  <a:pt x="30992" y="28421"/>
                </a:lnTo>
                <a:cubicBezTo>
                  <a:pt x="30992" y="29838"/>
                  <a:pt x="29849" y="30981"/>
                  <a:pt x="28432" y="30981"/>
                </a:cubicBezTo>
                <a:lnTo>
                  <a:pt x="3453" y="30981"/>
                </a:lnTo>
                <a:cubicBezTo>
                  <a:pt x="2048" y="30981"/>
                  <a:pt x="893" y="29838"/>
                  <a:pt x="893" y="28421"/>
                </a:cubicBezTo>
                <a:lnTo>
                  <a:pt x="893" y="3453"/>
                </a:lnTo>
                <a:cubicBezTo>
                  <a:pt x="893" y="2037"/>
                  <a:pt x="2048" y="894"/>
                  <a:pt x="3453" y="894"/>
                </a:cubicBezTo>
                <a:close/>
                <a:moveTo>
                  <a:pt x="3453" y="1"/>
                </a:moveTo>
                <a:cubicBezTo>
                  <a:pt x="1548" y="1"/>
                  <a:pt x="0" y="1548"/>
                  <a:pt x="0" y="3453"/>
                </a:cubicBezTo>
                <a:lnTo>
                  <a:pt x="0" y="28421"/>
                </a:lnTo>
                <a:cubicBezTo>
                  <a:pt x="0" y="30326"/>
                  <a:pt x="1548" y="31874"/>
                  <a:pt x="3453" y="31874"/>
                </a:cubicBezTo>
                <a:lnTo>
                  <a:pt x="28432" y="31874"/>
                </a:lnTo>
                <a:cubicBezTo>
                  <a:pt x="30337" y="31874"/>
                  <a:pt x="31885" y="30326"/>
                  <a:pt x="31885" y="28421"/>
                </a:cubicBezTo>
                <a:lnTo>
                  <a:pt x="31885" y="3453"/>
                </a:lnTo>
                <a:cubicBezTo>
                  <a:pt x="31885" y="1548"/>
                  <a:pt x="30337" y="1"/>
                  <a:pt x="284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60;p17">
            <a:extLst>
              <a:ext uri="{FF2B5EF4-FFF2-40B4-BE49-F238E27FC236}">
                <a16:creationId xmlns:a16="http://schemas.microsoft.com/office/drawing/2014/main" id="{24E0237A-8F14-447B-9041-6E2BDF9E2FDE}"/>
              </a:ext>
            </a:extLst>
          </p:cNvPr>
          <p:cNvSpPr/>
          <p:nvPr/>
        </p:nvSpPr>
        <p:spPr>
          <a:xfrm>
            <a:off x="11347842" y="2690810"/>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63;p17">
            <a:extLst>
              <a:ext uri="{FF2B5EF4-FFF2-40B4-BE49-F238E27FC236}">
                <a16:creationId xmlns:a16="http://schemas.microsoft.com/office/drawing/2014/main" id="{5C8976DE-9E4D-14EE-D438-BB9311EA483B}"/>
              </a:ext>
            </a:extLst>
          </p:cNvPr>
          <p:cNvSpPr/>
          <p:nvPr/>
        </p:nvSpPr>
        <p:spPr>
          <a:xfrm>
            <a:off x="10971392" y="2840660"/>
            <a:ext cx="797425" cy="797450"/>
          </a:xfrm>
          <a:custGeom>
            <a:avLst/>
            <a:gdLst/>
            <a:ahLst/>
            <a:cxnLst/>
            <a:rect l="l" t="t" r="r" b="b"/>
            <a:pathLst>
              <a:path w="31897" h="31898" extrusionOk="0">
                <a:moveTo>
                  <a:pt x="28432" y="893"/>
                </a:moveTo>
                <a:cubicBezTo>
                  <a:pt x="29837" y="893"/>
                  <a:pt x="30992" y="2048"/>
                  <a:pt x="30992" y="3453"/>
                </a:cubicBezTo>
                <a:lnTo>
                  <a:pt x="30992" y="28444"/>
                </a:lnTo>
                <a:cubicBezTo>
                  <a:pt x="30992" y="29861"/>
                  <a:pt x="29837" y="31004"/>
                  <a:pt x="28432" y="31004"/>
                </a:cubicBezTo>
                <a:lnTo>
                  <a:pt x="3453" y="31004"/>
                </a:lnTo>
                <a:cubicBezTo>
                  <a:pt x="2036" y="31004"/>
                  <a:pt x="893" y="29861"/>
                  <a:pt x="893" y="28444"/>
                </a:cubicBezTo>
                <a:lnTo>
                  <a:pt x="893" y="3453"/>
                </a:lnTo>
                <a:cubicBezTo>
                  <a:pt x="893" y="2048"/>
                  <a:pt x="2036" y="893"/>
                  <a:pt x="3453" y="893"/>
                </a:cubicBezTo>
                <a:close/>
                <a:moveTo>
                  <a:pt x="3453" y="0"/>
                </a:moveTo>
                <a:cubicBezTo>
                  <a:pt x="1548" y="0"/>
                  <a:pt x="0" y="1548"/>
                  <a:pt x="0" y="3453"/>
                </a:cubicBezTo>
                <a:lnTo>
                  <a:pt x="0" y="28444"/>
                </a:lnTo>
                <a:cubicBezTo>
                  <a:pt x="0" y="30349"/>
                  <a:pt x="1548" y="31897"/>
                  <a:pt x="3453" y="31897"/>
                </a:cubicBezTo>
                <a:lnTo>
                  <a:pt x="28420" y="31897"/>
                </a:lnTo>
                <a:cubicBezTo>
                  <a:pt x="30325" y="31897"/>
                  <a:pt x="31885" y="30349"/>
                  <a:pt x="31885" y="28444"/>
                </a:cubicBezTo>
                <a:lnTo>
                  <a:pt x="31885" y="3453"/>
                </a:lnTo>
                <a:cubicBezTo>
                  <a:pt x="31897" y="1548"/>
                  <a:pt x="30337" y="0"/>
                  <a:pt x="284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73;p17">
            <a:extLst>
              <a:ext uri="{FF2B5EF4-FFF2-40B4-BE49-F238E27FC236}">
                <a16:creationId xmlns:a16="http://schemas.microsoft.com/office/drawing/2014/main" id="{6250A304-E7FC-CF6A-F794-2B2DFB04C79D}"/>
              </a:ext>
            </a:extLst>
          </p:cNvPr>
          <p:cNvSpPr txBox="1"/>
          <p:nvPr/>
        </p:nvSpPr>
        <p:spPr>
          <a:xfrm>
            <a:off x="-4940990" y="-1864192"/>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list types of computer crime, cybercrime, and computer criminals </a:t>
            </a:r>
            <a:endParaRPr sz="1100" b="1" dirty="0">
              <a:solidFill>
                <a:schemeClr val="dk1"/>
              </a:solidFill>
              <a:latin typeface="Fira Sans"/>
              <a:ea typeface="Fira Sans"/>
              <a:cs typeface="Fira Sans"/>
              <a:sym typeface="Fira Sans"/>
            </a:endParaRPr>
          </a:p>
        </p:txBody>
      </p:sp>
      <p:sp>
        <p:nvSpPr>
          <p:cNvPr id="14" name="Google Shape;276;p17">
            <a:extLst>
              <a:ext uri="{FF2B5EF4-FFF2-40B4-BE49-F238E27FC236}">
                <a16:creationId xmlns:a16="http://schemas.microsoft.com/office/drawing/2014/main" id="{B24B9A97-EB3A-2C63-B477-FB7CE05CF347}"/>
              </a:ext>
            </a:extLst>
          </p:cNvPr>
          <p:cNvSpPr txBox="1"/>
          <p:nvPr/>
        </p:nvSpPr>
        <p:spPr>
          <a:xfrm>
            <a:off x="12851440" y="-1875616"/>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talk about computer system security risks</a:t>
            </a:r>
            <a:endParaRPr sz="1100" b="1" dirty="0">
              <a:solidFill>
                <a:schemeClr val="dk1"/>
              </a:solidFill>
              <a:latin typeface="Fira Sans"/>
              <a:ea typeface="Fira Sans"/>
              <a:cs typeface="Fira Sans"/>
              <a:sym typeface="Fira Sans"/>
            </a:endParaRPr>
          </a:p>
        </p:txBody>
      </p:sp>
      <p:sp>
        <p:nvSpPr>
          <p:cNvPr id="15" name="Google Shape;279;p17">
            <a:extLst>
              <a:ext uri="{FF2B5EF4-FFF2-40B4-BE49-F238E27FC236}">
                <a16:creationId xmlns:a16="http://schemas.microsoft.com/office/drawing/2014/main" id="{7456521F-4897-19ED-3E32-56F2CD51C978}"/>
              </a:ext>
            </a:extLst>
          </p:cNvPr>
          <p:cNvSpPr txBox="1"/>
          <p:nvPr/>
        </p:nvSpPr>
        <p:spPr>
          <a:xfrm>
            <a:off x="-3578607" y="2690619"/>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describe how to protect your computer system and yourself </a:t>
            </a:r>
            <a:endParaRPr sz="1100" b="1" dirty="0">
              <a:solidFill>
                <a:schemeClr val="dk1"/>
              </a:solidFill>
              <a:latin typeface="Fira Sans"/>
              <a:ea typeface="Fira Sans"/>
              <a:cs typeface="Fira Sans"/>
              <a:sym typeface="Fira Sans"/>
            </a:endParaRPr>
          </a:p>
        </p:txBody>
      </p:sp>
      <p:sp>
        <p:nvSpPr>
          <p:cNvPr id="16" name="Google Shape;285;p17">
            <a:extLst>
              <a:ext uri="{FF2B5EF4-FFF2-40B4-BE49-F238E27FC236}">
                <a16:creationId xmlns:a16="http://schemas.microsoft.com/office/drawing/2014/main" id="{81A13EA3-4850-5E76-C9BF-273F8673F940}"/>
              </a:ext>
            </a:extLst>
          </p:cNvPr>
          <p:cNvSpPr txBox="1"/>
          <p:nvPr/>
        </p:nvSpPr>
        <p:spPr>
          <a:xfrm>
            <a:off x="4081835" y="-1603061"/>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discuss how technology advances privacy and anonymity are increasingly threatened</a:t>
            </a:r>
            <a:endParaRPr sz="1100" b="1" dirty="0">
              <a:solidFill>
                <a:schemeClr val="dk1"/>
              </a:solidFill>
              <a:latin typeface="Fira Sans"/>
              <a:ea typeface="Fira Sans"/>
              <a:cs typeface="Fira Sans"/>
              <a:sym typeface="Fira Sans"/>
            </a:endParaRPr>
          </a:p>
        </p:txBody>
      </p:sp>
      <p:sp>
        <p:nvSpPr>
          <p:cNvPr id="17" name="Google Shape;288;p17">
            <a:extLst>
              <a:ext uri="{FF2B5EF4-FFF2-40B4-BE49-F238E27FC236}">
                <a16:creationId xmlns:a16="http://schemas.microsoft.com/office/drawing/2014/main" id="{4AF47B5D-F576-EE7C-C524-6A292F9985B8}"/>
              </a:ext>
            </a:extLst>
          </p:cNvPr>
          <p:cNvSpPr txBox="1"/>
          <p:nvPr/>
        </p:nvSpPr>
        <p:spPr>
          <a:xfrm>
            <a:off x="11768818" y="2690621"/>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define encryption and online information secure</a:t>
            </a:r>
            <a:endParaRPr sz="1100" b="1" dirty="0">
              <a:solidFill>
                <a:schemeClr val="dk1"/>
              </a:solidFill>
              <a:latin typeface="Fira Sans"/>
              <a:ea typeface="Fira Sans"/>
              <a:cs typeface="Fira Sans"/>
              <a:sym typeface="Fira Sans"/>
            </a:endParaRPr>
          </a:p>
        </p:txBody>
      </p:sp>
      <p:sp>
        <p:nvSpPr>
          <p:cNvPr id="18" name="Google Shape;244;p17">
            <a:extLst>
              <a:ext uri="{FF2B5EF4-FFF2-40B4-BE49-F238E27FC236}">
                <a16:creationId xmlns:a16="http://schemas.microsoft.com/office/drawing/2014/main" id="{AA01D255-3B6C-9C3D-EA08-80A3325012A5}"/>
              </a:ext>
            </a:extLst>
          </p:cNvPr>
          <p:cNvSpPr/>
          <p:nvPr/>
        </p:nvSpPr>
        <p:spPr>
          <a:xfrm>
            <a:off x="2013742" y="6980365"/>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47;p17">
            <a:extLst>
              <a:ext uri="{FF2B5EF4-FFF2-40B4-BE49-F238E27FC236}">
                <a16:creationId xmlns:a16="http://schemas.microsoft.com/office/drawing/2014/main" id="{4D07D82C-7221-D60F-07FA-881B0B223CC0}"/>
              </a:ext>
            </a:extLst>
          </p:cNvPr>
          <p:cNvSpPr/>
          <p:nvPr/>
        </p:nvSpPr>
        <p:spPr>
          <a:xfrm>
            <a:off x="1598492" y="7087640"/>
            <a:ext cx="797150" cy="796850"/>
          </a:xfrm>
          <a:custGeom>
            <a:avLst/>
            <a:gdLst/>
            <a:ahLst/>
            <a:cxnLst/>
            <a:rect l="l" t="t" r="r" b="b"/>
            <a:pathLst>
              <a:path w="31886" h="31874" extrusionOk="0">
                <a:moveTo>
                  <a:pt x="28432" y="894"/>
                </a:moveTo>
                <a:cubicBezTo>
                  <a:pt x="29849" y="894"/>
                  <a:pt x="30992" y="2037"/>
                  <a:pt x="30992" y="3453"/>
                </a:cubicBezTo>
                <a:lnTo>
                  <a:pt x="30992" y="28421"/>
                </a:lnTo>
                <a:cubicBezTo>
                  <a:pt x="30992" y="29838"/>
                  <a:pt x="29849" y="30981"/>
                  <a:pt x="28432" y="30981"/>
                </a:cubicBezTo>
                <a:lnTo>
                  <a:pt x="3453" y="30981"/>
                </a:lnTo>
                <a:cubicBezTo>
                  <a:pt x="2048" y="30981"/>
                  <a:pt x="893" y="29838"/>
                  <a:pt x="893" y="28421"/>
                </a:cubicBezTo>
                <a:lnTo>
                  <a:pt x="893" y="3453"/>
                </a:lnTo>
                <a:cubicBezTo>
                  <a:pt x="893" y="2037"/>
                  <a:pt x="2048" y="894"/>
                  <a:pt x="3453" y="894"/>
                </a:cubicBezTo>
                <a:close/>
                <a:moveTo>
                  <a:pt x="3453" y="1"/>
                </a:moveTo>
                <a:cubicBezTo>
                  <a:pt x="1548" y="1"/>
                  <a:pt x="0" y="1548"/>
                  <a:pt x="0" y="3453"/>
                </a:cubicBezTo>
                <a:lnTo>
                  <a:pt x="0" y="28421"/>
                </a:lnTo>
                <a:cubicBezTo>
                  <a:pt x="0" y="30326"/>
                  <a:pt x="1548" y="31874"/>
                  <a:pt x="3453" y="31874"/>
                </a:cubicBezTo>
                <a:lnTo>
                  <a:pt x="28432" y="31874"/>
                </a:lnTo>
                <a:cubicBezTo>
                  <a:pt x="30337" y="31874"/>
                  <a:pt x="31885" y="30326"/>
                  <a:pt x="31885" y="28421"/>
                </a:cubicBezTo>
                <a:lnTo>
                  <a:pt x="31885" y="3453"/>
                </a:lnTo>
                <a:cubicBezTo>
                  <a:pt x="31885" y="1548"/>
                  <a:pt x="30337" y="1"/>
                  <a:pt x="284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60;p17">
            <a:extLst>
              <a:ext uri="{FF2B5EF4-FFF2-40B4-BE49-F238E27FC236}">
                <a16:creationId xmlns:a16="http://schemas.microsoft.com/office/drawing/2014/main" id="{EE354B99-4415-59EF-F42A-323691F1199E}"/>
              </a:ext>
            </a:extLst>
          </p:cNvPr>
          <p:cNvSpPr/>
          <p:nvPr/>
        </p:nvSpPr>
        <p:spPr>
          <a:xfrm>
            <a:off x="4737492" y="6980365"/>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63;p17">
            <a:extLst>
              <a:ext uri="{FF2B5EF4-FFF2-40B4-BE49-F238E27FC236}">
                <a16:creationId xmlns:a16="http://schemas.microsoft.com/office/drawing/2014/main" id="{5262D8DD-37A0-5F7E-07E2-EE685F3F1297}"/>
              </a:ext>
            </a:extLst>
          </p:cNvPr>
          <p:cNvSpPr/>
          <p:nvPr/>
        </p:nvSpPr>
        <p:spPr>
          <a:xfrm>
            <a:off x="4361042" y="7130215"/>
            <a:ext cx="797425" cy="797450"/>
          </a:xfrm>
          <a:custGeom>
            <a:avLst/>
            <a:gdLst/>
            <a:ahLst/>
            <a:cxnLst/>
            <a:rect l="l" t="t" r="r" b="b"/>
            <a:pathLst>
              <a:path w="31897" h="31898" extrusionOk="0">
                <a:moveTo>
                  <a:pt x="28432" y="893"/>
                </a:moveTo>
                <a:cubicBezTo>
                  <a:pt x="29837" y="893"/>
                  <a:pt x="30992" y="2048"/>
                  <a:pt x="30992" y="3453"/>
                </a:cubicBezTo>
                <a:lnTo>
                  <a:pt x="30992" y="28444"/>
                </a:lnTo>
                <a:cubicBezTo>
                  <a:pt x="30992" y="29861"/>
                  <a:pt x="29837" y="31004"/>
                  <a:pt x="28432" y="31004"/>
                </a:cubicBezTo>
                <a:lnTo>
                  <a:pt x="3453" y="31004"/>
                </a:lnTo>
                <a:cubicBezTo>
                  <a:pt x="2036" y="31004"/>
                  <a:pt x="893" y="29861"/>
                  <a:pt x="893" y="28444"/>
                </a:cubicBezTo>
                <a:lnTo>
                  <a:pt x="893" y="3453"/>
                </a:lnTo>
                <a:cubicBezTo>
                  <a:pt x="893" y="2048"/>
                  <a:pt x="2036" y="893"/>
                  <a:pt x="3453" y="893"/>
                </a:cubicBezTo>
                <a:close/>
                <a:moveTo>
                  <a:pt x="3453" y="0"/>
                </a:moveTo>
                <a:cubicBezTo>
                  <a:pt x="1548" y="0"/>
                  <a:pt x="0" y="1548"/>
                  <a:pt x="0" y="3453"/>
                </a:cubicBezTo>
                <a:lnTo>
                  <a:pt x="0" y="28444"/>
                </a:lnTo>
                <a:cubicBezTo>
                  <a:pt x="0" y="30349"/>
                  <a:pt x="1548" y="31897"/>
                  <a:pt x="3453" y="31897"/>
                </a:cubicBezTo>
                <a:lnTo>
                  <a:pt x="28420" y="31897"/>
                </a:lnTo>
                <a:cubicBezTo>
                  <a:pt x="30325" y="31897"/>
                  <a:pt x="31885" y="30349"/>
                  <a:pt x="31885" y="28444"/>
                </a:cubicBezTo>
                <a:lnTo>
                  <a:pt x="31885" y="3453"/>
                </a:lnTo>
                <a:cubicBezTo>
                  <a:pt x="31897" y="1548"/>
                  <a:pt x="30337" y="0"/>
                  <a:pt x="284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79;p17">
            <a:extLst>
              <a:ext uri="{FF2B5EF4-FFF2-40B4-BE49-F238E27FC236}">
                <a16:creationId xmlns:a16="http://schemas.microsoft.com/office/drawing/2014/main" id="{15E9D080-F8B5-7DB5-4AE7-813A93BEE4A2}"/>
              </a:ext>
            </a:extLst>
          </p:cNvPr>
          <p:cNvSpPr txBox="1"/>
          <p:nvPr/>
        </p:nvSpPr>
        <p:spPr>
          <a:xfrm>
            <a:off x="2403093" y="6980174"/>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describe challenges the government faces in balancing the necessity to decrypt data with the right privacy</a:t>
            </a:r>
            <a:endParaRPr sz="1100" b="1" dirty="0">
              <a:solidFill>
                <a:schemeClr val="dk1"/>
              </a:solidFill>
              <a:latin typeface="Fira Sans"/>
              <a:ea typeface="Fira Sans"/>
              <a:cs typeface="Fira Sans"/>
              <a:sym typeface="Fira Sans"/>
            </a:endParaRPr>
          </a:p>
        </p:txBody>
      </p:sp>
      <p:sp>
        <p:nvSpPr>
          <p:cNvPr id="23" name="Google Shape;288;p17">
            <a:extLst>
              <a:ext uri="{FF2B5EF4-FFF2-40B4-BE49-F238E27FC236}">
                <a16:creationId xmlns:a16="http://schemas.microsoft.com/office/drawing/2014/main" id="{028B260B-7E83-B68E-2049-70E3F4779623}"/>
              </a:ext>
            </a:extLst>
          </p:cNvPr>
          <p:cNvSpPr txBox="1"/>
          <p:nvPr/>
        </p:nvSpPr>
        <p:spPr>
          <a:xfrm>
            <a:off x="5158468" y="6980176"/>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distinguish between electronic discovery and computer forensics</a:t>
            </a:r>
            <a:endParaRPr sz="1100" b="1" dirty="0">
              <a:solidFill>
                <a:schemeClr val="dk1"/>
              </a:solidFill>
              <a:latin typeface="Fira Sans"/>
              <a:ea typeface="Fira Sans"/>
              <a:cs typeface="Fira Sans"/>
              <a:sym typeface="Fira Sans"/>
            </a:endParaRPr>
          </a:p>
        </p:txBody>
      </p:sp>
      <p:sp>
        <p:nvSpPr>
          <p:cNvPr id="24" name="Google Shape;273;p17">
            <a:extLst>
              <a:ext uri="{FF2B5EF4-FFF2-40B4-BE49-F238E27FC236}">
                <a16:creationId xmlns:a16="http://schemas.microsoft.com/office/drawing/2014/main" id="{608BD844-D883-2E28-0A1F-15344A240D2E}"/>
              </a:ext>
            </a:extLst>
          </p:cNvPr>
          <p:cNvSpPr txBox="1"/>
          <p:nvPr/>
        </p:nvSpPr>
        <p:spPr>
          <a:xfrm>
            <a:off x="-5763628" y="-1690995"/>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01</a:t>
            </a:r>
            <a:endParaRPr sz="4000" b="1" dirty="0">
              <a:solidFill>
                <a:schemeClr val="dk1"/>
              </a:solidFill>
              <a:latin typeface="Fira Sans"/>
              <a:ea typeface="Fira Sans"/>
              <a:cs typeface="Fira Sans"/>
              <a:sym typeface="Fira Sans"/>
            </a:endParaRPr>
          </a:p>
        </p:txBody>
      </p:sp>
      <p:sp>
        <p:nvSpPr>
          <p:cNvPr id="25" name="Google Shape;273;p17">
            <a:extLst>
              <a:ext uri="{FF2B5EF4-FFF2-40B4-BE49-F238E27FC236}">
                <a16:creationId xmlns:a16="http://schemas.microsoft.com/office/drawing/2014/main" id="{4736A54C-649F-D141-5530-38D347477D6D}"/>
              </a:ext>
            </a:extLst>
          </p:cNvPr>
          <p:cNvSpPr txBox="1"/>
          <p:nvPr/>
        </p:nvSpPr>
        <p:spPr>
          <a:xfrm>
            <a:off x="12033397" y="-1735471"/>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03</a:t>
            </a:r>
            <a:endParaRPr sz="4000" b="1" dirty="0">
              <a:solidFill>
                <a:schemeClr val="dk1"/>
              </a:solidFill>
              <a:latin typeface="Fira Sans"/>
              <a:ea typeface="Fira Sans"/>
              <a:cs typeface="Fira Sans"/>
              <a:sym typeface="Fira Sans"/>
            </a:endParaRPr>
          </a:p>
        </p:txBody>
      </p:sp>
      <p:sp>
        <p:nvSpPr>
          <p:cNvPr id="26" name="Google Shape;273;p17">
            <a:extLst>
              <a:ext uri="{FF2B5EF4-FFF2-40B4-BE49-F238E27FC236}">
                <a16:creationId xmlns:a16="http://schemas.microsoft.com/office/drawing/2014/main" id="{C5028C08-87AF-935A-99F3-ED65CF36C24E}"/>
              </a:ext>
            </a:extLst>
          </p:cNvPr>
          <p:cNvSpPr txBox="1"/>
          <p:nvPr/>
        </p:nvSpPr>
        <p:spPr>
          <a:xfrm>
            <a:off x="3239369" y="-1439667"/>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02</a:t>
            </a:r>
            <a:endParaRPr sz="4000" b="1" dirty="0">
              <a:solidFill>
                <a:schemeClr val="dk1"/>
              </a:solidFill>
              <a:latin typeface="Fira Sans"/>
              <a:ea typeface="Fira Sans"/>
              <a:cs typeface="Fira Sans"/>
              <a:sym typeface="Fira Sans"/>
            </a:endParaRPr>
          </a:p>
        </p:txBody>
      </p:sp>
      <p:sp>
        <p:nvSpPr>
          <p:cNvPr id="27" name="Google Shape;273;p17">
            <a:extLst>
              <a:ext uri="{FF2B5EF4-FFF2-40B4-BE49-F238E27FC236}">
                <a16:creationId xmlns:a16="http://schemas.microsoft.com/office/drawing/2014/main" id="{E1D14208-0F5B-99CE-08B6-022EE847651B}"/>
              </a:ext>
            </a:extLst>
          </p:cNvPr>
          <p:cNvSpPr txBox="1"/>
          <p:nvPr/>
        </p:nvSpPr>
        <p:spPr>
          <a:xfrm>
            <a:off x="10949267" y="2835790"/>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05</a:t>
            </a:r>
            <a:endParaRPr sz="4000" b="1" dirty="0">
              <a:solidFill>
                <a:schemeClr val="dk1"/>
              </a:solidFill>
              <a:latin typeface="Fira Sans"/>
              <a:ea typeface="Fira Sans"/>
              <a:cs typeface="Fira Sans"/>
              <a:sym typeface="Fira Sans"/>
            </a:endParaRPr>
          </a:p>
        </p:txBody>
      </p:sp>
      <p:sp>
        <p:nvSpPr>
          <p:cNvPr id="28" name="Google Shape;273;p17">
            <a:extLst>
              <a:ext uri="{FF2B5EF4-FFF2-40B4-BE49-F238E27FC236}">
                <a16:creationId xmlns:a16="http://schemas.microsoft.com/office/drawing/2014/main" id="{CCFF3DB6-13D9-C599-A9D4-0757EE6A7E9D}"/>
              </a:ext>
            </a:extLst>
          </p:cNvPr>
          <p:cNvSpPr txBox="1"/>
          <p:nvPr/>
        </p:nvSpPr>
        <p:spPr>
          <a:xfrm>
            <a:off x="-4407850" y="2801937"/>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4000" b="1" dirty="0">
                <a:solidFill>
                  <a:schemeClr val="dk1"/>
                </a:solidFill>
                <a:latin typeface="Fira Sans"/>
                <a:ea typeface="Fira Sans"/>
                <a:cs typeface="Fira Sans"/>
                <a:sym typeface="Fira Sans"/>
              </a:rPr>
              <a:t>04</a:t>
            </a:r>
            <a:endParaRPr sz="4000" b="1" dirty="0">
              <a:solidFill>
                <a:schemeClr val="dk1"/>
              </a:solidFill>
              <a:latin typeface="Fira Sans"/>
              <a:ea typeface="Fira Sans"/>
              <a:cs typeface="Fira Sans"/>
              <a:sym typeface="Fira Sans"/>
            </a:endParaRPr>
          </a:p>
        </p:txBody>
      </p:sp>
      <p:sp>
        <p:nvSpPr>
          <p:cNvPr id="29" name="Google Shape;273;p17">
            <a:extLst>
              <a:ext uri="{FF2B5EF4-FFF2-40B4-BE49-F238E27FC236}">
                <a16:creationId xmlns:a16="http://schemas.microsoft.com/office/drawing/2014/main" id="{3C2E1255-42EB-8301-0809-FA3DC310914A}"/>
              </a:ext>
            </a:extLst>
          </p:cNvPr>
          <p:cNvSpPr txBox="1"/>
          <p:nvPr/>
        </p:nvSpPr>
        <p:spPr>
          <a:xfrm>
            <a:off x="1584180" y="7087640"/>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06</a:t>
            </a:r>
            <a:endParaRPr sz="4000" b="1" dirty="0">
              <a:solidFill>
                <a:schemeClr val="dk1"/>
              </a:solidFill>
              <a:latin typeface="Fira Sans"/>
              <a:ea typeface="Fira Sans"/>
              <a:cs typeface="Fira Sans"/>
              <a:sym typeface="Fira Sans"/>
            </a:endParaRPr>
          </a:p>
        </p:txBody>
      </p:sp>
      <p:sp>
        <p:nvSpPr>
          <p:cNvPr id="30" name="Google Shape;273;p17">
            <a:extLst>
              <a:ext uri="{FF2B5EF4-FFF2-40B4-BE49-F238E27FC236}">
                <a16:creationId xmlns:a16="http://schemas.microsoft.com/office/drawing/2014/main" id="{EC386018-4696-C871-6E6C-19EEAA1CCAB8}"/>
              </a:ext>
            </a:extLst>
          </p:cNvPr>
          <p:cNvSpPr txBox="1"/>
          <p:nvPr/>
        </p:nvSpPr>
        <p:spPr>
          <a:xfrm>
            <a:off x="4317792" y="7130215"/>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07</a:t>
            </a:r>
            <a:endParaRPr sz="4000" b="1" dirty="0">
              <a:solidFill>
                <a:schemeClr val="dk1"/>
              </a:solidFill>
              <a:latin typeface="Fira Sans"/>
              <a:ea typeface="Fira Sans"/>
              <a:cs typeface="Fira Sans"/>
              <a:sym typeface="Fira Sans"/>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49"/>
        <p:cNvGrpSpPr/>
        <p:nvPr/>
      </p:nvGrpSpPr>
      <p:grpSpPr>
        <a:xfrm>
          <a:off x="0" y="0"/>
          <a:ext cx="0" cy="0"/>
          <a:chOff x="0" y="0"/>
          <a:chExt cx="0" cy="0"/>
        </a:xfrm>
      </p:grpSpPr>
      <p:sp>
        <p:nvSpPr>
          <p:cNvPr id="3650" name="Google Shape;3650;p40"/>
          <p:cNvSpPr/>
          <p:nvPr/>
        </p:nvSpPr>
        <p:spPr>
          <a:xfrm>
            <a:off x="5546210" y="1187356"/>
            <a:ext cx="1992653" cy="1259982"/>
          </a:xfrm>
          <a:custGeom>
            <a:avLst/>
            <a:gdLst/>
            <a:ahLst/>
            <a:cxnLst/>
            <a:rect l="l" t="t" r="r" b="b"/>
            <a:pathLst>
              <a:path w="47546" h="29146" extrusionOk="0">
                <a:moveTo>
                  <a:pt x="29394" y="0"/>
                </a:moveTo>
                <a:cubicBezTo>
                  <a:pt x="23132" y="0"/>
                  <a:pt x="17800" y="2743"/>
                  <a:pt x="17800" y="2743"/>
                </a:cubicBezTo>
                <a:cubicBezTo>
                  <a:pt x="17800" y="2743"/>
                  <a:pt x="7490" y="2898"/>
                  <a:pt x="3727" y="9506"/>
                </a:cubicBezTo>
                <a:cubicBezTo>
                  <a:pt x="0" y="16114"/>
                  <a:pt x="2632" y="26758"/>
                  <a:pt x="10764" y="28841"/>
                </a:cubicBezTo>
                <a:cubicBezTo>
                  <a:pt x="11584" y="29052"/>
                  <a:pt x="12367" y="29146"/>
                  <a:pt x="13122" y="29146"/>
                </a:cubicBezTo>
                <a:cubicBezTo>
                  <a:pt x="19163" y="29146"/>
                  <a:pt x="23434" y="23158"/>
                  <a:pt x="31137" y="23158"/>
                </a:cubicBezTo>
                <a:cubicBezTo>
                  <a:pt x="31999" y="23158"/>
                  <a:pt x="32905" y="23233"/>
                  <a:pt x="33862" y="23400"/>
                </a:cubicBezTo>
                <a:cubicBezTo>
                  <a:pt x="34422" y="23499"/>
                  <a:pt x="34963" y="23546"/>
                  <a:pt x="35483" y="23546"/>
                </a:cubicBezTo>
                <a:cubicBezTo>
                  <a:pt x="44759" y="23546"/>
                  <a:pt x="47545" y="8548"/>
                  <a:pt x="38898" y="2719"/>
                </a:cubicBezTo>
                <a:cubicBezTo>
                  <a:pt x="35862" y="681"/>
                  <a:pt x="32513" y="0"/>
                  <a:pt x="293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40"/>
          <p:cNvSpPr/>
          <p:nvPr/>
        </p:nvSpPr>
        <p:spPr>
          <a:xfrm>
            <a:off x="5773785" y="1306888"/>
            <a:ext cx="1537500" cy="891600"/>
          </a:xfrm>
          <a:prstGeom prst="wedgeRoundRectCallout">
            <a:avLst>
              <a:gd name="adj1" fmla="val -20833"/>
              <a:gd name="adj2" fmla="val 62500"/>
              <a:gd name="adj3" fmla="val 0"/>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40"/>
          <p:cNvSpPr txBox="1">
            <a:spLocks noGrp="1"/>
          </p:cNvSpPr>
          <p:nvPr>
            <p:ph type="title"/>
          </p:nvPr>
        </p:nvSpPr>
        <p:spPr>
          <a:xfrm>
            <a:off x="554144" y="156748"/>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solidFill>
                  <a:schemeClr val="dk1"/>
                </a:solidFill>
              </a:rPr>
              <a:t>distinguish between electronic discovery and computer forensics</a:t>
            </a:r>
            <a:endParaRPr dirty="0"/>
          </a:p>
        </p:txBody>
      </p:sp>
      <p:sp>
        <p:nvSpPr>
          <p:cNvPr id="3656" name="Google Shape;3656;p40"/>
          <p:cNvSpPr/>
          <p:nvPr/>
        </p:nvSpPr>
        <p:spPr>
          <a:xfrm>
            <a:off x="2503949" y="1129819"/>
            <a:ext cx="1992653" cy="1259982"/>
          </a:xfrm>
          <a:custGeom>
            <a:avLst/>
            <a:gdLst/>
            <a:ahLst/>
            <a:cxnLst/>
            <a:rect l="l" t="t" r="r" b="b"/>
            <a:pathLst>
              <a:path w="47546" h="29146" extrusionOk="0">
                <a:moveTo>
                  <a:pt x="29394" y="0"/>
                </a:moveTo>
                <a:cubicBezTo>
                  <a:pt x="23132" y="0"/>
                  <a:pt x="17800" y="2743"/>
                  <a:pt x="17800" y="2743"/>
                </a:cubicBezTo>
                <a:cubicBezTo>
                  <a:pt x="17800" y="2743"/>
                  <a:pt x="7490" y="2898"/>
                  <a:pt x="3727" y="9506"/>
                </a:cubicBezTo>
                <a:cubicBezTo>
                  <a:pt x="0" y="16114"/>
                  <a:pt x="2632" y="26758"/>
                  <a:pt x="10764" y="28841"/>
                </a:cubicBezTo>
                <a:cubicBezTo>
                  <a:pt x="11584" y="29052"/>
                  <a:pt x="12367" y="29146"/>
                  <a:pt x="13122" y="29146"/>
                </a:cubicBezTo>
                <a:cubicBezTo>
                  <a:pt x="19163" y="29146"/>
                  <a:pt x="23434" y="23158"/>
                  <a:pt x="31137" y="23158"/>
                </a:cubicBezTo>
                <a:cubicBezTo>
                  <a:pt x="31999" y="23158"/>
                  <a:pt x="32905" y="23233"/>
                  <a:pt x="33862" y="23400"/>
                </a:cubicBezTo>
                <a:cubicBezTo>
                  <a:pt x="34422" y="23499"/>
                  <a:pt x="34963" y="23546"/>
                  <a:pt x="35483" y="23546"/>
                </a:cubicBezTo>
                <a:cubicBezTo>
                  <a:pt x="44759" y="23546"/>
                  <a:pt x="47545" y="8548"/>
                  <a:pt x="38898" y="2719"/>
                </a:cubicBezTo>
                <a:cubicBezTo>
                  <a:pt x="35862" y="681"/>
                  <a:pt x="32513" y="0"/>
                  <a:pt x="293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57" name="Google Shape;3657;p40"/>
          <p:cNvGrpSpPr/>
          <p:nvPr/>
        </p:nvGrpSpPr>
        <p:grpSpPr>
          <a:xfrm>
            <a:off x="-694372" y="1476519"/>
            <a:ext cx="2497032" cy="3337368"/>
            <a:chOff x="783125" y="1463225"/>
            <a:chExt cx="2497032" cy="3337368"/>
          </a:xfrm>
        </p:grpSpPr>
        <p:sp>
          <p:nvSpPr>
            <p:cNvPr id="3658" name="Google Shape;3658;p40"/>
            <p:cNvSpPr/>
            <p:nvPr/>
          </p:nvSpPr>
          <p:spPr>
            <a:xfrm>
              <a:off x="1356175" y="4562756"/>
              <a:ext cx="1332383" cy="237837"/>
            </a:xfrm>
            <a:custGeom>
              <a:avLst/>
              <a:gdLst/>
              <a:ahLst/>
              <a:cxnLst/>
              <a:rect l="l" t="t" r="r" b="b"/>
              <a:pathLst>
                <a:path w="40363" h="7205" extrusionOk="0">
                  <a:moveTo>
                    <a:pt x="20182" y="1"/>
                  </a:moveTo>
                  <a:cubicBezTo>
                    <a:pt x="9038" y="1"/>
                    <a:pt x="1" y="1608"/>
                    <a:pt x="1" y="3597"/>
                  </a:cubicBezTo>
                  <a:cubicBezTo>
                    <a:pt x="1" y="5597"/>
                    <a:pt x="9038" y="7204"/>
                    <a:pt x="20182" y="7204"/>
                  </a:cubicBezTo>
                  <a:cubicBezTo>
                    <a:pt x="31326" y="7204"/>
                    <a:pt x="40363" y="5597"/>
                    <a:pt x="40363" y="3597"/>
                  </a:cubicBezTo>
                  <a:cubicBezTo>
                    <a:pt x="40363" y="1608"/>
                    <a:pt x="31326" y="1"/>
                    <a:pt x="201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40"/>
            <p:cNvSpPr/>
            <p:nvPr/>
          </p:nvSpPr>
          <p:spPr>
            <a:xfrm>
              <a:off x="1057452" y="1687044"/>
              <a:ext cx="1878302" cy="2460565"/>
            </a:xfrm>
            <a:custGeom>
              <a:avLst/>
              <a:gdLst/>
              <a:ahLst/>
              <a:cxnLst/>
              <a:rect l="l" t="t" r="r" b="b"/>
              <a:pathLst>
                <a:path w="56901" h="74540" extrusionOk="0">
                  <a:moveTo>
                    <a:pt x="28867" y="0"/>
                  </a:moveTo>
                  <a:cubicBezTo>
                    <a:pt x="19306" y="0"/>
                    <a:pt x="9834" y="5502"/>
                    <a:pt x="5502" y="13782"/>
                  </a:cubicBezTo>
                  <a:cubicBezTo>
                    <a:pt x="1" y="24307"/>
                    <a:pt x="6204" y="33213"/>
                    <a:pt x="10895" y="39702"/>
                  </a:cubicBezTo>
                  <a:cubicBezTo>
                    <a:pt x="15586" y="46191"/>
                    <a:pt x="11955" y="49477"/>
                    <a:pt x="13515" y="62241"/>
                  </a:cubicBezTo>
                  <a:cubicBezTo>
                    <a:pt x="14909" y="73739"/>
                    <a:pt x="25163" y="74309"/>
                    <a:pt x="27183" y="74309"/>
                  </a:cubicBezTo>
                  <a:cubicBezTo>
                    <a:pt x="27406" y="74309"/>
                    <a:pt x="27528" y="74302"/>
                    <a:pt x="27528" y="74302"/>
                  </a:cubicBezTo>
                  <a:cubicBezTo>
                    <a:pt x="35029" y="74183"/>
                    <a:pt x="40173" y="74540"/>
                    <a:pt x="42506" y="65301"/>
                  </a:cubicBezTo>
                  <a:cubicBezTo>
                    <a:pt x="44840" y="56049"/>
                    <a:pt x="48709" y="55478"/>
                    <a:pt x="52805" y="44822"/>
                  </a:cubicBezTo>
                  <a:cubicBezTo>
                    <a:pt x="56901" y="34154"/>
                    <a:pt x="52924" y="31106"/>
                    <a:pt x="50805" y="23391"/>
                  </a:cubicBezTo>
                  <a:cubicBezTo>
                    <a:pt x="48697" y="15664"/>
                    <a:pt x="48340" y="5365"/>
                    <a:pt x="36601" y="1281"/>
                  </a:cubicBezTo>
                  <a:cubicBezTo>
                    <a:pt x="34084" y="409"/>
                    <a:pt x="31472" y="0"/>
                    <a:pt x="28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40"/>
            <p:cNvSpPr/>
            <p:nvPr/>
          </p:nvSpPr>
          <p:spPr>
            <a:xfrm>
              <a:off x="1043323" y="1503466"/>
              <a:ext cx="545556" cy="2914156"/>
            </a:xfrm>
            <a:custGeom>
              <a:avLst/>
              <a:gdLst/>
              <a:ahLst/>
              <a:cxnLst/>
              <a:rect l="l" t="t" r="r" b="b"/>
              <a:pathLst>
                <a:path w="16527" h="88281" extrusionOk="0">
                  <a:moveTo>
                    <a:pt x="9180" y="48395"/>
                  </a:moveTo>
                  <a:cubicBezTo>
                    <a:pt x="9263" y="48395"/>
                    <a:pt x="9347" y="48395"/>
                    <a:pt x="9430" y="48418"/>
                  </a:cubicBezTo>
                  <a:cubicBezTo>
                    <a:pt x="10573" y="48478"/>
                    <a:pt x="11311" y="48895"/>
                    <a:pt x="11573" y="49669"/>
                  </a:cubicBezTo>
                  <a:cubicBezTo>
                    <a:pt x="11823" y="50395"/>
                    <a:pt x="11692" y="51371"/>
                    <a:pt x="11311" y="52467"/>
                  </a:cubicBezTo>
                  <a:cubicBezTo>
                    <a:pt x="10918" y="52657"/>
                    <a:pt x="10514" y="52836"/>
                    <a:pt x="10073" y="52967"/>
                  </a:cubicBezTo>
                  <a:cubicBezTo>
                    <a:pt x="9449" y="53158"/>
                    <a:pt x="8868" y="53253"/>
                    <a:pt x="8349" y="53253"/>
                  </a:cubicBezTo>
                  <a:cubicBezTo>
                    <a:pt x="7482" y="53253"/>
                    <a:pt x="6786" y="52988"/>
                    <a:pt x="6346" y="52467"/>
                  </a:cubicBezTo>
                  <a:cubicBezTo>
                    <a:pt x="5811" y="51824"/>
                    <a:pt x="5727" y="50871"/>
                    <a:pt x="6144" y="50038"/>
                  </a:cubicBezTo>
                  <a:cubicBezTo>
                    <a:pt x="6668" y="48990"/>
                    <a:pt x="7775" y="48395"/>
                    <a:pt x="9180" y="48395"/>
                  </a:cubicBezTo>
                  <a:close/>
                  <a:moveTo>
                    <a:pt x="16230" y="1"/>
                  </a:moveTo>
                  <a:cubicBezTo>
                    <a:pt x="16189" y="1"/>
                    <a:pt x="16148" y="11"/>
                    <a:pt x="16109" y="31"/>
                  </a:cubicBezTo>
                  <a:cubicBezTo>
                    <a:pt x="15990" y="91"/>
                    <a:pt x="3786" y="6354"/>
                    <a:pt x="1572" y="20653"/>
                  </a:cubicBezTo>
                  <a:cubicBezTo>
                    <a:pt x="0" y="30833"/>
                    <a:pt x="4418" y="33417"/>
                    <a:pt x="8311" y="35679"/>
                  </a:cubicBezTo>
                  <a:cubicBezTo>
                    <a:pt x="9954" y="36631"/>
                    <a:pt x="11502" y="37524"/>
                    <a:pt x="12442" y="38917"/>
                  </a:cubicBezTo>
                  <a:cubicBezTo>
                    <a:pt x="14526" y="42013"/>
                    <a:pt x="15205" y="46097"/>
                    <a:pt x="14145" y="49049"/>
                  </a:cubicBezTo>
                  <a:cubicBezTo>
                    <a:pt x="13704" y="50288"/>
                    <a:pt x="12978" y="51288"/>
                    <a:pt x="12002" y="52002"/>
                  </a:cubicBezTo>
                  <a:cubicBezTo>
                    <a:pt x="12288" y="51002"/>
                    <a:pt x="12323" y="50145"/>
                    <a:pt x="12085" y="49466"/>
                  </a:cubicBezTo>
                  <a:cubicBezTo>
                    <a:pt x="11847" y="48787"/>
                    <a:pt x="11192" y="47954"/>
                    <a:pt x="9466" y="47859"/>
                  </a:cubicBezTo>
                  <a:cubicBezTo>
                    <a:pt x="9376" y="47854"/>
                    <a:pt x="9287" y="47852"/>
                    <a:pt x="9200" y="47852"/>
                  </a:cubicBezTo>
                  <a:cubicBezTo>
                    <a:pt x="7593" y="47852"/>
                    <a:pt x="6277" y="48569"/>
                    <a:pt x="5668" y="49800"/>
                  </a:cubicBezTo>
                  <a:cubicBezTo>
                    <a:pt x="5156" y="50823"/>
                    <a:pt x="5263" y="52002"/>
                    <a:pt x="5953" y="52800"/>
                  </a:cubicBezTo>
                  <a:cubicBezTo>
                    <a:pt x="6500" y="53446"/>
                    <a:pt x="7345" y="53775"/>
                    <a:pt x="8382" y="53775"/>
                  </a:cubicBezTo>
                  <a:cubicBezTo>
                    <a:pt x="8950" y="53775"/>
                    <a:pt x="9575" y="53676"/>
                    <a:pt x="10240" y="53479"/>
                  </a:cubicBezTo>
                  <a:cubicBezTo>
                    <a:pt x="10502" y="53383"/>
                    <a:pt x="10752" y="53300"/>
                    <a:pt x="11014" y="53193"/>
                  </a:cubicBezTo>
                  <a:lnTo>
                    <a:pt x="11014" y="53193"/>
                  </a:lnTo>
                  <a:cubicBezTo>
                    <a:pt x="10097" y="55181"/>
                    <a:pt x="8466" y="57408"/>
                    <a:pt x="6751" y="58932"/>
                  </a:cubicBezTo>
                  <a:cubicBezTo>
                    <a:pt x="2632" y="62646"/>
                    <a:pt x="3667" y="78196"/>
                    <a:pt x="8716" y="88138"/>
                  </a:cubicBezTo>
                  <a:cubicBezTo>
                    <a:pt x="8763" y="88221"/>
                    <a:pt x="8847" y="88280"/>
                    <a:pt x="8954" y="88280"/>
                  </a:cubicBezTo>
                  <a:cubicBezTo>
                    <a:pt x="9001" y="88280"/>
                    <a:pt x="9025" y="88269"/>
                    <a:pt x="9061" y="88269"/>
                  </a:cubicBezTo>
                  <a:cubicBezTo>
                    <a:pt x="9192" y="88209"/>
                    <a:pt x="9251" y="88042"/>
                    <a:pt x="9180" y="87911"/>
                  </a:cubicBezTo>
                  <a:cubicBezTo>
                    <a:pt x="4322" y="78339"/>
                    <a:pt x="3191" y="62861"/>
                    <a:pt x="7096" y="59372"/>
                  </a:cubicBezTo>
                  <a:cubicBezTo>
                    <a:pt x="8561" y="58039"/>
                    <a:pt x="10025" y="56193"/>
                    <a:pt x="10990" y="54407"/>
                  </a:cubicBezTo>
                  <a:cubicBezTo>
                    <a:pt x="11287" y="53860"/>
                    <a:pt x="11526" y="53336"/>
                    <a:pt x="11716" y="52848"/>
                  </a:cubicBezTo>
                  <a:cubicBezTo>
                    <a:pt x="13073" y="52062"/>
                    <a:pt x="14073" y="50835"/>
                    <a:pt x="14633" y="49264"/>
                  </a:cubicBezTo>
                  <a:cubicBezTo>
                    <a:pt x="15752" y="46132"/>
                    <a:pt x="15038" y="41870"/>
                    <a:pt x="12871" y="38631"/>
                  </a:cubicBezTo>
                  <a:cubicBezTo>
                    <a:pt x="11859" y="37143"/>
                    <a:pt x="10263" y="36215"/>
                    <a:pt x="8561" y="35226"/>
                  </a:cubicBezTo>
                  <a:cubicBezTo>
                    <a:pt x="4810" y="33036"/>
                    <a:pt x="572" y="30571"/>
                    <a:pt x="2096" y="20748"/>
                  </a:cubicBezTo>
                  <a:cubicBezTo>
                    <a:pt x="4275" y="6711"/>
                    <a:pt x="16229" y="567"/>
                    <a:pt x="16348" y="508"/>
                  </a:cubicBezTo>
                  <a:cubicBezTo>
                    <a:pt x="16490" y="448"/>
                    <a:pt x="16526" y="282"/>
                    <a:pt x="16467" y="151"/>
                  </a:cubicBezTo>
                  <a:cubicBezTo>
                    <a:pt x="16424" y="58"/>
                    <a:pt x="16329" y="1"/>
                    <a:pt x="1623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40"/>
            <p:cNvSpPr/>
            <p:nvPr/>
          </p:nvSpPr>
          <p:spPr>
            <a:xfrm>
              <a:off x="2354910" y="1483131"/>
              <a:ext cx="636730" cy="2839784"/>
            </a:xfrm>
            <a:custGeom>
              <a:avLst/>
              <a:gdLst/>
              <a:ahLst/>
              <a:cxnLst/>
              <a:rect l="l" t="t" r="r" b="b"/>
              <a:pathLst>
                <a:path w="19289" h="86028" extrusionOk="0">
                  <a:moveTo>
                    <a:pt x="12359" y="15078"/>
                  </a:moveTo>
                  <a:cubicBezTo>
                    <a:pt x="13085" y="15078"/>
                    <a:pt x="13919" y="15423"/>
                    <a:pt x="14752" y="16126"/>
                  </a:cubicBezTo>
                  <a:cubicBezTo>
                    <a:pt x="14288" y="17209"/>
                    <a:pt x="13514" y="18078"/>
                    <a:pt x="12252" y="18447"/>
                  </a:cubicBezTo>
                  <a:cubicBezTo>
                    <a:pt x="11984" y="18522"/>
                    <a:pt x="11723" y="18559"/>
                    <a:pt x="11484" y="18559"/>
                  </a:cubicBezTo>
                  <a:cubicBezTo>
                    <a:pt x="10928" y="18559"/>
                    <a:pt x="10492" y="18361"/>
                    <a:pt x="10359" y="17995"/>
                  </a:cubicBezTo>
                  <a:cubicBezTo>
                    <a:pt x="10026" y="17126"/>
                    <a:pt x="10430" y="15971"/>
                    <a:pt x="11240" y="15423"/>
                  </a:cubicBezTo>
                  <a:cubicBezTo>
                    <a:pt x="11561" y="15185"/>
                    <a:pt x="11954" y="15078"/>
                    <a:pt x="12359" y="15078"/>
                  </a:cubicBezTo>
                  <a:close/>
                  <a:moveTo>
                    <a:pt x="4526" y="1"/>
                  </a:moveTo>
                  <a:cubicBezTo>
                    <a:pt x="4392" y="1"/>
                    <a:pt x="4283" y="92"/>
                    <a:pt x="4251" y="231"/>
                  </a:cubicBezTo>
                  <a:cubicBezTo>
                    <a:pt x="4239" y="374"/>
                    <a:pt x="4334" y="517"/>
                    <a:pt x="4477" y="540"/>
                  </a:cubicBezTo>
                  <a:cubicBezTo>
                    <a:pt x="4572" y="552"/>
                    <a:pt x="13181" y="2124"/>
                    <a:pt x="15014" y="10232"/>
                  </a:cubicBezTo>
                  <a:cubicBezTo>
                    <a:pt x="15348" y="11708"/>
                    <a:pt x="15502" y="13828"/>
                    <a:pt x="14955" y="15578"/>
                  </a:cubicBezTo>
                  <a:cubicBezTo>
                    <a:pt x="13919" y="14780"/>
                    <a:pt x="13050" y="14536"/>
                    <a:pt x="12373" y="14536"/>
                  </a:cubicBezTo>
                  <a:cubicBezTo>
                    <a:pt x="11695" y="14536"/>
                    <a:pt x="11210" y="14780"/>
                    <a:pt x="10942" y="14959"/>
                  </a:cubicBezTo>
                  <a:cubicBezTo>
                    <a:pt x="9906" y="15649"/>
                    <a:pt x="9454" y="17066"/>
                    <a:pt x="9847" y="18162"/>
                  </a:cubicBezTo>
                  <a:cubicBezTo>
                    <a:pt x="10054" y="18750"/>
                    <a:pt x="10677" y="19080"/>
                    <a:pt x="11458" y="19080"/>
                  </a:cubicBezTo>
                  <a:cubicBezTo>
                    <a:pt x="11752" y="19080"/>
                    <a:pt x="12069" y="19033"/>
                    <a:pt x="12395" y="18935"/>
                  </a:cubicBezTo>
                  <a:cubicBezTo>
                    <a:pt x="13550" y="18590"/>
                    <a:pt x="14550" y="17697"/>
                    <a:pt x="15169" y="16471"/>
                  </a:cubicBezTo>
                  <a:cubicBezTo>
                    <a:pt x="17074" y="18281"/>
                    <a:pt x="17669" y="22198"/>
                    <a:pt x="17824" y="25186"/>
                  </a:cubicBezTo>
                  <a:cubicBezTo>
                    <a:pt x="18027" y="28615"/>
                    <a:pt x="17693" y="32735"/>
                    <a:pt x="17026" y="35699"/>
                  </a:cubicBezTo>
                  <a:cubicBezTo>
                    <a:pt x="16324" y="38807"/>
                    <a:pt x="13514" y="43974"/>
                    <a:pt x="10537" y="49451"/>
                  </a:cubicBezTo>
                  <a:cubicBezTo>
                    <a:pt x="8335" y="53499"/>
                    <a:pt x="6061" y="57678"/>
                    <a:pt x="4275" y="61631"/>
                  </a:cubicBezTo>
                  <a:cubicBezTo>
                    <a:pt x="0" y="71085"/>
                    <a:pt x="2536" y="85658"/>
                    <a:pt x="2560" y="85801"/>
                  </a:cubicBezTo>
                  <a:cubicBezTo>
                    <a:pt x="2584" y="85944"/>
                    <a:pt x="2691" y="86027"/>
                    <a:pt x="2834" y="86027"/>
                  </a:cubicBezTo>
                  <a:lnTo>
                    <a:pt x="2858" y="86027"/>
                  </a:lnTo>
                  <a:cubicBezTo>
                    <a:pt x="3001" y="86003"/>
                    <a:pt x="3108" y="85860"/>
                    <a:pt x="3084" y="85717"/>
                  </a:cubicBezTo>
                  <a:cubicBezTo>
                    <a:pt x="3060" y="85563"/>
                    <a:pt x="548" y="71156"/>
                    <a:pt x="4763" y="61857"/>
                  </a:cubicBezTo>
                  <a:cubicBezTo>
                    <a:pt x="6549" y="57916"/>
                    <a:pt x="8823" y="53737"/>
                    <a:pt x="11014" y="49701"/>
                  </a:cubicBezTo>
                  <a:cubicBezTo>
                    <a:pt x="14002" y="44189"/>
                    <a:pt x="16836" y="38997"/>
                    <a:pt x="17562" y="35818"/>
                  </a:cubicBezTo>
                  <a:cubicBezTo>
                    <a:pt x="18705" y="30782"/>
                    <a:pt x="19289" y="19424"/>
                    <a:pt x="15443" y="15995"/>
                  </a:cubicBezTo>
                  <a:lnTo>
                    <a:pt x="15407" y="15947"/>
                  </a:lnTo>
                  <a:cubicBezTo>
                    <a:pt x="16014" y="14363"/>
                    <a:pt x="16062" y="12423"/>
                    <a:pt x="15538" y="10113"/>
                  </a:cubicBezTo>
                  <a:cubicBezTo>
                    <a:pt x="13621" y="1660"/>
                    <a:pt x="4656" y="16"/>
                    <a:pt x="4572" y="5"/>
                  </a:cubicBezTo>
                  <a:cubicBezTo>
                    <a:pt x="4557" y="2"/>
                    <a:pt x="4541" y="1"/>
                    <a:pt x="452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40"/>
            <p:cNvSpPr/>
            <p:nvPr/>
          </p:nvSpPr>
          <p:spPr>
            <a:xfrm>
              <a:off x="2347449" y="3581584"/>
              <a:ext cx="349609" cy="981156"/>
            </a:xfrm>
            <a:custGeom>
              <a:avLst/>
              <a:gdLst/>
              <a:ahLst/>
              <a:cxnLst/>
              <a:rect l="l" t="t" r="r" b="b"/>
              <a:pathLst>
                <a:path w="10591" h="29723" extrusionOk="0">
                  <a:moveTo>
                    <a:pt x="6970" y="1"/>
                  </a:moveTo>
                  <a:cubicBezTo>
                    <a:pt x="5462" y="1"/>
                    <a:pt x="3793" y="1336"/>
                    <a:pt x="2643" y="4851"/>
                  </a:cubicBezTo>
                  <a:cubicBezTo>
                    <a:pt x="0" y="12911"/>
                    <a:pt x="6668" y="29723"/>
                    <a:pt x="6668" y="29723"/>
                  </a:cubicBezTo>
                  <a:cubicBezTo>
                    <a:pt x="6668" y="29723"/>
                    <a:pt x="10454" y="9530"/>
                    <a:pt x="10537" y="4851"/>
                  </a:cubicBezTo>
                  <a:cubicBezTo>
                    <a:pt x="10591" y="2222"/>
                    <a:pt x="8914" y="1"/>
                    <a:pt x="697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40"/>
            <p:cNvSpPr/>
            <p:nvPr/>
          </p:nvSpPr>
          <p:spPr>
            <a:xfrm>
              <a:off x="2492470" y="3581716"/>
              <a:ext cx="77078" cy="981024"/>
            </a:xfrm>
            <a:custGeom>
              <a:avLst/>
              <a:gdLst/>
              <a:ahLst/>
              <a:cxnLst/>
              <a:rect l="l" t="t" r="r" b="b"/>
              <a:pathLst>
                <a:path w="2335" h="29719" fill="none" extrusionOk="0">
                  <a:moveTo>
                    <a:pt x="2334" y="1"/>
                  </a:moveTo>
                  <a:cubicBezTo>
                    <a:pt x="2334" y="1"/>
                    <a:pt x="1" y="14717"/>
                    <a:pt x="2275" y="29719"/>
                  </a:cubicBezTo>
                </a:path>
              </a:pathLst>
            </a:custGeom>
            <a:noFill/>
            <a:ln w="3875" cap="rnd" cmpd="sng">
              <a:solidFill>
                <a:srgbClr val="0606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40"/>
            <p:cNvSpPr/>
            <p:nvPr/>
          </p:nvSpPr>
          <p:spPr>
            <a:xfrm>
              <a:off x="2249966" y="4249410"/>
              <a:ext cx="677596" cy="389221"/>
            </a:xfrm>
            <a:custGeom>
              <a:avLst/>
              <a:gdLst/>
              <a:ahLst/>
              <a:cxnLst/>
              <a:rect l="l" t="t" r="r" b="b"/>
              <a:pathLst>
                <a:path w="20527" h="11791" extrusionOk="0">
                  <a:moveTo>
                    <a:pt x="13341" y="0"/>
                  </a:moveTo>
                  <a:cubicBezTo>
                    <a:pt x="12541" y="0"/>
                    <a:pt x="11764" y="107"/>
                    <a:pt x="11073" y="313"/>
                  </a:cubicBezTo>
                  <a:cubicBezTo>
                    <a:pt x="9953" y="645"/>
                    <a:pt x="9239" y="1285"/>
                    <a:pt x="8832" y="1995"/>
                  </a:cubicBezTo>
                  <a:lnTo>
                    <a:pt x="8832" y="1995"/>
                  </a:lnTo>
                  <a:cubicBezTo>
                    <a:pt x="8412" y="1857"/>
                    <a:pt x="7926" y="1776"/>
                    <a:pt x="7395" y="1776"/>
                  </a:cubicBezTo>
                  <a:cubicBezTo>
                    <a:pt x="6568" y="1776"/>
                    <a:pt x="5634" y="1974"/>
                    <a:pt x="4680" y="2468"/>
                  </a:cubicBezTo>
                  <a:cubicBezTo>
                    <a:pt x="1929" y="3885"/>
                    <a:pt x="0" y="6635"/>
                    <a:pt x="929" y="11791"/>
                  </a:cubicBezTo>
                  <a:lnTo>
                    <a:pt x="20491" y="11791"/>
                  </a:lnTo>
                  <a:cubicBezTo>
                    <a:pt x="20491" y="11791"/>
                    <a:pt x="20526" y="9215"/>
                    <a:pt x="19468" y="7639"/>
                  </a:cubicBezTo>
                  <a:lnTo>
                    <a:pt x="19468" y="7639"/>
                  </a:lnTo>
                  <a:cubicBezTo>
                    <a:pt x="20051" y="6864"/>
                    <a:pt x="20359" y="5725"/>
                    <a:pt x="19967" y="4183"/>
                  </a:cubicBezTo>
                  <a:cubicBezTo>
                    <a:pt x="19236" y="1303"/>
                    <a:pt x="16142" y="0"/>
                    <a:pt x="13341" y="0"/>
                  </a:cubicBezTo>
                  <a:close/>
                </a:path>
              </a:pathLst>
            </a:custGeom>
            <a:solidFill>
              <a:srgbClr val="FFFFFF"/>
            </a:solidFill>
            <a:ln w="3875" cap="flat" cmpd="sng">
              <a:solidFill>
                <a:srgbClr val="060606"/>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40"/>
            <p:cNvSpPr/>
            <p:nvPr/>
          </p:nvSpPr>
          <p:spPr>
            <a:xfrm>
              <a:off x="1187650" y="3741690"/>
              <a:ext cx="258171" cy="852912"/>
            </a:xfrm>
            <a:custGeom>
              <a:avLst/>
              <a:gdLst/>
              <a:ahLst/>
              <a:cxnLst/>
              <a:rect l="l" t="t" r="r" b="b"/>
              <a:pathLst>
                <a:path w="7821" h="25838" extrusionOk="0">
                  <a:moveTo>
                    <a:pt x="2876" y="0"/>
                  </a:moveTo>
                  <a:cubicBezTo>
                    <a:pt x="952" y="0"/>
                    <a:pt x="0" y="1789"/>
                    <a:pt x="712" y="6609"/>
                  </a:cubicBezTo>
                  <a:cubicBezTo>
                    <a:pt x="1593" y="12586"/>
                    <a:pt x="6594" y="25837"/>
                    <a:pt x="6594" y="25837"/>
                  </a:cubicBezTo>
                  <a:cubicBezTo>
                    <a:pt x="7820" y="21110"/>
                    <a:pt x="7308" y="1251"/>
                    <a:pt x="4403" y="286"/>
                  </a:cubicBezTo>
                  <a:cubicBezTo>
                    <a:pt x="3846" y="101"/>
                    <a:pt x="3334" y="0"/>
                    <a:pt x="287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40"/>
            <p:cNvSpPr/>
            <p:nvPr/>
          </p:nvSpPr>
          <p:spPr>
            <a:xfrm>
              <a:off x="1272061" y="3741690"/>
              <a:ext cx="133261" cy="852912"/>
            </a:xfrm>
            <a:custGeom>
              <a:avLst/>
              <a:gdLst/>
              <a:ahLst/>
              <a:cxnLst/>
              <a:rect l="l" t="t" r="r" b="b"/>
              <a:pathLst>
                <a:path w="4037" h="25838" fill="none" extrusionOk="0">
                  <a:moveTo>
                    <a:pt x="1" y="1"/>
                  </a:moveTo>
                  <a:cubicBezTo>
                    <a:pt x="1" y="1"/>
                    <a:pt x="3430" y="14252"/>
                    <a:pt x="4037" y="25837"/>
                  </a:cubicBezTo>
                </a:path>
              </a:pathLst>
            </a:custGeom>
            <a:noFill/>
            <a:ln w="3875" cap="rnd" cmpd="sng">
              <a:solidFill>
                <a:srgbClr val="0606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40"/>
            <p:cNvSpPr/>
            <p:nvPr/>
          </p:nvSpPr>
          <p:spPr>
            <a:xfrm>
              <a:off x="1430451" y="3713828"/>
              <a:ext cx="348652" cy="866612"/>
            </a:xfrm>
            <a:custGeom>
              <a:avLst/>
              <a:gdLst/>
              <a:ahLst/>
              <a:cxnLst/>
              <a:rect l="l" t="t" r="r" b="b"/>
              <a:pathLst>
                <a:path w="10562" h="26253" extrusionOk="0">
                  <a:moveTo>
                    <a:pt x="7554" y="0"/>
                  </a:moveTo>
                  <a:cubicBezTo>
                    <a:pt x="6153" y="0"/>
                    <a:pt x="4394" y="1219"/>
                    <a:pt x="2870" y="3976"/>
                  </a:cubicBezTo>
                  <a:cubicBezTo>
                    <a:pt x="1" y="9167"/>
                    <a:pt x="1168" y="26253"/>
                    <a:pt x="1168" y="26253"/>
                  </a:cubicBezTo>
                  <a:cubicBezTo>
                    <a:pt x="3108" y="20811"/>
                    <a:pt x="10562" y="6238"/>
                    <a:pt x="10014" y="2631"/>
                  </a:cubicBezTo>
                  <a:cubicBezTo>
                    <a:pt x="9746" y="950"/>
                    <a:pt x="8790" y="0"/>
                    <a:pt x="75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40"/>
            <p:cNvSpPr/>
            <p:nvPr/>
          </p:nvSpPr>
          <p:spPr>
            <a:xfrm>
              <a:off x="1468976" y="3725977"/>
              <a:ext cx="251569" cy="854464"/>
            </a:xfrm>
            <a:custGeom>
              <a:avLst/>
              <a:gdLst/>
              <a:ahLst/>
              <a:cxnLst/>
              <a:rect l="l" t="t" r="r" b="b"/>
              <a:pathLst>
                <a:path w="7621" h="25885" fill="none" extrusionOk="0">
                  <a:moveTo>
                    <a:pt x="1" y="25885"/>
                  </a:moveTo>
                  <a:cubicBezTo>
                    <a:pt x="1" y="25885"/>
                    <a:pt x="322" y="8382"/>
                    <a:pt x="7621" y="0"/>
                  </a:cubicBezTo>
                </a:path>
              </a:pathLst>
            </a:custGeom>
            <a:noFill/>
            <a:ln w="3875" cap="rnd" cmpd="sng">
              <a:solidFill>
                <a:srgbClr val="0606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40"/>
            <p:cNvSpPr/>
            <p:nvPr/>
          </p:nvSpPr>
          <p:spPr>
            <a:xfrm>
              <a:off x="1189532" y="4355872"/>
              <a:ext cx="622965" cy="307125"/>
            </a:xfrm>
            <a:custGeom>
              <a:avLst/>
              <a:gdLst/>
              <a:ahLst/>
              <a:cxnLst/>
              <a:rect l="l" t="t" r="r" b="b"/>
              <a:pathLst>
                <a:path w="18872" h="9304" extrusionOk="0">
                  <a:moveTo>
                    <a:pt x="8952" y="0"/>
                  </a:moveTo>
                  <a:cubicBezTo>
                    <a:pt x="8767" y="0"/>
                    <a:pt x="8577" y="10"/>
                    <a:pt x="8382" y="29"/>
                  </a:cubicBezTo>
                  <a:cubicBezTo>
                    <a:pt x="7010" y="171"/>
                    <a:pt x="6199" y="689"/>
                    <a:pt x="5755" y="1326"/>
                  </a:cubicBezTo>
                  <a:lnTo>
                    <a:pt x="5755" y="1326"/>
                  </a:lnTo>
                  <a:cubicBezTo>
                    <a:pt x="5657" y="1318"/>
                    <a:pt x="5556" y="1314"/>
                    <a:pt x="5454" y="1314"/>
                  </a:cubicBezTo>
                  <a:cubicBezTo>
                    <a:pt x="4091" y="1314"/>
                    <a:pt x="2372" y="2026"/>
                    <a:pt x="1501" y="3517"/>
                  </a:cubicBezTo>
                  <a:cubicBezTo>
                    <a:pt x="0" y="6065"/>
                    <a:pt x="131" y="9304"/>
                    <a:pt x="131" y="9304"/>
                  </a:cubicBezTo>
                  <a:lnTo>
                    <a:pt x="18872" y="9304"/>
                  </a:lnTo>
                  <a:cubicBezTo>
                    <a:pt x="18872" y="9304"/>
                    <a:pt x="18348" y="4780"/>
                    <a:pt x="16110" y="3029"/>
                  </a:cubicBezTo>
                  <a:cubicBezTo>
                    <a:pt x="14926" y="2098"/>
                    <a:pt x="13960" y="1878"/>
                    <a:pt x="13311" y="1878"/>
                  </a:cubicBezTo>
                  <a:cubicBezTo>
                    <a:pt x="13049" y="1878"/>
                    <a:pt x="12839" y="1914"/>
                    <a:pt x="12688" y="1953"/>
                  </a:cubicBezTo>
                  <a:lnTo>
                    <a:pt x="12688" y="1953"/>
                  </a:lnTo>
                  <a:cubicBezTo>
                    <a:pt x="12163" y="909"/>
                    <a:pt x="10787" y="0"/>
                    <a:pt x="8952" y="0"/>
                  </a:cubicBezTo>
                  <a:close/>
                </a:path>
              </a:pathLst>
            </a:custGeom>
            <a:solidFill>
              <a:srgbClr val="FFFFFF"/>
            </a:solidFill>
            <a:ln w="3875" cap="flat" cmpd="sng">
              <a:solidFill>
                <a:srgbClr val="060606"/>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40"/>
            <p:cNvSpPr/>
            <p:nvPr/>
          </p:nvSpPr>
          <p:spPr>
            <a:xfrm>
              <a:off x="1698143" y="2906462"/>
              <a:ext cx="591902" cy="1353707"/>
            </a:xfrm>
            <a:custGeom>
              <a:avLst/>
              <a:gdLst/>
              <a:ahLst/>
              <a:cxnLst/>
              <a:rect l="l" t="t" r="r" b="b"/>
              <a:pathLst>
                <a:path w="17931" h="41009" extrusionOk="0">
                  <a:moveTo>
                    <a:pt x="0" y="1"/>
                  </a:moveTo>
                  <a:lnTo>
                    <a:pt x="1905" y="40173"/>
                  </a:lnTo>
                  <a:cubicBezTo>
                    <a:pt x="1905" y="40173"/>
                    <a:pt x="3831" y="41009"/>
                    <a:pt x="5948" y="41009"/>
                  </a:cubicBezTo>
                  <a:cubicBezTo>
                    <a:pt x="7006" y="41009"/>
                    <a:pt x="8112" y="40800"/>
                    <a:pt x="9049" y="40173"/>
                  </a:cubicBezTo>
                  <a:lnTo>
                    <a:pt x="9049" y="20504"/>
                  </a:lnTo>
                  <a:lnTo>
                    <a:pt x="11323" y="40518"/>
                  </a:lnTo>
                  <a:cubicBezTo>
                    <a:pt x="11323" y="40518"/>
                    <a:pt x="12915" y="41005"/>
                    <a:pt x="14630" y="41005"/>
                  </a:cubicBezTo>
                  <a:cubicBezTo>
                    <a:pt x="15841" y="41005"/>
                    <a:pt x="17113" y="40762"/>
                    <a:pt x="17931" y="39934"/>
                  </a:cubicBezTo>
                  <a:lnTo>
                    <a:pt x="15847" y="227"/>
                  </a:lnTo>
                  <a:cubicBezTo>
                    <a:pt x="13139" y="1045"/>
                    <a:pt x="10565" y="1325"/>
                    <a:pt x="8308" y="1325"/>
                  </a:cubicBezTo>
                  <a:cubicBezTo>
                    <a:pt x="3402" y="1325"/>
                    <a:pt x="0" y="1"/>
                    <a:pt x="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40"/>
            <p:cNvSpPr/>
            <p:nvPr/>
          </p:nvSpPr>
          <p:spPr>
            <a:xfrm>
              <a:off x="1793249" y="4243996"/>
              <a:ext cx="170596" cy="173765"/>
            </a:xfrm>
            <a:custGeom>
              <a:avLst/>
              <a:gdLst/>
              <a:ahLst/>
              <a:cxnLst/>
              <a:rect l="l" t="t" r="r" b="b"/>
              <a:pathLst>
                <a:path w="5168" h="5264" extrusionOk="0">
                  <a:moveTo>
                    <a:pt x="0" y="1"/>
                  </a:moveTo>
                  <a:lnTo>
                    <a:pt x="0" y="3930"/>
                  </a:lnTo>
                  <a:cubicBezTo>
                    <a:pt x="0" y="3930"/>
                    <a:pt x="1413" y="3851"/>
                    <a:pt x="2613" y="3851"/>
                  </a:cubicBezTo>
                  <a:cubicBezTo>
                    <a:pt x="3212" y="3851"/>
                    <a:pt x="3759" y="3870"/>
                    <a:pt x="4049" y="3930"/>
                  </a:cubicBezTo>
                  <a:cubicBezTo>
                    <a:pt x="4930" y="4109"/>
                    <a:pt x="4346" y="4990"/>
                    <a:pt x="5168" y="5263"/>
                  </a:cubicBezTo>
                  <a:lnTo>
                    <a:pt x="5168" y="144"/>
                  </a:lnTo>
                  <a:cubicBezTo>
                    <a:pt x="4481" y="389"/>
                    <a:pt x="3755" y="481"/>
                    <a:pt x="3051" y="481"/>
                  </a:cubicBezTo>
                  <a:cubicBezTo>
                    <a:pt x="1874" y="481"/>
                    <a:pt x="760" y="224"/>
                    <a:pt x="0" y="1"/>
                  </a:cubicBezTo>
                  <a:close/>
                </a:path>
              </a:pathLst>
            </a:custGeom>
            <a:solidFill>
              <a:srgbClr val="FFFFFF"/>
            </a:solidFill>
            <a:ln w="3875" cap="flat" cmpd="sng">
              <a:solidFill>
                <a:srgbClr val="060606"/>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40"/>
            <p:cNvSpPr/>
            <p:nvPr/>
          </p:nvSpPr>
          <p:spPr>
            <a:xfrm>
              <a:off x="2102569" y="4240463"/>
              <a:ext cx="166667" cy="147027"/>
            </a:xfrm>
            <a:custGeom>
              <a:avLst/>
              <a:gdLst/>
              <a:ahLst/>
              <a:cxnLst/>
              <a:rect l="l" t="t" r="r" b="b"/>
              <a:pathLst>
                <a:path w="5049" h="4454" extrusionOk="0">
                  <a:moveTo>
                    <a:pt x="5049" y="1"/>
                  </a:moveTo>
                  <a:cubicBezTo>
                    <a:pt x="4275" y="448"/>
                    <a:pt x="3307" y="592"/>
                    <a:pt x="2378" y="592"/>
                  </a:cubicBezTo>
                  <a:cubicBezTo>
                    <a:pt x="1479" y="592"/>
                    <a:pt x="616" y="457"/>
                    <a:pt x="1" y="334"/>
                  </a:cubicBezTo>
                  <a:lnTo>
                    <a:pt x="1" y="334"/>
                  </a:lnTo>
                  <a:lnTo>
                    <a:pt x="215" y="4454"/>
                  </a:lnTo>
                  <a:cubicBezTo>
                    <a:pt x="215" y="4454"/>
                    <a:pt x="655" y="3704"/>
                    <a:pt x="1322" y="3620"/>
                  </a:cubicBezTo>
                  <a:cubicBezTo>
                    <a:pt x="1723" y="3562"/>
                    <a:pt x="2455" y="3526"/>
                    <a:pt x="3063" y="3526"/>
                  </a:cubicBezTo>
                  <a:cubicBezTo>
                    <a:pt x="3448" y="3526"/>
                    <a:pt x="3783" y="3540"/>
                    <a:pt x="3954" y="3573"/>
                  </a:cubicBezTo>
                  <a:cubicBezTo>
                    <a:pt x="4382" y="3668"/>
                    <a:pt x="5049" y="4454"/>
                    <a:pt x="5049" y="4454"/>
                  </a:cubicBezTo>
                  <a:lnTo>
                    <a:pt x="5049" y="1"/>
                  </a:lnTo>
                  <a:close/>
                </a:path>
              </a:pathLst>
            </a:custGeom>
            <a:solidFill>
              <a:srgbClr val="FFFFFF"/>
            </a:solidFill>
            <a:ln w="3875" cap="flat" cmpd="sng">
              <a:solidFill>
                <a:srgbClr val="060606"/>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40"/>
            <p:cNvSpPr/>
            <p:nvPr/>
          </p:nvSpPr>
          <p:spPr>
            <a:xfrm>
              <a:off x="1922556" y="3260446"/>
              <a:ext cx="141118" cy="176273"/>
            </a:xfrm>
            <a:custGeom>
              <a:avLst/>
              <a:gdLst/>
              <a:ahLst/>
              <a:cxnLst/>
              <a:rect l="l" t="t" r="r" b="b"/>
              <a:pathLst>
                <a:path w="4275" h="5340" extrusionOk="0">
                  <a:moveTo>
                    <a:pt x="1916" y="0"/>
                  </a:moveTo>
                  <a:cubicBezTo>
                    <a:pt x="745" y="0"/>
                    <a:pt x="1" y="208"/>
                    <a:pt x="1" y="208"/>
                  </a:cubicBezTo>
                  <a:lnTo>
                    <a:pt x="2168" y="5339"/>
                  </a:lnTo>
                  <a:lnTo>
                    <a:pt x="4275" y="279"/>
                  </a:lnTo>
                  <a:cubicBezTo>
                    <a:pt x="3389" y="68"/>
                    <a:pt x="2583" y="0"/>
                    <a:pt x="19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40"/>
            <p:cNvSpPr/>
            <p:nvPr/>
          </p:nvSpPr>
          <p:spPr>
            <a:xfrm>
              <a:off x="2042058" y="4348973"/>
              <a:ext cx="291643" cy="336438"/>
            </a:xfrm>
            <a:custGeom>
              <a:avLst/>
              <a:gdLst/>
              <a:ahLst/>
              <a:cxnLst/>
              <a:rect l="l" t="t" r="r" b="b"/>
              <a:pathLst>
                <a:path w="8835" h="10192" extrusionOk="0">
                  <a:moveTo>
                    <a:pt x="4911" y="1"/>
                  </a:moveTo>
                  <a:cubicBezTo>
                    <a:pt x="4274" y="1"/>
                    <a:pt x="3507" y="37"/>
                    <a:pt x="3084" y="95"/>
                  </a:cubicBezTo>
                  <a:cubicBezTo>
                    <a:pt x="2381" y="178"/>
                    <a:pt x="1929" y="964"/>
                    <a:pt x="1929" y="964"/>
                  </a:cubicBezTo>
                  <a:cubicBezTo>
                    <a:pt x="1929" y="964"/>
                    <a:pt x="2215" y="4881"/>
                    <a:pt x="1095" y="6358"/>
                  </a:cubicBezTo>
                  <a:cubicBezTo>
                    <a:pt x="0" y="7834"/>
                    <a:pt x="310" y="9727"/>
                    <a:pt x="310" y="9727"/>
                  </a:cubicBezTo>
                  <a:cubicBezTo>
                    <a:pt x="1736" y="10069"/>
                    <a:pt x="3039" y="10191"/>
                    <a:pt x="4171" y="10191"/>
                  </a:cubicBezTo>
                  <a:cubicBezTo>
                    <a:pt x="6980" y="10191"/>
                    <a:pt x="8739" y="9441"/>
                    <a:pt x="8739" y="9441"/>
                  </a:cubicBezTo>
                  <a:cubicBezTo>
                    <a:pt x="8835" y="7608"/>
                    <a:pt x="7870" y="6001"/>
                    <a:pt x="7453" y="4667"/>
                  </a:cubicBezTo>
                  <a:cubicBezTo>
                    <a:pt x="7037" y="3322"/>
                    <a:pt x="6989" y="976"/>
                    <a:pt x="6989" y="976"/>
                  </a:cubicBezTo>
                  <a:cubicBezTo>
                    <a:pt x="6989" y="976"/>
                    <a:pt x="6310" y="143"/>
                    <a:pt x="5846" y="47"/>
                  </a:cubicBezTo>
                  <a:cubicBezTo>
                    <a:pt x="5666" y="15"/>
                    <a:pt x="5314" y="1"/>
                    <a:pt x="491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40"/>
            <p:cNvSpPr/>
            <p:nvPr/>
          </p:nvSpPr>
          <p:spPr>
            <a:xfrm>
              <a:off x="2050707" y="4635481"/>
              <a:ext cx="280651" cy="49944"/>
            </a:xfrm>
            <a:custGeom>
              <a:avLst/>
              <a:gdLst/>
              <a:ahLst/>
              <a:cxnLst/>
              <a:rect l="l" t="t" r="r" b="b"/>
              <a:pathLst>
                <a:path w="8502" h="1513" extrusionOk="0">
                  <a:moveTo>
                    <a:pt x="8477" y="0"/>
                  </a:moveTo>
                  <a:cubicBezTo>
                    <a:pt x="6900" y="474"/>
                    <a:pt x="5278" y="627"/>
                    <a:pt x="3838" y="627"/>
                  </a:cubicBezTo>
                  <a:cubicBezTo>
                    <a:pt x="2235" y="627"/>
                    <a:pt x="858" y="437"/>
                    <a:pt x="24" y="286"/>
                  </a:cubicBezTo>
                  <a:lnTo>
                    <a:pt x="24" y="286"/>
                  </a:lnTo>
                  <a:cubicBezTo>
                    <a:pt x="0" y="751"/>
                    <a:pt x="60" y="1048"/>
                    <a:pt x="60" y="1048"/>
                  </a:cubicBezTo>
                  <a:cubicBezTo>
                    <a:pt x="1490" y="1390"/>
                    <a:pt x="2794" y="1512"/>
                    <a:pt x="3927" y="1512"/>
                  </a:cubicBezTo>
                  <a:cubicBezTo>
                    <a:pt x="6736" y="1512"/>
                    <a:pt x="8489" y="762"/>
                    <a:pt x="8489" y="762"/>
                  </a:cubicBezTo>
                  <a:cubicBezTo>
                    <a:pt x="8501" y="512"/>
                    <a:pt x="8489" y="251"/>
                    <a:pt x="8477"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40"/>
            <p:cNvSpPr/>
            <p:nvPr/>
          </p:nvSpPr>
          <p:spPr>
            <a:xfrm>
              <a:off x="2122607" y="4413412"/>
              <a:ext cx="180829" cy="76946"/>
            </a:xfrm>
            <a:custGeom>
              <a:avLst/>
              <a:gdLst/>
              <a:ahLst/>
              <a:cxnLst/>
              <a:rect l="l" t="t" r="r" b="b"/>
              <a:pathLst>
                <a:path w="5478" h="2331" extrusionOk="0">
                  <a:moveTo>
                    <a:pt x="263" y="0"/>
                  </a:moveTo>
                  <a:cubicBezTo>
                    <a:pt x="1" y="0"/>
                    <a:pt x="1" y="417"/>
                    <a:pt x="263" y="417"/>
                  </a:cubicBezTo>
                  <a:cubicBezTo>
                    <a:pt x="1263" y="429"/>
                    <a:pt x="2263" y="429"/>
                    <a:pt x="3263" y="453"/>
                  </a:cubicBezTo>
                  <a:cubicBezTo>
                    <a:pt x="2275" y="655"/>
                    <a:pt x="1311" y="870"/>
                    <a:pt x="322" y="1060"/>
                  </a:cubicBezTo>
                  <a:cubicBezTo>
                    <a:pt x="72" y="1120"/>
                    <a:pt x="168" y="1441"/>
                    <a:pt x="382" y="1477"/>
                  </a:cubicBezTo>
                  <a:cubicBezTo>
                    <a:pt x="822" y="1536"/>
                    <a:pt x="1251" y="1560"/>
                    <a:pt x="1692" y="1584"/>
                  </a:cubicBezTo>
                  <a:cubicBezTo>
                    <a:pt x="1215" y="1679"/>
                    <a:pt x="763" y="1798"/>
                    <a:pt x="299" y="1917"/>
                  </a:cubicBezTo>
                  <a:cubicBezTo>
                    <a:pt x="47" y="1994"/>
                    <a:pt x="127" y="2331"/>
                    <a:pt x="353" y="2331"/>
                  </a:cubicBezTo>
                  <a:cubicBezTo>
                    <a:pt x="373" y="2331"/>
                    <a:pt x="395" y="2328"/>
                    <a:pt x="418" y="2322"/>
                  </a:cubicBezTo>
                  <a:cubicBezTo>
                    <a:pt x="1620" y="1977"/>
                    <a:pt x="2858" y="1727"/>
                    <a:pt x="4109" y="1560"/>
                  </a:cubicBezTo>
                  <a:cubicBezTo>
                    <a:pt x="4367" y="1537"/>
                    <a:pt x="4394" y="1143"/>
                    <a:pt x="4121" y="1143"/>
                  </a:cubicBezTo>
                  <a:cubicBezTo>
                    <a:pt x="4117" y="1143"/>
                    <a:pt x="4113" y="1143"/>
                    <a:pt x="4109" y="1143"/>
                  </a:cubicBezTo>
                  <a:cubicBezTo>
                    <a:pt x="3577" y="1161"/>
                    <a:pt x="3052" y="1172"/>
                    <a:pt x="2519" y="1172"/>
                  </a:cubicBezTo>
                  <a:cubicBezTo>
                    <a:pt x="2324" y="1172"/>
                    <a:pt x="2127" y="1170"/>
                    <a:pt x="1930" y="1167"/>
                  </a:cubicBezTo>
                  <a:cubicBezTo>
                    <a:pt x="3049" y="929"/>
                    <a:pt x="4168" y="691"/>
                    <a:pt x="5287" y="465"/>
                  </a:cubicBezTo>
                  <a:cubicBezTo>
                    <a:pt x="5478" y="417"/>
                    <a:pt x="5418" y="48"/>
                    <a:pt x="5192" y="48"/>
                  </a:cubicBezTo>
                  <a:cubicBezTo>
                    <a:pt x="3561" y="36"/>
                    <a:pt x="1906" y="12"/>
                    <a:pt x="263"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40"/>
            <p:cNvSpPr/>
            <p:nvPr/>
          </p:nvSpPr>
          <p:spPr>
            <a:xfrm>
              <a:off x="1698539" y="2906099"/>
              <a:ext cx="525882" cy="93451"/>
            </a:xfrm>
            <a:custGeom>
              <a:avLst/>
              <a:gdLst/>
              <a:ahLst/>
              <a:cxnLst/>
              <a:rect l="l" t="t" r="r" b="b"/>
              <a:pathLst>
                <a:path w="15931" h="2831" extrusionOk="0">
                  <a:moveTo>
                    <a:pt x="0" y="0"/>
                  </a:moveTo>
                  <a:lnTo>
                    <a:pt x="95" y="1905"/>
                  </a:lnTo>
                  <a:cubicBezTo>
                    <a:pt x="1756" y="2351"/>
                    <a:pt x="4309" y="2831"/>
                    <a:pt x="7522" y="2831"/>
                  </a:cubicBezTo>
                  <a:cubicBezTo>
                    <a:pt x="9974" y="2831"/>
                    <a:pt x="12812" y="2551"/>
                    <a:pt x="15931" y="1762"/>
                  </a:cubicBezTo>
                  <a:lnTo>
                    <a:pt x="15847" y="226"/>
                  </a:lnTo>
                  <a:cubicBezTo>
                    <a:pt x="13140" y="1040"/>
                    <a:pt x="10566" y="1319"/>
                    <a:pt x="8310" y="1319"/>
                  </a:cubicBezTo>
                  <a:cubicBezTo>
                    <a:pt x="3403" y="1319"/>
                    <a:pt x="0"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40"/>
            <p:cNvSpPr/>
            <p:nvPr/>
          </p:nvSpPr>
          <p:spPr>
            <a:xfrm>
              <a:off x="1996832" y="3583300"/>
              <a:ext cx="129729" cy="672513"/>
            </a:xfrm>
            <a:custGeom>
              <a:avLst/>
              <a:gdLst/>
              <a:ahLst/>
              <a:cxnLst/>
              <a:rect l="l" t="t" r="r" b="b"/>
              <a:pathLst>
                <a:path w="3930" h="20373" extrusionOk="0">
                  <a:moveTo>
                    <a:pt x="1" y="1"/>
                  </a:moveTo>
                  <a:lnTo>
                    <a:pt x="2275" y="20015"/>
                  </a:lnTo>
                  <a:cubicBezTo>
                    <a:pt x="2275" y="20015"/>
                    <a:pt x="2966" y="20217"/>
                    <a:pt x="3930" y="20372"/>
                  </a:cubicBez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40"/>
            <p:cNvSpPr/>
            <p:nvPr/>
          </p:nvSpPr>
          <p:spPr>
            <a:xfrm>
              <a:off x="1910771" y="3256287"/>
              <a:ext cx="156831" cy="22480"/>
            </a:xfrm>
            <a:custGeom>
              <a:avLst/>
              <a:gdLst/>
              <a:ahLst/>
              <a:cxnLst/>
              <a:rect l="l" t="t" r="r" b="b"/>
              <a:pathLst>
                <a:path w="4751" h="681" extrusionOk="0">
                  <a:moveTo>
                    <a:pt x="2138" y="0"/>
                  </a:moveTo>
                  <a:cubicBezTo>
                    <a:pt x="815" y="0"/>
                    <a:pt x="135" y="409"/>
                    <a:pt x="96" y="441"/>
                  </a:cubicBezTo>
                  <a:cubicBezTo>
                    <a:pt x="36" y="465"/>
                    <a:pt x="0" y="560"/>
                    <a:pt x="48" y="620"/>
                  </a:cubicBezTo>
                  <a:cubicBezTo>
                    <a:pt x="63" y="657"/>
                    <a:pt x="107" y="681"/>
                    <a:pt x="152" y="681"/>
                  </a:cubicBezTo>
                  <a:cubicBezTo>
                    <a:pt x="178" y="681"/>
                    <a:pt x="205" y="673"/>
                    <a:pt x="227" y="655"/>
                  </a:cubicBezTo>
                  <a:cubicBezTo>
                    <a:pt x="227" y="648"/>
                    <a:pt x="872" y="263"/>
                    <a:pt x="2119" y="263"/>
                  </a:cubicBezTo>
                  <a:cubicBezTo>
                    <a:pt x="2765" y="263"/>
                    <a:pt x="3573" y="366"/>
                    <a:pt x="4537" y="679"/>
                  </a:cubicBezTo>
                  <a:lnTo>
                    <a:pt x="4584" y="679"/>
                  </a:lnTo>
                  <a:cubicBezTo>
                    <a:pt x="4644" y="679"/>
                    <a:pt x="4691" y="643"/>
                    <a:pt x="4739" y="584"/>
                  </a:cubicBezTo>
                  <a:cubicBezTo>
                    <a:pt x="4751" y="524"/>
                    <a:pt x="4715" y="453"/>
                    <a:pt x="4644" y="417"/>
                  </a:cubicBezTo>
                  <a:cubicBezTo>
                    <a:pt x="3643" y="105"/>
                    <a:pt x="2808" y="0"/>
                    <a:pt x="213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40"/>
            <p:cNvSpPr/>
            <p:nvPr/>
          </p:nvSpPr>
          <p:spPr>
            <a:xfrm>
              <a:off x="1984651" y="3255890"/>
              <a:ext cx="16538" cy="331750"/>
            </a:xfrm>
            <a:custGeom>
              <a:avLst/>
              <a:gdLst/>
              <a:ahLst/>
              <a:cxnLst/>
              <a:rect l="l" t="t" r="r" b="b"/>
              <a:pathLst>
                <a:path w="501" h="10050" extrusionOk="0">
                  <a:moveTo>
                    <a:pt x="132" y="1"/>
                  </a:moveTo>
                  <a:cubicBezTo>
                    <a:pt x="60" y="1"/>
                    <a:pt x="1" y="60"/>
                    <a:pt x="1" y="132"/>
                  </a:cubicBezTo>
                  <a:lnTo>
                    <a:pt x="239" y="9919"/>
                  </a:lnTo>
                  <a:cubicBezTo>
                    <a:pt x="239" y="9990"/>
                    <a:pt x="298" y="10049"/>
                    <a:pt x="370" y="10049"/>
                  </a:cubicBezTo>
                  <a:cubicBezTo>
                    <a:pt x="441" y="10049"/>
                    <a:pt x="501" y="9990"/>
                    <a:pt x="501" y="9919"/>
                  </a:cubicBezTo>
                  <a:lnTo>
                    <a:pt x="263" y="132"/>
                  </a:lnTo>
                  <a:cubicBezTo>
                    <a:pt x="263" y="60"/>
                    <a:pt x="203" y="1"/>
                    <a:pt x="13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40"/>
            <p:cNvSpPr/>
            <p:nvPr/>
          </p:nvSpPr>
          <p:spPr>
            <a:xfrm>
              <a:off x="1935530" y="2945317"/>
              <a:ext cx="36179" cy="198192"/>
            </a:xfrm>
            <a:custGeom>
              <a:avLst/>
              <a:gdLst/>
              <a:ahLst/>
              <a:cxnLst/>
              <a:rect l="l" t="t" r="r" b="b"/>
              <a:pathLst>
                <a:path w="1096" h="6004" extrusionOk="0">
                  <a:moveTo>
                    <a:pt x="942" y="1"/>
                  </a:moveTo>
                  <a:cubicBezTo>
                    <a:pt x="877" y="1"/>
                    <a:pt x="809" y="46"/>
                    <a:pt x="798" y="110"/>
                  </a:cubicBezTo>
                  <a:cubicBezTo>
                    <a:pt x="774" y="288"/>
                    <a:pt x="0" y="4503"/>
                    <a:pt x="810" y="5932"/>
                  </a:cubicBezTo>
                  <a:cubicBezTo>
                    <a:pt x="846" y="5968"/>
                    <a:pt x="893" y="6003"/>
                    <a:pt x="929" y="6003"/>
                  </a:cubicBezTo>
                  <a:cubicBezTo>
                    <a:pt x="953" y="6003"/>
                    <a:pt x="977" y="5992"/>
                    <a:pt x="1001" y="5968"/>
                  </a:cubicBezTo>
                  <a:cubicBezTo>
                    <a:pt x="1072" y="5944"/>
                    <a:pt x="1096" y="5849"/>
                    <a:pt x="1048" y="5789"/>
                  </a:cubicBezTo>
                  <a:cubicBezTo>
                    <a:pt x="274" y="4456"/>
                    <a:pt x="1048" y="205"/>
                    <a:pt x="1072" y="169"/>
                  </a:cubicBezTo>
                  <a:cubicBezTo>
                    <a:pt x="1084" y="98"/>
                    <a:pt x="1036" y="15"/>
                    <a:pt x="965" y="3"/>
                  </a:cubicBezTo>
                  <a:cubicBezTo>
                    <a:pt x="958" y="1"/>
                    <a:pt x="950" y="1"/>
                    <a:pt x="94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40"/>
            <p:cNvSpPr/>
            <p:nvPr/>
          </p:nvSpPr>
          <p:spPr>
            <a:xfrm>
              <a:off x="1702830" y="2920228"/>
              <a:ext cx="71962" cy="192613"/>
            </a:xfrm>
            <a:custGeom>
              <a:avLst/>
              <a:gdLst/>
              <a:ahLst/>
              <a:cxnLst/>
              <a:rect l="l" t="t" r="r" b="b"/>
              <a:pathLst>
                <a:path w="2180" h="5835" extrusionOk="0">
                  <a:moveTo>
                    <a:pt x="1751" y="1"/>
                  </a:moveTo>
                  <a:cubicBezTo>
                    <a:pt x="1668" y="25"/>
                    <a:pt x="1608" y="84"/>
                    <a:pt x="1608" y="155"/>
                  </a:cubicBezTo>
                  <a:cubicBezTo>
                    <a:pt x="1704" y="1608"/>
                    <a:pt x="1596" y="5394"/>
                    <a:pt x="144" y="5573"/>
                  </a:cubicBezTo>
                  <a:cubicBezTo>
                    <a:pt x="61" y="5585"/>
                    <a:pt x="1" y="5644"/>
                    <a:pt x="25" y="5716"/>
                  </a:cubicBezTo>
                  <a:cubicBezTo>
                    <a:pt x="37" y="5799"/>
                    <a:pt x="84" y="5835"/>
                    <a:pt x="156" y="5835"/>
                  </a:cubicBezTo>
                  <a:lnTo>
                    <a:pt x="180" y="5835"/>
                  </a:lnTo>
                  <a:cubicBezTo>
                    <a:pt x="2180" y="5597"/>
                    <a:pt x="1906" y="358"/>
                    <a:pt x="1894" y="144"/>
                  </a:cubicBezTo>
                  <a:cubicBezTo>
                    <a:pt x="1882" y="60"/>
                    <a:pt x="1823" y="1"/>
                    <a:pt x="175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40"/>
            <p:cNvSpPr/>
            <p:nvPr/>
          </p:nvSpPr>
          <p:spPr>
            <a:xfrm>
              <a:off x="2151690" y="2926137"/>
              <a:ext cx="83383" cy="170992"/>
            </a:xfrm>
            <a:custGeom>
              <a:avLst/>
              <a:gdLst/>
              <a:ahLst/>
              <a:cxnLst/>
              <a:rect l="l" t="t" r="r" b="b"/>
              <a:pathLst>
                <a:path w="2526" h="5180" extrusionOk="0">
                  <a:moveTo>
                    <a:pt x="132" y="0"/>
                  </a:moveTo>
                  <a:cubicBezTo>
                    <a:pt x="60" y="0"/>
                    <a:pt x="1" y="60"/>
                    <a:pt x="1" y="143"/>
                  </a:cubicBezTo>
                  <a:cubicBezTo>
                    <a:pt x="1" y="346"/>
                    <a:pt x="132" y="5060"/>
                    <a:pt x="2394" y="5180"/>
                  </a:cubicBezTo>
                  <a:cubicBezTo>
                    <a:pt x="2466" y="5180"/>
                    <a:pt x="2525" y="5120"/>
                    <a:pt x="2525" y="5060"/>
                  </a:cubicBezTo>
                  <a:cubicBezTo>
                    <a:pt x="2525" y="4989"/>
                    <a:pt x="2466" y="4918"/>
                    <a:pt x="2394" y="4918"/>
                  </a:cubicBezTo>
                  <a:cubicBezTo>
                    <a:pt x="382" y="4810"/>
                    <a:pt x="263" y="179"/>
                    <a:pt x="263" y="143"/>
                  </a:cubicBezTo>
                  <a:cubicBezTo>
                    <a:pt x="263" y="60"/>
                    <a:pt x="203" y="0"/>
                    <a:pt x="13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40"/>
            <p:cNvSpPr/>
            <p:nvPr/>
          </p:nvSpPr>
          <p:spPr>
            <a:xfrm>
              <a:off x="1596335" y="4362045"/>
              <a:ext cx="397374" cy="322904"/>
            </a:xfrm>
            <a:custGeom>
              <a:avLst/>
              <a:gdLst/>
              <a:ahLst/>
              <a:cxnLst/>
              <a:rect l="l" t="t" r="r" b="b"/>
              <a:pathLst>
                <a:path w="12038" h="9782" extrusionOk="0">
                  <a:moveTo>
                    <a:pt x="8638" y="1"/>
                  </a:moveTo>
                  <a:cubicBezTo>
                    <a:pt x="7403" y="1"/>
                    <a:pt x="5954" y="80"/>
                    <a:pt x="5954" y="80"/>
                  </a:cubicBezTo>
                  <a:cubicBezTo>
                    <a:pt x="5954" y="80"/>
                    <a:pt x="5668" y="2068"/>
                    <a:pt x="4227" y="3688"/>
                  </a:cubicBezTo>
                  <a:cubicBezTo>
                    <a:pt x="2727" y="5378"/>
                    <a:pt x="1143" y="6248"/>
                    <a:pt x="1143" y="6248"/>
                  </a:cubicBezTo>
                  <a:cubicBezTo>
                    <a:pt x="417" y="6617"/>
                    <a:pt x="0" y="8581"/>
                    <a:pt x="1143" y="9307"/>
                  </a:cubicBezTo>
                  <a:cubicBezTo>
                    <a:pt x="2048" y="9653"/>
                    <a:pt x="3199" y="9781"/>
                    <a:pt x="4408" y="9781"/>
                  </a:cubicBezTo>
                  <a:cubicBezTo>
                    <a:pt x="7861" y="9781"/>
                    <a:pt x="11788" y="8736"/>
                    <a:pt x="11788" y="8736"/>
                  </a:cubicBezTo>
                  <a:cubicBezTo>
                    <a:pt x="12038" y="6509"/>
                    <a:pt x="11264" y="1473"/>
                    <a:pt x="11264" y="1473"/>
                  </a:cubicBezTo>
                  <a:cubicBezTo>
                    <a:pt x="10418" y="1175"/>
                    <a:pt x="11026" y="259"/>
                    <a:pt x="10121" y="80"/>
                  </a:cubicBezTo>
                  <a:cubicBezTo>
                    <a:pt x="9819" y="21"/>
                    <a:pt x="9256" y="1"/>
                    <a:pt x="86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40"/>
            <p:cNvSpPr/>
            <p:nvPr/>
          </p:nvSpPr>
          <p:spPr>
            <a:xfrm>
              <a:off x="1613633" y="4622904"/>
              <a:ext cx="373805" cy="62059"/>
            </a:xfrm>
            <a:custGeom>
              <a:avLst/>
              <a:gdLst/>
              <a:ahLst/>
              <a:cxnLst/>
              <a:rect l="l" t="t" r="r" b="b"/>
              <a:pathLst>
                <a:path w="11324" h="1880" extrusionOk="0">
                  <a:moveTo>
                    <a:pt x="11323" y="0"/>
                  </a:moveTo>
                  <a:lnTo>
                    <a:pt x="11323" y="0"/>
                  </a:lnTo>
                  <a:cubicBezTo>
                    <a:pt x="8321" y="703"/>
                    <a:pt x="5894" y="931"/>
                    <a:pt x="4005" y="931"/>
                  </a:cubicBezTo>
                  <a:cubicBezTo>
                    <a:pt x="2179" y="931"/>
                    <a:pt x="855" y="717"/>
                    <a:pt x="0" y="512"/>
                  </a:cubicBezTo>
                  <a:lnTo>
                    <a:pt x="0" y="512"/>
                  </a:lnTo>
                  <a:cubicBezTo>
                    <a:pt x="107" y="870"/>
                    <a:pt x="298" y="1203"/>
                    <a:pt x="643" y="1405"/>
                  </a:cubicBezTo>
                  <a:cubicBezTo>
                    <a:pt x="1545" y="1751"/>
                    <a:pt x="2693" y="1879"/>
                    <a:pt x="3900" y="1879"/>
                  </a:cubicBezTo>
                  <a:cubicBezTo>
                    <a:pt x="7349" y="1879"/>
                    <a:pt x="11275" y="834"/>
                    <a:pt x="11275" y="834"/>
                  </a:cubicBezTo>
                  <a:cubicBezTo>
                    <a:pt x="11311" y="572"/>
                    <a:pt x="11323" y="298"/>
                    <a:pt x="11323"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40"/>
            <p:cNvSpPr/>
            <p:nvPr/>
          </p:nvSpPr>
          <p:spPr>
            <a:xfrm>
              <a:off x="1718247" y="4413412"/>
              <a:ext cx="202747" cy="77177"/>
            </a:xfrm>
            <a:custGeom>
              <a:avLst/>
              <a:gdLst/>
              <a:ahLst/>
              <a:cxnLst/>
              <a:rect l="l" t="t" r="r" b="b"/>
              <a:pathLst>
                <a:path w="6142" h="2338" extrusionOk="0">
                  <a:moveTo>
                    <a:pt x="1760" y="0"/>
                  </a:moveTo>
                  <a:cubicBezTo>
                    <a:pt x="1487" y="0"/>
                    <a:pt x="1487" y="417"/>
                    <a:pt x="1760" y="417"/>
                  </a:cubicBezTo>
                  <a:cubicBezTo>
                    <a:pt x="2070" y="417"/>
                    <a:pt x="2391" y="429"/>
                    <a:pt x="2713" y="429"/>
                  </a:cubicBezTo>
                  <a:cubicBezTo>
                    <a:pt x="2094" y="548"/>
                    <a:pt x="1487" y="703"/>
                    <a:pt x="879" y="870"/>
                  </a:cubicBezTo>
                  <a:cubicBezTo>
                    <a:pt x="689" y="929"/>
                    <a:pt x="665" y="1227"/>
                    <a:pt x="879" y="1263"/>
                  </a:cubicBezTo>
                  <a:cubicBezTo>
                    <a:pt x="1499" y="1405"/>
                    <a:pt x="2153" y="1441"/>
                    <a:pt x="2796" y="1441"/>
                  </a:cubicBezTo>
                  <a:lnTo>
                    <a:pt x="248" y="1941"/>
                  </a:lnTo>
                  <a:cubicBezTo>
                    <a:pt x="1" y="1975"/>
                    <a:pt x="93" y="2338"/>
                    <a:pt x="315" y="2338"/>
                  </a:cubicBezTo>
                  <a:cubicBezTo>
                    <a:pt x="328" y="2338"/>
                    <a:pt x="342" y="2337"/>
                    <a:pt x="356" y="2334"/>
                  </a:cubicBezTo>
                  <a:cubicBezTo>
                    <a:pt x="1951" y="2025"/>
                    <a:pt x="3534" y="1727"/>
                    <a:pt x="5130" y="1417"/>
                  </a:cubicBezTo>
                  <a:cubicBezTo>
                    <a:pt x="5368" y="1370"/>
                    <a:pt x="5309" y="1012"/>
                    <a:pt x="5070" y="1012"/>
                  </a:cubicBezTo>
                  <a:cubicBezTo>
                    <a:pt x="4431" y="1012"/>
                    <a:pt x="3783" y="1041"/>
                    <a:pt x="3136" y="1041"/>
                  </a:cubicBezTo>
                  <a:cubicBezTo>
                    <a:pt x="2759" y="1041"/>
                    <a:pt x="2383" y="1031"/>
                    <a:pt x="2010" y="1001"/>
                  </a:cubicBezTo>
                  <a:cubicBezTo>
                    <a:pt x="3273" y="703"/>
                    <a:pt x="4570" y="524"/>
                    <a:pt x="5880" y="465"/>
                  </a:cubicBezTo>
                  <a:cubicBezTo>
                    <a:pt x="6142" y="465"/>
                    <a:pt x="6142" y="60"/>
                    <a:pt x="5880" y="60"/>
                  </a:cubicBezTo>
                  <a:cubicBezTo>
                    <a:pt x="4511" y="48"/>
                    <a:pt x="3130" y="36"/>
                    <a:pt x="1760"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40"/>
            <p:cNvSpPr/>
            <p:nvPr/>
          </p:nvSpPr>
          <p:spPr>
            <a:xfrm>
              <a:off x="1815664" y="1625147"/>
              <a:ext cx="274346" cy="342083"/>
            </a:xfrm>
            <a:custGeom>
              <a:avLst/>
              <a:gdLst/>
              <a:ahLst/>
              <a:cxnLst/>
              <a:rect l="l" t="t" r="r" b="b"/>
              <a:pathLst>
                <a:path w="8311" h="10363" extrusionOk="0">
                  <a:moveTo>
                    <a:pt x="1274" y="1584"/>
                  </a:moveTo>
                  <a:lnTo>
                    <a:pt x="1274" y="1584"/>
                  </a:lnTo>
                  <a:cubicBezTo>
                    <a:pt x="1274" y="1584"/>
                    <a:pt x="1274" y="1584"/>
                    <a:pt x="1274" y="1584"/>
                  </a:cubicBezTo>
                  <a:cubicBezTo>
                    <a:pt x="1274" y="1584"/>
                    <a:pt x="1274" y="1584"/>
                    <a:pt x="1274" y="1584"/>
                  </a:cubicBezTo>
                  <a:lnTo>
                    <a:pt x="1274" y="1584"/>
                  </a:lnTo>
                  <a:cubicBezTo>
                    <a:pt x="1274" y="1584"/>
                    <a:pt x="1274" y="1584"/>
                    <a:pt x="1274" y="1584"/>
                  </a:cubicBezTo>
                  <a:close/>
                  <a:moveTo>
                    <a:pt x="4179" y="1"/>
                  </a:moveTo>
                  <a:cubicBezTo>
                    <a:pt x="4179" y="1"/>
                    <a:pt x="3980" y="1631"/>
                    <a:pt x="1912" y="1631"/>
                  </a:cubicBezTo>
                  <a:cubicBezTo>
                    <a:pt x="1717" y="1631"/>
                    <a:pt x="1505" y="1616"/>
                    <a:pt x="1274" y="1584"/>
                  </a:cubicBezTo>
                  <a:lnTo>
                    <a:pt x="1274" y="1584"/>
                  </a:lnTo>
                  <a:cubicBezTo>
                    <a:pt x="1289" y="1600"/>
                    <a:pt x="1415" y="2961"/>
                    <a:pt x="72" y="3680"/>
                  </a:cubicBezTo>
                  <a:cubicBezTo>
                    <a:pt x="72" y="3680"/>
                    <a:pt x="0" y="6168"/>
                    <a:pt x="381" y="7192"/>
                  </a:cubicBezTo>
                  <a:cubicBezTo>
                    <a:pt x="786" y="8216"/>
                    <a:pt x="3274" y="10264"/>
                    <a:pt x="4429" y="10359"/>
                  </a:cubicBezTo>
                  <a:cubicBezTo>
                    <a:pt x="4453" y="10361"/>
                    <a:pt x="4477" y="10362"/>
                    <a:pt x="4502" y="10362"/>
                  </a:cubicBezTo>
                  <a:cubicBezTo>
                    <a:pt x="5700" y="10362"/>
                    <a:pt x="8181" y="7862"/>
                    <a:pt x="8251" y="6882"/>
                  </a:cubicBezTo>
                  <a:cubicBezTo>
                    <a:pt x="8311" y="5882"/>
                    <a:pt x="8251" y="3442"/>
                    <a:pt x="8251" y="3442"/>
                  </a:cubicBezTo>
                  <a:cubicBezTo>
                    <a:pt x="8251" y="3442"/>
                    <a:pt x="6632" y="2763"/>
                    <a:pt x="6858" y="917"/>
                  </a:cubicBezTo>
                  <a:lnTo>
                    <a:pt x="6858" y="917"/>
                  </a:lnTo>
                  <a:cubicBezTo>
                    <a:pt x="6858" y="917"/>
                    <a:pt x="6465" y="1033"/>
                    <a:pt x="5970" y="1033"/>
                  </a:cubicBezTo>
                  <a:cubicBezTo>
                    <a:pt x="5340" y="1033"/>
                    <a:pt x="4546" y="847"/>
                    <a:pt x="4179" y="1"/>
                  </a:cubicBezTo>
                  <a:close/>
                </a:path>
              </a:pathLst>
            </a:custGeom>
            <a:solidFill>
              <a:srgbClr val="FFFFFF"/>
            </a:solidFill>
            <a:ln w="387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40"/>
            <p:cNvSpPr/>
            <p:nvPr/>
          </p:nvSpPr>
          <p:spPr>
            <a:xfrm>
              <a:off x="1708343" y="1467384"/>
              <a:ext cx="463824" cy="336669"/>
            </a:xfrm>
            <a:custGeom>
              <a:avLst/>
              <a:gdLst/>
              <a:ahLst/>
              <a:cxnLst/>
              <a:rect l="l" t="t" r="r" b="b"/>
              <a:pathLst>
                <a:path w="14051" h="10199" extrusionOk="0">
                  <a:moveTo>
                    <a:pt x="9339" y="1"/>
                  </a:moveTo>
                  <a:cubicBezTo>
                    <a:pt x="7497" y="1"/>
                    <a:pt x="7323" y="1732"/>
                    <a:pt x="7323" y="1732"/>
                  </a:cubicBezTo>
                  <a:cubicBezTo>
                    <a:pt x="7323" y="1732"/>
                    <a:pt x="6811" y="1164"/>
                    <a:pt x="6062" y="1164"/>
                  </a:cubicBezTo>
                  <a:cubicBezTo>
                    <a:pt x="5890" y="1164"/>
                    <a:pt x="5706" y="1194"/>
                    <a:pt x="5513" y="1267"/>
                  </a:cubicBezTo>
                  <a:cubicBezTo>
                    <a:pt x="4466" y="1672"/>
                    <a:pt x="4287" y="2863"/>
                    <a:pt x="4287" y="2863"/>
                  </a:cubicBezTo>
                  <a:cubicBezTo>
                    <a:pt x="4287" y="2863"/>
                    <a:pt x="3770" y="2275"/>
                    <a:pt x="2831" y="2275"/>
                  </a:cubicBezTo>
                  <a:cubicBezTo>
                    <a:pt x="2495" y="2275"/>
                    <a:pt x="2106" y="2350"/>
                    <a:pt x="1668" y="2553"/>
                  </a:cubicBezTo>
                  <a:cubicBezTo>
                    <a:pt x="1" y="3327"/>
                    <a:pt x="275" y="6030"/>
                    <a:pt x="1858" y="6256"/>
                  </a:cubicBezTo>
                  <a:cubicBezTo>
                    <a:pt x="1858" y="6256"/>
                    <a:pt x="775" y="7054"/>
                    <a:pt x="929" y="8340"/>
                  </a:cubicBezTo>
                  <a:cubicBezTo>
                    <a:pt x="1045" y="9326"/>
                    <a:pt x="2066" y="10199"/>
                    <a:pt x="3274" y="10199"/>
                  </a:cubicBezTo>
                  <a:cubicBezTo>
                    <a:pt x="3306" y="10199"/>
                    <a:pt x="3338" y="10198"/>
                    <a:pt x="3370" y="10197"/>
                  </a:cubicBezTo>
                  <a:cubicBezTo>
                    <a:pt x="3311" y="9292"/>
                    <a:pt x="3334" y="8447"/>
                    <a:pt x="3334" y="8447"/>
                  </a:cubicBezTo>
                  <a:cubicBezTo>
                    <a:pt x="4680" y="7709"/>
                    <a:pt x="4537" y="6328"/>
                    <a:pt x="4537" y="6328"/>
                  </a:cubicBezTo>
                  <a:lnTo>
                    <a:pt x="4537" y="6328"/>
                  </a:lnTo>
                  <a:cubicBezTo>
                    <a:pt x="4769" y="6360"/>
                    <a:pt x="4982" y="6374"/>
                    <a:pt x="5178" y="6374"/>
                  </a:cubicBezTo>
                  <a:cubicBezTo>
                    <a:pt x="7244" y="6374"/>
                    <a:pt x="7442" y="4756"/>
                    <a:pt x="7442" y="4756"/>
                  </a:cubicBezTo>
                  <a:cubicBezTo>
                    <a:pt x="7805" y="5594"/>
                    <a:pt x="8590" y="5781"/>
                    <a:pt x="9216" y="5781"/>
                  </a:cubicBezTo>
                  <a:cubicBezTo>
                    <a:pt x="9719" y="5781"/>
                    <a:pt x="10121" y="5661"/>
                    <a:pt x="10121" y="5661"/>
                  </a:cubicBezTo>
                  <a:lnTo>
                    <a:pt x="10121" y="5661"/>
                  </a:lnTo>
                  <a:cubicBezTo>
                    <a:pt x="9895" y="7506"/>
                    <a:pt x="11526" y="8185"/>
                    <a:pt x="11526" y="8185"/>
                  </a:cubicBezTo>
                  <a:cubicBezTo>
                    <a:pt x="11526" y="8185"/>
                    <a:pt x="11538" y="8685"/>
                    <a:pt x="11538" y="9304"/>
                  </a:cubicBezTo>
                  <a:lnTo>
                    <a:pt x="11550" y="9304"/>
                  </a:lnTo>
                  <a:cubicBezTo>
                    <a:pt x="11550" y="9304"/>
                    <a:pt x="11558" y="9304"/>
                    <a:pt x="11573" y="9304"/>
                  </a:cubicBezTo>
                  <a:cubicBezTo>
                    <a:pt x="11749" y="9304"/>
                    <a:pt x="12901" y="9264"/>
                    <a:pt x="13252" y="8221"/>
                  </a:cubicBezTo>
                  <a:cubicBezTo>
                    <a:pt x="13621" y="7090"/>
                    <a:pt x="12848" y="6244"/>
                    <a:pt x="12848" y="6244"/>
                  </a:cubicBezTo>
                  <a:cubicBezTo>
                    <a:pt x="12848" y="6244"/>
                    <a:pt x="14050" y="5530"/>
                    <a:pt x="13645" y="4303"/>
                  </a:cubicBezTo>
                  <a:cubicBezTo>
                    <a:pt x="13342" y="3365"/>
                    <a:pt x="12398" y="3258"/>
                    <a:pt x="11985" y="3258"/>
                  </a:cubicBezTo>
                  <a:cubicBezTo>
                    <a:pt x="11863" y="3258"/>
                    <a:pt x="11788" y="3268"/>
                    <a:pt x="11788" y="3268"/>
                  </a:cubicBezTo>
                  <a:cubicBezTo>
                    <a:pt x="11788" y="3268"/>
                    <a:pt x="12871" y="732"/>
                    <a:pt x="10216" y="112"/>
                  </a:cubicBezTo>
                  <a:cubicBezTo>
                    <a:pt x="9888" y="35"/>
                    <a:pt x="9597" y="1"/>
                    <a:pt x="9339" y="1"/>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40"/>
            <p:cNvSpPr/>
            <p:nvPr/>
          </p:nvSpPr>
          <p:spPr>
            <a:xfrm>
              <a:off x="1775093" y="1765975"/>
              <a:ext cx="48855" cy="80841"/>
            </a:xfrm>
            <a:custGeom>
              <a:avLst/>
              <a:gdLst/>
              <a:ahLst/>
              <a:cxnLst/>
              <a:rect l="l" t="t" r="r" b="b"/>
              <a:pathLst>
                <a:path w="1480" h="2449" extrusionOk="0">
                  <a:moveTo>
                    <a:pt x="788" y="1"/>
                  </a:moveTo>
                  <a:cubicBezTo>
                    <a:pt x="711" y="1"/>
                    <a:pt x="624" y="17"/>
                    <a:pt x="527" y="57"/>
                  </a:cubicBezTo>
                  <a:cubicBezTo>
                    <a:pt x="0" y="274"/>
                    <a:pt x="200" y="2449"/>
                    <a:pt x="1336" y="2449"/>
                  </a:cubicBezTo>
                  <a:cubicBezTo>
                    <a:pt x="1382" y="2449"/>
                    <a:pt x="1430" y="2445"/>
                    <a:pt x="1479" y="2438"/>
                  </a:cubicBezTo>
                  <a:cubicBezTo>
                    <a:pt x="1360" y="1831"/>
                    <a:pt x="1312" y="1009"/>
                    <a:pt x="1301" y="366"/>
                  </a:cubicBezTo>
                  <a:cubicBezTo>
                    <a:pt x="1301" y="366"/>
                    <a:pt x="1154" y="1"/>
                    <a:pt x="788" y="1"/>
                  </a:cubicBezTo>
                  <a:close/>
                </a:path>
              </a:pathLst>
            </a:custGeom>
            <a:solidFill>
              <a:srgbClr val="FFFFFF"/>
            </a:solidFill>
            <a:ln w="387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40"/>
            <p:cNvSpPr/>
            <p:nvPr/>
          </p:nvSpPr>
          <p:spPr>
            <a:xfrm>
              <a:off x="2088803" y="1766008"/>
              <a:ext cx="41692" cy="80445"/>
            </a:xfrm>
            <a:custGeom>
              <a:avLst/>
              <a:gdLst/>
              <a:ahLst/>
              <a:cxnLst/>
              <a:rect l="l" t="t" r="r" b="b"/>
              <a:pathLst>
                <a:path w="1263" h="2437" extrusionOk="0">
                  <a:moveTo>
                    <a:pt x="477" y="0"/>
                  </a:moveTo>
                  <a:cubicBezTo>
                    <a:pt x="224" y="0"/>
                    <a:pt x="77" y="173"/>
                    <a:pt x="13" y="282"/>
                  </a:cubicBezTo>
                  <a:cubicBezTo>
                    <a:pt x="25" y="996"/>
                    <a:pt x="25" y="1865"/>
                    <a:pt x="1" y="2437"/>
                  </a:cubicBezTo>
                  <a:cubicBezTo>
                    <a:pt x="1072" y="2365"/>
                    <a:pt x="1263" y="258"/>
                    <a:pt x="739" y="56"/>
                  </a:cubicBezTo>
                  <a:cubicBezTo>
                    <a:pt x="641" y="17"/>
                    <a:pt x="554" y="0"/>
                    <a:pt x="477" y="0"/>
                  </a:cubicBezTo>
                  <a:close/>
                </a:path>
              </a:pathLst>
            </a:custGeom>
            <a:solidFill>
              <a:srgbClr val="FFFFFF"/>
            </a:solidFill>
            <a:ln w="387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40"/>
            <p:cNvSpPr/>
            <p:nvPr/>
          </p:nvSpPr>
          <p:spPr>
            <a:xfrm>
              <a:off x="1874623" y="1739929"/>
              <a:ext cx="30270" cy="51132"/>
            </a:xfrm>
            <a:custGeom>
              <a:avLst/>
              <a:gdLst/>
              <a:ahLst/>
              <a:cxnLst/>
              <a:rect l="l" t="t" r="r" b="b"/>
              <a:pathLst>
                <a:path w="917" h="1549" extrusionOk="0">
                  <a:moveTo>
                    <a:pt x="452" y="0"/>
                  </a:moveTo>
                  <a:cubicBezTo>
                    <a:pt x="202" y="0"/>
                    <a:pt x="0" y="346"/>
                    <a:pt x="0" y="774"/>
                  </a:cubicBezTo>
                  <a:cubicBezTo>
                    <a:pt x="0" y="1191"/>
                    <a:pt x="202" y="1548"/>
                    <a:pt x="452" y="1548"/>
                  </a:cubicBezTo>
                  <a:cubicBezTo>
                    <a:pt x="714" y="1548"/>
                    <a:pt x="917" y="1191"/>
                    <a:pt x="917" y="774"/>
                  </a:cubicBezTo>
                  <a:cubicBezTo>
                    <a:pt x="917" y="346"/>
                    <a:pt x="714" y="0"/>
                    <a:pt x="452"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40"/>
            <p:cNvSpPr/>
            <p:nvPr/>
          </p:nvSpPr>
          <p:spPr>
            <a:xfrm>
              <a:off x="2002345" y="1739929"/>
              <a:ext cx="30303" cy="51132"/>
            </a:xfrm>
            <a:custGeom>
              <a:avLst/>
              <a:gdLst/>
              <a:ahLst/>
              <a:cxnLst/>
              <a:rect l="l" t="t" r="r" b="b"/>
              <a:pathLst>
                <a:path w="918" h="1549" extrusionOk="0">
                  <a:moveTo>
                    <a:pt x="453" y="0"/>
                  </a:moveTo>
                  <a:cubicBezTo>
                    <a:pt x="203" y="0"/>
                    <a:pt x="1" y="346"/>
                    <a:pt x="1" y="774"/>
                  </a:cubicBezTo>
                  <a:cubicBezTo>
                    <a:pt x="1" y="1191"/>
                    <a:pt x="203" y="1548"/>
                    <a:pt x="453" y="1548"/>
                  </a:cubicBezTo>
                  <a:cubicBezTo>
                    <a:pt x="715" y="1548"/>
                    <a:pt x="917" y="1191"/>
                    <a:pt x="917" y="774"/>
                  </a:cubicBezTo>
                  <a:cubicBezTo>
                    <a:pt x="917" y="346"/>
                    <a:pt x="715" y="0"/>
                    <a:pt x="453"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40"/>
            <p:cNvSpPr/>
            <p:nvPr/>
          </p:nvSpPr>
          <p:spPr>
            <a:xfrm>
              <a:off x="1925692" y="1729299"/>
              <a:ext cx="29907" cy="103816"/>
            </a:xfrm>
            <a:custGeom>
              <a:avLst/>
              <a:gdLst/>
              <a:ahLst/>
              <a:cxnLst/>
              <a:rect l="l" t="t" r="r" b="b"/>
              <a:pathLst>
                <a:path w="906" h="3145" extrusionOk="0">
                  <a:moveTo>
                    <a:pt x="537" y="1"/>
                  </a:moveTo>
                  <a:cubicBezTo>
                    <a:pt x="453" y="1"/>
                    <a:pt x="394" y="84"/>
                    <a:pt x="418" y="156"/>
                  </a:cubicBezTo>
                  <a:cubicBezTo>
                    <a:pt x="418" y="168"/>
                    <a:pt x="477" y="858"/>
                    <a:pt x="203" y="1632"/>
                  </a:cubicBezTo>
                  <a:cubicBezTo>
                    <a:pt x="13" y="2180"/>
                    <a:pt x="1" y="2525"/>
                    <a:pt x="132" y="2775"/>
                  </a:cubicBezTo>
                  <a:cubicBezTo>
                    <a:pt x="239" y="2966"/>
                    <a:pt x="429" y="3085"/>
                    <a:pt x="727" y="3144"/>
                  </a:cubicBezTo>
                  <a:lnTo>
                    <a:pt x="751" y="3144"/>
                  </a:lnTo>
                  <a:cubicBezTo>
                    <a:pt x="810" y="3144"/>
                    <a:pt x="870" y="3096"/>
                    <a:pt x="894" y="3037"/>
                  </a:cubicBezTo>
                  <a:cubicBezTo>
                    <a:pt x="906" y="2966"/>
                    <a:pt x="858" y="2894"/>
                    <a:pt x="787" y="2882"/>
                  </a:cubicBezTo>
                  <a:cubicBezTo>
                    <a:pt x="560" y="2835"/>
                    <a:pt x="429" y="2763"/>
                    <a:pt x="370" y="2644"/>
                  </a:cubicBezTo>
                  <a:cubicBezTo>
                    <a:pt x="275" y="2465"/>
                    <a:pt x="310" y="2180"/>
                    <a:pt x="477" y="1715"/>
                  </a:cubicBezTo>
                  <a:cubicBezTo>
                    <a:pt x="751" y="882"/>
                    <a:pt x="679" y="156"/>
                    <a:pt x="679" y="120"/>
                  </a:cubicBezTo>
                  <a:cubicBezTo>
                    <a:pt x="679" y="48"/>
                    <a:pt x="608" y="1"/>
                    <a:pt x="537" y="1"/>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40"/>
            <p:cNvSpPr/>
            <p:nvPr/>
          </p:nvSpPr>
          <p:spPr>
            <a:xfrm>
              <a:off x="1904069" y="1858540"/>
              <a:ext cx="103024" cy="15449"/>
            </a:xfrm>
            <a:custGeom>
              <a:avLst/>
              <a:gdLst/>
              <a:ahLst/>
              <a:cxnLst/>
              <a:rect l="l" t="t" r="r" b="b"/>
              <a:pathLst>
                <a:path w="3121" h="468" extrusionOk="0">
                  <a:moveTo>
                    <a:pt x="157" y="0"/>
                  </a:moveTo>
                  <a:cubicBezTo>
                    <a:pt x="95" y="0"/>
                    <a:pt x="33" y="28"/>
                    <a:pt x="13" y="98"/>
                  </a:cubicBezTo>
                  <a:cubicBezTo>
                    <a:pt x="1" y="170"/>
                    <a:pt x="25" y="241"/>
                    <a:pt x="96" y="277"/>
                  </a:cubicBezTo>
                  <a:cubicBezTo>
                    <a:pt x="132" y="289"/>
                    <a:pt x="680" y="467"/>
                    <a:pt x="1513" y="467"/>
                  </a:cubicBezTo>
                  <a:cubicBezTo>
                    <a:pt x="1942" y="467"/>
                    <a:pt x="2454" y="420"/>
                    <a:pt x="3001" y="277"/>
                  </a:cubicBezTo>
                  <a:cubicBezTo>
                    <a:pt x="3073" y="253"/>
                    <a:pt x="3120" y="182"/>
                    <a:pt x="3109" y="110"/>
                  </a:cubicBezTo>
                  <a:cubicBezTo>
                    <a:pt x="3098" y="46"/>
                    <a:pt x="3030" y="1"/>
                    <a:pt x="2964" y="1"/>
                  </a:cubicBezTo>
                  <a:cubicBezTo>
                    <a:pt x="2957" y="1"/>
                    <a:pt x="2949" y="2"/>
                    <a:pt x="2942" y="3"/>
                  </a:cubicBezTo>
                  <a:cubicBezTo>
                    <a:pt x="2422" y="138"/>
                    <a:pt x="1944" y="183"/>
                    <a:pt x="1538" y="183"/>
                  </a:cubicBezTo>
                  <a:cubicBezTo>
                    <a:pt x="726" y="183"/>
                    <a:pt x="199" y="3"/>
                    <a:pt x="191" y="3"/>
                  </a:cubicBezTo>
                  <a:cubicBezTo>
                    <a:pt x="180" y="1"/>
                    <a:pt x="169" y="0"/>
                    <a:pt x="157"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40"/>
            <p:cNvSpPr/>
            <p:nvPr/>
          </p:nvSpPr>
          <p:spPr>
            <a:xfrm>
              <a:off x="1849831" y="1702394"/>
              <a:ext cx="68034" cy="17132"/>
            </a:xfrm>
            <a:custGeom>
              <a:avLst/>
              <a:gdLst/>
              <a:ahLst/>
              <a:cxnLst/>
              <a:rect l="l" t="t" r="r" b="b"/>
              <a:pathLst>
                <a:path w="2061" h="519" extrusionOk="0">
                  <a:moveTo>
                    <a:pt x="1059" y="1"/>
                  </a:moveTo>
                  <a:cubicBezTo>
                    <a:pt x="752" y="1"/>
                    <a:pt x="408" y="64"/>
                    <a:pt x="96" y="268"/>
                  </a:cubicBezTo>
                  <a:cubicBezTo>
                    <a:pt x="13" y="316"/>
                    <a:pt x="1" y="399"/>
                    <a:pt x="49" y="459"/>
                  </a:cubicBezTo>
                  <a:cubicBezTo>
                    <a:pt x="72" y="506"/>
                    <a:pt x="120" y="518"/>
                    <a:pt x="168" y="518"/>
                  </a:cubicBezTo>
                  <a:cubicBezTo>
                    <a:pt x="180" y="518"/>
                    <a:pt x="215" y="518"/>
                    <a:pt x="239" y="494"/>
                  </a:cubicBezTo>
                  <a:cubicBezTo>
                    <a:pt x="496" y="326"/>
                    <a:pt x="783" y="273"/>
                    <a:pt x="1043" y="273"/>
                  </a:cubicBezTo>
                  <a:cubicBezTo>
                    <a:pt x="1480" y="273"/>
                    <a:pt x="1839" y="423"/>
                    <a:pt x="1846" y="423"/>
                  </a:cubicBezTo>
                  <a:cubicBezTo>
                    <a:pt x="1864" y="429"/>
                    <a:pt x="1882" y="432"/>
                    <a:pt x="1899" y="432"/>
                  </a:cubicBezTo>
                  <a:cubicBezTo>
                    <a:pt x="1955" y="432"/>
                    <a:pt x="2007" y="403"/>
                    <a:pt x="2025" y="340"/>
                  </a:cubicBezTo>
                  <a:cubicBezTo>
                    <a:pt x="2061" y="268"/>
                    <a:pt x="2025" y="197"/>
                    <a:pt x="1954" y="161"/>
                  </a:cubicBezTo>
                  <a:cubicBezTo>
                    <a:pt x="1925" y="154"/>
                    <a:pt x="1537" y="1"/>
                    <a:pt x="1059" y="1"/>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40"/>
            <p:cNvSpPr/>
            <p:nvPr/>
          </p:nvSpPr>
          <p:spPr>
            <a:xfrm>
              <a:off x="1987424" y="1702394"/>
              <a:ext cx="68001" cy="17132"/>
            </a:xfrm>
            <a:custGeom>
              <a:avLst/>
              <a:gdLst/>
              <a:ahLst/>
              <a:cxnLst/>
              <a:rect l="l" t="t" r="r" b="b"/>
              <a:pathLst>
                <a:path w="2060" h="519" extrusionOk="0">
                  <a:moveTo>
                    <a:pt x="1058" y="1"/>
                  </a:moveTo>
                  <a:cubicBezTo>
                    <a:pt x="751" y="1"/>
                    <a:pt x="407" y="64"/>
                    <a:pt x="95" y="268"/>
                  </a:cubicBezTo>
                  <a:cubicBezTo>
                    <a:pt x="12" y="316"/>
                    <a:pt x="0" y="399"/>
                    <a:pt x="48" y="459"/>
                  </a:cubicBezTo>
                  <a:cubicBezTo>
                    <a:pt x="72" y="506"/>
                    <a:pt x="119" y="518"/>
                    <a:pt x="167" y="518"/>
                  </a:cubicBezTo>
                  <a:cubicBezTo>
                    <a:pt x="179" y="518"/>
                    <a:pt x="214" y="518"/>
                    <a:pt x="238" y="494"/>
                  </a:cubicBezTo>
                  <a:cubicBezTo>
                    <a:pt x="495" y="326"/>
                    <a:pt x="783" y="273"/>
                    <a:pt x="1042" y="273"/>
                  </a:cubicBezTo>
                  <a:cubicBezTo>
                    <a:pt x="1479" y="273"/>
                    <a:pt x="1838" y="423"/>
                    <a:pt x="1846" y="423"/>
                  </a:cubicBezTo>
                  <a:cubicBezTo>
                    <a:pt x="1863" y="429"/>
                    <a:pt x="1881" y="432"/>
                    <a:pt x="1899" y="432"/>
                  </a:cubicBezTo>
                  <a:cubicBezTo>
                    <a:pt x="1954" y="432"/>
                    <a:pt x="2006" y="403"/>
                    <a:pt x="2024" y="340"/>
                  </a:cubicBezTo>
                  <a:cubicBezTo>
                    <a:pt x="2060" y="268"/>
                    <a:pt x="2024" y="197"/>
                    <a:pt x="1953" y="161"/>
                  </a:cubicBezTo>
                  <a:cubicBezTo>
                    <a:pt x="1924" y="154"/>
                    <a:pt x="1537" y="1"/>
                    <a:pt x="1058" y="1"/>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40"/>
            <p:cNvSpPr/>
            <p:nvPr/>
          </p:nvSpPr>
          <p:spPr>
            <a:xfrm>
              <a:off x="1920971" y="1726559"/>
              <a:ext cx="55457" cy="18122"/>
            </a:xfrm>
            <a:custGeom>
              <a:avLst/>
              <a:gdLst/>
              <a:ahLst/>
              <a:cxnLst/>
              <a:rect l="l" t="t" r="r" b="b"/>
              <a:pathLst>
                <a:path w="1680" h="549" extrusionOk="0">
                  <a:moveTo>
                    <a:pt x="899" y="0"/>
                  </a:moveTo>
                  <a:cubicBezTo>
                    <a:pt x="565" y="0"/>
                    <a:pt x="258" y="159"/>
                    <a:pt x="84" y="298"/>
                  </a:cubicBezTo>
                  <a:cubicBezTo>
                    <a:pt x="25" y="346"/>
                    <a:pt x="1" y="429"/>
                    <a:pt x="49" y="489"/>
                  </a:cubicBezTo>
                  <a:cubicBezTo>
                    <a:pt x="78" y="526"/>
                    <a:pt x="122" y="544"/>
                    <a:pt x="165" y="544"/>
                  </a:cubicBezTo>
                  <a:cubicBezTo>
                    <a:pt x="191" y="544"/>
                    <a:pt x="217" y="538"/>
                    <a:pt x="239" y="524"/>
                  </a:cubicBezTo>
                  <a:cubicBezTo>
                    <a:pt x="263" y="501"/>
                    <a:pt x="561" y="277"/>
                    <a:pt x="905" y="277"/>
                  </a:cubicBezTo>
                  <a:cubicBezTo>
                    <a:pt x="1078" y="277"/>
                    <a:pt x="1262" y="333"/>
                    <a:pt x="1430" y="501"/>
                  </a:cubicBezTo>
                  <a:cubicBezTo>
                    <a:pt x="1454" y="536"/>
                    <a:pt x="1489" y="548"/>
                    <a:pt x="1525" y="548"/>
                  </a:cubicBezTo>
                  <a:cubicBezTo>
                    <a:pt x="1549" y="548"/>
                    <a:pt x="1584" y="536"/>
                    <a:pt x="1620" y="501"/>
                  </a:cubicBezTo>
                  <a:cubicBezTo>
                    <a:pt x="1680" y="441"/>
                    <a:pt x="1680" y="370"/>
                    <a:pt x="1620" y="310"/>
                  </a:cubicBezTo>
                  <a:cubicBezTo>
                    <a:pt x="1392" y="82"/>
                    <a:pt x="1139" y="0"/>
                    <a:pt x="899"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40"/>
            <p:cNvSpPr/>
            <p:nvPr/>
          </p:nvSpPr>
          <p:spPr>
            <a:xfrm>
              <a:off x="1856136" y="1912877"/>
              <a:ext cx="218328" cy="295142"/>
            </a:xfrm>
            <a:custGeom>
              <a:avLst/>
              <a:gdLst/>
              <a:ahLst/>
              <a:cxnLst/>
              <a:rect l="l" t="t" r="r" b="b"/>
              <a:pathLst>
                <a:path w="6614" h="8941" extrusionOk="0">
                  <a:moveTo>
                    <a:pt x="5858" y="0"/>
                  </a:moveTo>
                  <a:lnTo>
                    <a:pt x="5858" y="0"/>
                  </a:lnTo>
                  <a:cubicBezTo>
                    <a:pt x="5019" y="862"/>
                    <a:pt x="3948" y="1646"/>
                    <a:pt x="3274" y="1646"/>
                  </a:cubicBezTo>
                  <a:cubicBezTo>
                    <a:pt x="3250" y="1646"/>
                    <a:pt x="3226" y="1645"/>
                    <a:pt x="3203" y="1643"/>
                  </a:cubicBezTo>
                  <a:cubicBezTo>
                    <a:pt x="2608" y="1584"/>
                    <a:pt x="1655" y="1024"/>
                    <a:pt x="822" y="333"/>
                  </a:cubicBezTo>
                  <a:lnTo>
                    <a:pt x="822" y="333"/>
                  </a:lnTo>
                  <a:cubicBezTo>
                    <a:pt x="822" y="334"/>
                    <a:pt x="1405" y="3810"/>
                    <a:pt x="405" y="4774"/>
                  </a:cubicBezTo>
                  <a:cubicBezTo>
                    <a:pt x="405" y="4774"/>
                    <a:pt x="0" y="8156"/>
                    <a:pt x="3334" y="8870"/>
                  </a:cubicBezTo>
                  <a:cubicBezTo>
                    <a:pt x="3557" y="8918"/>
                    <a:pt x="3764" y="8940"/>
                    <a:pt x="3955" y="8940"/>
                  </a:cubicBezTo>
                  <a:cubicBezTo>
                    <a:pt x="6614" y="8940"/>
                    <a:pt x="6251" y="4608"/>
                    <a:pt x="6251" y="4608"/>
                  </a:cubicBezTo>
                  <a:cubicBezTo>
                    <a:pt x="6251" y="4608"/>
                    <a:pt x="5203" y="3524"/>
                    <a:pt x="5858" y="0"/>
                  </a:cubicBezTo>
                  <a:close/>
                </a:path>
              </a:pathLst>
            </a:custGeom>
            <a:solidFill>
              <a:srgbClr val="FFFFFF"/>
            </a:solidFill>
            <a:ln w="387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40"/>
            <p:cNvSpPr/>
            <p:nvPr/>
          </p:nvSpPr>
          <p:spPr>
            <a:xfrm>
              <a:off x="1883635" y="1923870"/>
              <a:ext cx="141151" cy="99459"/>
            </a:xfrm>
            <a:custGeom>
              <a:avLst/>
              <a:gdLst/>
              <a:ahLst/>
              <a:cxnLst/>
              <a:rect l="l" t="t" r="r" b="b"/>
              <a:pathLst>
                <a:path w="4276" h="3013" extrusionOk="0">
                  <a:moveTo>
                    <a:pt x="1" y="0"/>
                  </a:moveTo>
                  <a:cubicBezTo>
                    <a:pt x="1" y="1"/>
                    <a:pt x="287" y="1667"/>
                    <a:pt x="120" y="3013"/>
                  </a:cubicBezTo>
                  <a:cubicBezTo>
                    <a:pt x="1108" y="2834"/>
                    <a:pt x="3204" y="2239"/>
                    <a:pt x="4275" y="358"/>
                  </a:cubicBezTo>
                  <a:lnTo>
                    <a:pt x="4275" y="358"/>
                  </a:lnTo>
                  <a:cubicBezTo>
                    <a:pt x="3632" y="911"/>
                    <a:pt x="2935" y="1314"/>
                    <a:pt x="2459" y="1314"/>
                  </a:cubicBezTo>
                  <a:cubicBezTo>
                    <a:pt x="2432" y="1314"/>
                    <a:pt x="2407" y="1313"/>
                    <a:pt x="2382" y="1310"/>
                  </a:cubicBezTo>
                  <a:cubicBezTo>
                    <a:pt x="1787" y="1251"/>
                    <a:pt x="834" y="691"/>
                    <a:pt x="1"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40"/>
            <p:cNvSpPr/>
            <p:nvPr/>
          </p:nvSpPr>
          <p:spPr>
            <a:xfrm>
              <a:off x="1641924" y="2059085"/>
              <a:ext cx="748733" cy="891468"/>
            </a:xfrm>
            <a:custGeom>
              <a:avLst/>
              <a:gdLst/>
              <a:ahLst/>
              <a:cxnLst/>
              <a:rect l="l" t="t" r="r" b="b"/>
              <a:pathLst>
                <a:path w="22682" h="27006" extrusionOk="0">
                  <a:moveTo>
                    <a:pt x="12716" y="0"/>
                  </a:moveTo>
                  <a:cubicBezTo>
                    <a:pt x="12716" y="0"/>
                    <a:pt x="13079" y="4284"/>
                    <a:pt x="10437" y="4284"/>
                  </a:cubicBezTo>
                  <a:cubicBezTo>
                    <a:pt x="10248" y="4284"/>
                    <a:pt x="10044" y="4262"/>
                    <a:pt x="9823" y="4215"/>
                  </a:cubicBezTo>
                  <a:cubicBezTo>
                    <a:pt x="6537" y="3513"/>
                    <a:pt x="6942" y="179"/>
                    <a:pt x="6942" y="179"/>
                  </a:cubicBezTo>
                  <a:lnTo>
                    <a:pt x="6942" y="179"/>
                  </a:lnTo>
                  <a:cubicBezTo>
                    <a:pt x="6942" y="179"/>
                    <a:pt x="2798" y="1322"/>
                    <a:pt x="1405" y="2250"/>
                  </a:cubicBezTo>
                  <a:cubicBezTo>
                    <a:pt x="1" y="3167"/>
                    <a:pt x="655" y="9227"/>
                    <a:pt x="882" y="11775"/>
                  </a:cubicBezTo>
                  <a:cubicBezTo>
                    <a:pt x="1108" y="14311"/>
                    <a:pt x="1715" y="25682"/>
                    <a:pt x="1715" y="25682"/>
                  </a:cubicBezTo>
                  <a:cubicBezTo>
                    <a:pt x="1715" y="25682"/>
                    <a:pt x="5117" y="27006"/>
                    <a:pt x="10023" y="27006"/>
                  </a:cubicBezTo>
                  <a:cubicBezTo>
                    <a:pt x="12280" y="27006"/>
                    <a:pt x="14854" y="26726"/>
                    <a:pt x="17562" y="25908"/>
                  </a:cubicBezTo>
                  <a:lnTo>
                    <a:pt x="18003" y="13883"/>
                  </a:lnTo>
                  <a:cubicBezTo>
                    <a:pt x="18003" y="13883"/>
                    <a:pt x="22170" y="12740"/>
                    <a:pt x="22432" y="12311"/>
                  </a:cubicBezTo>
                  <a:cubicBezTo>
                    <a:pt x="22682" y="11847"/>
                    <a:pt x="21015" y="5215"/>
                    <a:pt x="20455" y="3632"/>
                  </a:cubicBezTo>
                  <a:cubicBezTo>
                    <a:pt x="19884" y="2048"/>
                    <a:pt x="18265" y="1357"/>
                    <a:pt x="17348" y="1227"/>
                  </a:cubicBezTo>
                  <a:cubicBezTo>
                    <a:pt x="16419" y="1084"/>
                    <a:pt x="12717" y="0"/>
                    <a:pt x="1271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 name="Google Shape;3701;p40"/>
            <p:cNvSpPr/>
            <p:nvPr/>
          </p:nvSpPr>
          <p:spPr>
            <a:xfrm>
              <a:off x="1641924" y="2108603"/>
              <a:ext cx="97908" cy="567937"/>
            </a:xfrm>
            <a:custGeom>
              <a:avLst/>
              <a:gdLst/>
              <a:ahLst/>
              <a:cxnLst/>
              <a:rect l="l" t="t" r="r" b="b"/>
              <a:pathLst>
                <a:path w="2966" h="17205" extrusionOk="0">
                  <a:moveTo>
                    <a:pt x="2894" y="0"/>
                  </a:moveTo>
                  <a:lnTo>
                    <a:pt x="2894" y="0"/>
                  </a:lnTo>
                  <a:cubicBezTo>
                    <a:pt x="2298" y="238"/>
                    <a:pt x="1763" y="500"/>
                    <a:pt x="1405" y="739"/>
                  </a:cubicBezTo>
                  <a:cubicBezTo>
                    <a:pt x="1" y="1655"/>
                    <a:pt x="655" y="7716"/>
                    <a:pt x="882" y="10264"/>
                  </a:cubicBezTo>
                  <a:cubicBezTo>
                    <a:pt x="941" y="11049"/>
                    <a:pt x="1048" y="12704"/>
                    <a:pt x="1167" y="14585"/>
                  </a:cubicBezTo>
                  <a:lnTo>
                    <a:pt x="1310" y="17205"/>
                  </a:lnTo>
                  <a:cubicBezTo>
                    <a:pt x="1310" y="17205"/>
                    <a:pt x="2775" y="17050"/>
                    <a:pt x="2894" y="12490"/>
                  </a:cubicBezTo>
                  <a:cubicBezTo>
                    <a:pt x="2965" y="9287"/>
                    <a:pt x="2858" y="1786"/>
                    <a:pt x="28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 name="Google Shape;3702;p40"/>
            <p:cNvSpPr/>
            <p:nvPr/>
          </p:nvSpPr>
          <p:spPr>
            <a:xfrm>
              <a:off x="2236200" y="2347178"/>
              <a:ext cx="73150" cy="169440"/>
            </a:xfrm>
            <a:custGeom>
              <a:avLst/>
              <a:gdLst/>
              <a:ahLst/>
              <a:cxnLst/>
              <a:rect l="l" t="t" r="r" b="b"/>
              <a:pathLst>
                <a:path w="2216" h="5133" extrusionOk="0">
                  <a:moveTo>
                    <a:pt x="608" y="0"/>
                  </a:moveTo>
                  <a:lnTo>
                    <a:pt x="1" y="5132"/>
                  </a:lnTo>
                  <a:cubicBezTo>
                    <a:pt x="1" y="5132"/>
                    <a:pt x="1096" y="4834"/>
                    <a:pt x="2215" y="4477"/>
                  </a:cubicBezTo>
                  <a:lnTo>
                    <a:pt x="1763" y="36"/>
                  </a:lnTo>
                  <a:lnTo>
                    <a:pt x="6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40"/>
            <p:cNvSpPr/>
            <p:nvPr/>
          </p:nvSpPr>
          <p:spPr>
            <a:xfrm>
              <a:off x="2110822" y="2784649"/>
              <a:ext cx="115601" cy="141514"/>
            </a:xfrm>
            <a:custGeom>
              <a:avLst/>
              <a:gdLst/>
              <a:ahLst/>
              <a:cxnLst/>
              <a:rect l="l" t="t" r="r" b="b"/>
              <a:pathLst>
                <a:path w="3502" h="4287" extrusionOk="0">
                  <a:moveTo>
                    <a:pt x="3501" y="0"/>
                  </a:moveTo>
                  <a:lnTo>
                    <a:pt x="3442" y="262"/>
                  </a:lnTo>
                  <a:lnTo>
                    <a:pt x="1" y="893"/>
                  </a:lnTo>
                  <a:lnTo>
                    <a:pt x="1918" y="4286"/>
                  </a:lnTo>
                  <a:cubicBezTo>
                    <a:pt x="2394" y="4167"/>
                    <a:pt x="2870" y="4048"/>
                    <a:pt x="3346" y="3905"/>
                  </a:cubicBezTo>
                  <a:lnTo>
                    <a:pt x="350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 name="Google Shape;3704;p40"/>
            <p:cNvSpPr/>
            <p:nvPr/>
          </p:nvSpPr>
          <p:spPr>
            <a:xfrm>
              <a:off x="1516314" y="1819157"/>
              <a:ext cx="267909" cy="734572"/>
            </a:xfrm>
            <a:custGeom>
              <a:avLst/>
              <a:gdLst/>
              <a:ahLst/>
              <a:cxnLst/>
              <a:rect l="l" t="t" r="r" b="b"/>
              <a:pathLst>
                <a:path w="8116" h="22253" extrusionOk="0">
                  <a:moveTo>
                    <a:pt x="6180" y="1"/>
                  </a:moveTo>
                  <a:cubicBezTo>
                    <a:pt x="5936" y="1"/>
                    <a:pt x="5645" y="815"/>
                    <a:pt x="5508" y="1315"/>
                  </a:cubicBezTo>
                  <a:cubicBezTo>
                    <a:pt x="5341" y="1922"/>
                    <a:pt x="4818" y="2994"/>
                    <a:pt x="4782" y="3339"/>
                  </a:cubicBezTo>
                  <a:cubicBezTo>
                    <a:pt x="4782" y="3339"/>
                    <a:pt x="4520" y="5185"/>
                    <a:pt x="4329" y="6018"/>
                  </a:cubicBezTo>
                  <a:cubicBezTo>
                    <a:pt x="4139" y="6851"/>
                    <a:pt x="746" y="15341"/>
                    <a:pt x="329" y="18210"/>
                  </a:cubicBezTo>
                  <a:cubicBezTo>
                    <a:pt x="0" y="20472"/>
                    <a:pt x="1566" y="22252"/>
                    <a:pt x="3339" y="22252"/>
                  </a:cubicBezTo>
                  <a:cubicBezTo>
                    <a:pt x="3816" y="22252"/>
                    <a:pt x="4308" y="22124"/>
                    <a:pt x="4782" y="21841"/>
                  </a:cubicBezTo>
                  <a:cubicBezTo>
                    <a:pt x="6996" y="20496"/>
                    <a:pt x="6711" y="7554"/>
                    <a:pt x="6711" y="7554"/>
                  </a:cubicBezTo>
                  <a:cubicBezTo>
                    <a:pt x="6711" y="7554"/>
                    <a:pt x="7127" y="7090"/>
                    <a:pt x="7127" y="5554"/>
                  </a:cubicBezTo>
                  <a:cubicBezTo>
                    <a:pt x="7127" y="5554"/>
                    <a:pt x="7913" y="5280"/>
                    <a:pt x="8008" y="4804"/>
                  </a:cubicBezTo>
                  <a:cubicBezTo>
                    <a:pt x="8092" y="4315"/>
                    <a:pt x="8008" y="4006"/>
                    <a:pt x="8008" y="4006"/>
                  </a:cubicBezTo>
                  <a:cubicBezTo>
                    <a:pt x="8008" y="4006"/>
                    <a:pt x="8116" y="3315"/>
                    <a:pt x="7818" y="3220"/>
                  </a:cubicBezTo>
                  <a:cubicBezTo>
                    <a:pt x="7818" y="3220"/>
                    <a:pt x="7663" y="2327"/>
                    <a:pt x="7342" y="2196"/>
                  </a:cubicBezTo>
                  <a:cubicBezTo>
                    <a:pt x="7295" y="2178"/>
                    <a:pt x="7242" y="2170"/>
                    <a:pt x="7184" y="2170"/>
                  </a:cubicBezTo>
                  <a:cubicBezTo>
                    <a:pt x="6826" y="2170"/>
                    <a:pt x="6306" y="2470"/>
                    <a:pt x="6306" y="2470"/>
                  </a:cubicBezTo>
                  <a:cubicBezTo>
                    <a:pt x="6306" y="2470"/>
                    <a:pt x="6580" y="613"/>
                    <a:pt x="6330" y="124"/>
                  </a:cubicBezTo>
                  <a:cubicBezTo>
                    <a:pt x="6283" y="38"/>
                    <a:pt x="6233" y="1"/>
                    <a:pt x="6180" y="1"/>
                  </a:cubicBezTo>
                  <a:close/>
                </a:path>
              </a:pathLst>
            </a:custGeom>
            <a:solidFill>
              <a:srgbClr val="FFFFFF"/>
            </a:solidFill>
            <a:ln w="387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40"/>
            <p:cNvSpPr/>
            <p:nvPr/>
          </p:nvSpPr>
          <p:spPr>
            <a:xfrm>
              <a:off x="2231479" y="2342028"/>
              <a:ext cx="25187" cy="178881"/>
            </a:xfrm>
            <a:custGeom>
              <a:avLst/>
              <a:gdLst/>
              <a:ahLst/>
              <a:cxnLst/>
              <a:rect l="l" t="t" r="r" b="b"/>
              <a:pathLst>
                <a:path w="763" h="5419" extrusionOk="0">
                  <a:moveTo>
                    <a:pt x="613" y="0"/>
                  </a:moveTo>
                  <a:cubicBezTo>
                    <a:pt x="547" y="0"/>
                    <a:pt x="477" y="55"/>
                    <a:pt x="477" y="121"/>
                  </a:cubicBezTo>
                  <a:lnTo>
                    <a:pt x="1" y="5276"/>
                  </a:lnTo>
                  <a:cubicBezTo>
                    <a:pt x="1" y="5348"/>
                    <a:pt x="49" y="5407"/>
                    <a:pt x="144" y="5419"/>
                  </a:cubicBezTo>
                  <a:cubicBezTo>
                    <a:pt x="203" y="5419"/>
                    <a:pt x="263" y="5371"/>
                    <a:pt x="275" y="5300"/>
                  </a:cubicBezTo>
                  <a:lnTo>
                    <a:pt x="751" y="156"/>
                  </a:lnTo>
                  <a:cubicBezTo>
                    <a:pt x="763" y="73"/>
                    <a:pt x="703" y="2"/>
                    <a:pt x="632" y="2"/>
                  </a:cubicBezTo>
                  <a:cubicBezTo>
                    <a:pt x="626" y="1"/>
                    <a:pt x="619" y="0"/>
                    <a:pt x="613"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40"/>
            <p:cNvSpPr/>
            <p:nvPr/>
          </p:nvSpPr>
          <p:spPr>
            <a:xfrm>
              <a:off x="2236200" y="2341764"/>
              <a:ext cx="59385" cy="121378"/>
            </a:xfrm>
            <a:custGeom>
              <a:avLst/>
              <a:gdLst/>
              <a:ahLst/>
              <a:cxnLst/>
              <a:rect l="l" t="t" r="r" b="b"/>
              <a:pathLst>
                <a:path w="1799" h="3677" extrusionOk="0">
                  <a:moveTo>
                    <a:pt x="1638" y="1"/>
                  </a:moveTo>
                  <a:cubicBezTo>
                    <a:pt x="1587" y="1"/>
                    <a:pt x="1540" y="28"/>
                    <a:pt x="1513" y="81"/>
                  </a:cubicBezTo>
                  <a:lnTo>
                    <a:pt x="25" y="3474"/>
                  </a:lnTo>
                  <a:cubicBezTo>
                    <a:pt x="1" y="3558"/>
                    <a:pt x="25" y="3629"/>
                    <a:pt x="96" y="3653"/>
                  </a:cubicBezTo>
                  <a:cubicBezTo>
                    <a:pt x="132" y="3677"/>
                    <a:pt x="144" y="3677"/>
                    <a:pt x="156" y="3677"/>
                  </a:cubicBezTo>
                  <a:cubicBezTo>
                    <a:pt x="203" y="3677"/>
                    <a:pt x="251" y="3641"/>
                    <a:pt x="275" y="3582"/>
                  </a:cubicBezTo>
                  <a:lnTo>
                    <a:pt x="1763" y="188"/>
                  </a:lnTo>
                  <a:cubicBezTo>
                    <a:pt x="1799" y="117"/>
                    <a:pt x="1763" y="33"/>
                    <a:pt x="1691" y="10"/>
                  </a:cubicBezTo>
                  <a:cubicBezTo>
                    <a:pt x="1674" y="4"/>
                    <a:pt x="1656" y="1"/>
                    <a:pt x="1638" y="1"/>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40"/>
            <p:cNvSpPr/>
            <p:nvPr/>
          </p:nvSpPr>
          <p:spPr>
            <a:xfrm>
              <a:off x="1720525" y="1925454"/>
              <a:ext cx="53113" cy="11025"/>
            </a:xfrm>
            <a:custGeom>
              <a:avLst/>
              <a:gdLst/>
              <a:ahLst/>
              <a:cxnLst/>
              <a:rect l="l" t="t" r="r" b="b"/>
              <a:pathLst>
                <a:path w="1609" h="334" fill="none" extrusionOk="0">
                  <a:moveTo>
                    <a:pt x="1" y="333"/>
                  </a:moveTo>
                  <a:lnTo>
                    <a:pt x="1608" y="0"/>
                  </a:lnTo>
                </a:path>
              </a:pathLst>
            </a:custGeom>
            <a:noFill/>
            <a:ln w="3875" cap="flat" cmpd="sng">
              <a:solidFill>
                <a:srgbClr val="060606"/>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40"/>
            <p:cNvSpPr/>
            <p:nvPr/>
          </p:nvSpPr>
          <p:spPr>
            <a:xfrm>
              <a:off x="1732310" y="1951368"/>
              <a:ext cx="47600" cy="11058"/>
            </a:xfrm>
            <a:custGeom>
              <a:avLst/>
              <a:gdLst/>
              <a:ahLst/>
              <a:cxnLst/>
              <a:rect l="l" t="t" r="r" b="b"/>
              <a:pathLst>
                <a:path w="1442" h="335" fill="none" extrusionOk="0">
                  <a:moveTo>
                    <a:pt x="1" y="334"/>
                  </a:moveTo>
                  <a:lnTo>
                    <a:pt x="1442" y="1"/>
                  </a:lnTo>
                </a:path>
              </a:pathLst>
            </a:custGeom>
            <a:noFill/>
            <a:ln w="3875" cap="flat" cmpd="sng">
              <a:solidFill>
                <a:srgbClr val="060606"/>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40"/>
            <p:cNvSpPr/>
            <p:nvPr/>
          </p:nvSpPr>
          <p:spPr>
            <a:xfrm>
              <a:off x="2087647" y="2397092"/>
              <a:ext cx="538855" cy="417048"/>
            </a:xfrm>
            <a:custGeom>
              <a:avLst/>
              <a:gdLst/>
              <a:ahLst/>
              <a:cxnLst/>
              <a:rect l="l" t="t" r="r" b="b"/>
              <a:pathLst>
                <a:path w="16324" h="12634" extrusionOk="0">
                  <a:moveTo>
                    <a:pt x="15276" y="1"/>
                  </a:moveTo>
                  <a:lnTo>
                    <a:pt x="0" y="2036"/>
                  </a:lnTo>
                  <a:lnTo>
                    <a:pt x="703" y="12633"/>
                  </a:lnTo>
                  <a:lnTo>
                    <a:pt x="16324" y="10883"/>
                  </a:lnTo>
                  <a:lnTo>
                    <a:pt x="152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40"/>
            <p:cNvSpPr/>
            <p:nvPr/>
          </p:nvSpPr>
          <p:spPr>
            <a:xfrm>
              <a:off x="2087647" y="2464304"/>
              <a:ext cx="538855" cy="349840"/>
            </a:xfrm>
            <a:custGeom>
              <a:avLst/>
              <a:gdLst/>
              <a:ahLst/>
              <a:cxnLst/>
              <a:rect l="l" t="t" r="r" b="b"/>
              <a:pathLst>
                <a:path w="16324" h="10598" extrusionOk="0">
                  <a:moveTo>
                    <a:pt x="0" y="0"/>
                  </a:moveTo>
                  <a:lnTo>
                    <a:pt x="703" y="10597"/>
                  </a:lnTo>
                  <a:lnTo>
                    <a:pt x="16324" y="8847"/>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40"/>
            <p:cNvSpPr/>
            <p:nvPr/>
          </p:nvSpPr>
          <p:spPr>
            <a:xfrm>
              <a:off x="2303808" y="2553930"/>
              <a:ext cx="108108" cy="108108"/>
            </a:xfrm>
            <a:custGeom>
              <a:avLst/>
              <a:gdLst/>
              <a:ahLst/>
              <a:cxnLst/>
              <a:rect l="l" t="t" r="r" b="b"/>
              <a:pathLst>
                <a:path w="3275" h="3275" extrusionOk="0">
                  <a:moveTo>
                    <a:pt x="1644" y="0"/>
                  </a:moveTo>
                  <a:cubicBezTo>
                    <a:pt x="739" y="0"/>
                    <a:pt x="1" y="726"/>
                    <a:pt x="1" y="1631"/>
                  </a:cubicBezTo>
                  <a:cubicBezTo>
                    <a:pt x="1" y="2536"/>
                    <a:pt x="739" y="3274"/>
                    <a:pt x="1644" y="3274"/>
                  </a:cubicBezTo>
                  <a:cubicBezTo>
                    <a:pt x="2537" y="3274"/>
                    <a:pt x="3275" y="2536"/>
                    <a:pt x="3275" y="1631"/>
                  </a:cubicBezTo>
                  <a:cubicBezTo>
                    <a:pt x="3275" y="726"/>
                    <a:pt x="2537" y="0"/>
                    <a:pt x="1644" y="0"/>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40"/>
            <p:cNvSpPr/>
            <p:nvPr/>
          </p:nvSpPr>
          <p:spPr>
            <a:xfrm>
              <a:off x="2273536" y="2626589"/>
              <a:ext cx="240181" cy="210967"/>
            </a:xfrm>
            <a:custGeom>
              <a:avLst/>
              <a:gdLst/>
              <a:ahLst/>
              <a:cxnLst/>
              <a:rect l="l" t="t" r="r" b="b"/>
              <a:pathLst>
                <a:path w="7276" h="6391" extrusionOk="0">
                  <a:moveTo>
                    <a:pt x="3622" y="1"/>
                  </a:moveTo>
                  <a:cubicBezTo>
                    <a:pt x="3618" y="1"/>
                    <a:pt x="3613" y="1"/>
                    <a:pt x="3608" y="2"/>
                  </a:cubicBezTo>
                  <a:cubicBezTo>
                    <a:pt x="3108" y="61"/>
                    <a:pt x="3525" y="1728"/>
                    <a:pt x="3525" y="1728"/>
                  </a:cubicBezTo>
                  <a:cubicBezTo>
                    <a:pt x="3525" y="1728"/>
                    <a:pt x="2865" y="335"/>
                    <a:pt x="2303" y="335"/>
                  </a:cubicBezTo>
                  <a:cubicBezTo>
                    <a:pt x="2261" y="335"/>
                    <a:pt x="2220" y="343"/>
                    <a:pt x="2180" y="359"/>
                  </a:cubicBezTo>
                  <a:cubicBezTo>
                    <a:pt x="1584" y="585"/>
                    <a:pt x="2799" y="2633"/>
                    <a:pt x="2799" y="2633"/>
                  </a:cubicBezTo>
                  <a:cubicBezTo>
                    <a:pt x="2799" y="2633"/>
                    <a:pt x="1412" y="954"/>
                    <a:pt x="974" y="954"/>
                  </a:cubicBezTo>
                  <a:cubicBezTo>
                    <a:pt x="953" y="954"/>
                    <a:pt x="934" y="958"/>
                    <a:pt x="918" y="966"/>
                  </a:cubicBezTo>
                  <a:cubicBezTo>
                    <a:pt x="560" y="1145"/>
                    <a:pt x="1620" y="3074"/>
                    <a:pt x="1620" y="3074"/>
                  </a:cubicBezTo>
                  <a:cubicBezTo>
                    <a:pt x="1620" y="3074"/>
                    <a:pt x="695" y="2012"/>
                    <a:pt x="337" y="2012"/>
                  </a:cubicBezTo>
                  <a:cubicBezTo>
                    <a:pt x="313" y="2012"/>
                    <a:pt x="293" y="2016"/>
                    <a:pt x="275" y="2026"/>
                  </a:cubicBezTo>
                  <a:cubicBezTo>
                    <a:pt x="1" y="2169"/>
                    <a:pt x="513" y="3466"/>
                    <a:pt x="1692" y="4943"/>
                  </a:cubicBezTo>
                  <a:cubicBezTo>
                    <a:pt x="2804" y="6351"/>
                    <a:pt x="3755" y="6384"/>
                    <a:pt x="3840" y="6384"/>
                  </a:cubicBezTo>
                  <a:cubicBezTo>
                    <a:pt x="3844" y="6384"/>
                    <a:pt x="3847" y="6383"/>
                    <a:pt x="3847" y="6383"/>
                  </a:cubicBezTo>
                  <a:cubicBezTo>
                    <a:pt x="3847" y="6383"/>
                    <a:pt x="3896" y="6390"/>
                    <a:pt x="3982" y="6390"/>
                  </a:cubicBezTo>
                  <a:cubicBezTo>
                    <a:pt x="4308" y="6390"/>
                    <a:pt x="5163" y="6294"/>
                    <a:pt x="5906" y="5371"/>
                  </a:cubicBezTo>
                  <a:cubicBezTo>
                    <a:pt x="6847" y="4240"/>
                    <a:pt x="7276" y="2276"/>
                    <a:pt x="6811" y="2097"/>
                  </a:cubicBezTo>
                  <a:cubicBezTo>
                    <a:pt x="6780" y="2085"/>
                    <a:pt x="6747" y="2080"/>
                    <a:pt x="6713" y="2080"/>
                  </a:cubicBezTo>
                  <a:cubicBezTo>
                    <a:pt x="6235" y="2080"/>
                    <a:pt x="5549" y="3181"/>
                    <a:pt x="5549" y="3181"/>
                  </a:cubicBezTo>
                  <a:cubicBezTo>
                    <a:pt x="5549" y="3181"/>
                    <a:pt x="4135" y="1"/>
                    <a:pt x="3622" y="1"/>
                  </a:cubicBezTo>
                  <a:close/>
                </a:path>
              </a:pathLst>
            </a:custGeom>
            <a:solidFill>
              <a:srgbClr val="FFFFFF"/>
            </a:solidFill>
            <a:ln w="387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40"/>
            <p:cNvSpPr/>
            <p:nvPr/>
          </p:nvSpPr>
          <p:spPr>
            <a:xfrm>
              <a:off x="1828605" y="1806744"/>
              <a:ext cx="64105" cy="45224"/>
            </a:xfrm>
            <a:custGeom>
              <a:avLst/>
              <a:gdLst/>
              <a:ahLst/>
              <a:cxnLst/>
              <a:rect l="l" t="t" r="r" b="b"/>
              <a:pathLst>
                <a:path w="1942" h="1370" extrusionOk="0">
                  <a:moveTo>
                    <a:pt x="965" y="0"/>
                  </a:moveTo>
                  <a:cubicBezTo>
                    <a:pt x="442" y="0"/>
                    <a:pt x="1" y="298"/>
                    <a:pt x="1" y="679"/>
                  </a:cubicBezTo>
                  <a:cubicBezTo>
                    <a:pt x="1" y="1060"/>
                    <a:pt x="442" y="1370"/>
                    <a:pt x="965" y="1370"/>
                  </a:cubicBezTo>
                  <a:cubicBezTo>
                    <a:pt x="1501" y="1370"/>
                    <a:pt x="1942" y="1060"/>
                    <a:pt x="1942" y="679"/>
                  </a:cubicBezTo>
                  <a:cubicBezTo>
                    <a:pt x="1942" y="298"/>
                    <a:pt x="1501" y="0"/>
                    <a:pt x="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40"/>
            <p:cNvSpPr/>
            <p:nvPr/>
          </p:nvSpPr>
          <p:spPr>
            <a:xfrm>
              <a:off x="2013338" y="1806744"/>
              <a:ext cx="64105" cy="45224"/>
            </a:xfrm>
            <a:custGeom>
              <a:avLst/>
              <a:gdLst/>
              <a:ahLst/>
              <a:cxnLst/>
              <a:rect l="l" t="t" r="r" b="b"/>
              <a:pathLst>
                <a:path w="1942" h="1370" extrusionOk="0">
                  <a:moveTo>
                    <a:pt x="965" y="0"/>
                  </a:moveTo>
                  <a:cubicBezTo>
                    <a:pt x="441" y="0"/>
                    <a:pt x="1" y="298"/>
                    <a:pt x="1" y="679"/>
                  </a:cubicBezTo>
                  <a:cubicBezTo>
                    <a:pt x="1" y="1060"/>
                    <a:pt x="441" y="1370"/>
                    <a:pt x="965" y="1370"/>
                  </a:cubicBezTo>
                  <a:cubicBezTo>
                    <a:pt x="1501" y="1370"/>
                    <a:pt x="1942" y="1060"/>
                    <a:pt x="1942" y="679"/>
                  </a:cubicBezTo>
                  <a:cubicBezTo>
                    <a:pt x="1942" y="298"/>
                    <a:pt x="1501" y="0"/>
                    <a:pt x="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40"/>
            <p:cNvSpPr/>
            <p:nvPr/>
          </p:nvSpPr>
          <p:spPr>
            <a:xfrm>
              <a:off x="1804242" y="1699423"/>
              <a:ext cx="131710" cy="131710"/>
            </a:xfrm>
            <a:custGeom>
              <a:avLst/>
              <a:gdLst/>
              <a:ahLst/>
              <a:cxnLst/>
              <a:rect l="l" t="t" r="r" b="b"/>
              <a:pathLst>
                <a:path w="3990" h="3990" extrusionOk="0">
                  <a:moveTo>
                    <a:pt x="1989" y="275"/>
                  </a:moveTo>
                  <a:cubicBezTo>
                    <a:pt x="2942" y="275"/>
                    <a:pt x="3716" y="1049"/>
                    <a:pt x="3716" y="2001"/>
                  </a:cubicBezTo>
                  <a:cubicBezTo>
                    <a:pt x="3716" y="2954"/>
                    <a:pt x="2942" y="3728"/>
                    <a:pt x="1989" y="3728"/>
                  </a:cubicBezTo>
                  <a:cubicBezTo>
                    <a:pt x="1037" y="3728"/>
                    <a:pt x="263" y="2954"/>
                    <a:pt x="263" y="2001"/>
                  </a:cubicBezTo>
                  <a:cubicBezTo>
                    <a:pt x="263" y="1049"/>
                    <a:pt x="1037" y="275"/>
                    <a:pt x="1989" y="275"/>
                  </a:cubicBezTo>
                  <a:close/>
                  <a:moveTo>
                    <a:pt x="1989" y="1"/>
                  </a:moveTo>
                  <a:cubicBezTo>
                    <a:pt x="894" y="1"/>
                    <a:pt x="1" y="894"/>
                    <a:pt x="1" y="2001"/>
                  </a:cubicBezTo>
                  <a:cubicBezTo>
                    <a:pt x="1" y="3097"/>
                    <a:pt x="894" y="3990"/>
                    <a:pt x="1989" y="3990"/>
                  </a:cubicBezTo>
                  <a:cubicBezTo>
                    <a:pt x="3096" y="3990"/>
                    <a:pt x="3989" y="3097"/>
                    <a:pt x="3989" y="2001"/>
                  </a:cubicBezTo>
                  <a:cubicBezTo>
                    <a:pt x="3989" y="894"/>
                    <a:pt x="3096" y="1"/>
                    <a:pt x="1989" y="1"/>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40"/>
            <p:cNvSpPr/>
            <p:nvPr/>
          </p:nvSpPr>
          <p:spPr>
            <a:xfrm>
              <a:off x="1961873" y="1699423"/>
              <a:ext cx="131677" cy="131710"/>
            </a:xfrm>
            <a:custGeom>
              <a:avLst/>
              <a:gdLst/>
              <a:ahLst/>
              <a:cxnLst/>
              <a:rect l="l" t="t" r="r" b="b"/>
              <a:pathLst>
                <a:path w="3989" h="3990" extrusionOk="0">
                  <a:moveTo>
                    <a:pt x="2000" y="275"/>
                  </a:moveTo>
                  <a:cubicBezTo>
                    <a:pt x="2953" y="275"/>
                    <a:pt x="3727" y="1049"/>
                    <a:pt x="3727" y="2001"/>
                  </a:cubicBezTo>
                  <a:cubicBezTo>
                    <a:pt x="3727" y="2954"/>
                    <a:pt x="2953" y="3728"/>
                    <a:pt x="2000" y="3728"/>
                  </a:cubicBezTo>
                  <a:cubicBezTo>
                    <a:pt x="1048" y="3728"/>
                    <a:pt x="274" y="2954"/>
                    <a:pt x="274" y="2001"/>
                  </a:cubicBezTo>
                  <a:cubicBezTo>
                    <a:pt x="274" y="1049"/>
                    <a:pt x="1048" y="275"/>
                    <a:pt x="2000" y="275"/>
                  </a:cubicBezTo>
                  <a:close/>
                  <a:moveTo>
                    <a:pt x="2000" y="1"/>
                  </a:moveTo>
                  <a:cubicBezTo>
                    <a:pt x="893" y="1"/>
                    <a:pt x="0" y="894"/>
                    <a:pt x="0" y="2001"/>
                  </a:cubicBezTo>
                  <a:cubicBezTo>
                    <a:pt x="0" y="3097"/>
                    <a:pt x="893" y="3990"/>
                    <a:pt x="2000" y="3990"/>
                  </a:cubicBezTo>
                  <a:cubicBezTo>
                    <a:pt x="3096" y="3990"/>
                    <a:pt x="3989" y="3097"/>
                    <a:pt x="3989" y="2001"/>
                  </a:cubicBezTo>
                  <a:cubicBezTo>
                    <a:pt x="3989" y="894"/>
                    <a:pt x="3096" y="1"/>
                    <a:pt x="2000" y="1"/>
                  </a:cubicBezTo>
                  <a:close/>
                </a:path>
              </a:pathLst>
            </a:custGeom>
            <a:solidFill>
              <a:srgbClr val="0606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40"/>
            <p:cNvSpPr/>
            <p:nvPr/>
          </p:nvSpPr>
          <p:spPr>
            <a:xfrm>
              <a:off x="2012975" y="1490823"/>
              <a:ext cx="49152" cy="42649"/>
            </a:xfrm>
            <a:custGeom>
              <a:avLst/>
              <a:gdLst/>
              <a:ahLst/>
              <a:cxnLst/>
              <a:rect l="l" t="t" r="r" b="b"/>
              <a:pathLst>
                <a:path w="1489" h="1292" extrusionOk="0">
                  <a:moveTo>
                    <a:pt x="667" y="992"/>
                  </a:moveTo>
                  <a:lnTo>
                    <a:pt x="667" y="992"/>
                  </a:lnTo>
                  <a:cubicBezTo>
                    <a:pt x="680" y="1006"/>
                    <a:pt x="691" y="1020"/>
                    <a:pt x="702" y="1034"/>
                  </a:cubicBezTo>
                  <a:cubicBezTo>
                    <a:pt x="690" y="1021"/>
                    <a:pt x="678" y="1006"/>
                    <a:pt x="667" y="992"/>
                  </a:cubicBezTo>
                  <a:close/>
                  <a:moveTo>
                    <a:pt x="441" y="1"/>
                  </a:moveTo>
                  <a:cubicBezTo>
                    <a:pt x="414" y="1"/>
                    <a:pt x="387" y="4"/>
                    <a:pt x="357" y="10"/>
                  </a:cubicBezTo>
                  <a:cubicBezTo>
                    <a:pt x="298" y="10"/>
                    <a:pt x="250" y="22"/>
                    <a:pt x="214" y="57"/>
                  </a:cubicBezTo>
                  <a:cubicBezTo>
                    <a:pt x="119" y="105"/>
                    <a:pt x="48" y="200"/>
                    <a:pt x="36" y="295"/>
                  </a:cubicBezTo>
                  <a:cubicBezTo>
                    <a:pt x="0" y="403"/>
                    <a:pt x="12" y="522"/>
                    <a:pt x="71" y="605"/>
                  </a:cubicBezTo>
                  <a:cubicBezTo>
                    <a:pt x="131" y="700"/>
                    <a:pt x="214" y="784"/>
                    <a:pt x="310" y="795"/>
                  </a:cubicBezTo>
                  <a:cubicBezTo>
                    <a:pt x="369" y="819"/>
                    <a:pt x="429" y="831"/>
                    <a:pt x="488" y="855"/>
                  </a:cubicBezTo>
                  <a:lnTo>
                    <a:pt x="405" y="807"/>
                  </a:lnTo>
                  <a:lnTo>
                    <a:pt x="405" y="807"/>
                  </a:lnTo>
                  <a:cubicBezTo>
                    <a:pt x="476" y="843"/>
                    <a:pt x="548" y="891"/>
                    <a:pt x="607" y="938"/>
                  </a:cubicBezTo>
                  <a:cubicBezTo>
                    <a:pt x="583" y="915"/>
                    <a:pt x="548" y="891"/>
                    <a:pt x="536" y="879"/>
                  </a:cubicBezTo>
                  <a:lnTo>
                    <a:pt x="536" y="879"/>
                  </a:lnTo>
                  <a:cubicBezTo>
                    <a:pt x="575" y="902"/>
                    <a:pt x="615" y="937"/>
                    <a:pt x="651" y="974"/>
                  </a:cubicBezTo>
                  <a:lnTo>
                    <a:pt x="651" y="974"/>
                  </a:lnTo>
                  <a:lnTo>
                    <a:pt x="726" y="1093"/>
                  </a:lnTo>
                  <a:cubicBezTo>
                    <a:pt x="774" y="1188"/>
                    <a:pt x="881" y="1260"/>
                    <a:pt x="964" y="1272"/>
                  </a:cubicBezTo>
                  <a:cubicBezTo>
                    <a:pt x="1005" y="1285"/>
                    <a:pt x="1046" y="1292"/>
                    <a:pt x="1088" y="1292"/>
                  </a:cubicBezTo>
                  <a:cubicBezTo>
                    <a:pt x="1158" y="1292"/>
                    <a:pt x="1226" y="1273"/>
                    <a:pt x="1286" y="1236"/>
                  </a:cubicBezTo>
                  <a:cubicBezTo>
                    <a:pt x="1369" y="1176"/>
                    <a:pt x="1441" y="1093"/>
                    <a:pt x="1464" y="986"/>
                  </a:cubicBezTo>
                  <a:cubicBezTo>
                    <a:pt x="1488" y="891"/>
                    <a:pt x="1476" y="784"/>
                    <a:pt x="1417" y="676"/>
                  </a:cubicBezTo>
                  <a:cubicBezTo>
                    <a:pt x="1369" y="593"/>
                    <a:pt x="1310" y="498"/>
                    <a:pt x="1238" y="426"/>
                  </a:cubicBezTo>
                  <a:cubicBezTo>
                    <a:pt x="1167" y="355"/>
                    <a:pt x="1083" y="272"/>
                    <a:pt x="1000" y="212"/>
                  </a:cubicBezTo>
                  <a:cubicBezTo>
                    <a:pt x="941" y="176"/>
                    <a:pt x="881" y="141"/>
                    <a:pt x="822" y="117"/>
                  </a:cubicBezTo>
                  <a:cubicBezTo>
                    <a:pt x="726" y="69"/>
                    <a:pt x="631" y="22"/>
                    <a:pt x="524" y="10"/>
                  </a:cubicBezTo>
                  <a:cubicBezTo>
                    <a:pt x="494" y="4"/>
                    <a:pt x="467" y="1"/>
                    <a:pt x="44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40"/>
            <p:cNvSpPr/>
            <p:nvPr/>
          </p:nvSpPr>
          <p:spPr>
            <a:xfrm>
              <a:off x="2042817" y="1541826"/>
              <a:ext cx="34627" cy="26375"/>
            </a:xfrm>
            <a:custGeom>
              <a:avLst/>
              <a:gdLst/>
              <a:ahLst/>
              <a:cxnLst/>
              <a:rect l="l" t="t" r="r" b="b"/>
              <a:pathLst>
                <a:path w="1049" h="799" extrusionOk="0">
                  <a:moveTo>
                    <a:pt x="525" y="1"/>
                  </a:moveTo>
                  <a:cubicBezTo>
                    <a:pt x="25" y="1"/>
                    <a:pt x="1" y="798"/>
                    <a:pt x="525" y="798"/>
                  </a:cubicBezTo>
                  <a:cubicBezTo>
                    <a:pt x="1049" y="798"/>
                    <a:pt x="1049" y="1"/>
                    <a:pt x="5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40"/>
            <p:cNvSpPr/>
            <p:nvPr/>
          </p:nvSpPr>
          <p:spPr>
            <a:xfrm>
              <a:off x="2107289" y="1594974"/>
              <a:ext cx="43276" cy="41031"/>
            </a:xfrm>
            <a:custGeom>
              <a:avLst/>
              <a:gdLst/>
              <a:ahLst/>
              <a:cxnLst/>
              <a:rect l="l" t="t" r="r" b="b"/>
              <a:pathLst>
                <a:path w="1311" h="1243" extrusionOk="0">
                  <a:moveTo>
                    <a:pt x="453" y="1"/>
                  </a:moveTo>
                  <a:cubicBezTo>
                    <a:pt x="426" y="1"/>
                    <a:pt x="399" y="4"/>
                    <a:pt x="370" y="10"/>
                  </a:cubicBezTo>
                  <a:cubicBezTo>
                    <a:pt x="310" y="10"/>
                    <a:pt x="274" y="22"/>
                    <a:pt x="227" y="57"/>
                  </a:cubicBezTo>
                  <a:cubicBezTo>
                    <a:pt x="179" y="81"/>
                    <a:pt x="131" y="117"/>
                    <a:pt x="108" y="153"/>
                  </a:cubicBezTo>
                  <a:cubicBezTo>
                    <a:pt x="72" y="200"/>
                    <a:pt x="48" y="248"/>
                    <a:pt x="36" y="296"/>
                  </a:cubicBezTo>
                  <a:cubicBezTo>
                    <a:pt x="1" y="391"/>
                    <a:pt x="12" y="510"/>
                    <a:pt x="72" y="605"/>
                  </a:cubicBezTo>
                  <a:cubicBezTo>
                    <a:pt x="96" y="629"/>
                    <a:pt x="120" y="665"/>
                    <a:pt x="131" y="677"/>
                  </a:cubicBezTo>
                  <a:cubicBezTo>
                    <a:pt x="167" y="677"/>
                    <a:pt x="227" y="712"/>
                    <a:pt x="298" y="736"/>
                  </a:cubicBezTo>
                  <a:cubicBezTo>
                    <a:pt x="328" y="736"/>
                    <a:pt x="357" y="745"/>
                    <a:pt x="384" y="758"/>
                  </a:cubicBezTo>
                  <a:lnTo>
                    <a:pt x="384" y="758"/>
                  </a:lnTo>
                  <a:lnTo>
                    <a:pt x="346" y="736"/>
                  </a:lnTo>
                  <a:lnTo>
                    <a:pt x="346" y="736"/>
                  </a:lnTo>
                  <a:cubicBezTo>
                    <a:pt x="365" y="746"/>
                    <a:pt x="382" y="755"/>
                    <a:pt x="398" y="765"/>
                  </a:cubicBezTo>
                  <a:lnTo>
                    <a:pt x="398" y="765"/>
                  </a:lnTo>
                  <a:cubicBezTo>
                    <a:pt x="394" y="763"/>
                    <a:pt x="389" y="760"/>
                    <a:pt x="384" y="758"/>
                  </a:cubicBezTo>
                  <a:lnTo>
                    <a:pt x="384" y="758"/>
                  </a:lnTo>
                  <a:lnTo>
                    <a:pt x="414" y="775"/>
                  </a:lnTo>
                  <a:lnTo>
                    <a:pt x="414" y="775"/>
                  </a:lnTo>
                  <a:cubicBezTo>
                    <a:pt x="409" y="772"/>
                    <a:pt x="404" y="768"/>
                    <a:pt x="398" y="765"/>
                  </a:cubicBezTo>
                  <a:lnTo>
                    <a:pt x="398" y="765"/>
                  </a:lnTo>
                  <a:cubicBezTo>
                    <a:pt x="409" y="771"/>
                    <a:pt x="420" y="777"/>
                    <a:pt x="429" y="784"/>
                  </a:cubicBezTo>
                  <a:lnTo>
                    <a:pt x="414" y="775"/>
                  </a:lnTo>
                  <a:lnTo>
                    <a:pt x="414" y="775"/>
                  </a:lnTo>
                  <a:cubicBezTo>
                    <a:pt x="425" y="782"/>
                    <a:pt x="435" y="789"/>
                    <a:pt x="446" y="797"/>
                  </a:cubicBezTo>
                  <a:lnTo>
                    <a:pt x="446" y="797"/>
                  </a:lnTo>
                  <a:cubicBezTo>
                    <a:pt x="427" y="782"/>
                    <a:pt x="413" y="768"/>
                    <a:pt x="405" y="760"/>
                  </a:cubicBezTo>
                  <a:lnTo>
                    <a:pt x="405" y="760"/>
                  </a:lnTo>
                  <a:cubicBezTo>
                    <a:pt x="419" y="769"/>
                    <a:pt x="433" y="782"/>
                    <a:pt x="446" y="797"/>
                  </a:cubicBezTo>
                  <a:lnTo>
                    <a:pt x="446" y="797"/>
                  </a:lnTo>
                  <a:cubicBezTo>
                    <a:pt x="446" y="797"/>
                    <a:pt x="446" y="797"/>
                    <a:pt x="446" y="797"/>
                  </a:cubicBezTo>
                  <a:lnTo>
                    <a:pt x="446" y="797"/>
                  </a:lnTo>
                  <a:cubicBezTo>
                    <a:pt x="446" y="797"/>
                    <a:pt x="446" y="797"/>
                    <a:pt x="446" y="797"/>
                  </a:cubicBezTo>
                  <a:lnTo>
                    <a:pt x="446" y="797"/>
                  </a:lnTo>
                  <a:cubicBezTo>
                    <a:pt x="446" y="797"/>
                    <a:pt x="446" y="797"/>
                    <a:pt x="446" y="797"/>
                  </a:cubicBezTo>
                  <a:lnTo>
                    <a:pt x="446" y="797"/>
                  </a:lnTo>
                  <a:cubicBezTo>
                    <a:pt x="456" y="804"/>
                    <a:pt x="466" y="811"/>
                    <a:pt x="477" y="819"/>
                  </a:cubicBezTo>
                  <a:cubicBezTo>
                    <a:pt x="465" y="812"/>
                    <a:pt x="455" y="804"/>
                    <a:pt x="446" y="797"/>
                  </a:cubicBezTo>
                  <a:lnTo>
                    <a:pt x="446" y="797"/>
                  </a:lnTo>
                  <a:cubicBezTo>
                    <a:pt x="453" y="804"/>
                    <a:pt x="459" y="812"/>
                    <a:pt x="465" y="821"/>
                  </a:cubicBezTo>
                  <a:lnTo>
                    <a:pt x="465" y="821"/>
                  </a:lnTo>
                  <a:cubicBezTo>
                    <a:pt x="457" y="812"/>
                    <a:pt x="449" y="804"/>
                    <a:pt x="441" y="796"/>
                  </a:cubicBezTo>
                  <a:lnTo>
                    <a:pt x="441" y="796"/>
                  </a:lnTo>
                  <a:cubicBezTo>
                    <a:pt x="456" y="816"/>
                    <a:pt x="469" y="836"/>
                    <a:pt x="481" y="857"/>
                  </a:cubicBezTo>
                  <a:lnTo>
                    <a:pt x="481" y="857"/>
                  </a:lnTo>
                  <a:cubicBezTo>
                    <a:pt x="491" y="888"/>
                    <a:pt x="501" y="919"/>
                    <a:pt x="501" y="950"/>
                  </a:cubicBezTo>
                  <a:cubicBezTo>
                    <a:pt x="524" y="1010"/>
                    <a:pt x="536" y="1058"/>
                    <a:pt x="584" y="1081"/>
                  </a:cubicBezTo>
                  <a:cubicBezTo>
                    <a:pt x="608" y="1129"/>
                    <a:pt x="643" y="1153"/>
                    <a:pt x="703" y="1189"/>
                  </a:cubicBezTo>
                  <a:cubicBezTo>
                    <a:pt x="739" y="1212"/>
                    <a:pt x="786" y="1224"/>
                    <a:pt x="846" y="1224"/>
                  </a:cubicBezTo>
                  <a:cubicBezTo>
                    <a:pt x="876" y="1236"/>
                    <a:pt x="902" y="1242"/>
                    <a:pt x="929" y="1242"/>
                  </a:cubicBezTo>
                  <a:cubicBezTo>
                    <a:pt x="956" y="1242"/>
                    <a:pt x="983" y="1236"/>
                    <a:pt x="1013" y="1224"/>
                  </a:cubicBezTo>
                  <a:cubicBezTo>
                    <a:pt x="1120" y="1200"/>
                    <a:pt x="1203" y="1141"/>
                    <a:pt x="1251" y="1058"/>
                  </a:cubicBezTo>
                  <a:lnTo>
                    <a:pt x="1298" y="962"/>
                  </a:lnTo>
                  <a:cubicBezTo>
                    <a:pt x="1310" y="891"/>
                    <a:pt x="1310" y="808"/>
                    <a:pt x="1298" y="760"/>
                  </a:cubicBezTo>
                  <a:cubicBezTo>
                    <a:pt x="1286" y="665"/>
                    <a:pt x="1239" y="581"/>
                    <a:pt x="1191" y="486"/>
                  </a:cubicBezTo>
                  <a:cubicBezTo>
                    <a:pt x="1167" y="427"/>
                    <a:pt x="1120" y="379"/>
                    <a:pt x="1084" y="331"/>
                  </a:cubicBezTo>
                  <a:cubicBezTo>
                    <a:pt x="1072" y="307"/>
                    <a:pt x="1048" y="296"/>
                    <a:pt x="1024" y="260"/>
                  </a:cubicBezTo>
                  <a:cubicBezTo>
                    <a:pt x="989" y="212"/>
                    <a:pt x="929" y="188"/>
                    <a:pt x="882" y="141"/>
                  </a:cubicBezTo>
                  <a:cubicBezTo>
                    <a:pt x="846" y="129"/>
                    <a:pt x="834" y="117"/>
                    <a:pt x="810" y="93"/>
                  </a:cubicBezTo>
                  <a:cubicBezTo>
                    <a:pt x="715" y="57"/>
                    <a:pt x="632" y="22"/>
                    <a:pt x="536" y="10"/>
                  </a:cubicBezTo>
                  <a:cubicBezTo>
                    <a:pt x="507" y="4"/>
                    <a:pt x="480" y="1"/>
                    <a:pt x="4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40"/>
            <p:cNvSpPr/>
            <p:nvPr/>
          </p:nvSpPr>
          <p:spPr>
            <a:xfrm>
              <a:off x="1895453" y="1522547"/>
              <a:ext cx="66845" cy="48261"/>
            </a:xfrm>
            <a:custGeom>
              <a:avLst/>
              <a:gdLst/>
              <a:ahLst/>
              <a:cxnLst/>
              <a:rect l="l" t="t" r="r" b="b"/>
              <a:pathLst>
                <a:path w="2025" h="1462" extrusionOk="0">
                  <a:moveTo>
                    <a:pt x="703" y="870"/>
                  </a:moveTo>
                  <a:lnTo>
                    <a:pt x="768" y="895"/>
                  </a:lnTo>
                  <a:lnTo>
                    <a:pt x="768" y="895"/>
                  </a:lnTo>
                  <a:cubicBezTo>
                    <a:pt x="746" y="885"/>
                    <a:pt x="725" y="877"/>
                    <a:pt x="703" y="870"/>
                  </a:cubicBezTo>
                  <a:close/>
                  <a:moveTo>
                    <a:pt x="400" y="1"/>
                  </a:moveTo>
                  <a:cubicBezTo>
                    <a:pt x="202" y="1"/>
                    <a:pt x="1" y="198"/>
                    <a:pt x="24" y="406"/>
                  </a:cubicBezTo>
                  <a:cubicBezTo>
                    <a:pt x="24" y="632"/>
                    <a:pt x="179" y="787"/>
                    <a:pt x="405" y="811"/>
                  </a:cubicBezTo>
                  <a:cubicBezTo>
                    <a:pt x="536" y="823"/>
                    <a:pt x="679" y="847"/>
                    <a:pt x="798" y="906"/>
                  </a:cubicBezTo>
                  <a:lnTo>
                    <a:pt x="768" y="895"/>
                  </a:lnTo>
                  <a:lnTo>
                    <a:pt x="768" y="895"/>
                  </a:lnTo>
                  <a:cubicBezTo>
                    <a:pt x="842" y="928"/>
                    <a:pt x="911" y="976"/>
                    <a:pt x="981" y="1023"/>
                  </a:cubicBezTo>
                  <a:lnTo>
                    <a:pt x="981" y="1023"/>
                  </a:lnTo>
                  <a:cubicBezTo>
                    <a:pt x="1048" y="1078"/>
                    <a:pt x="1109" y="1143"/>
                    <a:pt x="1170" y="1206"/>
                  </a:cubicBezTo>
                  <a:lnTo>
                    <a:pt x="1170" y="1206"/>
                  </a:lnTo>
                  <a:cubicBezTo>
                    <a:pt x="1182" y="1225"/>
                    <a:pt x="1198" y="1247"/>
                    <a:pt x="1214" y="1263"/>
                  </a:cubicBezTo>
                  <a:cubicBezTo>
                    <a:pt x="1274" y="1358"/>
                    <a:pt x="1345" y="1430"/>
                    <a:pt x="1453" y="1442"/>
                  </a:cubicBezTo>
                  <a:cubicBezTo>
                    <a:pt x="1488" y="1455"/>
                    <a:pt x="1527" y="1462"/>
                    <a:pt x="1567" y="1462"/>
                  </a:cubicBezTo>
                  <a:cubicBezTo>
                    <a:pt x="1634" y="1462"/>
                    <a:pt x="1703" y="1443"/>
                    <a:pt x="1762" y="1406"/>
                  </a:cubicBezTo>
                  <a:cubicBezTo>
                    <a:pt x="1941" y="1287"/>
                    <a:pt x="2024" y="1025"/>
                    <a:pt x="1905" y="847"/>
                  </a:cubicBezTo>
                  <a:cubicBezTo>
                    <a:pt x="1572" y="346"/>
                    <a:pt x="1036" y="37"/>
                    <a:pt x="417" y="1"/>
                  </a:cubicBezTo>
                  <a:cubicBezTo>
                    <a:pt x="411" y="1"/>
                    <a:pt x="405" y="1"/>
                    <a:pt x="4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40"/>
            <p:cNvSpPr/>
            <p:nvPr/>
          </p:nvSpPr>
          <p:spPr>
            <a:xfrm>
              <a:off x="1185207" y="1598045"/>
              <a:ext cx="101044" cy="101407"/>
            </a:xfrm>
            <a:custGeom>
              <a:avLst/>
              <a:gdLst/>
              <a:ahLst/>
              <a:cxnLst/>
              <a:rect l="l" t="t" r="r" b="b"/>
              <a:pathLst>
                <a:path w="3061" h="3072" extrusionOk="0">
                  <a:moveTo>
                    <a:pt x="1536" y="0"/>
                  </a:moveTo>
                  <a:cubicBezTo>
                    <a:pt x="679" y="0"/>
                    <a:pt x="0" y="691"/>
                    <a:pt x="0" y="1536"/>
                  </a:cubicBezTo>
                  <a:cubicBezTo>
                    <a:pt x="0" y="2381"/>
                    <a:pt x="679" y="3072"/>
                    <a:pt x="1536" y="3072"/>
                  </a:cubicBezTo>
                  <a:cubicBezTo>
                    <a:pt x="2382" y="3072"/>
                    <a:pt x="3060" y="2381"/>
                    <a:pt x="3060" y="1536"/>
                  </a:cubicBezTo>
                  <a:cubicBezTo>
                    <a:pt x="3060" y="691"/>
                    <a:pt x="2382" y="0"/>
                    <a:pt x="1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40"/>
            <p:cNvSpPr/>
            <p:nvPr/>
          </p:nvSpPr>
          <p:spPr>
            <a:xfrm>
              <a:off x="1356571" y="1804367"/>
              <a:ext cx="47204" cy="47600"/>
            </a:xfrm>
            <a:custGeom>
              <a:avLst/>
              <a:gdLst/>
              <a:ahLst/>
              <a:cxnLst/>
              <a:rect l="l" t="t" r="r" b="b"/>
              <a:pathLst>
                <a:path w="1430" h="1442" extrusionOk="0">
                  <a:moveTo>
                    <a:pt x="715" y="1"/>
                  </a:moveTo>
                  <a:cubicBezTo>
                    <a:pt x="322" y="1"/>
                    <a:pt x="1" y="322"/>
                    <a:pt x="1" y="727"/>
                  </a:cubicBezTo>
                  <a:cubicBezTo>
                    <a:pt x="1" y="1120"/>
                    <a:pt x="322" y="1442"/>
                    <a:pt x="715" y="1442"/>
                  </a:cubicBezTo>
                  <a:cubicBezTo>
                    <a:pt x="1108" y="1442"/>
                    <a:pt x="1429" y="1120"/>
                    <a:pt x="1429" y="727"/>
                  </a:cubicBezTo>
                  <a:cubicBezTo>
                    <a:pt x="1429" y="322"/>
                    <a:pt x="1108" y="1"/>
                    <a:pt x="71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40"/>
            <p:cNvSpPr/>
            <p:nvPr/>
          </p:nvSpPr>
          <p:spPr>
            <a:xfrm>
              <a:off x="2554168" y="1670340"/>
              <a:ext cx="163135" cy="163135"/>
            </a:xfrm>
            <a:custGeom>
              <a:avLst/>
              <a:gdLst/>
              <a:ahLst/>
              <a:cxnLst/>
              <a:rect l="l" t="t" r="r" b="b"/>
              <a:pathLst>
                <a:path w="4942" h="4942" extrusionOk="0">
                  <a:moveTo>
                    <a:pt x="2477" y="1"/>
                  </a:moveTo>
                  <a:cubicBezTo>
                    <a:pt x="1108" y="1"/>
                    <a:pt x="1" y="1108"/>
                    <a:pt x="1" y="2477"/>
                  </a:cubicBezTo>
                  <a:cubicBezTo>
                    <a:pt x="1" y="3835"/>
                    <a:pt x="1108" y="4942"/>
                    <a:pt x="2477" y="4942"/>
                  </a:cubicBezTo>
                  <a:cubicBezTo>
                    <a:pt x="3847" y="4942"/>
                    <a:pt x="4942" y="3835"/>
                    <a:pt x="4942" y="2477"/>
                  </a:cubicBezTo>
                  <a:cubicBezTo>
                    <a:pt x="4942" y="1108"/>
                    <a:pt x="3847" y="1"/>
                    <a:pt x="24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40"/>
            <p:cNvSpPr/>
            <p:nvPr/>
          </p:nvSpPr>
          <p:spPr>
            <a:xfrm>
              <a:off x="2955491" y="2715456"/>
              <a:ext cx="121477" cy="121873"/>
            </a:xfrm>
            <a:custGeom>
              <a:avLst/>
              <a:gdLst/>
              <a:ahLst/>
              <a:cxnLst/>
              <a:rect l="l" t="t" r="r" b="b"/>
              <a:pathLst>
                <a:path w="3680" h="3692" extrusionOk="0">
                  <a:moveTo>
                    <a:pt x="1846" y="1"/>
                  </a:moveTo>
                  <a:cubicBezTo>
                    <a:pt x="822" y="1"/>
                    <a:pt x="0" y="822"/>
                    <a:pt x="0" y="1846"/>
                  </a:cubicBezTo>
                  <a:cubicBezTo>
                    <a:pt x="0" y="2870"/>
                    <a:pt x="822" y="3691"/>
                    <a:pt x="1846" y="3691"/>
                  </a:cubicBezTo>
                  <a:cubicBezTo>
                    <a:pt x="2858" y="3691"/>
                    <a:pt x="3679" y="2870"/>
                    <a:pt x="3679" y="1846"/>
                  </a:cubicBezTo>
                  <a:cubicBezTo>
                    <a:pt x="3679" y="822"/>
                    <a:pt x="2858" y="1"/>
                    <a:pt x="18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40"/>
            <p:cNvSpPr/>
            <p:nvPr/>
          </p:nvSpPr>
          <p:spPr>
            <a:xfrm>
              <a:off x="2834437" y="2432084"/>
              <a:ext cx="57008" cy="57008"/>
            </a:xfrm>
            <a:custGeom>
              <a:avLst/>
              <a:gdLst/>
              <a:ahLst/>
              <a:cxnLst/>
              <a:rect l="l" t="t" r="r" b="b"/>
              <a:pathLst>
                <a:path w="1727" h="1727" extrusionOk="0">
                  <a:moveTo>
                    <a:pt x="857" y="0"/>
                  </a:moveTo>
                  <a:cubicBezTo>
                    <a:pt x="381" y="0"/>
                    <a:pt x="0" y="381"/>
                    <a:pt x="0" y="857"/>
                  </a:cubicBezTo>
                  <a:cubicBezTo>
                    <a:pt x="0" y="1334"/>
                    <a:pt x="381" y="1727"/>
                    <a:pt x="857" y="1727"/>
                  </a:cubicBezTo>
                  <a:cubicBezTo>
                    <a:pt x="1345" y="1727"/>
                    <a:pt x="1726" y="1334"/>
                    <a:pt x="1726" y="857"/>
                  </a:cubicBezTo>
                  <a:cubicBezTo>
                    <a:pt x="1726" y="381"/>
                    <a:pt x="1345" y="0"/>
                    <a:pt x="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40"/>
            <p:cNvSpPr/>
            <p:nvPr/>
          </p:nvSpPr>
          <p:spPr>
            <a:xfrm>
              <a:off x="1093237" y="2884476"/>
              <a:ext cx="133657" cy="133657"/>
            </a:xfrm>
            <a:custGeom>
              <a:avLst/>
              <a:gdLst/>
              <a:ahLst/>
              <a:cxnLst/>
              <a:rect l="l" t="t" r="r" b="b"/>
              <a:pathLst>
                <a:path w="4049" h="4049" extrusionOk="0">
                  <a:moveTo>
                    <a:pt x="2024" y="0"/>
                  </a:moveTo>
                  <a:cubicBezTo>
                    <a:pt x="905" y="0"/>
                    <a:pt x="0" y="905"/>
                    <a:pt x="0" y="2024"/>
                  </a:cubicBezTo>
                  <a:cubicBezTo>
                    <a:pt x="0" y="3143"/>
                    <a:pt x="905" y="4048"/>
                    <a:pt x="2024" y="4048"/>
                  </a:cubicBezTo>
                  <a:cubicBezTo>
                    <a:pt x="3144" y="4048"/>
                    <a:pt x="4049" y="3143"/>
                    <a:pt x="4049" y="2024"/>
                  </a:cubicBezTo>
                  <a:cubicBezTo>
                    <a:pt x="4049" y="905"/>
                    <a:pt x="3144" y="0"/>
                    <a:pt x="20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40"/>
            <p:cNvSpPr/>
            <p:nvPr/>
          </p:nvSpPr>
          <p:spPr>
            <a:xfrm>
              <a:off x="783125" y="2277227"/>
              <a:ext cx="163135" cy="163135"/>
            </a:xfrm>
            <a:custGeom>
              <a:avLst/>
              <a:gdLst/>
              <a:ahLst/>
              <a:cxnLst/>
              <a:rect l="l" t="t" r="r" b="b"/>
              <a:pathLst>
                <a:path w="4942" h="4942" extrusionOk="0">
                  <a:moveTo>
                    <a:pt x="2477" y="548"/>
                  </a:moveTo>
                  <a:cubicBezTo>
                    <a:pt x="3537" y="548"/>
                    <a:pt x="4394" y="1417"/>
                    <a:pt x="4406" y="2489"/>
                  </a:cubicBezTo>
                  <a:cubicBezTo>
                    <a:pt x="4406" y="3560"/>
                    <a:pt x="3537" y="4417"/>
                    <a:pt x="2477" y="4417"/>
                  </a:cubicBezTo>
                  <a:cubicBezTo>
                    <a:pt x="1405" y="4417"/>
                    <a:pt x="536" y="3548"/>
                    <a:pt x="536" y="2489"/>
                  </a:cubicBezTo>
                  <a:cubicBezTo>
                    <a:pt x="536" y="1417"/>
                    <a:pt x="1417" y="548"/>
                    <a:pt x="2477" y="548"/>
                  </a:cubicBezTo>
                  <a:close/>
                  <a:moveTo>
                    <a:pt x="2477" y="0"/>
                  </a:moveTo>
                  <a:cubicBezTo>
                    <a:pt x="1108" y="0"/>
                    <a:pt x="0" y="1095"/>
                    <a:pt x="0" y="2477"/>
                  </a:cubicBezTo>
                  <a:cubicBezTo>
                    <a:pt x="0" y="3846"/>
                    <a:pt x="1120" y="4941"/>
                    <a:pt x="2477" y="4941"/>
                  </a:cubicBezTo>
                  <a:cubicBezTo>
                    <a:pt x="3834" y="4941"/>
                    <a:pt x="4941" y="3846"/>
                    <a:pt x="4941" y="2477"/>
                  </a:cubicBezTo>
                  <a:cubicBezTo>
                    <a:pt x="4941" y="1095"/>
                    <a:pt x="3846" y="0"/>
                    <a:pt x="24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40"/>
            <p:cNvSpPr/>
            <p:nvPr/>
          </p:nvSpPr>
          <p:spPr>
            <a:xfrm>
              <a:off x="2954303" y="3503115"/>
              <a:ext cx="167064" cy="167064"/>
            </a:xfrm>
            <a:custGeom>
              <a:avLst/>
              <a:gdLst/>
              <a:ahLst/>
              <a:cxnLst/>
              <a:rect l="l" t="t" r="r" b="b"/>
              <a:pathLst>
                <a:path w="5061" h="5061" extrusionOk="0">
                  <a:moveTo>
                    <a:pt x="2537" y="548"/>
                  </a:moveTo>
                  <a:cubicBezTo>
                    <a:pt x="3620" y="548"/>
                    <a:pt x="4513" y="1441"/>
                    <a:pt x="4513" y="2525"/>
                  </a:cubicBezTo>
                  <a:cubicBezTo>
                    <a:pt x="4513" y="3620"/>
                    <a:pt x="3632" y="4513"/>
                    <a:pt x="2537" y="4513"/>
                  </a:cubicBezTo>
                  <a:cubicBezTo>
                    <a:pt x="1441" y="4513"/>
                    <a:pt x="548" y="3632"/>
                    <a:pt x="548" y="2525"/>
                  </a:cubicBezTo>
                  <a:cubicBezTo>
                    <a:pt x="548" y="1441"/>
                    <a:pt x="1429" y="548"/>
                    <a:pt x="2537" y="548"/>
                  </a:cubicBezTo>
                  <a:close/>
                  <a:moveTo>
                    <a:pt x="2537" y="1"/>
                  </a:moveTo>
                  <a:cubicBezTo>
                    <a:pt x="1132" y="1"/>
                    <a:pt x="0" y="1132"/>
                    <a:pt x="0" y="2525"/>
                  </a:cubicBezTo>
                  <a:cubicBezTo>
                    <a:pt x="0" y="3930"/>
                    <a:pt x="1132" y="5061"/>
                    <a:pt x="2537" y="5061"/>
                  </a:cubicBezTo>
                  <a:cubicBezTo>
                    <a:pt x="3918" y="5061"/>
                    <a:pt x="5061" y="3930"/>
                    <a:pt x="5061" y="2525"/>
                  </a:cubicBezTo>
                  <a:cubicBezTo>
                    <a:pt x="5061" y="1132"/>
                    <a:pt x="3930" y="1"/>
                    <a:pt x="253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40"/>
            <p:cNvSpPr/>
            <p:nvPr/>
          </p:nvSpPr>
          <p:spPr>
            <a:xfrm>
              <a:off x="3203508" y="4585963"/>
              <a:ext cx="76649" cy="76649"/>
            </a:xfrm>
            <a:custGeom>
              <a:avLst/>
              <a:gdLst/>
              <a:ahLst/>
              <a:cxnLst/>
              <a:rect l="l" t="t" r="r" b="b"/>
              <a:pathLst>
                <a:path w="2322" h="2322" extrusionOk="0">
                  <a:moveTo>
                    <a:pt x="1155" y="536"/>
                  </a:moveTo>
                  <a:cubicBezTo>
                    <a:pt x="1500" y="536"/>
                    <a:pt x="1786" y="822"/>
                    <a:pt x="1786" y="1155"/>
                  </a:cubicBezTo>
                  <a:cubicBezTo>
                    <a:pt x="1786" y="1500"/>
                    <a:pt x="1500" y="1786"/>
                    <a:pt x="1155" y="1786"/>
                  </a:cubicBezTo>
                  <a:cubicBezTo>
                    <a:pt x="810" y="1786"/>
                    <a:pt x="536" y="1500"/>
                    <a:pt x="536" y="1155"/>
                  </a:cubicBezTo>
                  <a:cubicBezTo>
                    <a:pt x="536" y="822"/>
                    <a:pt x="822" y="536"/>
                    <a:pt x="1155" y="536"/>
                  </a:cubicBezTo>
                  <a:close/>
                  <a:moveTo>
                    <a:pt x="1155" y="0"/>
                  </a:moveTo>
                  <a:cubicBezTo>
                    <a:pt x="524" y="0"/>
                    <a:pt x="0" y="524"/>
                    <a:pt x="0" y="1155"/>
                  </a:cubicBezTo>
                  <a:cubicBezTo>
                    <a:pt x="0" y="1798"/>
                    <a:pt x="524" y="2322"/>
                    <a:pt x="1155" y="2322"/>
                  </a:cubicBezTo>
                  <a:cubicBezTo>
                    <a:pt x="1798" y="2322"/>
                    <a:pt x="2322" y="1798"/>
                    <a:pt x="2322" y="1155"/>
                  </a:cubicBezTo>
                  <a:cubicBezTo>
                    <a:pt x="2322" y="524"/>
                    <a:pt x="1798" y="0"/>
                    <a:pt x="115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40"/>
            <p:cNvSpPr/>
            <p:nvPr/>
          </p:nvSpPr>
          <p:spPr>
            <a:xfrm>
              <a:off x="908107" y="2516594"/>
              <a:ext cx="90051" cy="122632"/>
            </a:xfrm>
            <a:custGeom>
              <a:avLst/>
              <a:gdLst/>
              <a:ahLst/>
              <a:cxnLst/>
              <a:rect l="l" t="t" r="r" b="b"/>
              <a:pathLst>
                <a:path w="2728" h="3715" extrusionOk="0">
                  <a:moveTo>
                    <a:pt x="894" y="0"/>
                  </a:moveTo>
                  <a:lnTo>
                    <a:pt x="1" y="3715"/>
                  </a:lnTo>
                  <a:lnTo>
                    <a:pt x="2727" y="3715"/>
                  </a:lnTo>
                  <a:lnTo>
                    <a:pt x="8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40"/>
            <p:cNvSpPr/>
            <p:nvPr/>
          </p:nvSpPr>
          <p:spPr>
            <a:xfrm>
              <a:off x="3111901" y="4282124"/>
              <a:ext cx="129729" cy="161980"/>
            </a:xfrm>
            <a:custGeom>
              <a:avLst/>
              <a:gdLst/>
              <a:ahLst/>
              <a:cxnLst/>
              <a:rect l="l" t="t" r="r" b="b"/>
              <a:pathLst>
                <a:path w="3930" h="4907" extrusionOk="0">
                  <a:moveTo>
                    <a:pt x="870" y="1"/>
                  </a:moveTo>
                  <a:lnTo>
                    <a:pt x="1" y="4906"/>
                  </a:lnTo>
                  <a:lnTo>
                    <a:pt x="1" y="4906"/>
                  </a:lnTo>
                  <a:lnTo>
                    <a:pt x="3930" y="4108"/>
                  </a:lnTo>
                  <a:lnTo>
                    <a:pt x="87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40"/>
            <p:cNvSpPr/>
            <p:nvPr/>
          </p:nvSpPr>
          <p:spPr>
            <a:xfrm>
              <a:off x="2318762" y="1463225"/>
              <a:ext cx="128937" cy="161551"/>
            </a:xfrm>
            <a:custGeom>
              <a:avLst/>
              <a:gdLst/>
              <a:ahLst/>
              <a:cxnLst/>
              <a:rect l="l" t="t" r="r" b="b"/>
              <a:pathLst>
                <a:path w="3906" h="4894" extrusionOk="0">
                  <a:moveTo>
                    <a:pt x="857" y="0"/>
                  </a:moveTo>
                  <a:lnTo>
                    <a:pt x="0" y="4894"/>
                  </a:lnTo>
                  <a:lnTo>
                    <a:pt x="3905" y="4108"/>
                  </a:lnTo>
                  <a:lnTo>
                    <a:pt x="8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33" name="Google Shape;3733;p40"/>
          <p:cNvSpPr/>
          <p:nvPr/>
        </p:nvSpPr>
        <p:spPr>
          <a:xfrm>
            <a:off x="2685149" y="1249351"/>
            <a:ext cx="1537500" cy="891600"/>
          </a:xfrm>
          <a:prstGeom prst="wedgeRoundRectCallout">
            <a:avLst>
              <a:gd name="adj1" fmla="val -20833"/>
              <a:gd name="adj2" fmla="val 62500"/>
              <a:gd name="adj3" fmla="val 0"/>
            </a:avLst>
          </a:prstGeom>
          <a:solidFill>
            <a:schemeClr val="lt2"/>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237;p31">
            <a:extLst>
              <a:ext uri="{FF2B5EF4-FFF2-40B4-BE49-F238E27FC236}">
                <a16:creationId xmlns:a16="http://schemas.microsoft.com/office/drawing/2014/main" id="{84396FD8-A45D-7E9B-9381-6C5D7479C7E6}"/>
              </a:ext>
            </a:extLst>
          </p:cNvPr>
          <p:cNvSpPr txBox="1">
            <a:spLocks noGrp="1"/>
          </p:cNvSpPr>
          <p:nvPr/>
        </p:nvSpPr>
        <p:spPr>
          <a:xfrm>
            <a:off x="2888535" y="1535841"/>
            <a:ext cx="1223479" cy="514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Kanit"/>
                <a:ea typeface="Kanit"/>
                <a:cs typeface="Kanit"/>
                <a:sym typeface="Kanit"/>
              </a:defRPr>
            </a:lvl1pPr>
            <a:lvl2pPr marL="914400" marR="0" lvl="1"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L="1371600" marR="0" lvl="2"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L="1828800" marR="0" lvl="3"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L="2286000" marR="0" lvl="4"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L="2743200" marR="0" lvl="5"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L="3200400" marR="0" lvl="6"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L="3657600" marR="0" lvl="7"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L="4114800" marR="0" lvl="8"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pPr marL="0" lvl="0" indent="0" algn="l" rtl="0">
              <a:spcBef>
                <a:spcPts val="0"/>
              </a:spcBef>
              <a:spcAft>
                <a:spcPts val="0"/>
              </a:spcAft>
              <a:buNone/>
            </a:pPr>
            <a:r>
              <a:rPr lang="en-US" sz="1800" b="1" i="0" u="none" strike="noStrike" baseline="0" dirty="0">
                <a:latin typeface="Avenir-Heavy"/>
              </a:rPr>
              <a:t>Computer Forensics</a:t>
            </a:r>
            <a:endParaRPr b="1" dirty="0"/>
          </a:p>
        </p:txBody>
      </p:sp>
      <p:sp>
        <p:nvSpPr>
          <p:cNvPr id="3" name="Google Shape;236;p31">
            <a:extLst>
              <a:ext uri="{FF2B5EF4-FFF2-40B4-BE49-F238E27FC236}">
                <a16:creationId xmlns:a16="http://schemas.microsoft.com/office/drawing/2014/main" id="{E979DCBA-F65E-BD75-E7AF-DC7AF9854F2C}"/>
              </a:ext>
            </a:extLst>
          </p:cNvPr>
          <p:cNvSpPr txBox="1">
            <a:spLocks noGrp="1"/>
          </p:cNvSpPr>
          <p:nvPr/>
        </p:nvSpPr>
        <p:spPr>
          <a:xfrm>
            <a:off x="5918673" y="1472093"/>
            <a:ext cx="1382452" cy="514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Kanit"/>
                <a:ea typeface="Kanit"/>
                <a:cs typeface="Kanit"/>
                <a:sym typeface="Kanit"/>
              </a:defRPr>
            </a:lvl1pPr>
            <a:lvl2pPr marL="914400" marR="0" lvl="1"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L="1371600" marR="0" lvl="2"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L="1828800" marR="0" lvl="3"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L="2286000" marR="0" lvl="4"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L="2743200" marR="0" lvl="5"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L="3200400" marR="0" lvl="6"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L="3657600" marR="0" lvl="7"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L="4114800" marR="0" lvl="8" indent="-317500"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pPr marL="0" lvl="0" indent="0" algn="l" rtl="0">
              <a:spcBef>
                <a:spcPts val="0"/>
              </a:spcBef>
              <a:spcAft>
                <a:spcPts val="0"/>
              </a:spcAft>
              <a:buNone/>
            </a:pPr>
            <a:r>
              <a:rPr lang="en-US" sz="1800" b="1" i="0" u="none" strike="noStrike" baseline="0" dirty="0">
                <a:latin typeface="Avenir-Heavy"/>
              </a:rPr>
              <a:t>E-Discovery</a:t>
            </a:r>
            <a:endParaRPr b="1" dirty="0"/>
          </a:p>
        </p:txBody>
      </p:sp>
      <p:sp>
        <p:nvSpPr>
          <p:cNvPr id="4" name="Google Shape;234;p31">
            <a:extLst>
              <a:ext uri="{FF2B5EF4-FFF2-40B4-BE49-F238E27FC236}">
                <a16:creationId xmlns:a16="http://schemas.microsoft.com/office/drawing/2014/main" id="{98A3D164-67E8-4760-54C4-1B762AE4996D}"/>
              </a:ext>
            </a:extLst>
          </p:cNvPr>
          <p:cNvSpPr txBox="1">
            <a:spLocks noGrp="1"/>
          </p:cNvSpPr>
          <p:nvPr/>
        </p:nvSpPr>
        <p:spPr>
          <a:xfrm>
            <a:off x="5191798" y="2504371"/>
            <a:ext cx="3430996" cy="231103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800"/>
              <a:buFont typeface="Roboto"/>
              <a:buNone/>
              <a:defRPr sz="11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9pPr>
          </a:lstStyle>
          <a:p>
            <a:pPr marL="0" lvl="0" indent="0" algn="ctr" rtl="0">
              <a:spcBef>
                <a:spcPts val="0"/>
              </a:spcBef>
              <a:spcAft>
                <a:spcPts val="0"/>
              </a:spcAft>
              <a:buNone/>
            </a:pPr>
            <a:r>
              <a:rPr lang="en-US" dirty="0"/>
              <a:t>E-discovery, an abbreviated term for electronic discovery, is the obligation of parties to a lawsuit to exchange documents that exist only in electronic form, including e-mails, voicemails, instant messages, e-calendars, audio files, data on handheld devices, animation, metadata, graphics, photographs, spreadsheets, Web sites, drawings, and other types of digital data. Advances in technology have created an ever-expanding universe of such documents, making e-discovery more expensive, time-consuming, and burdensome than ever before.</a:t>
            </a:r>
            <a:endParaRPr dirty="0"/>
          </a:p>
        </p:txBody>
      </p:sp>
      <p:sp>
        <p:nvSpPr>
          <p:cNvPr id="5" name="Google Shape;235;p31">
            <a:extLst>
              <a:ext uri="{FF2B5EF4-FFF2-40B4-BE49-F238E27FC236}">
                <a16:creationId xmlns:a16="http://schemas.microsoft.com/office/drawing/2014/main" id="{5A6EDB89-9990-779B-DC95-C289B8591074}"/>
              </a:ext>
            </a:extLst>
          </p:cNvPr>
          <p:cNvSpPr txBox="1">
            <a:spLocks noGrp="1"/>
          </p:cNvSpPr>
          <p:nvPr/>
        </p:nvSpPr>
        <p:spPr>
          <a:xfrm>
            <a:off x="1740837" y="2427441"/>
            <a:ext cx="3238437" cy="245433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800"/>
              <a:buFont typeface="Roboto"/>
              <a:buNone/>
              <a:defRPr sz="11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9pPr>
          </a:lstStyle>
          <a:p>
            <a:pPr marL="0" lvl="0" indent="0" algn="ctr" rtl="0">
              <a:spcBef>
                <a:spcPts val="0"/>
              </a:spcBef>
              <a:spcAft>
                <a:spcPts val="0"/>
              </a:spcAft>
              <a:buNone/>
            </a:pPr>
            <a:r>
              <a:rPr lang="en-US" dirty="0"/>
              <a:t>Computer forensics, a complex branch of forensic science, pertains to legal evidence found in computers and digital storage media.</a:t>
            </a:r>
          </a:p>
          <a:p>
            <a:pPr marL="0" lvl="0" indent="0" algn="ctr" rtl="0">
              <a:spcBef>
                <a:spcPts val="0"/>
              </a:spcBef>
              <a:spcAft>
                <a:spcPts val="0"/>
              </a:spcAft>
              <a:buNone/>
            </a:pPr>
            <a:r>
              <a:rPr lang="en-US" dirty="0"/>
              <a:t> It is a field that requires careful preparation and procedural strictness. Because of the scope and technical requirements of this field, there are many subsections such as firewall forensics and mobile device forensics. However, all have the same purposes: to analyze computer systems related to court cases, evaluate a computer after a break in, recover lost data, gather evidence against an employee by an employer, and reverse engineer.</a:t>
            </a:r>
          </a:p>
        </p:txBody>
      </p:sp>
      <p:sp>
        <p:nvSpPr>
          <p:cNvPr id="6" name="Google Shape;273;p17">
            <a:extLst>
              <a:ext uri="{FF2B5EF4-FFF2-40B4-BE49-F238E27FC236}">
                <a16:creationId xmlns:a16="http://schemas.microsoft.com/office/drawing/2014/main" id="{407F5D62-B63A-0F68-BE41-7D626FE204A3}"/>
              </a:ext>
            </a:extLst>
          </p:cNvPr>
          <p:cNvSpPr txBox="1"/>
          <p:nvPr/>
        </p:nvSpPr>
        <p:spPr>
          <a:xfrm>
            <a:off x="116010" y="68784"/>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07</a:t>
            </a:r>
            <a:endParaRPr sz="4000" b="1" dirty="0">
              <a:solidFill>
                <a:schemeClr val="dk1"/>
              </a:solidFill>
              <a:latin typeface="Fira Sans"/>
              <a:ea typeface="Fira Sans"/>
              <a:cs typeface="Fira Sans"/>
              <a:sym typeface="Fira Sans"/>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7B258EC-980F-B161-5B5D-31C8EF8F8E97}"/>
              </a:ext>
            </a:extLst>
          </p:cNvPr>
          <p:cNvSpPr>
            <a:spLocks noGrp="1"/>
          </p:cNvSpPr>
          <p:nvPr>
            <p:ph type="title"/>
          </p:nvPr>
        </p:nvSpPr>
        <p:spPr/>
        <p:txBody>
          <a:bodyPr/>
          <a:lstStyle/>
          <a:p>
            <a:r>
              <a:rPr lang="en-US" dirty="0"/>
              <a:t>Reference</a:t>
            </a:r>
          </a:p>
        </p:txBody>
      </p:sp>
      <p:sp>
        <p:nvSpPr>
          <p:cNvPr id="3" name="Google Shape;3446;p72">
            <a:extLst>
              <a:ext uri="{FF2B5EF4-FFF2-40B4-BE49-F238E27FC236}">
                <a16:creationId xmlns:a16="http://schemas.microsoft.com/office/drawing/2014/main" id="{89E1B5A8-4723-FA13-BF41-A54EDC437084}"/>
              </a:ext>
            </a:extLst>
          </p:cNvPr>
          <p:cNvSpPr txBox="1">
            <a:spLocks/>
          </p:cNvSpPr>
          <p:nvPr/>
        </p:nvSpPr>
        <p:spPr>
          <a:xfrm>
            <a:off x="663446" y="1560906"/>
            <a:ext cx="5157187" cy="728774"/>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solidFill>
                  <a:schemeClr val="tx1"/>
                </a:solidFill>
              </a:rPr>
              <a:t>Book: Computers Are Your Future, Author: Catherine LaBerta, Chapter9 .</a:t>
            </a:r>
          </a:p>
        </p:txBody>
      </p:sp>
    </p:spTree>
    <p:extLst>
      <p:ext uri="{BB962C8B-B14F-4D97-AF65-F5344CB8AC3E}">
        <p14:creationId xmlns:p14="http://schemas.microsoft.com/office/powerpoint/2010/main" val="198888340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7"/>
          <p:cNvSpPr txBox="1">
            <a:spLocks noGrp="1"/>
          </p:cNvSpPr>
          <p:nvPr>
            <p:ph type="title"/>
          </p:nvPr>
        </p:nvSpPr>
        <p:spPr>
          <a:xfrm>
            <a:off x="457200" y="-2335"/>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O</a:t>
            </a:r>
            <a:r>
              <a:rPr lang="en" dirty="0"/>
              <a:t>bjectives:</a:t>
            </a:r>
            <a:endParaRPr dirty="0"/>
          </a:p>
        </p:txBody>
      </p:sp>
      <p:sp>
        <p:nvSpPr>
          <p:cNvPr id="164" name="Google Shape;164;p17"/>
          <p:cNvSpPr/>
          <p:nvPr/>
        </p:nvSpPr>
        <p:spPr>
          <a:xfrm>
            <a:off x="1143000" y="658299"/>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7"/>
          <p:cNvSpPr/>
          <p:nvPr/>
        </p:nvSpPr>
        <p:spPr>
          <a:xfrm>
            <a:off x="727750" y="803987"/>
            <a:ext cx="797150" cy="797150"/>
          </a:xfrm>
          <a:custGeom>
            <a:avLst/>
            <a:gdLst/>
            <a:ahLst/>
            <a:cxnLst/>
            <a:rect l="l" t="t" r="r" b="b"/>
            <a:pathLst>
              <a:path w="31886" h="31886" extrusionOk="0">
                <a:moveTo>
                  <a:pt x="28432" y="893"/>
                </a:moveTo>
                <a:cubicBezTo>
                  <a:pt x="29849" y="893"/>
                  <a:pt x="30992" y="2048"/>
                  <a:pt x="30992" y="3453"/>
                </a:cubicBezTo>
                <a:lnTo>
                  <a:pt x="30992" y="28432"/>
                </a:lnTo>
                <a:cubicBezTo>
                  <a:pt x="30992" y="29849"/>
                  <a:pt x="29849" y="30992"/>
                  <a:pt x="28432" y="30992"/>
                </a:cubicBezTo>
                <a:lnTo>
                  <a:pt x="3453" y="30992"/>
                </a:lnTo>
                <a:cubicBezTo>
                  <a:pt x="2048" y="30992"/>
                  <a:pt x="893" y="29849"/>
                  <a:pt x="893" y="28432"/>
                </a:cubicBezTo>
                <a:lnTo>
                  <a:pt x="893" y="3453"/>
                </a:lnTo>
                <a:cubicBezTo>
                  <a:pt x="893" y="2048"/>
                  <a:pt x="2048" y="893"/>
                  <a:pt x="3453" y="893"/>
                </a:cubicBezTo>
                <a:close/>
                <a:moveTo>
                  <a:pt x="3453" y="0"/>
                </a:moveTo>
                <a:cubicBezTo>
                  <a:pt x="1548" y="0"/>
                  <a:pt x="0" y="1548"/>
                  <a:pt x="0" y="3453"/>
                </a:cubicBezTo>
                <a:lnTo>
                  <a:pt x="0" y="28432"/>
                </a:lnTo>
                <a:cubicBezTo>
                  <a:pt x="0" y="30337"/>
                  <a:pt x="1548" y="31885"/>
                  <a:pt x="3453" y="31885"/>
                </a:cubicBezTo>
                <a:lnTo>
                  <a:pt x="28432" y="31885"/>
                </a:lnTo>
                <a:cubicBezTo>
                  <a:pt x="30337" y="31885"/>
                  <a:pt x="31885" y="30337"/>
                  <a:pt x="31885" y="28432"/>
                </a:cubicBezTo>
                <a:lnTo>
                  <a:pt x="31885" y="3453"/>
                </a:lnTo>
                <a:cubicBezTo>
                  <a:pt x="31885" y="1548"/>
                  <a:pt x="30337" y="0"/>
                  <a:pt x="284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7"/>
          <p:cNvSpPr/>
          <p:nvPr/>
        </p:nvSpPr>
        <p:spPr>
          <a:xfrm>
            <a:off x="3866750" y="658299"/>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7"/>
          <p:cNvSpPr/>
          <p:nvPr/>
        </p:nvSpPr>
        <p:spPr>
          <a:xfrm>
            <a:off x="3490300" y="803987"/>
            <a:ext cx="797425" cy="797150"/>
          </a:xfrm>
          <a:custGeom>
            <a:avLst/>
            <a:gdLst/>
            <a:ahLst/>
            <a:cxnLst/>
            <a:rect l="l" t="t" r="r" b="b"/>
            <a:pathLst>
              <a:path w="31897" h="31886" extrusionOk="0">
                <a:moveTo>
                  <a:pt x="28432" y="893"/>
                </a:moveTo>
                <a:cubicBezTo>
                  <a:pt x="29837" y="893"/>
                  <a:pt x="30992" y="2048"/>
                  <a:pt x="30992" y="3453"/>
                </a:cubicBezTo>
                <a:lnTo>
                  <a:pt x="30992" y="28432"/>
                </a:lnTo>
                <a:cubicBezTo>
                  <a:pt x="30992" y="29849"/>
                  <a:pt x="29837" y="30992"/>
                  <a:pt x="28432" y="30992"/>
                </a:cubicBezTo>
                <a:lnTo>
                  <a:pt x="3453" y="30992"/>
                </a:lnTo>
                <a:cubicBezTo>
                  <a:pt x="2036" y="30992"/>
                  <a:pt x="893" y="29849"/>
                  <a:pt x="893" y="28432"/>
                </a:cubicBezTo>
                <a:lnTo>
                  <a:pt x="893" y="3453"/>
                </a:lnTo>
                <a:cubicBezTo>
                  <a:pt x="893" y="2048"/>
                  <a:pt x="2036" y="893"/>
                  <a:pt x="3453" y="893"/>
                </a:cubicBezTo>
                <a:close/>
                <a:moveTo>
                  <a:pt x="3453" y="0"/>
                </a:moveTo>
                <a:cubicBezTo>
                  <a:pt x="1548" y="0"/>
                  <a:pt x="0" y="1548"/>
                  <a:pt x="0" y="3453"/>
                </a:cubicBezTo>
                <a:lnTo>
                  <a:pt x="0" y="28432"/>
                </a:lnTo>
                <a:cubicBezTo>
                  <a:pt x="0" y="30337"/>
                  <a:pt x="1548" y="31885"/>
                  <a:pt x="3453" y="31885"/>
                </a:cubicBezTo>
                <a:lnTo>
                  <a:pt x="28420" y="31885"/>
                </a:lnTo>
                <a:cubicBezTo>
                  <a:pt x="30325" y="31885"/>
                  <a:pt x="31885" y="30337"/>
                  <a:pt x="31885" y="28432"/>
                </a:cubicBezTo>
                <a:lnTo>
                  <a:pt x="31885" y="3453"/>
                </a:lnTo>
                <a:cubicBezTo>
                  <a:pt x="31897" y="1548"/>
                  <a:pt x="30337" y="0"/>
                  <a:pt x="284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7"/>
          <p:cNvSpPr/>
          <p:nvPr/>
        </p:nvSpPr>
        <p:spPr>
          <a:xfrm>
            <a:off x="6675120" y="658299"/>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7"/>
          <p:cNvSpPr/>
          <p:nvPr/>
        </p:nvSpPr>
        <p:spPr>
          <a:xfrm>
            <a:off x="6266225" y="803987"/>
            <a:ext cx="796850" cy="797150"/>
          </a:xfrm>
          <a:custGeom>
            <a:avLst/>
            <a:gdLst/>
            <a:ahLst/>
            <a:cxnLst/>
            <a:rect l="l" t="t" r="r" b="b"/>
            <a:pathLst>
              <a:path w="31874" h="31886" extrusionOk="0">
                <a:moveTo>
                  <a:pt x="28421" y="893"/>
                </a:moveTo>
                <a:cubicBezTo>
                  <a:pt x="29838" y="893"/>
                  <a:pt x="30981" y="2048"/>
                  <a:pt x="30981" y="3453"/>
                </a:cubicBezTo>
                <a:lnTo>
                  <a:pt x="30981" y="28432"/>
                </a:lnTo>
                <a:cubicBezTo>
                  <a:pt x="30981" y="29849"/>
                  <a:pt x="29838" y="30992"/>
                  <a:pt x="28421" y="30992"/>
                </a:cubicBezTo>
                <a:lnTo>
                  <a:pt x="3454" y="30992"/>
                </a:lnTo>
                <a:cubicBezTo>
                  <a:pt x="2037" y="30992"/>
                  <a:pt x="894" y="29849"/>
                  <a:pt x="894" y="28432"/>
                </a:cubicBezTo>
                <a:lnTo>
                  <a:pt x="894" y="3453"/>
                </a:lnTo>
                <a:cubicBezTo>
                  <a:pt x="894" y="2048"/>
                  <a:pt x="2037" y="893"/>
                  <a:pt x="3454" y="893"/>
                </a:cubicBezTo>
                <a:close/>
                <a:moveTo>
                  <a:pt x="3454" y="0"/>
                </a:moveTo>
                <a:cubicBezTo>
                  <a:pt x="1549" y="0"/>
                  <a:pt x="1" y="1548"/>
                  <a:pt x="1" y="3453"/>
                </a:cubicBezTo>
                <a:lnTo>
                  <a:pt x="1" y="28432"/>
                </a:lnTo>
                <a:cubicBezTo>
                  <a:pt x="1" y="30337"/>
                  <a:pt x="1549" y="31885"/>
                  <a:pt x="3454" y="31885"/>
                </a:cubicBezTo>
                <a:lnTo>
                  <a:pt x="28421" y="31885"/>
                </a:lnTo>
                <a:cubicBezTo>
                  <a:pt x="30326" y="31885"/>
                  <a:pt x="31874" y="30337"/>
                  <a:pt x="31874" y="28432"/>
                </a:cubicBezTo>
                <a:lnTo>
                  <a:pt x="31874" y="3453"/>
                </a:lnTo>
                <a:cubicBezTo>
                  <a:pt x="31874" y="1548"/>
                  <a:pt x="30326" y="0"/>
                  <a:pt x="284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7"/>
          <p:cNvSpPr/>
          <p:nvPr/>
        </p:nvSpPr>
        <p:spPr>
          <a:xfrm>
            <a:off x="2219633" y="2193971"/>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7"/>
          <p:cNvSpPr/>
          <p:nvPr/>
        </p:nvSpPr>
        <p:spPr>
          <a:xfrm>
            <a:off x="1804383" y="2301246"/>
            <a:ext cx="797150" cy="796850"/>
          </a:xfrm>
          <a:custGeom>
            <a:avLst/>
            <a:gdLst/>
            <a:ahLst/>
            <a:cxnLst/>
            <a:rect l="l" t="t" r="r" b="b"/>
            <a:pathLst>
              <a:path w="31886" h="31874" extrusionOk="0">
                <a:moveTo>
                  <a:pt x="28432" y="894"/>
                </a:moveTo>
                <a:cubicBezTo>
                  <a:pt x="29849" y="894"/>
                  <a:pt x="30992" y="2037"/>
                  <a:pt x="30992" y="3453"/>
                </a:cubicBezTo>
                <a:lnTo>
                  <a:pt x="30992" y="28421"/>
                </a:lnTo>
                <a:cubicBezTo>
                  <a:pt x="30992" y="29838"/>
                  <a:pt x="29849" y="30981"/>
                  <a:pt x="28432" y="30981"/>
                </a:cubicBezTo>
                <a:lnTo>
                  <a:pt x="3453" y="30981"/>
                </a:lnTo>
                <a:cubicBezTo>
                  <a:pt x="2048" y="30981"/>
                  <a:pt x="893" y="29838"/>
                  <a:pt x="893" y="28421"/>
                </a:cubicBezTo>
                <a:lnTo>
                  <a:pt x="893" y="3453"/>
                </a:lnTo>
                <a:cubicBezTo>
                  <a:pt x="893" y="2037"/>
                  <a:pt x="2048" y="894"/>
                  <a:pt x="3453" y="894"/>
                </a:cubicBezTo>
                <a:close/>
                <a:moveTo>
                  <a:pt x="3453" y="1"/>
                </a:moveTo>
                <a:cubicBezTo>
                  <a:pt x="1548" y="1"/>
                  <a:pt x="0" y="1548"/>
                  <a:pt x="0" y="3453"/>
                </a:cubicBezTo>
                <a:lnTo>
                  <a:pt x="0" y="28421"/>
                </a:lnTo>
                <a:cubicBezTo>
                  <a:pt x="0" y="30326"/>
                  <a:pt x="1548" y="31874"/>
                  <a:pt x="3453" y="31874"/>
                </a:cubicBezTo>
                <a:lnTo>
                  <a:pt x="28432" y="31874"/>
                </a:lnTo>
                <a:cubicBezTo>
                  <a:pt x="30337" y="31874"/>
                  <a:pt x="31885" y="30326"/>
                  <a:pt x="31885" y="28421"/>
                </a:cubicBezTo>
                <a:lnTo>
                  <a:pt x="31885" y="3453"/>
                </a:lnTo>
                <a:cubicBezTo>
                  <a:pt x="31885" y="1548"/>
                  <a:pt x="30337" y="1"/>
                  <a:pt x="284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7"/>
          <p:cNvSpPr/>
          <p:nvPr/>
        </p:nvSpPr>
        <p:spPr>
          <a:xfrm>
            <a:off x="4943383" y="2193971"/>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7"/>
          <p:cNvSpPr/>
          <p:nvPr/>
        </p:nvSpPr>
        <p:spPr>
          <a:xfrm>
            <a:off x="4566933" y="2343821"/>
            <a:ext cx="797425" cy="797450"/>
          </a:xfrm>
          <a:custGeom>
            <a:avLst/>
            <a:gdLst/>
            <a:ahLst/>
            <a:cxnLst/>
            <a:rect l="l" t="t" r="r" b="b"/>
            <a:pathLst>
              <a:path w="31897" h="31898" extrusionOk="0">
                <a:moveTo>
                  <a:pt x="28432" y="893"/>
                </a:moveTo>
                <a:cubicBezTo>
                  <a:pt x="29837" y="893"/>
                  <a:pt x="30992" y="2048"/>
                  <a:pt x="30992" y="3453"/>
                </a:cubicBezTo>
                <a:lnTo>
                  <a:pt x="30992" y="28444"/>
                </a:lnTo>
                <a:cubicBezTo>
                  <a:pt x="30992" y="29861"/>
                  <a:pt x="29837" y="31004"/>
                  <a:pt x="28432" y="31004"/>
                </a:cubicBezTo>
                <a:lnTo>
                  <a:pt x="3453" y="31004"/>
                </a:lnTo>
                <a:cubicBezTo>
                  <a:pt x="2036" y="31004"/>
                  <a:pt x="893" y="29861"/>
                  <a:pt x="893" y="28444"/>
                </a:cubicBezTo>
                <a:lnTo>
                  <a:pt x="893" y="3453"/>
                </a:lnTo>
                <a:cubicBezTo>
                  <a:pt x="893" y="2048"/>
                  <a:pt x="2036" y="893"/>
                  <a:pt x="3453" y="893"/>
                </a:cubicBezTo>
                <a:close/>
                <a:moveTo>
                  <a:pt x="3453" y="0"/>
                </a:moveTo>
                <a:cubicBezTo>
                  <a:pt x="1548" y="0"/>
                  <a:pt x="0" y="1548"/>
                  <a:pt x="0" y="3453"/>
                </a:cubicBezTo>
                <a:lnTo>
                  <a:pt x="0" y="28444"/>
                </a:lnTo>
                <a:cubicBezTo>
                  <a:pt x="0" y="30349"/>
                  <a:pt x="1548" y="31897"/>
                  <a:pt x="3453" y="31897"/>
                </a:cubicBezTo>
                <a:lnTo>
                  <a:pt x="28420" y="31897"/>
                </a:lnTo>
                <a:cubicBezTo>
                  <a:pt x="30325" y="31897"/>
                  <a:pt x="31885" y="30349"/>
                  <a:pt x="31885" y="28444"/>
                </a:cubicBezTo>
                <a:lnTo>
                  <a:pt x="31885" y="3453"/>
                </a:lnTo>
                <a:cubicBezTo>
                  <a:pt x="31897" y="1548"/>
                  <a:pt x="30337" y="0"/>
                  <a:pt x="284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7"/>
          <p:cNvSpPr txBox="1"/>
          <p:nvPr/>
        </p:nvSpPr>
        <p:spPr>
          <a:xfrm>
            <a:off x="1532351" y="658274"/>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list types of computer crime, cybercrime, and computer criminals </a:t>
            </a:r>
          </a:p>
        </p:txBody>
      </p:sp>
      <p:sp>
        <p:nvSpPr>
          <p:cNvPr id="276" name="Google Shape;276;p17"/>
          <p:cNvSpPr txBox="1"/>
          <p:nvPr/>
        </p:nvSpPr>
        <p:spPr>
          <a:xfrm>
            <a:off x="7057726" y="658299"/>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talk about computer system security risks</a:t>
            </a:r>
            <a:endParaRPr sz="1100" b="1" dirty="0">
              <a:solidFill>
                <a:schemeClr val="dk1"/>
              </a:solidFill>
              <a:latin typeface="Fira Sans"/>
              <a:ea typeface="Fira Sans"/>
              <a:cs typeface="Fira Sans"/>
              <a:sym typeface="Fira Sans"/>
            </a:endParaRPr>
          </a:p>
        </p:txBody>
      </p:sp>
      <p:sp>
        <p:nvSpPr>
          <p:cNvPr id="279" name="Google Shape;279;p17"/>
          <p:cNvSpPr txBox="1"/>
          <p:nvPr/>
        </p:nvSpPr>
        <p:spPr>
          <a:xfrm>
            <a:off x="2608984" y="2193780"/>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describe how to protect your computer system and yourself </a:t>
            </a:r>
            <a:endParaRPr sz="1100" b="1" dirty="0">
              <a:solidFill>
                <a:schemeClr val="dk1"/>
              </a:solidFill>
              <a:latin typeface="Fira Sans"/>
              <a:ea typeface="Fira Sans"/>
              <a:cs typeface="Fira Sans"/>
              <a:sym typeface="Fira Sans"/>
            </a:endParaRPr>
          </a:p>
        </p:txBody>
      </p:sp>
      <p:sp>
        <p:nvSpPr>
          <p:cNvPr id="285" name="Google Shape;285;p17"/>
          <p:cNvSpPr txBox="1"/>
          <p:nvPr/>
        </p:nvSpPr>
        <p:spPr>
          <a:xfrm>
            <a:off x="4287726" y="658299"/>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discuss how technology advances privacy and anonymity are increasingly threatened</a:t>
            </a:r>
            <a:endParaRPr sz="1100" b="1" dirty="0">
              <a:solidFill>
                <a:schemeClr val="dk1"/>
              </a:solidFill>
              <a:latin typeface="Fira Sans"/>
              <a:ea typeface="Fira Sans"/>
              <a:cs typeface="Fira Sans"/>
              <a:sym typeface="Fira Sans"/>
            </a:endParaRPr>
          </a:p>
        </p:txBody>
      </p:sp>
      <p:sp>
        <p:nvSpPr>
          <p:cNvPr id="288" name="Google Shape;288;p17"/>
          <p:cNvSpPr txBox="1"/>
          <p:nvPr/>
        </p:nvSpPr>
        <p:spPr>
          <a:xfrm>
            <a:off x="5364359" y="2193782"/>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define encryption and online information secure</a:t>
            </a:r>
            <a:endParaRPr sz="1100" b="1" dirty="0">
              <a:solidFill>
                <a:schemeClr val="dk1"/>
              </a:solidFill>
              <a:latin typeface="Fira Sans"/>
              <a:ea typeface="Fira Sans"/>
              <a:cs typeface="Fira Sans"/>
              <a:sym typeface="Fira Sans"/>
            </a:endParaRPr>
          </a:p>
        </p:txBody>
      </p:sp>
      <p:sp>
        <p:nvSpPr>
          <p:cNvPr id="7" name="Google Shape;244;p17">
            <a:extLst>
              <a:ext uri="{FF2B5EF4-FFF2-40B4-BE49-F238E27FC236}">
                <a16:creationId xmlns:a16="http://schemas.microsoft.com/office/drawing/2014/main" id="{742EEACA-F095-26D7-B667-18448C96561D}"/>
              </a:ext>
            </a:extLst>
          </p:cNvPr>
          <p:cNvSpPr/>
          <p:nvPr/>
        </p:nvSpPr>
        <p:spPr>
          <a:xfrm>
            <a:off x="2219633" y="3739293"/>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7;p17">
            <a:extLst>
              <a:ext uri="{FF2B5EF4-FFF2-40B4-BE49-F238E27FC236}">
                <a16:creationId xmlns:a16="http://schemas.microsoft.com/office/drawing/2014/main" id="{B27D1139-0515-6430-C3F7-3457DE1BA0CB}"/>
              </a:ext>
            </a:extLst>
          </p:cNvPr>
          <p:cNvSpPr/>
          <p:nvPr/>
        </p:nvSpPr>
        <p:spPr>
          <a:xfrm>
            <a:off x="1804383" y="3846568"/>
            <a:ext cx="797150" cy="796850"/>
          </a:xfrm>
          <a:custGeom>
            <a:avLst/>
            <a:gdLst/>
            <a:ahLst/>
            <a:cxnLst/>
            <a:rect l="l" t="t" r="r" b="b"/>
            <a:pathLst>
              <a:path w="31886" h="31874" extrusionOk="0">
                <a:moveTo>
                  <a:pt x="28432" y="894"/>
                </a:moveTo>
                <a:cubicBezTo>
                  <a:pt x="29849" y="894"/>
                  <a:pt x="30992" y="2037"/>
                  <a:pt x="30992" y="3453"/>
                </a:cubicBezTo>
                <a:lnTo>
                  <a:pt x="30992" y="28421"/>
                </a:lnTo>
                <a:cubicBezTo>
                  <a:pt x="30992" y="29838"/>
                  <a:pt x="29849" y="30981"/>
                  <a:pt x="28432" y="30981"/>
                </a:cubicBezTo>
                <a:lnTo>
                  <a:pt x="3453" y="30981"/>
                </a:lnTo>
                <a:cubicBezTo>
                  <a:pt x="2048" y="30981"/>
                  <a:pt x="893" y="29838"/>
                  <a:pt x="893" y="28421"/>
                </a:cubicBezTo>
                <a:lnTo>
                  <a:pt x="893" y="3453"/>
                </a:lnTo>
                <a:cubicBezTo>
                  <a:pt x="893" y="2037"/>
                  <a:pt x="2048" y="894"/>
                  <a:pt x="3453" y="894"/>
                </a:cubicBezTo>
                <a:close/>
                <a:moveTo>
                  <a:pt x="3453" y="1"/>
                </a:moveTo>
                <a:cubicBezTo>
                  <a:pt x="1548" y="1"/>
                  <a:pt x="0" y="1548"/>
                  <a:pt x="0" y="3453"/>
                </a:cubicBezTo>
                <a:lnTo>
                  <a:pt x="0" y="28421"/>
                </a:lnTo>
                <a:cubicBezTo>
                  <a:pt x="0" y="30326"/>
                  <a:pt x="1548" y="31874"/>
                  <a:pt x="3453" y="31874"/>
                </a:cubicBezTo>
                <a:lnTo>
                  <a:pt x="28432" y="31874"/>
                </a:lnTo>
                <a:cubicBezTo>
                  <a:pt x="30337" y="31874"/>
                  <a:pt x="31885" y="30326"/>
                  <a:pt x="31885" y="28421"/>
                </a:cubicBezTo>
                <a:lnTo>
                  <a:pt x="31885" y="3453"/>
                </a:lnTo>
                <a:cubicBezTo>
                  <a:pt x="31885" y="1548"/>
                  <a:pt x="30337" y="1"/>
                  <a:pt x="284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60;p17">
            <a:extLst>
              <a:ext uri="{FF2B5EF4-FFF2-40B4-BE49-F238E27FC236}">
                <a16:creationId xmlns:a16="http://schemas.microsoft.com/office/drawing/2014/main" id="{9FFF2E14-1447-1D48-F714-481CE5D9A549}"/>
              </a:ext>
            </a:extLst>
          </p:cNvPr>
          <p:cNvSpPr/>
          <p:nvPr/>
        </p:nvSpPr>
        <p:spPr>
          <a:xfrm>
            <a:off x="4943383" y="3739293"/>
            <a:ext cx="1888800" cy="1087500"/>
          </a:xfrm>
          <a:prstGeom prst="roundRect">
            <a:avLst>
              <a:gd name="adj" fmla="val 16667"/>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63;p17">
            <a:extLst>
              <a:ext uri="{FF2B5EF4-FFF2-40B4-BE49-F238E27FC236}">
                <a16:creationId xmlns:a16="http://schemas.microsoft.com/office/drawing/2014/main" id="{B6B041C4-CA50-500B-3564-A33DD1A0623E}"/>
              </a:ext>
            </a:extLst>
          </p:cNvPr>
          <p:cNvSpPr/>
          <p:nvPr/>
        </p:nvSpPr>
        <p:spPr>
          <a:xfrm>
            <a:off x="4566933" y="3889143"/>
            <a:ext cx="797425" cy="797450"/>
          </a:xfrm>
          <a:custGeom>
            <a:avLst/>
            <a:gdLst/>
            <a:ahLst/>
            <a:cxnLst/>
            <a:rect l="l" t="t" r="r" b="b"/>
            <a:pathLst>
              <a:path w="31897" h="31898" extrusionOk="0">
                <a:moveTo>
                  <a:pt x="28432" y="893"/>
                </a:moveTo>
                <a:cubicBezTo>
                  <a:pt x="29837" y="893"/>
                  <a:pt x="30992" y="2048"/>
                  <a:pt x="30992" y="3453"/>
                </a:cubicBezTo>
                <a:lnTo>
                  <a:pt x="30992" y="28444"/>
                </a:lnTo>
                <a:cubicBezTo>
                  <a:pt x="30992" y="29861"/>
                  <a:pt x="29837" y="31004"/>
                  <a:pt x="28432" y="31004"/>
                </a:cubicBezTo>
                <a:lnTo>
                  <a:pt x="3453" y="31004"/>
                </a:lnTo>
                <a:cubicBezTo>
                  <a:pt x="2036" y="31004"/>
                  <a:pt x="893" y="29861"/>
                  <a:pt x="893" y="28444"/>
                </a:cubicBezTo>
                <a:lnTo>
                  <a:pt x="893" y="3453"/>
                </a:lnTo>
                <a:cubicBezTo>
                  <a:pt x="893" y="2048"/>
                  <a:pt x="2036" y="893"/>
                  <a:pt x="3453" y="893"/>
                </a:cubicBezTo>
                <a:close/>
                <a:moveTo>
                  <a:pt x="3453" y="0"/>
                </a:moveTo>
                <a:cubicBezTo>
                  <a:pt x="1548" y="0"/>
                  <a:pt x="0" y="1548"/>
                  <a:pt x="0" y="3453"/>
                </a:cubicBezTo>
                <a:lnTo>
                  <a:pt x="0" y="28444"/>
                </a:lnTo>
                <a:cubicBezTo>
                  <a:pt x="0" y="30349"/>
                  <a:pt x="1548" y="31897"/>
                  <a:pt x="3453" y="31897"/>
                </a:cubicBezTo>
                <a:lnTo>
                  <a:pt x="28420" y="31897"/>
                </a:lnTo>
                <a:cubicBezTo>
                  <a:pt x="30325" y="31897"/>
                  <a:pt x="31885" y="30349"/>
                  <a:pt x="31885" y="28444"/>
                </a:cubicBezTo>
                <a:lnTo>
                  <a:pt x="31885" y="3453"/>
                </a:lnTo>
                <a:cubicBezTo>
                  <a:pt x="31897" y="1548"/>
                  <a:pt x="30337" y="0"/>
                  <a:pt x="284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79;p17">
            <a:extLst>
              <a:ext uri="{FF2B5EF4-FFF2-40B4-BE49-F238E27FC236}">
                <a16:creationId xmlns:a16="http://schemas.microsoft.com/office/drawing/2014/main" id="{A992F982-451B-8934-9766-C42748BEABB1}"/>
              </a:ext>
            </a:extLst>
          </p:cNvPr>
          <p:cNvSpPr txBox="1"/>
          <p:nvPr/>
        </p:nvSpPr>
        <p:spPr>
          <a:xfrm>
            <a:off x="2608984" y="3739102"/>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describe challenges the government faces in balancing the necessity to decrypt data with the right privacy</a:t>
            </a:r>
            <a:endParaRPr sz="1100" b="1" dirty="0">
              <a:solidFill>
                <a:schemeClr val="dk1"/>
              </a:solidFill>
              <a:latin typeface="Fira Sans"/>
              <a:ea typeface="Fira Sans"/>
              <a:cs typeface="Fira Sans"/>
              <a:sym typeface="Fira Sans"/>
            </a:endParaRPr>
          </a:p>
        </p:txBody>
      </p:sp>
      <p:sp>
        <p:nvSpPr>
          <p:cNvPr id="15" name="Google Shape;288;p17">
            <a:extLst>
              <a:ext uri="{FF2B5EF4-FFF2-40B4-BE49-F238E27FC236}">
                <a16:creationId xmlns:a16="http://schemas.microsoft.com/office/drawing/2014/main" id="{344B6869-C109-8674-68E2-481EE1B48CC4}"/>
              </a:ext>
            </a:extLst>
          </p:cNvPr>
          <p:cNvSpPr txBox="1"/>
          <p:nvPr/>
        </p:nvSpPr>
        <p:spPr>
          <a:xfrm>
            <a:off x="5364359" y="3739104"/>
            <a:ext cx="1467824" cy="1087193"/>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1100" b="1" dirty="0">
                <a:solidFill>
                  <a:schemeClr val="dk1"/>
                </a:solidFill>
                <a:latin typeface="Fira Sans"/>
                <a:ea typeface="Fira Sans"/>
                <a:cs typeface="Fira Sans"/>
                <a:sym typeface="Fira Sans"/>
              </a:rPr>
              <a:t>distinguish between electronic discovery and computer forensics</a:t>
            </a:r>
            <a:endParaRPr sz="1100" b="1" dirty="0">
              <a:solidFill>
                <a:schemeClr val="dk1"/>
              </a:solidFill>
              <a:latin typeface="Fira Sans"/>
              <a:ea typeface="Fira Sans"/>
              <a:cs typeface="Fira Sans"/>
              <a:sym typeface="Fira Sans"/>
            </a:endParaRPr>
          </a:p>
        </p:txBody>
      </p:sp>
      <p:sp>
        <p:nvSpPr>
          <p:cNvPr id="17" name="Google Shape;273;p17">
            <a:extLst>
              <a:ext uri="{FF2B5EF4-FFF2-40B4-BE49-F238E27FC236}">
                <a16:creationId xmlns:a16="http://schemas.microsoft.com/office/drawing/2014/main" id="{5B446D2F-F206-BC08-3656-AC4D38C4AB0F}"/>
              </a:ext>
            </a:extLst>
          </p:cNvPr>
          <p:cNvSpPr txBox="1"/>
          <p:nvPr/>
        </p:nvSpPr>
        <p:spPr>
          <a:xfrm>
            <a:off x="709713" y="831471"/>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01</a:t>
            </a:r>
            <a:endParaRPr sz="4000" b="1" dirty="0">
              <a:solidFill>
                <a:schemeClr val="dk1"/>
              </a:solidFill>
              <a:latin typeface="Fira Sans"/>
              <a:ea typeface="Fira Sans"/>
              <a:cs typeface="Fira Sans"/>
              <a:sym typeface="Fira Sans"/>
            </a:endParaRPr>
          </a:p>
        </p:txBody>
      </p:sp>
      <p:sp>
        <p:nvSpPr>
          <p:cNvPr id="18" name="Google Shape;273;p17">
            <a:extLst>
              <a:ext uri="{FF2B5EF4-FFF2-40B4-BE49-F238E27FC236}">
                <a16:creationId xmlns:a16="http://schemas.microsoft.com/office/drawing/2014/main" id="{744C85CC-D3D4-EEBC-6328-A78E3DC2FE25}"/>
              </a:ext>
            </a:extLst>
          </p:cNvPr>
          <p:cNvSpPr txBox="1"/>
          <p:nvPr/>
        </p:nvSpPr>
        <p:spPr>
          <a:xfrm>
            <a:off x="6239683" y="798444"/>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03</a:t>
            </a:r>
            <a:endParaRPr sz="4000" b="1" dirty="0">
              <a:solidFill>
                <a:schemeClr val="dk1"/>
              </a:solidFill>
              <a:latin typeface="Fira Sans"/>
              <a:ea typeface="Fira Sans"/>
              <a:cs typeface="Fira Sans"/>
              <a:sym typeface="Fira Sans"/>
            </a:endParaRPr>
          </a:p>
        </p:txBody>
      </p:sp>
      <p:sp>
        <p:nvSpPr>
          <p:cNvPr id="19" name="Google Shape;273;p17">
            <a:extLst>
              <a:ext uri="{FF2B5EF4-FFF2-40B4-BE49-F238E27FC236}">
                <a16:creationId xmlns:a16="http://schemas.microsoft.com/office/drawing/2014/main" id="{1A383EEE-AC20-17F6-046D-1FD3F42B374F}"/>
              </a:ext>
            </a:extLst>
          </p:cNvPr>
          <p:cNvSpPr txBox="1"/>
          <p:nvPr/>
        </p:nvSpPr>
        <p:spPr>
          <a:xfrm>
            <a:off x="3445260" y="821693"/>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02</a:t>
            </a:r>
            <a:endParaRPr sz="4000" b="1" dirty="0">
              <a:solidFill>
                <a:schemeClr val="dk1"/>
              </a:solidFill>
              <a:latin typeface="Fira Sans"/>
              <a:ea typeface="Fira Sans"/>
              <a:cs typeface="Fira Sans"/>
              <a:sym typeface="Fira Sans"/>
            </a:endParaRPr>
          </a:p>
        </p:txBody>
      </p:sp>
      <p:sp>
        <p:nvSpPr>
          <p:cNvPr id="20" name="Google Shape;273;p17">
            <a:extLst>
              <a:ext uri="{FF2B5EF4-FFF2-40B4-BE49-F238E27FC236}">
                <a16:creationId xmlns:a16="http://schemas.microsoft.com/office/drawing/2014/main" id="{E6B4BF3F-73AA-E8F5-CD89-F329E36DDEDE}"/>
              </a:ext>
            </a:extLst>
          </p:cNvPr>
          <p:cNvSpPr txBox="1"/>
          <p:nvPr/>
        </p:nvSpPr>
        <p:spPr>
          <a:xfrm>
            <a:off x="4544808" y="2338951"/>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05</a:t>
            </a:r>
            <a:endParaRPr sz="4000" b="1" dirty="0">
              <a:solidFill>
                <a:schemeClr val="dk1"/>
              </a:solidFill>
              <a:latin typeface="Fira Sans"/>
              <a:ea typeface="Fira Sans"/>
              <a:cs typeface="Fira Sans"/>
              <a:sym typeface="Fira Sans"/>
            </a:endParaRPr>
          </a:p>
        </p:txBody>
      </p:sp>
      <p:sp>
        <p:nvSpPr>
          <p:cNvPr id="21" name="Google Shape;273;p17">
            <a:extLst>
              <a:ext uri="{FF2B5EF4-FFF2-40B4-BE49-F238E27FC236}">
                <a16:creationId xmlns:a16="http://schemas.microsoft.com/office/drawing/2014/main" id="{06FA390A-BBFE-2F2A-7323-7FE3CD4BBC66}"/>
              </a:ext>
            </a:extLst>
          </p:cNvPr>
          <p:cNvSpPr txBox="1"/>
          <p:nvPr/>
        </p:nvSpPr>
        <p:spPr>
          <a:xfrm>
            <a:off x="1779741" y="2305098"/>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4000" b="1" dirty="0">
                <a:solidFill>
                  <a:schemeClr val="dk1"/>
                </a:solidFill>
                <a:latin typeface="Fira Sans"/>
                <a:ea typeface="Fira Sans"/>
                <a:cs typeface="Fira Sans"/>
                <a:sym typeface="Fira Sans"/>
              </a:rPr>
              <a:t>04</a:t>
            </a:r>
            <a:endParaRPr sz="4000" b="1" dirty="0">
              <a:solidFill>
                <a:schemeClr val="dk1"/>
              </a:solidFill>
              <a:latin typeface="Fira Sans"/>
              <a:ea typeface="Fira Sans"/>
              <a:cs typeface="Fira Sans"/>
              <a:sym typeface="Fira Sans"/>
            </a:endParaRPr>
          </a:p>
        </p:txBody>
      </p:sp>
      <p:sp>
        <p:nvSpPr>
          <p:cNvPr id="22" name="Google Shape;273;p17">
            <a:extLst>
              <a:ext uri="{FF2B5EF4-FFF2-40B4-BE49-F238E27FC236}">
                <a16:creationId xmlns:a16="http://schemas.microsoft.com/office/drawing/2014/main" id="{EE05E009-9BEF-9952-35A4-FDF6E3D58806}"/>
              </a:ext>
            </a:extLst>
          </p:cNvPr>
          <p:cNvSpPr txBox="1"/>
          <p:nvPr/>
        </p:nvSpPr>
        <p:spPr>
          <a:xfrm>
            <a:off x="1790071" y="3846568"/>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06</a:t>
            </a:r>
            <a:endParaRPr sz="4000" b="1" dirty="0">
              <a:solidFill>
                <a:schemeClr val="dk1"/>
              </a:solidFill>
              <a:latin typeface="Fira Sans"/>
              <a:ea typeface="Fira Sans"/>
              <a:cs typeface="Fira Sans"/>
              <a:sym typeface="Fira Sans"/>
            </a:endParaRPr>
          </a:p>
        </p:txBody>
      </p:sp>
      <p:sp>
        <p:nvSpPr>
          <p:cNvPr id="23" name="Google Shape;273;p17">
            <a:extLst>
              <a:ext uri="{FF2B5EF4-FFF2-40B4-BE49-F238E27FC236}">
                <a16:creationId xmlns:a16="http://schemas.microsoft.com/office/drawing/2014/main" id="{0F7FBF9A-782F-E0F0-AB4D-9B649045F321}"/>
              </a:ext>
            </a:extLst>
          </p:cNvPr>
          <p:cNvSpPr txBox="1"/>
          <p:nvPr/>
        </p:nvSpPr>
        <p:spPr>
          <a:xfrm>
            <a:off x="4523683" y="3889143"/>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07</a:t>
            </a:r>
            <a:endParaRPr sz="4000" b="1" dirty="0">
              <a:solidFill>
                <a:schemeClr val="dk1"/>
              </a:solidFill>
              <a:latin typeface="Fira Sans"/>
              <a:ea typeface="Fira Sans"/>
              <a:cs typeface="Fira Sans"/>
              <a:sym typeface="Fira Sans"/>
            </a:endParaRPr>
          </a:p>
        </p:txBody>
      </p:sp>
      <p:grpSp>
        <p:nvGrpSpPr>
          <p:cNvPr id="24" name="Google Shape;56;p15">
            <a:extLst>
              <a:ext uri="{FF2B5EF4-FFF2-40B4-BE49-F238E27FC236}">
                <a16:creationId xmlns:a16="http://schemas.microsoft.com/office/drawing/2014/main" id="{F8E21317-B538-3D5A-B9B1-A1C4EC72BFF5}"/>
              </a:ext>
            </a:extLst>
          </p:cNvPr>
          <p:cNvGrpSpPr/>
          <p:nvPr/>
        </p:nvGrpSpPr>
        <p:grpSpPr>
          <a:xfrm>
            <a:off x="-11279796" y="1206887"/>
            <a:ext cx="6967495" cy="3975885"/>
            <a:chOff x="2925068" y="2092209"/>
            <a:chExt cx="3288881" cy="1876746"/>
          </a:xfrm>
        </p:grpSpPr>
        <p:sp>
          <p:nvSpPr>
            <p:cNvPr id="25" name="Google Shape;57;p15">
              <a:extLst>
                <a:ext uri="{FF2B5EF4-FFF2-40B4-BE49-F238E27FC236}">
                  <a16:creationId xmlns:a16="http://schemas.microsoft.com/office/drawing/2014/main" id="{3EE27AC2-7974-F69D-34ED-0BF0457F6A49}"/>
                </a:ext>
              </a:extLst>
            </p:cNvPr>
            <p:cNvSpPr/>
            <p:nvPr/>
          </p:nvSpPr>
          <p:spPr>
            <a:xfrm>
              <a:off x="3215525" y="2092209"/>
              <a:ext cx="2707966" cy="1691850"/>
            </a:xfrm>
            <a:custGeom>
              <a:avLst/>
              <a:gdLst/>
              <a:ahLst/>
              <a:cxnLst/>
              <a:rect l="l" t="t" r="r" b="b"/>
              <a:pathLst>
                <a:path w="82309" h="51424" extrusionOk="0">
                  <a:moveTo>
                    <a:pt x="2334" y="0"/>
                  </a:moveTo>
                  <a:cubicBezTo>
                    <a:pt x="1036" y="0"/>
                    <a:pt x="0" y="1036"/>
                    <a:pt x="0" y="2334"/>
                  </a:cubicBezTo>
                  <a:lnTo>
                    <a:pt x="0" y="51423"/>
                  </a:lnTo>
                  <a:lnTo>
                    <a:pt x="82308" y="51423"/>
                  </a:lnTo>
                  <a:lnTo>
                    <a:pt x="82308" y="2334"/>
                  </a:lnTo>
                  <a:cubicBezTo>
                    <a:pt x="82308" y="1036"/>
                    <a:pt x="81273" y="0"/>
                    <a:pt x="799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58;p15">
              <a:extLst>
                <a:ext uri="{FF2B5EF4-FFF2-40B4-BE49-F238E27FC236}">
                  <a16:creationId xmlns:a16="http://schemas.microsoft.com/office/drawing/2014/main" id="{A9964683-ABAD-F273-4DFD-42EB3A28EA61}"/>
                </a:ext>
              </a:extLst>
            </p:cNvPr>
            <p:cNvSpPr/>
            <p:nvPr/>
          </p:nvSpPr>
          <p:spPr>
            <a:xfrm>
              <a:off x="3323634" y="2235192"/>
              <a:ext cx="2492537" cy="1468557"/>
            </a:xfrm>
            <a:custGeom>
              <a:avLst/>
              <a:gdLst/>
              <a:ahLst/>
              <a:cxnLst/>
              <a:rect l="l" t="t" r="r" b="b"/>
              <a:pathLst>
                <a:path w="75761" h="44637" extrusionOk="0">
                  <a:moveTo>
                    <a:pt x="1" y="0"/>
                  </a:moveTo>
                  <a:lnTo>
                    <a:pt x="1" y="44637"/>
                  </a:lnTo>
                  <a:lnTo>
                    <a:pt x="75760" y="44637"/>
                  </a:lnTo>
                  <a:lnTo>
                    <a:pt x="757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9;p15">
              <a:extLst>
                <a:ext uri="{FF2B5EF4-FFF2-40B4-BE49-F238E27FC236}">
                  <a16:creationId xmlns:a16="http://schemas.microsoft.com/office/drawing/2014/main" id="{A114F8BD-6F11-34B8-EE0A-456BA63A53CD}"/>
                </a:ext>
              </a:extLst>
            </p:cNvPr>
            <p:cNvSpPr/>
            <p:nvPr/>
          </p:nvSpPr>
          <p:spPr>
            <a:xfrm>
              <a:off x="2925068" y="3784023"/>
              <a:ext cx="3288881" cy="184931"/>
            </a:xfrm>
            <a:custGeom>
              <a:avLst/>
              <a:gdLst/>
              <a:ahLst/>
              <a:cxnLst/>
              <a:rect l="l" t="t" r="r" b="b"/>
              <a:pathLst>
                <a:path w="99966" h="5621" extrusionOk="0">
                  <a:moveTo>
                    <a:pt x="1" y="0"/>
                  </a:moveTo>
                  <a:lnTo>
                    <a:pt x="1" y="2703"/>
                  </a:lnTo>
                  <a:cubicBezTo>
                    <a:pt x="1" y="4310"/>
                    <a:pt x="1311" y="5620"/>
                    <a:pt x="2918" y="5620"/>
                  </a:cubicBezTo>
                  <a:lnTo>
                    <a:pt x="97049" y="5620"/>
                  </a:lnTo>
                  <a:cubicBezTo>
                    <a:pt x="98656" y="5620"/>
                    <a:pt x="99966" y="4310"/>
                    <a:pt x="99966" y="2703"/>
                  </a:cubicBezTo>
                  <a:lnTo>
                    <a:pt x="9996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0;p15">
              <a:extLst>
                <a:ext uri="{FF2B5EF4-FFF2-40B4-BE49-F238E27FC236}">
                  <a16:creationId xmlns:a16="http://schemas.microsoft.com/office/drawing/2014/main" id="{FEED724E-E68F-6134-2740-A8B4E40EDB8D}"/>
                </a:ext>
              </a:extLst>
            </p:cNvPr>
            <p:cNvSpPr/>
            <p:nvPr/>
          </p:nvSpPr>
          <p:spPr>
            <a:xfrm>
              <a:off x="4180924" y="3783234"/>
              <a:ext cx="777592" cy="56062"/>
            </a:xfrm>
            <a:custGeom>
              <a:avLst/>
              <a:gdLst/>
              <a:ahLst/>
              <a:cxnLst/>
              <a:rect l="l" t="t" r="r" b="b"/>
              <a:pathLst>
                <a:path w="23635" h="1704" extrusionOk="0">
                  <a:moveTo>
                    <a:pt x="0" y="1"/>
                  </a:moveTo>
                  <a:lnTo>
                    <a:pt x="0" y="822"/>
                  </a:lnTo>
                  <a:cubicBezTo>
                    <a:pt x="0" y="1310"/>
                    <a:pt x="405" y="1703"/>
                    <a:pt x="881" y="1703"/>
                  </a:cubicBezTo>
                  <a:lnTo>
                    <a:pt x="22753" y="1703"/>
                  </a:lnTo>
                  <a:cubicBezTo>
                    <a:pt x="23229" y="1703"/>
                    <a:pt x="23622" y="1310"/>
                    <a:pt x="23634" y="822"/>
                  </a:cubicBezTo>
                  <a:lnTo>
                    <a:pt x="236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1;p15">
              <a:extLst>
                <a:ext uri="{FF2B5EF4-FFF2-40B4-BE49-F238E27FC236}">
                  <a16:creationId xmlns:a16="http://schemas.microsoft.com/office/drawing/2014/main" id="{A46292F9-B940-BC71-CED6-EE58594AE34B}"/>
                </a:ext>
              </a:extLst>
            </p:cNvPr>
            <p:cNvSpPr/>
            <p:nvPr/>
          </p:nvSpPr>
          <p:spPr>
            <a:xfrm>
              <a:off x="3323059" y="2235192"/>
              <a:ext cx="2492899" cy="1468557"/>
            </a:xfrm>
            <a:custGeom>
              <a:avLst/>
              <a:gdLst/>
              <a:ahLst/>
              <a:cxnLst/>
              <a:rect l="l" t="t" r="r" b="b"/>
              <a:pathLst>
                <a:path w="75772" h="44637" extrusionOk="0">
                  <a:moveTo>
                    <a:pt x="1" y="0"/>
                  </a:moveTo>
                  <a:lnTo>
                    <a:pt x="1" y="44637"/>
                  </a:lnTo>
                  <a:lnTo>
                    <a:pt x="7577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2;p15">
              <a:extLst>
                <a:ext uri="{FF2B5EF4-FFF2-40B4-BE49-F238E27FC236}">
                  <a16:creationId xmlns:a16="http://schemas.microsoft.com/office/drawing/2014/main" id="{C445183D-9CD4-0DFE-E6A7-EA3667719C04}"/>
                </a:ext>
              </a:extLst>
            </p:cNvPr>
            <p:cNvSpPr/>
            <p:nvPr/>
          </p:nvSpPr>
          <p:spPr>
            <a:xfrm>
              <a:off x="4150738" y="2399297"/>
              <a:ext cx="837535" cy="1077278"/>
            </a:xfrm>
            <a:custGeom>
              <a:avLst/>
              <a:gdLst/>
              <a:ahLst/>
              <a:cxnLst/>
              <a:rect l="l" t="t" r="r" b="b"/>
              <a:pathLst>
                <a:path w="25457" h="32744" extrusionOk="0">
                  <a:moveTo>
                    <a:pt x="12728" y="1"/>
                  </a:moveTo>
                  <a:lnTo>
                    <a:pt x="1" y="3775"/>
                  </a:lnTo>
                  <a:lnTo>
                    <a:pt x="1" y="22182"/>
                  </a:lnTo>
                  <a:cubicBezTo>
                    <a:pt x="5156" y="31398"/>
                    <a:pt x="12728" y="32743"/>
                    <a:pt x="12728" y="32743"/>
                  </a:cubicBezTo>
                  <a:cubicBezTo>
                    <a:pt x="12728" y="32743"/>
                    <a:pt x="20301" y="31386"/>
                    <a:pt x="25456" y="22182"/>
                  </a:cubicBezTo>
                  <a:lnTo>
                    <a:pt x="25456" y="3775"/>
                  </a:lnTo>
                  <a:lnTo>
                    <a:pt x="1272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63;p15">
              <a:extLst>
                <a:ext uri="{FF2B5EF4-FFF2-40B4-BE49-F238E27FC236}">
                  <a16:creationId xmlns:a16="http://schemas.microsoft.com/office/drawing/2014/main" id="{BA06025F-4EE4-EF89-1BA1-EF0EF90C62D0}"/>
                </a:ext>
              </a:extLst>
            </p:cNvPr>
            <p:cNvSpPr/>
            <p:nvPr/>
          </p:nvSpPr>
          <p:spPr>
            <a:xfrm>
              <a:off x="4176203" y="2431835"/>
              <a:ext cx="786606" cy="1012201"/>
            </a:xfrm>
            <a:custGeom>
              <a:avLst/>
              <a:gdLst/>
              <a:ahLst/>
              <a:cxnLst/>
              <a:rect l="l" t="t" r="r" b="b"/>
              <a:pathLst>
                <a:path w="23909" h="30766" fill="none" extrusionOk="0">
                  <a:moveTo>
                    <a:pt x="11954" y="0"/>
                  </a:moveTo>
                  <a:lnTo>
                    <a:pt x="1" y="3560"/>
                  </a:lnTo>
                  <a:lnTo>
                    <a:pt x="1" y="20860"/>
                  </a:lnTo>
                  <a:cubicBezTo>
                    <a:pt x="4846" y="29504"/>
                    <a:pt x="11954" y="30766"/>
                    <a:pt x="11954" y="30766"/>
                  </a:cubicBezTo>
                  <a:cubicBezTo>
                    <a:pt x="11954" y="30766"/>
                    <a:pt x="19062" y="29504"/>
                    <a:pt x="23908" y="20860"/>
                  </a:cubicBezTo>
                  <a:lnTo>
                    <a:pt x="23908" y="3560"/>
                  </a:lnTo>
                  <a:close/>
                </a:path>
              </a:pathLst>
            </a:custGeom>
            <a:noFill/>
            <a:ln w="7750" cap="flat" cmpd="sng">
              <a:solidFill>
                <a:srgbClr val="FCFCFC"/>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64;p15">
              <a:extLst>
                <a:ext uri="{FF2B5EF4-FFF2-40B4-BE49-F238E27FC236}">
                  <a16:creationId xmlns:a16="http://schemas.microsoft.com/office/drawing/2014/main" id="{DE607648-19FD-B107-53D2-D11D5305460B}"/>
                </a:ext>
              </a:extLst>
            </p:cNvPr>
            <p:cNvSpPr/>
            <p:nvPr/>
          </p:nvSpPr>
          <p:spPr>
            <a:xfrm>
              <a:off x="4479392" y="2781627"/>
              <a:ext cx="180226" cy="313011"/>
            </a:xfrm>
            <a:custGeom>
              <a:avLst/>
              <a:gdLst/>
              <a:ahLst/>
              <a:cxnLst/>
              <a:rect l="l" t="t" r="r" b="b"/>
              <a:pathLst>
                <a:path w="5478" h="9514" extrusionOk="0">
                  <a:moveTo>
                    <a:pt x="2739" y="0"/>
                  </a:moveTo>
                  <a:cubicBezTo>
                    <a:pt x="1227" y="0"/>
                    <a:pt x="1" y="1239"/>
                    <a:pt x="1" y="2739"/>
                  </a:cubicBezTo>
                  <a:cubicBezTo>
                    <a:pt x="1" y="3810"/>
                    <a:pt x="608" y="4715"/>
                    <a:pt x="1501" y="5180"/>
                  </a:cubicBezTo>
                  <a:lnTo>
                    <a:pt x="1489" y="5180"/>
                  </a:lnTo>
                  <a:lnTo>
                    <a:pt x="310" y="9513"/>
                  </a:lnTo>
                  <a:lnTo>
                    <a:pt x="5168" y="9513"/>
                  </a:lnTo>
                  <a:lnTo>
                    <a:pt x="3978" y="5180"/>
                  </a:lnTo>
                  <a:cubicBezTo>
                    <a:pt x="4871" y="4727"/>
                    <a:pt x="5478" y="3810"/>
                    <a:pt x="5478" y="2739"/>
                  </a:cubicBezTo>
                  <a:cubicBezTo>
                    <a:pt x="5478" y="1215"/>
                    <a:pt x="4251" y="0"/>
                    <a:pt x="27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4" name="Google Shape;296;p18">
            <a:extLst>
              <a:ext uri="{FF2B5EF4-FFF2-40B4-BE49-F238E27FC236}">
                <a16:creationId xmlns:a16="http://schemas.microsoft.com/office/drawing/2014/main" id="{0B7D09E2-3ABF-1BAA-591B-E6128A4A116C}"/>
              </a:ext>
            </a:extLst>
          </p:cNvPr>
          <p:cNvSpPr/>
          <p:nvPr/>
        </p:nvSpPr>
        <p:spPr>
          <a:xfrm>
            <a:off x="3213634" y="-4370100"/>
            <a:ext cx="2707966" cy="1691850"/>
          </a:xfrm>
          <a:custGeom>
            <a:avLst/>
            <a:gdLst/>
            <a:ahLst/>
            <a:cxnLst/>
            <a:rect l="l" t="t" r="r" b="b"/>
            <a:pathLst>
              <a:path w="82309" h="51424" extrusionOk="0">
                <a:moveTo>
                  <a:pt x="2334" y="0"/>
                </a:moveTo>
                <a:cubicBezTo>
                  <a:pt x="1036" y="0"/>
                  <a:pt x="0" y="1036"/>
                  <a:pt x="0" y="2334"/>
                </a:cubicBezTo>
                <a:lnTo>
                  <a:pt x="0" y="51423"/>
                </a:lnTo>
                <a:lnTo>
                  <a:pt x="82308" y="51423"/>
                </a:lnTo>
                <a:lnTo>
                  <a:pt x="82308" y="2334"/>
                </a:lnTo>
                <a:cubicBezTo>
                  <a:pt x="82308" y="1036"/>
                  <a:pt x="81273" y="0"/>
                  <a:pt x="799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7;p18">
            <a:extLst>
              <a:ext uri="{FF2B5EF4-FFF2-40B4-BE49-F238E27FC236}">
                <a16:creationId xmlns:a16="http://schemas.microsoft.com/office/drawing/2014/main" id="{D621A1E9-0141-D6A4-0960-4868CFB7F9D3}"/>
              </a:ext>
            </a:extLst>
          </p:cNvPr>
          <p:cNvSpPr/>
          <p:nvPr/>
        </p:nvSpPr>
        <p:spPr>
          <a:xfrm>
            <a:off x="3321743" y="-4227117"/>
            <a:ext cx="2492537" cy="1468557"/>
          </a:xfrm>
          <a:custGeom>
            <a:avLst/>
            <a:gdLst/>
            <a:ahLst/>
            <a:cxnLst/>
            <a:rect l="l" t="t" r="r" b="b"/>
            <a:pathLst>
              <a:path w="75761" h="44637" extrusionOk="0">
                <a:moveTo>
                  <a:pt x="1" y="0"/>
                </a:moveTo>
                <a:lnTo>
                  <a:pt x="1" y="44637"/>
                </a:lnTo>
                <a:lnTo>
                  <a:pt x="75760" y="44637"/>
                </a:lnTo>
                <a:lnTo>
                  <a:pt x="757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8;p18">
            <a:extLst>
              <a:ext uri="{FF2B5EF4-FFF2-40B4-BE49-F238E27FC236}">
                <a16:creationId xmlns:a16="http://schemas.microsoft.com/office/drawing/2014/main" id="{F1123D41-0FDA-026E-3787-0E5F0AC1669E}"/>
              </a:ext>
            </a:extLst>
          </p:cNvPr>
          <p:cNvSpPr/>
          <p:nvPr/>
        </p:nvSpPr>
        <p:spPr>
          <a:xfrm>
            <a:off x="2923177" y="-2678286"/>
            <a:ext cx="3288881" cy="184931"/>
          </a:xfrm>
          <a:custGeom>
            <a:avLst/>
            <a:gdLst/>
            <a:ahLst/>
            <a:cxnLst/>
            <a:rect l="l" t="t" r="r" b="b"/>
            <a:pathLst>
              <a:path w="99966" h="5621" extrusionOk="0">
                <a:moveTo>
                  <a:pt x="1" y="0"/>
                </a:moveTo>
                <a:lnTo>
                  <a:pt x="1" y="2703"/>
                </a:lnTo>
                <a:cubicBezTo>
                  <a:pt x="1" y="4310"/>
                  <a:pt x="1311" y="5620"/>
                  <a:pt x="2918" y="5620"/>
                </a:cubicBezTo>
                <a:lnTo>
                  <a:pt x="97049" y="5620"/>
                </a:lnTo>
                <a:cubicBezTo>
                  <a:pt x="98656" y="5620"/>
                  <a:pt x="99966" y="4310"/>
                  <a:pt x="99966" y="2703"/>
                </a:cubicBezTo>
                <a:lnTo>
                  <a:pt x="9996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9;p18">
            <a:extLst>
              <a:ext uri="{FF2B5EF4-FFF2-40B4-BE49-F238E27FC236}">
                <a16:creationId xmlns:a16="http://schemas.microsoft.com/office/drawing/2014/main" id="{7800B71A-A1AB-981E-D7F4-8C5EDC147D2F}"/>
              </a:ext>
            </a:extLst>
          </p:cNvPr>
          <p:cNvSpPr/>
          <p:nvPr/>
        </p:nvSpPr>
        <p:spPr>
          <a:xfrm>
            <a:off x="4179033" y="-2679075"/>
            <a:ext cx="777592" cy="56062"/>
          </a:xfrm>
          <a:custGeom>
            <a:avLst/>
            <a:gdLst/>
            <a:ahLst/>
            <a:cxnLst/>
            <a:rect l="l" t="t" r="r" b="b"/>
            <a:pathLst>
              <a:path w="23635" h="1704" extrusionOk="0">
                <a:moveTo>
                  <a:pt x="0" y="1"/>
                </a:moveTo>
                <a:lnTo>
                  <a:pt x="0" y="822"/>
                </a:lnTo>
                <a:cubicBezTo>
                  <a:pt x="0" y="1310"/>
                  <a:pt x="405" y="1703"/>
                  <a:pt x="881" y="1703"/>
                </a:cubicBezTo>
                <a:lnTo>
                  <a:pt x="22753" y="1703"/>
                </a:lnTo>
                <a:cubicBezTo>
                  <a:pt x="23229" y="1703"/>
                  <a:pt x="23622" y="1310"/>
                  <a:pt x="23634" y="822"/>
                </a:cubicBezTo>
                <a:lnTo>
                  <a:pt x="236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300;p18">
            <a:extLst>
              <a:ext uri="{FF2B5EF4-FFF2-40B4-BE49-F238E27FC236}">
                <a16:creationId xmlns:a16="http://schemas.microsoft.com/office/drawing/2014/main" id="{0EDD56CF-B65A-3A8F-4F11-B6EAFB2811F9}"/>
              </a:ext>
            </a:extLst>
          </p:cNvPr>
          <p:cNvSpPr/>
          <p:nvPr/>
        </p:nvSpPr>
        <p:spPr>
          <a:xfrm>
            <a:off x="3321168" y="-4227117"/>
            <a:ext cx="2492899" cy="1468557"/>
          </a:xfrm>
          <a:custGeom>
            <a:avLst/>
            <a:gdLst/>
            <a:ahLst/>
            <a:cxnLst/>
            <a:rect l="l" t="t" r="r" b="b"/>
            <a:pathLst>
              <a:path w="75772" h="44637" extrusionOk="0">
                <a:moveTo>
                  <a:pt x="1" y="0"/>
                </a:moveTo>
                <a:lnTo>
                  <a:pt x="1" y="44637"/>
                </a:lnTo>
                <a:lnTo>
                  <a:pt x="7577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51" name="Picture 2">
            <a:extLst>
              <a:ext uri="{FF2B5EF4-FFF2-40B4-BE49-F238E27FC236}">
                <a16:creationId xmlns:a16="http://schemas.microsoft.com/office/drawing/2014/main" id="{7099A753-B6C5-63AF-0969-06AF28EC8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7666" y="-4137327"/>
            <a:ext cx="1332588" cy="1332588"/>
          </a:xfrm>
          <a:prstGeom prst="rect">
            <a:avLst/>
          </a:prstGeom>
          <a:noFill/>
          <a:extLst>
            <a:ext uri="{909E8E84-426E-40DD-AFC4-6F175D3DCCD1}">
              <a14:hiddenFill xmlns:a14="http://schemas.microsoft.com/office/drawing/2010/main">
                <a:solidFill>
                  <a:srgbClr val="FFFFFF"/>
                </a:solidFill>
              </a14:hiddenFill>
            </a:ext>
          </a:extLst>
        </p:spPr>
      </p:pic>
      <p:sp>
        <p:nvSpPr>
          <p:cNvPr id="1027" name="Google Shape;305;p18">
            <a:extLst>
              <a:ext uri="{FF2B5EF4-FFF2-40B4-BE49-F238E27FC236}">
                <a16:creationId xmlns:a16="http://schemas.microsoft.com/office/drawing/2014/main" id="{BEA46812-CEE4-14BA-1C57-9C71DAAE8B35}"/>
              </a:ext>
            </a:extLst>
          </p:cNvPr>
          <p:cNvSpPr txBox="1"/>
          <p:nvPr/>
        </p:nvSpPr>
        <p:spPr>
          <a:xfrm>
            <a:off x="-6423004" y="-501585"/>
            <a:ext cx="1431542" cy="253069"/>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US" sz="1600" b="1" dirty="0">
                <a:solidFill>
                  <a:schemeClr val="dk1"/>
                </a:solidFill>
                <a:latin typeface="Fira Sans"/>
                <a:ea typeface="Fira Sans"/>
                <a:cs typeface="Fira Sans"/>
                <a:sym typeface="Fira Sans"/>
              </a:rPr>
              <a:t>Hackers</a:t>
            </a:r>
          </a:p>
        </p:txBody>
      </p:sp>
      <p:sp>
        <p:nvSpPr>
          <p:cNvPr id="1028" name="Google Shape;308;p18">
            <a:extLst>
              <a:ext uri="{FF2B5EF4-FFF2-40B4-BE49-F238E27FC236}">
                <a16:creationId xmlns:a16="http://schemas.microsoft.com/office/drawing/2014/main" id="{71AB8B16-88EE-3043-BA56-8056088A29E9}"/>
              </a:ext>
            </a:extLst>
          </p:cNvPr>
          <p:cNvSpPr txBox="1"/>
          <p:nvPr/>
        </p:nvSpPr>
        <p:spPr>
          <a:xfrm>
            <a:off x="15124049" y="-892143"/>
            <a:ext cx="1431542" cy="253069"/>
          </a:xfrm>
          <a:prstGeom prst="rect">
            <a:avLst/>
          </a:prstGeom>
          <a:noFill/>
          <a:ln>
            <a:noFill/>
          </a:ln>
        </p:spPr>
        <p:txBody>
          <a:bodyPr spcFirstLastPara="1" wrap="square" lIns="0" tIns="91425" rIns="0" bIns="91425" anchor="ctr" anchorCtr="0">
            <a:noAutofit/>
          </a:bodyPr>
          <a:lstStyle/>
          <a:p>
            <a:pPr marL="0" lvl="0" indent="0" algn="r" rtl="0">
              <a:spcBef>
                <a:spcPts val="0"/>
              </a:spcBef>
              <a:spcAft>
                <a:spcPts val="0"/>
              </a:spcAft>
              <a:buNone/>
            </a:pPr>
            <a:r>
              <a:rPr lang="en-US" sz="1600" b="1" dirty="0">
                <a:latin typeface="Fira Sans" panose="020B0503050000020004" pitchFamily="34" charset="0"/>
              </a:rPr>
              <a:t>Cyberbullying</a:t>
            </a:r>
            <a:endParaRPr sz="1600" b="1" dirty="0">
              <a:solidFill>
                <a:schemeClr val="dk1"/>
              </a:solidFill>
              <a:latin typeface="Fira Sans" panose="020B0503050000020004" pitchFamily="34" charset="0"/>
              <a:ea typeface="Fira Sans"/>
              <a:cs typeface="Fira Sans"/>
              <a:sym typeface="Fira Sans"/>
            </a:endParaRPr>
          </a:p>
        </p:txBody>
      </p:sp>
      <p:sp>
        <p:nvSpPr>
          <p:cNvPr id="1029" name="Google Shape;311;p18">
            <a:extLst>
              <a:ext uri="{FF2B5EF4-FFF2-40B4-BE49-F238E27FC236}">
                <a16:creationId xmlns:a16="http://schemas.microsoft.com/office/drawing/2014/main" id="{E4CFD4D1-DE22-E74C-511C-C10C4468DDEC}"/>
              </a:ext>
            </a:extLst>
          </p:cNvPr>
          <p:cNvSpPr txBox="1"/>
          <p:nvPr/>
        </p:nvSpPr>
        <p:spPr>
          <a:xfrm>
            <a:off x="-6553627" y="7338483"/>
            <a:ext cx="1431542" cy="253069"/>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 sz="1600" b="1" dirty="0">
                <a:solidFill>
                  <a:schemeClr val="dk1"/>
                </a:solidFill>
                <a:latin typeface="Fira Sans"/>
                <a:ea typeface="Fira Sans"/>
                <a:cs typeface="Fira Sans"/>
                <a:sym typeface="Fira Sans"/>
              </a:rPr>
              <a:t>Crackers</a:t>
            </a:r>
            <a:endParaRPr sz="1600" b="1" dirty="0">
              <a:solidFill>
                <a:schemeClr val="dk1"/>
              </a:solidFill>
              <a:latin typeface="Fira Sans"/>
              <a:ea typeface="Fira Sans"/>
              <a:cs typeface="Fira Sans"/>
              <a:sym typeface="Fira Sans"/>
            </a:endParaRPr>
          </a:p>
        </p:txBody>
      </p:sp>
      <p:sp>
        <p:nvSpPr>
          <p:cNvPr id="1030" name="Google Shape;314;p18">
            <a:extLst>
              <a:ext uri="{FF2B5EF4-FFF2-40B4-BE49-F238E27FC236}">
                <a16:creationId xmlns:a16="http://schemas.microsoft.com/office/drawing/2014/main" id="{E0D7C096-C526-3EBE-97A1-947A84A07044}"/>
              </a:ext>
            </a:extLst>
          </p:cNvPr>
          <p:cNvSpPr txBox="1"/>
          <p:nvPr/>
        </p:nvSpPr>
        <p:spPr>
          <a:xfrm>
            <a:off x="14614073" y="7160161"/>
            <a:ext cx="1890000" cy="371103"/>
          </a:xfrm>
          <a:prstGeom prst="rect">
            <a:avLst/>
          </a:prstGeom>
          <a:noFill/>
          <a:ln>
            <a:noFill/>
          </a:ln>
        </p:spPr>
        <p:txBody>
          <a:bodyPr spcFirstLastPara="1" wrap="square" lIns="0" tIns="91425" rIns="0" bIns="91425" anchor="ctr" anchorCtr="0">
            <a:noAutofit/>
          </a:bodyPr>
          <a:lstStyle/>
          <a:p>
            <a:pPr marL="0" lvl="0" indent="0" algn="r" rtl="0">
              <a:spcBef>
                <a:spcPts val="0"/>
              </a:spcBef>
              <a:spcAft>
                <a:spcPts val="0"/>
              </a:spcAft>
              <a:buNone/>
            </a:pPr>
            <a:r>
              <a:rPr lang="en-US" sz="1600" b="1" dirty="0">
                <a:latin typeface="Fira Sans" panose="020B0503050000020004" pitchFamily="34" charset="0"/>
              </a:rPr>
              <a:t>Swindlers Swindlers</a:t>
            </a:r>
            <a:endParaRPr sz="1600" b="1" dirty="0">
              <a:solidFill>
                <a:schemeClr val="dk1"/>
              </a:solidFill>
              <a:latin typeface="Fira Sans" panose="020B0503050000020004" pitchFamily="34" charset="0"/>
              <a:ea typeface="Fira Sans"/>
              <a:cs typeface="Fira Sans"/>
              <a:sym typeface="Fira Sans"/>
            </a:endParaRPr>
          </a:p>
        </p:txBody>
      </p:sp>
      <p:sp>
        <p:nvSpPr>
          <p:cNvPr id="1031" name="Google Shape;317;p18">
            <a:extLst>
              <a:ext uri="{FF2B5EF4-FFF2-40B4-BE49-F238E27FC236}">
                <a16:creationId xmlns:a16="http://schemas.microsoft.com/office/drawing/2014/main" id="{01571DA0-40F3-7728-2A72-FC5443E554A5}"/>
              </a:ext>
            </a:extLst>
          </p:cNvPr>
          <p:cNvSpPr txBox="1"/>
          <p:nvPr/>
        </p:nvSpPr>
        <p:spPr>
          <a:xfrm>
            <a:off x="-6571057" y="3109470"/>
            <a:ext cx="1431542" cy="253069"/>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 sz="1600" b="1" dirty="0">
                <a:solidFill>
                  <a:schemeClr val="dk1"/>
                </a:solidFill>
                <a:latin typeface="Fira Sans"/>
                <a:ea typeface="Fira Sans"/>
                <a:cs typeface="Fira Sans"/>
                <a:sym typeface="Fira Sans"/>
              </a:rPr>
              <a:t>Cybergangs</a:t>
            </a:r>
            <a:endParaRPr sz="1600" b="1" dirty="0">
              <a:solidFill>
                <a:schemeClr val="dk1"/>
              </a:solidFill>
              <a:latin typeface="Fira Sans"/>
              <a:ea typeface="Fira Sans"/>
              <a:cs typeface="Fira Sans"/>
              <a:sym typeface="Fira Sans"/>
            </a:endParaRPr>
          </a:p>
        </p:txBody>
      </p:sp>
      <p:sp>
        <p:nvSpPr>
          <p:cNvPr id="1032" name="Google Shape;320;p18">
            <a:extLst>
              <a:ext uri="{FF2B5EF4-FFF2-40B4-BE49-F238E27FC236}">
                <a16:creationId xmlns:a16="http://schemas.microsoft.com/office/drawing/2014/main" id="{9B8BB4D2-6A75-6FB5-1A21-D7D6D0083D09}"/>
              </a:ext>
            </a:extLst>
          </p:cNvPr>
          <p:cNvSpPr txBox="1"/>
          <p:nvPr/>
        </p:nvSpPr>
        <p:spPr>
          <a:xfrm>
            <a:off x="14060824" y="3206406"/>
            <a:ext cx="2377362" cy="571899"/>
          </a:xfrm>
          <a:prstGeom prst="rect">
            <a:avLst/>
          </a:prstGeom>
          <a:noFill/>
          <a:ln>
            <a:noFill/>
          </a:ln>
        </p:spPr>
        <p:txBody>
          <a:bodyPr spcFirstLastPara="1" wrap="square" lIns="0" tIns="91425" rIns="0" bIns="91425" anchor="ctr" anchorCtr="0">
            <a:noAutofit/>
          </a:bodyPr>
          <a:lstStyle/>
          <a:p>
            <a:pPr marL="0" lvl="0" indent="0" algn="r" rtl="0">
              <a:spcBef>
                <a:spcPts val="0"/>
              </a:spcBef>
              <a:spcAft>
                <a:spcPts val="0"/>
              </a:spcAft>
              <a:buNone/>
            </a:pPr>
            <a:r>
              <a:rPr lang="en-US" sz="1600" b="1" dirty="0">
                <a:latin typeface="Fira Sans" panose="020B0503050000020004" pitchFamily="34" charset="0"/>
              </a:rPr>
              <a:t>Cyberstalkers, Sexual Predators,</a:t>
            </a:r>
            <a:endParaRPr lang="en-US" sz="1600" b="1" dirty="0">
              <a:solidFill>
                <a:schemeClr val="dk1"/>
              </a:solidFill>
              <a:latin typeface="Fira Sans" panose="020B0503050000020004" pitchFamily="34" charset="0"/>
              <a:ea typeface="Fira Sans"/>
              <a:cs typeface="Fira Sans"/>
              <a:sym typeface="Fira Sans"/>
            </a:endParaRPr>
          </a:p>
        </p:txBody>
      </p:sp>
      <p:sp>
        <p:nvSpPr>
          <p:cNvPr id="1033" name="Google Shape;324;p18">
            <a:extLst>
              <a:ext uri="{FF2B5EF4-FFF2-40B4-BE49-F238E27FC236}">
                <a16:creationId xmlns:a16="http://schemas.microsoft.com/office/drawing/2014/main" id="{BB7DC62B-3266-FCCA-38FB-65D4BB36A61D}"/>
              </a:ext>
            </a:extLst>
          </p:cNvPr>
          <p:cNvSpPr/>
          <p:nvPr/>
        </p:nvSpPr>
        <p:spPr>
          <a:xfrm>
            <a:off x="14796233" y="-745499"/>
            <a:ext cx="475964" cy="475964"/>
          </a:xfrm>
          <a:custGeom>
            <a:avLst/>
            <a:gdLst/>
            <a:ahLst/>
            <a:cxnLst/>
            <a:rect l="l" t="t" r="r" b="b"/>
            <a:pathLst>
              <a:path w="14467" h="14467" extrusionOk="0">
                <a:moveTo>
                  <a:pt x="7228" y="0"/>
                </a:moveTo>
                <a:cubicBezTo>
                  <a:pt x="3239" y="0"/>
                  <a:pt x="1" y="3227"/>
                  <a:pt x="1" y="7227"/>
                </a:cubicBezTo>
                <a:cubicBezTo>
                  <a:pt x="1" y="11228"/>
                  <a:pt x="3239" y="14466"/>
                  <a:pt x="7228" y="14466"/>
                </a:cubicBezTo>
                <a:cubicBezTo>
                  <a:pt x="11228" y="14466"/>
                  <a:pt x="14467" y="11228"/>
                  <a:pt x="14467" y="7227"/>
                </a:cubicBezTo>
                <a:cubicBezTo>
                  <a:pt x="14467" y="3227"/>
                  <a:pt x="11228" y="0"/>
                  <a:pt x="72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34" name="Google Shape;326;p18">
            <a:extLst>
              <a:ext uri="{FF2B5EF4-FFF2-40B4-BE49-F238E27FC236}">
                <a16:creationId xmlns:a16="http://schemas.microsoft.com/office/drawing/2014/main" id="{7B8D0E2E-E5A1-F0A8-B117-D1B95476E120}"/>
              </a:ext>
            </a:extLst>
          </p:cNvPr>
          <p:cNvCxnSpPr/>
          <p:nvPr/>
        </p:nvCxnSpPr>
        <p:spPr>
          <a:xfrm rot="10800000" flipH="1">
            <a:off x="13677960" y="-496649"/>
            <a:ext cx="980700" cy="504300"/>
          </a:xfrm>
          <a:prstGeom prst="curvedConnector3">
            <a:avLst>
              <a:gd name="adj1" fmla="val 50000"/>
            </a:avLst>
          </a:prstGeom>
          <a:noFill/>
          <a:ln w="9525" cap="flat" cmpd="sng">
            <a:solidFill>
              <a:srgbClr val="000000"/>
            </a:solidFill>
            <a:prstDash val="solid"/>
            <a:round/>
            <a:headEnd type="none" w="med" len="med"/>
            <a:tailEnd type="oval" w="med" len="med"/>
          </a:ln>
        </p:spPr>
      </p:cxnSp>
      <p:sp>
        <p:nvSpPr>
          <p:cNvPr id="1035" name="Google Shape;329;p18">
            <a:extLst>
              <a:ext uri="{FF2B5EF4-FFF2-40B4-BE49-F238E27FC236}">
                <a16:creationId xmlns:a16="http://schemas.microsoft.com/office/drawing/2014/main" id="{FFD18339-934B-9907-65A9-EA7534A8BF0A}"/>
              </a:ext>
            </a:extLst>
          </p:cNvPr>
          <p:cNvSpPr/>
          <p:nvPr/>
        </p:nvSpPr>
        <p:spPr>
          <a:xfrm>
            <a:off x="-5575806" y="-354941"/>
            <a:ext cx="475964" cy="475964"/>
          </a:xfrm>
          <a:custGeom>
            <a:avLst/>
            <a:gdLst/>
            <a:ahLst/>
            <a:cxnLst/>
            <a:rect l="l" t="t" r="r" b="b"/>
            <a:pathLst>
              <a:path w="14467" h="14467" extrusionOk="0">
                <a:moveTo>
                  <a:pt x="7228" y="0"/>
                </a:moveTo>
                <a:cubicBezTo>
                  <a:pt x="3239" y="0"/>
                  <a:pt x="1" y="3227"/>
                  <a:pt x="1" y="7227"/>
                </a:cubicBezTo>
                <a:cubicBezTo>
                  <a:pt x="1" y="11228"/>
                  <a:pt x="3239" y="14466"/>
                  <a:pt x="7228" y="14466"/>
                </a:cubicBezTo>
                <a:cubicBezTo>
                  <a:pt x="11228" y="14466"/>
                  <a:pt x="14467" y="11228"/>
                  <a:pt x="14467" y="7227"/>
                </a:cubicBezTo>
                <a:cubicBezTo>
                  <a:pt x="14467" y="3227"/>
                  <a:pt x="11228" y="0"/>
                  <a:pt x="722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36" name="Google Shape;333;p18">
            <a:extLst>
              <a:ext uri="{FF2B5EF4-FFF2-40B4-BE49-F238E27FC236}">
                <a16:creationId xmlns:a16="http://schemas.microsoft.com/office/drawing/2014/main" id="{13962745-4A14-7544-9E36-612C4B8794A4}"/>
              </a:ext>
            </a:extLst>
          </p:cNvPr>
          <p:cNvCxnSpPr/>
          <p:nvPr/>
        </p:nvCxnSpPr>
        <p:spPr>
          <a:xfrm rot="10800000">
            <a:off x="-4966551" y="-106091"/>
            <a:ext cx="980700" cy="504300"/>
          </a:xfrm>
          <a:prstGeom prst="curvedConnector3">
            <a:avLst>
              <a:gd name="adj1" fmla="val 50000"/>
            </a:avLst>
          </a:prstGeom>
          <a:noFill/>
          <a:ln w="9525" cap="flat" cmpd="sng">
            <a:solidFill>
              <a:srgbClr val="000000"/>
            </a:solidFill>
            <a:prstDash val="solid"/>
            <a:round/>
            <a:headEnd type="none" w="med" len="med"/>
            <a:tailEnd type="oval" w="med" len="med"/>
          </a:ln>
        </p:spPr>
      </p:cxnSp>
      <p:sp>
        <p:nvSpPr>
          <p:cNvPr id="1037" name="Google Shape;336;p18">
            <a:extLst>
              <a:ext uri="{FF2B5EF4-FFF2-40B4-BE49-F238E27FC236}">
                <a16:creationId xmlns:a16="http://schemas.microsoft.com/office/drawing/2014/main" id="{B887EF14-1445-35FC-675A-33774FC04AB3}"/>
              </a:ext>
            </a:extLst>
          </p:cNvPr>
          <p:cNvSpPr/>
          <p:nvPr/>
        </p:nvSpPr>
        <p:spPr>
          <a:xfrm>
            <a:off x="14476913" y="7487647"/>
            <a:ext cx="475964" cy="475964"/>
          </a:xfrm>
          <a:custGeom>
            <a:avLst/>
            <a:gdLst/>
            <a:ahLst/>
            <a:cxnLst/>
            <a:rect l="l" t="t" r="r" b="b"/>
            <a:pathLst>
              <a:path w="14467" h="14467" extrusionOk="0">
                <a:moveTo>
                  <a:pt x="7228" y="0"/>
                </a:moveTo>
                <a:cubicBezTo>
                  <a:pt x="3239" y="0"/>
                  <a:pt x="1" y="3239"/>
                  <a:pt x="1" y="7239"/>
                </a:cubicBezTo>
                <a:cubicBezTo>
                  <a:pt x="1" y="11240"/>
                  <a:pt x="3239" y="14466"/>
                  <a:pt x="7228" y="14466"/>
                </a:cubicBezTo>
                <a:cubicBezTo>
                  <a:pt x="11228" y="14466"/>
                  <a:pt x="14467" y="11240"/>
                  <a:pt x="14467" y="7239"/>
                </a:cubicBezTo>
                <a:cubicBezTo>
                  <a:pt x="14467" y="3239"/>
                  <a:pt x="11228" y="0"/>
                  <a:pt x="72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38" name="Google Shape;340;p18">
            <a:extLst>
              <a:ext uri="{FF2B5EF4-FFF2-40B4-BE49-F238E27FC236}">
                <a16:creationId xmlns:a16="http://schemas.microsoft.com/office/drawing/2014/main" id="{0A221738-42E5-AC14-24F4-AEE4F9749777}"/>
              </a:ext>
            </a:extLst>
          </p:cNvPr>
          <p:cNvCxnSpPr/>
          <p:nvPr/>
        </p:nvCxnSpPr>
        <p:spPr>
          <a:xfrm>
            <a:off x="13358640" y="7216227"/>
            <a:ext cx="980700" cy="504300"/>
          </a:xfrm>
          <a:prstGeom prst="curvedConnector3">
            <a:avLst>
              <a:gd name="adj1" fmla="val 50000"/>
            </a:avLst>
          </a:prstGeom>
          <a:noFill/>
          <a:ln w="9525" cap="flat" cmpd="sng">
            <a:solidFill>
              <a:srgbClr val="000000"/>
            </a:solidFill>
            <a:prstDash val="solid"/>
            <a:round/>
            <a:headEnd type="none" w="med" len="med"/>
            <a:tailEnd type="oval" w="med" len="med"/>
          </a:ln>
        </p:spPr>
      </p:cxnSp>
      <p:sp>
        <p:nvSpPr>
          <p:cNvPr id="1039" name="Google Shape;343;p18">
            <a:extLst>
              <a:ext uri="{FF2B5EF4-FFF2-40B4-BE49-F238E27FC236}">
                <a16:creationId xmlns:a16="http://schemas.microsoft.com/office/drawing/2014/main" id="{B65277A7-6B83-984E-C463-5C359CA7347C}"/>
              </a:ext>
            </a:extLst>
          </p:cNvPr>
          <p:cNvSpPr/>
          <p:nvPr/>
        </p:nvSpPr>
        <p:spPr>
          <a:xfrm>
            <a:off x="-5706429" y="7487647"/>
            <a:ext cx="475964" cy="475964"/>
          </a:xfrm>
          <a:custGeom>
            <a:avLst/>
            <a:gdLst/>
            <a:ahLst/>
            <a:cxnLst/>
            <a:rect l="l" t="t" r="r" b="b"/>
            <a:pathLst>
              <a:path w="14467" h="14467" extrusionOk="0">
                <a:moveTo>
                  <a:pt x="7228" y="0"/>
                </a:moveTo>
                <a:cubicBezTo>
                  <a:pt x="3239" y="0"/>
                  <a:pt x="1" y="3239"/>
                  <a:pt x="1" y="7239"/>
                </a:cubicBezTo>
                <a:cubicBezTo>
                  <a:pt x="1" y="11240"/>
                  <a:pt x="3239" y="14466"/>
                  <a:pt x="7228" y="14466"/>
                </a:cubicBezTo>
                <a:cubicBezTo>
                  <a:pt x="11228" y="14466"/>
                  <a:pt x="14467" y="11240"/>
                  <a:pt x="14467" y="7239"/>
                </a:cubicBezTo>
                <a:cubicBezTo>
                  <a:pt x="14467" y="3239"/>
                  <a:pt x="11228" y="0"/>
                  <a:pt x="72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40" name="Google Shape;348;p18">
            <a:extLst>
              <a:ext uri="{FF2B5EF4-FFF2-40B4-BE49-F238E27FC236}">
                <a16:creationId xmlns:a16="http://schemas.microsoft.com/office/drawing/2014/main" id="{1081136B-3FCB-FFB4-9C08-1840372CB1EC}"/>
              </a:ext>
            </a:extLst>
          </p:cNvPr>
          <p:cNvCxnSpPr/>
          <p:nvPr/>
        </p:nvCxnSpPr>
        <p:spPr>
          <a:xfrm flipH="1">
            <a:off x="-5097174" y="7216227"/>
            <a:ext cx="980700" cy="504300"/>
          </a:xfrm>
          <a:prstGeom prst="curvedConnector3">
            <a:avLst>
              <a:gd name="adj1" fmla="val 50000"/>
            </a:avLst>
          </a:prstGeom>
          <a:noFill/>
          <a:ln w="9525" cap="flat" cmpd="sng">
            <a:solidFill>
              <a:srgbClr val="000000"/>
            </a:solidFill>
            <a:prstDash val="solid"/>
            <a:round/>
            <a:headEnd type="none" w="med" len="med"/>
            <a:tailEnd type="oval" w="med" len="med"/>
          </a:ln>
        </p:spPr>
      </p:cxnSp>
      <p:sp>
        <p:nvSpPr>
          <p:cNvPr id="1041" name="Google Shape;351;p18">
            <a:extLst>
              <a:ext uri="{FF2B5EF4-FFF2-40B4-BE49-F238E27FC236}">
                <a16:creationId xmlns:a16="http://schemas.microsoft.com/office/drawing/2014/main" id="{10322FC3-00F0-455B-5F61-36753E8276E2}"/>
              </a:ext>
            </a:extLst>
          </p:cNvPr>
          <p:cNvSpPr/>
          <p:nvPr/>
        </p:nvSpPr>
        <p:spPr>
          <a:xfrm>
            <a:off x="14378943" y="3516848"/>
            <a:ext cx="475964" cy="475964"/>
          </a:xfrm>
          <a:custGeom>
            <a:avLst/>
            <a:gdLst/>
            <a:ahLst/>
            <a:cxnLst/>
            <a:rect l="l" t="t" r="r" b="b"/>
            <a:pathLst>
              <a:path w="14467" h="14467" extrusionOk="0">
                <a:moveTo>
                  <a:pt x="7228" y="1"/>
                </a:moveTo>
                <a:cubicBezTo>
                  <a:pt x="3239" y="1"/>
                  <a:pt x="1" y="3239"/>
                  <a:pt x="1" y="7228"/>
                </a:cubicBezTo>
                <a:cubicBezTo>
                  <a:pt x="1" y="11228"/>
                  <a:pt x="3239" y="14467"/>
                  <a:pt x="7228" y="14467"/>
                </a:cubicBezTo>
                <a:cubicBezTo>
                  <a:pt x="11228" y="14467"/>
                  <a:pt x="14467" y="11228"/>
                  <a:pt x="14467" y="7228"/>
                </a:cubicBezTo>
                <a:cubicBezTo>
                  <a:pt x="14467" y="3239"/>
                  <a:pt x="11228" y="1"/>
                  <a:pt x="722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42" name="Google Shape;355;p18">
            <a:extLst>
              <a:ext uri="{FF2B5EF4-FFF2-40B4-BE49-F238E27FC236}">
                <a16:creationId xmlns:a16="http://schemas.microsoft.com/office/drawing/2014/main" id="{3C195390-5291-961E-7DD1-0542A8D1ACA9}"/>
              </a:ext>
            </a:extLst>
          </p:cNvPr>
          <p:cNvCxnSpPr/>
          <p:nvPr/>
        </p:nvCxnSpPr>
        <p:spPr>
          <a:xfrm>
            <a:off x="13449092" y="3704413"/>
            <a:ext cx="784200" cy="0"/>
          </a:xfrm>
          <a:prstGeom prst="straightConnector1">
            <a:avLst/>
          </a:prstGeom>
          <a:noFill/>
          <a:ln w="9525" cap="flat" cmpd="sng">
            <a:solidFill>
              <a:schemeClr val="dk1"/>
            </a:solidFill>
            <a:prstDash val="solid"/>
            <a:round/>
            <a:headEnd type="none" w="med" len="med"/>
            <a:tailEnd type="oval" w="med" len="med"/>
          </a:ln>
        </p:spPr>
      </p:cxnSp>
      <p:sp>
        <p:nvSpPr>
          <p:cNvPr id="1043" name="Google Shape;358;p18">
            <a:extLst>
              <a:ext uri="{FF2B5EF4-FFF2-40B4-BE49-F238E27FC236}">
                <a16:creationId xmlns:a16="http://schemas.microsoft.com/office/drawing/2014/main" id="{7118A3D9-820E-8B65-3772-951B9B7E61CB}"/>
              </a:ext>
            </a:extLst>
          </p:cNvPr>
          <p:cNvSpPr/>
          <p:nvPr/>
        </p:nvSpPr>
        <p:spPr>
          <a:xfrm>
            <a:off x="-5576563" y="3262619"/>
            <a:ext cx="473201" cy="472839"/>
          </a:xfrm>
          <a:custGeom>
            <a:avLst/>
            <a:gdLst/>
            <a:ahLst/>
            <a:cxnLst/>
            <a:rect l="l" t="t" r="r" b="b"/>
            <a:pathLst>
              <a:path w="14383" h="14372" extrusionOk="0">
                <a:moveTo>
                  <a:pt x="7191" y="1"/>
                </a:moveTo>
                <a:cubicBezTo>
                  <a:pt x="3227" y="1"/>
                  <a:pt x="0" y="3216"/>
                  <a:pt x="0" y="7180"/>
                </a:cubicBezTo>
                <a:cubicBezTo>
                  <a:pt x="0" y="11157"/>
                  <a:pt x="3227" y="14372"/>
                  <a:pt x="7191" y="14372"/>
                </a:cubicBezTo>
                <a:cubicBezTo>
                  <a:pt x="11168" y="14372"/>
                  <a:pt x="14383" y="11157"/>
                  <a:pt x="14383" y="7180"/>
                </a:cubicBezTo>
                <a:cubicBezTo>
                  <a:pt x="14383" y="3216"/>
                  <a:pt x="11168" y="1"/>
                  <a:pt x="71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44" name="Google Shape;361;p18">
            <a:extLst>
              <a:ext uri="{FF2B5EF4-FFF2-40B4-BE49-F238E27FC236}">
                <a16:creationId xmlns:a16="http://schemas.microsoft.com/office/drawing/2014/main" id="{5FC5841E-9E8E-072D-9911-AD938FF7791C}"/>
              </a:ext>
            </a:extLst>
          </p:cNvPr>
          <p:cNvCxnSpPr/>
          <p:nvPr/>
        </p:nvCxnSpPr>
        <p:spPr>
          <a:xfrm rot="10800000">
            <a:off x="-4957242" y="3448621"/>
            <a:ext cx="784200" cy="0"/>
          </a:xfrm>
          <a:prstGeom prst="straightConnector1">
            <a:avLst/>
          </a:prstGeom>
          <a:noFill/>
          <a:ln w="9525" cap="flat" cmpd="sng">
            <a:solidFill>
              <a:schemeClr val="dk1"/>
            </a:solidFill>
            <a:prstDash val="solid"/>
            <a:round/>
            <a:headEnd type="none" w="med" len="med"/>
            <a:tailEnd type="oval" w="med" len="med"/>
          </a:ln>
        </p:spPr>
      </p:cxnSp>
      <p:cxnSp>
        <p:nvCxnSpPr>
          <p:cNvPr id="1045" name="Google Shape;361;p18">
            <a:extLst>
              <a:ext uri="{FF2B5EF4-FFF2-40B4-BE49-F238E27FC236}">
                <a16:creationId xmlns:a16="http://schemas.microsoft.com/office/drawing/2014/main" id="{E2BEE344-11EB-3BCC-8951-C5046ACD92B7}"/>
              </a:ext>
            </a:extLst>
          </p:cNvPr>
          <p:cNvCxnSpPr>
            <a:cxnSpLocks/>
          </p:cNvCxnSpPr>
          <p:nvPr/>
        </p:nvCxnSpPr>
        <p:spPr>
          <a:xfrm>
            <a:off x="4415634" y="7391151"/>
            <a:ext cx="0" cy="845800"/>
          </a:xfrm>
          <a:prstGeom prst="straightConnector1">
            <a:avLst/>
          </a:prstGeom>
          <a:noFill/>
          <a:ln w="9525" cap="flat" cmpd="sng">
            <a:solidFill>
              <a:schemeClr val="dk1"/>
            </a:solidFill>
            <a:prstDash val="solid"/>
            <a:round/>
            <a:headEnd type="none" w="med" len="med"/>
            <a:tailEnd type="oval" w="med" len="med"/>
          </a:ln>
        </p:spPr>
      </p:cxnSp>
      <p:sp>
        <p:nvSpPr>
          <p:cNvPr id="1046" name="Google Shape;358;p18">
            <a:extLst>
              <a:ext uri="{FF2B5EF4-FFF2-40B4-BE49-F238E27FC236}">
                <a16:creationId xmlns:a16="http://schemas.microsoft.com/office/drawing/2014/main" id="{2256BD0F-7CC5-3D4C-1764-8C2F6CD8EB06}"/>
              </a:ext>
            </a:extLst>
          </p:cNvPr>
          <p:cNvSpPr/>
          <p:nvPr/>
        </p:nvSpPr>
        <p:spPr>
          <a:xfrm>
            <a:off x="4179033" y="8328370"/>
            <a:ext cx="473201" cy="472839"/>
          </a:xfrm>
          <a:custGeom>
            <a:avLst/>
            <a:gdLst/>
            <a:ahLst/>
            <a:cxnLst/>
            <a:rect l="l" t="t" r="r" b="b"/>
            <a:pathLst>
              <a:path w="14383" h="14372" extrusionOk="0">
                <a:moveTo>
                  <a:pt x="7191" y="1"/>
                </a:moveTo>
                <a:cubicBezTo>
                  <a:pt x="3227" y="1"/>
                  <a:pt x="0" y="3216"/>
                  <a:pt x="0" y="7180"/>
                </a:cubicBezTo>
                <a:cubicBezTo>
                  <a:pt x="0" y="11157"/>
                  <a:pt x="3227" y="14372"/>
                  <a:pt x="7191" y="14372"/>
                </a:cubicBezTo>
                <a:cubicBezTo>
                  <a:pt x="11168" y="14372"/>
                  <a:pt x="14383" y="11157"/>
                  <a:pt x="14383" y="7180"/>
                </a:cubicBezTo>
                <a:cubicBezTo>
                  <a:pt x="14383" y="3216"/>
                  <a:pt x="11168" y="1"/>
                  <a:pt x="71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314;p18">
            <a:extLst>
              <a:ext uri="{FF2B5EF4-FFF2-40B4-BE49-F238E27FC236}">
                <a16:creationId xmlns:a16="http://schemas.microsoft.com/office/drawing/2014/main" id="{14EF150F-E4AB-2DAE-6FE4-2A926682F0A0}"/>
              </a:ext>
            </a:extLst>
          </p:cNvPr>
          <p:cNvSpPr txBox="1"/>
          <p:nvPr/>
        </p:nvSpPr>
        <p:spPr>
          <a:xfrm>
            <a:off x="3754498" y="8019582"/>
            <a:ext cx="1425898" cy="200400"/>
          </a:xfrm>
          <a:prstGeom prst="rect">
            <a:avLst/>
          </a:prstGeom>
          <a:noFill/>
          <a:ln>
            <a:noFill/>
          </a:ln>
        </p:spPr>
        <p:txBody>
          <a:bodyPr spcFirstLastPara="1" wrap="square" lIns="0" tIns="91425" rIns="0" bIns="91425" anchor="ctr" anchorCtr="0">
            <a:noAutofit/>
          </a:bodyPr>
          <a:lstStyle/>
          <a:p>
            <a:pPr marL="0" lvl="0" indent="0" algn="r" rtl="0">
              <a:spcBef>
                <a:spcPts val="0"/>
              </a:spcBef>
              <a:spcAft>
                <a:spcPts val="0"/>
              </a:spcAft>
              <a:buNone/>
            </a:pPr>
            <a:r>
              <a:rPr lang="en-US" sz="1600" b="1" dirty="0">
                <a:solidFill>
                  <a:schemeClr val="dk1"/>
                </a:solidFill>
                <a:latin typeface="Fira Sans"/>
                <a:ea typeface="Fira Sans"/>
                <a:cs typeface="Fira Sans"/>
                <a:sym typeface="Fira Sans"/>
              </a:rPr>
              <a:t>Ethical Hackers</a:t>
            </a:r>
          </a:p>
        </p:txBody>
      </p:sp>
      <p:pic>
        <p:nvPicPr>
          <p:cNvPr id="1048" name="Picture 4">
            <a:extLst>
              <a:ext uri="{FF2B5EF4-FFF2-40B4-BE49-F238E27FC236}">
                <a16:creationId xmlns:a16="http://schemas.microsoft.com/office/drawing/2014/main" id="{7A0AD8C3-A2B7-08B8-645B-1CDE03E2D6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3880" y="-346785"/>
            <a:ext cx="472840" cy="472840"/>
          </a:xfrm>
          <a:prstGeom prst="rect">
            <a:avLst/>
          </a:prstGeom>
          <a:noFill/>
        </p:spPr>
      </p:pic>
      <p:pic>
        <p:nvPicPr>
          <p:cNvPr id="1049" name="Picture 6" descr="See the source image">
            <a:extLst>
              <a:ext uri="{FF2B5EF4-FFF2-40B4-BE49-F238E27FC236}">
                <a16:creationId xmlns:a16="http://schemas.microsoft.com/office/drawing/2014/main" id="{B54AE12E-7E0B-378A-0CCE-81563976A0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6776" y="3242589"/>
            <a:ext cx="472840" cy="472840"/>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8">
            <a:extLst>
              <a:ext uri="{FF2B5EF4-FFF2-40B4-BE49-F238E27FC236}">
                <a16:creationId xmlns:a16="http://schemas.microsoft.com/office/drawing/2014/main" id="{50D94092-ABAB-37FB-BD2A-C399544196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9456" y="7531264"/>
            <a:ext cx="382018" cy="382018"/>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10">
            <a:extLst>
              <a:ext uri="{FF2B5EF4-FFF2-40B4-BE49-F238E27FC236}">
                <a16:creationId xmlns:a16="http://schemas.microsoft.com/office/drawing/2014/main" id="{4A251E60-0932-C0FC-2677-AC4303C6115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5436" y="8362211"/>
            <a:ext cx="338948" cy="396173"/>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12" descr="See the source image">
            <a:extLst>
              <a:ext uri="{FF2B5EF4-FFF2-40B4-BE49-F238E27FC236}">
                <a16:creationId xmlns:a16="http://schemas.microsoft.com/office/drawing/2014/main" id="{AFBE4943-3D82-C5A6-0D11-BFED3F73651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515378" y="7518513"/>
            <a:ext cx="394769" cy="394769"/>
          </a:xfrm>
          <a:prstGeom prst="rect">
            <a:avLst/>
          </a:prstGeom>
          <a:noFill/>
          <a:extLst>
            <a:ext uri="{909E8E84-426E-40DD-AFC4-6F175D3DCCD1}">
              <a14:hiddenFill xmlns:a14="http://schemas.microsoft.com/office/drawing/2010/main">
                <a:solidFill>
                  <a:srgbClr val="FFFFFF"/>
                </a:solidFill>
              </a14:hiddenFill>
            </a:ext>
          </a:extLst>
        </p:spPr>
      </p:pic>
      <p:pic>
        <p:nvPicPr>
          <p:cNvPr id="1053" name="Picture 14">
            <a:extLst>
              <a:ext uri="{FF2B5EF4-FFF2-40B4-BE49-F238E27FC236}">
                <a16:creationId xmlns:a16="http://schemas.microsoft.com/office/drawing/2014/main" id="{FE00A02D-530F-CB56-6239-7372E76ED0A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03144" y="3501119"/>
            <a:ext cx="475965" cy="475965"/>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18">
            <a:extLst>
              <a:ext uri="{FF2B5EF4-FFF2-40B4-BE49-F238E27FC236}">
                <a16:creationId xmlns:a16="http://schemas.microsoft.com/office/drawing/2014/main" id="{4B091E22-1BAD-C86B-26FF-69304EB80368}"/>
              </a:ext>
            </a:extLst>
          </p:cNvPr>
          <p:cNvPicPr>
            <a:picLocks noChangeAspect="1" noChangeArrowheads="1"/>
          </p:cNvPicPr>
          <p:nvPr/>
        </p:nvPicPr>
        <p:blipFill>
          <a:blip r:embed="rId10">
            <a:biLevel thresh="75000"/>
            <a:extLst>
              <a:ext uri="{28A0092B-C50C-407E-A947-70E740481C1C}">
                <a14:useLocalDpi xmlns:a14="http://schemas.microsoft.com/office/drawing/2010/main" val="0"/>
              </a:ext>
            </a:extLst>
          </a:blip>
          <a:srcRect/>
          <a:stretch>
            <a:fillRect/>
          </a:stretch>
        </p:blipFill>
        <p:spPr bwMode="auto">
          <a:xfrm>
            <a:off x="14771070" y="-775211"/>
            <a:ext cx="522024" cy="486782"/>
          </a:xfrm>
          <a:prstGeom prst="rect">
            <a:avLst/>
          </a:prstGeom>
          <a:noFill/>
          <a:extLst>
            <a:ext uri="{909E8E84-426E-40DD-AFC4-6F175D3DCCD1}">
              <a14:hiddenFill xmlns:a14="http://schemas.microsoft.com/office/drawing/2010/main">
                <a:solidFill>
                  <a:srgbClr val="FFFFFF"/>
                </a:solidFill>
              </a14:hiddenFill>
            </a:ext>
          </a:extLst>
        </p:spPr>
      </p:pic>
      <p:sp>
        <p:nvSpPr>
          <p:cNvPr id="1055" name="Google Shape;54;p15">
            <a:extLst>
              <a:ext uri="{FF2B5EF4-FFF2-40B4-BE49-F238E27FC236}">
                <a16:creationId xmlns:a16="http://schemas.microsoft.com/office/drawing/2014/main" id="{E36F4A56-2871-5CDC-E2D2-11D876A00E6B}"/>
              </a:ext>
            </a:extLst>
          </p:cNvPr>
          <p:cNvSpPr txBox="1">
            <a:spLocks/>
          </p:cNvSpPr>
          <p:nvPr/>
        </p:nvSpPr>
        <p:spPr>
          <a:xfrm>
            <a:off x="16764436" y="1445000"/>
            <a:ext cx="3567000" cy="14241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Fira Sans"/>
              <a:buNone/>
              <a:defRPr sz="2800" b="1" i="0" u="none" strike="noStrike" cap="none">
                <a:solidFill>
                  <a:schemeClr val="dk1"/>
                </a:solidFill>
                <a:latin typeface="Fira Sans"/>
                <a:ea typeface="Fira Sans"/>
                <a:cs typeface="Fira Sans"/>
                <a:sym typeface="Fira Sans"/>
              </a:defRPr>
            </a:lvl1pPr>
            <a:lvl2pPr marR="0" lvl="1" algn="ctr" rtl="0">
              <a:lnSpc>
                <a:spcPct val="100000"/>
              </a:lnSpc>
              <a:spcBef>
                <a:spcPts val="0"/>
              </a:spcBef>
              <a:spcAft>
                <a:spcPts val="0"/>
              </a:spcAft>
              <a:buClr>
                <a:schemeClr val="dk1"/>
              </a:buClr>
              <a:buSzPts val="2800"/>
              <a:buFont typeface="Fira Sans"/>
              <a:buNone/>
              <a:defRPr sz="2800" b="1" i="0" u="none" strike="noStrike" cap="none">
                <a:solidFill>
                  <a:schemeClr val="dk1"/>
                </a:solidFill>
                <a:latin typeface="Fira Sans"/>
                <a:ea typeface="Fira Sans"/>
                <a:cs typeface="Fira Sans"/>
                <a:sym typeface="Fira Sans"/>
              </a:defRPr>
            </a:lvl2pPr>
            <a:lvl3pPr marR="0" lvl="2" algn="ctr" rtl="0">
              <a:lnSpc>
                <a:spcPct val="100000"/>
              </a:lnSpc>
              <a:spcBef>
                <a:spcPts val="0"/>
              </a:spcBef>
              <a:spcAft>
                <a:spcPts val="0"/>
              </a:spcAft>
              <a:buClr>
                <a:schemeClr val="dk1"/>
              </a:buClr>
              <a:buSzPts val="2800"/>
              <a:buFont typeface="Fira Sans"/>
              <a:buNone/>
              <a:defRPr sz="2800" b="1" i="0" u="none" strike="noStrike" cap="none">
                <a:solidFill>
                  <a:schemeClr val="dk1"/>
                </a:solidFill>
                <a:latin typeface="Fira Sans"/>
                <a:ea typeface="Fira Sans"/>
                <a:cs typeface="Fira Sans"/>
                <a:sym typeface="Fira Sans"/>
              </a:defRPr>
            </a:lvl3pPr>
            <a:lvl4pPr marR="0" lvl="3" algn="ctr" rtl="0">
              <a:lnSpc>
                <a:spcPct val="100000"/>
              </a:lnSpc>
              <a:spcBef>
                <a:spcPts val="0"/>
              </a:spcBef>
              <a:spcAft>
                <a:spcPts val="0"/>
              </a:spcAft>
              <a:buClr>
                <a:schemeClr val="dk1"/>
              </a:buClr>
              <a:buSzPts val="2800"/>
              <a:buFont typeface="Fira Sans"/>
              <a:buNone/>
              <a:defRPr sz="2800" b="1" i="0" u="none" strike="noStrike" cap="none">
                <a:solidFill>
                  <a:schemeClr val="dk1"/>
                </a:solidFill>
                <a:latin typeface="Fira Sans"/>
                <a:ea typeface="Fira Sans"/>
                <a:cs typeface="Fira Sans"/>
                <a:sym typeface="Fira Sans"/>
              </a:defRPr>
            </a:lvl4pPr>
            <a:lvl5pPr marR="0" lvl="4" algn="ctr" rtl="0">
              <a:lnSpc>
                <a:spcPct val="100000"/>
              </a:lnSpc>
              <a:spcBef>
                <a:spcPts val="0"/>
              </a:spcBef>
              <a:spcAft>
                <a:spcPts val="0"/>
              </a:spcAft>
              <a:buClr>
                <a:schemeClr val="dk1"/>
              </a:buClr>
              <a:buSzPts val="2800"/>
              <a:buFont typeface="Fira Sans"/>
              <a:buNone/>
              <a:defRPr sz="2800" b="1" i="0" u="none" strike="noStrike" cap="none">
                <a:solidFill>
                  <a:schemeClr val="dk1"/>
                </a:solidFill>
                <a:latin typeface="Fira Sans"/>
                <a:ea typeface="Fira Sans"/>
                <a:cs typeface="Fira Sans"/>
                <a:sym typeface="Fira Sans"/>
              </a:defRPr>
            </a:lvl5pPr>
            <a:lvl6pPr marR="0" lvl="5" algn="ctr" rtl="0">
              <a:lnSpc>
                <a:spcPct val="100000"/>
              </a:lnSpc>
              <a:spcBef>
                <a:spcPts val="0"/>
              </a:spcBef>
              <a:spcAft>
                <a:spcPts val="0"/>
              </a:spcAft>
              <a:buClr>
                <a:schemeClr val="dk1"/>
              </a:buClr>
              <a:buSzPts val="2800"/>
              <a:buFont typeface="Fira Sans"/>
              <a:buNone/>
              <a:defRPr sz="2800" b="1" i="0" u="none" strike="noStrike" cap="none">
                <a:solidFill>
                  <a:schemeClr val="dk1"/>
                </a:solidFill>
                <a:latin typeface="Fira Sans"/>
                <a:ea typeface="Fira Sans"/>
                <a:cs typeface="Fira Sans"/>
                <a:sym typeface="Fira Sans"/>
              </a:defRPr>
            </a:lvl6pPr>
            <a:lvl7pPr marR="0" lvl="6" algn="ctr" rtl="0">
              <a:lnSpc>
                <a:spcPct val="100000"/>
              </a:lnSpc>
              <a:spcBef>
                <a:spcPts val="0"/>
              </a:spcBef>
              <a:spcAft>
                <a:spcPts val="0"/>
              </a:spcAft>
              <a:buClr>
                <a:schemeClr val="dk1"/>
              </a:buClr>
              <a:buSzPts val="2800"/>
              <a:buFont typeface="Fira Sans"/>
              <a:buNone/>
              <a:defRPr sz="2800" b="1" i="0" u="none" strike="noStrike" cap="none">
                <a:solidFill>
                  <a:schemeClr val="dk1"/>
                </a:solidFill>
                <a:latin typeface="Fira Sans"/>
                <a:ea typeface="Fira Sans"/>
                <a:cs typeface="Fira Sans"/>
                <a:sym typeface="Fira Sans"/>
              </a:defRPr>
            </a:lvl7pPr>
            <a:lvl8pPr marR="0" lvl="7" algn="ctr" rtl="0">
              <a:lnSpc>
                <a:spcPct val="100000"/>
              </a:lnSpc>
              <a:spcBef>
                <a:spcPts val="0"/>
              </a:spcBef>
              <a:spcAft>
                <a:spcPts val="0"/>
              </a:spcAft>
              <a:buClr>
                <a:schemeClr val="dk1"/>
              </a:buClr>
              <a:buSzPts val="2800"/>
              <a:buFont typeface="Fira Sans"/>
              <a:buNone/>
              <a:defRPr sz="2800" b="1" i="0" u="none" strike="noStrike" cap="none">
                <a:solidFill>
                  <a:schemeClr val="dk1"/>
                </a:solidFill>
                <a:latin typeface="Fira Sans"/>
                <a:ea typeface="Fira Sans"/>
                <a:cs typeface="Fira Sans"/>
                <a:sym typeface="Fira Sans"/>
              </a:defRPr>
            </a:lvl8pPr>
            <a:lvl9pPr marR="0" lvl="8" algn="ctr" rtl="0">
              <a:lnSpc>
                <a:spcPct val="100000"/>
              </a:lnSpc>
              <a:spcBef>
                <a:spcPts val="0"/>
              </a:spcBef>
              <a:spcAft>
                <a:spcPts val="0"/>
              </a:spcAft>
              <a:buClr>
                <a:schemeClr val="dk1"/>
              </a:buClr>
              <a:buSzPts val="2800"/>
              <a:buFont typeface="Fira Sans"/>
              <a:buNone/>
              <a:defRPr sz="2800" b="1" i="0" u="none" strike="noStrike" cap="none">
                <a:solidFill>
                  <a:schemeClr val="dk1"/>
                </a:solidFill>
                <a:latin typeface="Fira Sans"/>
                <a:ea typeface="Fira Sans"/>
                <a:cs typeface="Fira Sans"/>
                <a:sym typeface="Fira Sans"/>
              </a:defRPr>
            </a:lvl9pPr>
          </a:lstStyle>
          <a:p>
            <a:r>
              <a:rPr lang="en-US"/>
              <a:t>Computer crimes</a:t>
            </a:r>
            <a:endParaRPr lang="en-US" dirty="0"/>
          </a:p>
        </p:txBody>
      </p:sp>
      <p:sp>
        <p:nvSpPr>
          <p:cNvPr id="1056" name="Google Shape;55;p15">
            <a:extLst>
              <a:ext uri="{FF2B5EF4-FFF2-40B4-BE49-F238E27FC236}">
                <a16:creationId xmlns:a16="http://schemas.microsoft.com/office/drawing/2014/main" id="{5551D9C2-440A-9C8A-D786-93191A9E47C6}"/>
              </a:ext>
            </a:extLst>
          </p:cNvPr>
          <p:cNvSpPr txBox="1">
            <a:spLocks/>
          </p:cNvSpPr>
          <p:nvPr/>
        </p:nvSpPr>
        <p:spPr>
          <a:xfrm>
            <a:off x="16764436" y="2905900"/>
            <a:ext cx="3567000" cy="7926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800"/>
              <a:t>Mohanned mohammed baltu</a:t>
            </a:r>
          </a:p>
          <a:p>
            <a:pPr algn="ctr"/>
            <a:r>
              <a:rPr lang="en-US" sz="1800"/>
              <a:t>4062</a:t>
            </a:r>
            <a:endParaRPr lang="en-US" sz="1800" dirty="0"/>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Google Shape;672;p22"/>
          <p:cNvSpPr txBox="1">
            <a:spLocks noGrp="1"/>
          </p:cNvSpPr>
          <p:nvPr>
            <p:ph type="title"/>
          </p:nvPr>
        </p:nvSpPr>
        <p:spPr>
          <a:xfrm>
            <a:off x="585405" y="79265"/>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2800" b="1" dirty="0">
                <a:solidFill>
                  <a:schemeClr val="dk1"/>
                </a:solidFill>
              </a:rPr>
              <a:t> list types of computer crime, cybercrime, and computer criminals </a:t>
            </a:r>
            <a:endParaRPr dirty="0"/>
          </a:p>
        </p:txBody>
      </p:sp>
      <p:grpSp>
        <p:nvGrpSpPr>
          <p:cNvPr id="673" name="Google Shape;673;p22"/>
          <p:cNvGrpSpPr/>
          <p:nvPr/>
        </p:nvGrpSpPr>
        <p:grpSpPr>
          <a:xfrm>
            <a:off x="4971421" y="1156443"/>
            <a:ext cx="3644545" cy="682829"/>
            <a:chOff x="5225549" y="2542650"/>
            <a:chExt cx="3644545" cy="682829"/>
          </a:xfrm>
        </p:grpSpPr>
        <p:grpSp>
          <p:nvGrpSpPr>
            <p:cNvPr id="674" name="Google Shape;674;p22"/>
            <p:cNvGrpSpPr/>
            <p:nvPr/>
          </p:nvGrpSpPr>
          <p:grpSpPr>
            <a:xfrm>
              <a:off x="5225549" y="2542650"/>
              <a:ext cx="3644545" cy="682829"/>
              <a:chOff x="5225549" y="2542650"/>
              <a:chExt cx="3644545" cy="682829"/>
            </a:xfrm>
          </p:grpSpPr>
          <p:sp>
            <p:nvSpPr>
              <p:cNvPr id="675" name="Google Shape;675;p22"/>
              <p:cNvSpPr/>
              <p:nvPr/>
            </p:nvSpPr>
            <p:spPr>
              <a:xfrm>
                <a:off x="5225550" y="2542650"/>
                <a:ext cx="3327577" cy="681573"/>
              </a:xfrm>
              <a:custGeom>
                <a:avLst/>
                <a:gdLst/>
                <a:ahLst/>
                <a:cxnLst/>
                <a:rect l="l" t="t" r="r" b="b"/>
                <a:pathLst>
                  <a:path w="97191" h="25302" extrusionOk="0">
                    <a:moveTo>
                      <a:pt x="0" y="0"/>
                    </a:moveTo>
                    <a:lnTo>
                      <a:pt x="0" y="25301"/>
                    </a:lnTo>
                    <a:lnTo>
                      <a:pt x="97191" y="25301"/>
                    </a:lnTo>
                    <a:lnTo>
                      <a:pt x="971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6" name="Google Shape;676;p22"/>
              <p:cNvSpPr/>
              <p:nvPr/>
            </p:nvSpPr>
            <p:spPr>
              <a:xfrm>
                <a:off x="8188845" y="2544230"/>
                <a:ext cx="681249" cy="681249"/>
              </a:xfrm>
              <a:custGeom>
                <a:avLst/>
                <a:gdLst/>
                <a:ahLst/>
                <a:cxnLst/>
                <a:rect l="l" t="t" r="r" b="b"/>
                <a:pathLst>
                  <a:path w="25290" h="25290" extrusionOk="0">
                    <a:moveTo>
                      <a:pt x="12645" y="1"/>
                    </a:moveTo>
                    <a:cubicBezTo>
                      <a:pt x="5668" y="1"/>
                      <a:pt x="0" y="5668"/>
                      <a:pt x="0" y="12645"/>
                    </a:cubicBezTo>
                    <a:cubicBezTo>
                      <a:pt x="0" y="19634"/>
                      <a:pt x="5668" y="25290"/>
                      <a:pt x="12645" y="25290"/>
                    </a:cubicBezTo>
                    <a:cubicBezTo>
                      <a:pt x="19634" y="25290"/>
                      <a:pt x="25289" y="19634"/>
                      <a:pt x="25289" y="12645"/>
                    </a:cubicBezTo>
                    <a:cubicBezTo>
                      <a:pt x="25289" y="5668"/>
                      <a:pt x="19634" y="1"/>
                      <a:pt x="12645"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2"/>
              <p:cNvSpPr/>
              <p:nvPr/>
            </p:nvSpPr>
            <p:spPr>
              <a:xfrm>
                <a:off x="8251394" y="2606779"/>
                <a:ext cx="556475" cy="556475"/>
              </a:xfrm>
              <a:custGeom>
                <a:avLst/>
                <a:gdLst/>
                <a:ahLst/>
                <a:cxnLst/>
                <a:rect l="l" t="t" r="r" b="b"/>
                <a:pathLst>
                  <a:path w="20658" h="20658" fill="none" extrusionOk="0">
                    <a:moveTo>
                      <a:pt x="20657" y="10323"/>
                    </a:moveTo>
                    <a:cubicBezTo>
                      <a:pt x="20657" y="16026"/>
                      <a:pt x="16026" y="20658"/>
                      <a:pt x="10323" y="20658"/>
                    </a:cubicBezTo>
                    <a:cubicBezTo>
                      <a:pt x="4620" y="20658"/>
                      <a:pt x="0" y="16026"/>
                      <a:pt x="0" y="10323"/>
                    </a:cubicBezTo>
                    <a:cubicBezTo>
                      <a:pt x="0" y="4620"/>
                      <a:pt x="4620" y="1"/>
                      <a:pt x="10323" y="1"/>
                    </a:cubicBezTo>
                    <a:cubicBezTo>
                      <a:pt x="16026" y="1"/>
                      <a:pt x="20657" y="4620"/>
                      <a:pt x="20657" y="10323"/>
                    </a:cubicBezTo>
                    <a:close/>
                  </a:path>
                </a:pathLst>
              </a:custGeom>
              <a:noFill/>
              <a:ln w="9525" cap="flat" cmpd="sng">
                <a:solidFill>
                  <a:schemeClr val="accen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2"/>
              <p:cNvSpPr/>
              <p:nvPr/>
            </p:nvSpPr>
            <p:spPr>
              <a:xfrm>
                <a:off x="8280244" y="2635656"/>
                <a:ext cx="498425" cy="498425"/>
              </a:xfrm>
              <a:custGeom>
                <a:avLst/>
                <a:gdLst/>
                <a:ahLst/>
                <a:cxnLst/>
                <a:rect l="l" t="t" r="r" b="b"/>
                <a:pathLst>
                  <a:path w="18503" h="18503" extrusionOk="0">
                    <a:moveTo>
                      <a:pt x="9252" y="0"/>
                    </a:moveTo>
                    <a:cubicBezTo>
                      <a:pt x="4144" y="0"/>
                      <a:pt x="1" y="4144"/>
                      <a:pt x="1" y="9251"/>
                    </a:cubicBezTo>
                    <a:cubicBezTo>
                      <a:pt x="1" y="14359"/>
                      <a:pt x="4144" y="18502"/>
                      <a:pt x="9252" y="18502"/>
                    </a:cubicBezTo>
                    <a:cubicBezTo>
                      <a:pt x="14360" y="18502"/>
                      <a:pt x="18503" y="14359"/>
                      <a:pt x="18503" y="9251"/>
                    </a:cubicBezTo>
                    <a:cubicBezTo>
                      <a:pt x="18503" y="4144"/>
                      <a:pt x="14360" y="0"/>
                      <a:pt x="925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2"/>
              <p:cNvSpPr/>
              <p:nvPr/>
            </p:nvSpPr>
            <p:spPr>
              <a:xfrm>
                <a:off x="8441573" y="2847978"/>
                <a:ext cx="186677" cy="150123"/>
              </a:xfrm>
              <a:custGeom>
                <a:avLst/>
                <a:gdLst/>
                <a:ahLst/>
                <a:cxnLst/>
                <a:rect l="l" t="t" r="r" b="b"/>
                <a:pathLst>
                  <a:path w="6930" h="5573" extrusionOk="0">
                    <a:moveTo>
                      <a:pt x="477" y="0"/>
                    </a:moveTo>
                    <a:cubicBezTo>
                      <a:pt x="215" y="0"/>
                      <a:pt x="1" y="214"/>
                      <a:pt x="1" y="488"/>
                    </a:cubicBezTo>
                    <a:lnTo>
                      <a:pt x="1" y="5096"/>
                    </a:lnTo>
                    <a:cubicBezTo>
                      <a:pt x="1" y="5358"/>
                      <a:pt x="215" y="5572"/>
                      <a:pt x="477" y="5572"/>
                    </a:cubicBezTo>
                    <a:lnTo>
                      <a:pt x="6442" y="5572"/>
                    </a:lnTo>
                    <a:cubicBezTo>
                      <a:pt x="6716" y="5572"/>
                      <a:pt x="6930" y="5358"/>
                      <a:pt x="6930" y="5096"/>
                    </a:cubicBezTo>
                    <a:lnTo>
                      <a:pt x="6930" y="488"/>
                    </a:lnTo>
                    <a:cubicBezTo>
                      <a:pt x="6930" y="214"/>
                      <a:pt x="6716" y="0"/>
                      <a:pt x="6442"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2"/>
              <p:cNvSpPr/>
              <p:nvPr/>
            </p:nvSpPr>
            <p:spPr>
              <a:xfrm>
                <a:off x="8515974" y="2884209"/>
                <a:ext cx="44528" cy="80839"/>
              </a:xfrm>
              <a:custGeom>
                <a:avLst/>
                <a:gdLst/>
                <a:ahLst/>
                <a:cxnLst/>
                <a:rect l="l" t="t" r="r" b="b"/>
                <a:pathLst>
                  <a:path w="1653" h="3001" extrusionOk="0">
                    <a:moveTo>
                      <a:pt x="705" y="0"/>
                    </a:moveTo>
                    <a:cubicBezTo>
                      <a:pt x="701" y="0"/>
                      <a:pt x="696" y="0"/>
                      <a:pt x="691" y="1"/>
                    </a:cubicBezTo>
                    <a:cubicBezTo>
                      <a:pt x="298" y="24"/>
                      <a:pt x="1" y="334"/>
                      <a:pt x="1" y="715"/>
                    </a:cubicBezTo>
                    <a:cubicBezTo>
                      <a:pt x="1" y="917"/>
                      <a:pt x="96" y="1108"/>
                      <a:pt x="251" y="1239"/>
                    </a:cubicBezTo>
                    <a:cubicBezTo>
                      <a:pt x="334" y="1310"/>
                      <a:pt x="382" y="1417"/>
                      <a:pt x="370" y="1525"/>
                    </a:cubicBezTo>
                    <a:lnTo>
                      <a:pt x="144" y="2810"/>
                    </a:lnTo>
                    <a:cubicBezTo>
                      <a:pt x="120" y="2906"/>
                      <a:pt x="191" y="3001"/>
                      <a:pt x="298" y="3001"/>
                    </a:cubicBezTo>
                    <a:lnTo>
                      <a:pt x="1096" y="3001"/>
                    </a:lnTo>
                    <a:cubicBezTo>
                      <a:pt x="1203" y="3001"/>
                      <a:pt x="1275" y="2906"/>
                      <a:pt x="1263" y="2810"/>
                    </a:cubicBezTo>
                    <a:lnTo>
                      <a:pt x="1025" y="1525"/>
                    </a:lnTo>
                    <a:cubicBezTo>
                      <a:pt x="1013" y="1417"/>
                      <a:pt x="1060" y="1310"/>
                      <a:pt x="1144" y="1239"/>
                    </a:cubicBezTo>
                    <a:cubicBezTo>
                      <a:pt x="1652" y="825"/>
                      <a:pt x="1351" y="0"/>
                      <a:pt x="705" y="0"/>
                    </a:cubicBezTo>
                    <a:close/>
                  </a:path>
                </a:pathLst>
              </a:custGeom>
              <a:solidFill>
                <a:srgbClr val="323D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2"/>
              <p:cNvSpPr txBox="1"/>
              <p:nvPr/>
            </p:nvSpPr>
            <p:spPr>
              <a:xfrm>
                <a:off x="5225549" y="2735750"/>
                <a:ext cx="2950721" cy="3072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1100"/>
                  <a:buFont typeface="Arial"/>
                  <a:buNone/>
                </a:pPr>
                <a:r>
                  <a:rPr lang="en-US" b="1" dirty="0">
                    <a:solidFill>
                      <a:schemeClr val="dk1"/>
                    </a:solidFill>
                    <a:latin typeface="Fira Sans"/>
                    <a:ea typeface="Fira Sans"/>
                    <a:cs typeface="Fira Sans"/>
                    <a:sym typeface="Fira Sans"/>
                  </a:rPr>
                  <a:t>Computer crime, cybercrime</a:t>
                </a:r>
              </a:p>
            </p:txBody>
          </p:sp>
        </p:grpSp>
        <p:sp>
          <p:nvSpPr>
            <p:cNvPr id="683" name="Google Shape;683;p22"/>
            <p:cNvSpPr/>
            <p:nvPr/>
          </p:nvSpPr>
          <p:spPr>
            <a:xfrm>
              <a:off x="8464981" y="2748228"/>
              <a:ext cx="139536" cy="117097"/>
            </a:xfrm>
            <a:custGeom>
              <a:avLst/>
              <a:gdLst/>
              <a:ahLst/>
              <a:cxnLst/>
              <a:rect l="l" t="t" r="r" b="b"/>
              <a:pathLst>
                <a:path w="5180" h="4347" extrusionOk="0">
                  <a:moveTo>
                    <a:pt x="2596" y="512"/>
                  </a:moveTo>
                  <a:cubicBezTo>
                    <a:pt x="3751" y="512"/>
                    <a:pt x="4680" y="1441"/>
                    <a:pt x="4680" y="2596"/>
                  </a:cubicBezTo>
                  <a:lnTo>
                    <a:pt x="4680" y="3846"/>
                  </a:lnTo>
                  <a:lnTo>
                    <a:pt x="501" y="3846"/>
                  </a:lnTo>
                  <a:lnTo>
                    <a:pt x="501" y="2596"/>
                  </a:lnTo>
                  <a:cubicBezTo>
                    <a:pt x="501" y="1441"/>
                    <a:pt x="1441" y="512"/>
                    <a:pt x="2596" y="512"/>
                  </a:cubicBezTo>
                  <a:close/>
                  <a:moveTo>
                    <a:pt x="2584" y="0"/>
                  </a:moveTo>
                  <a:cubicBezTo>
                    <a:pt x="1156" y="0"/>
                    <a:pt x="1" y="1167"/>
                    <a:pt x="1" y="2596"/>
                  </a:cubicBezTo>
                  <a:lnTo>
                    <a:pt x="1" y="4346"/>
                  </a:lnTo>
                  <a:lnTo>
                    <a:pt x="5180" y="4346"/>
                  </a:lnTo>
                  <a:lnTo>
                    <a:pt x="5180" y="2596"/>
                  </a:lnTo>
                  <a:cubicBezTo>
                    <a:pt x="5180" y="1167"/>
                    <a:pt x="4025" y="0"/>
                    <a:pt x="2584"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3" name="Google Shape;703;p22"/>
          <p:cNvGrpSpPr/>
          <p:nvPr/>
        </p:nvGrpSpPr>
        <p:grpSpPr>
          <a:xfrm>
            <a:off x="2786208" y="3443894"/>
            <a:ext cx="4370426" cy="3805879"/>
            <a:chOff x="470500" y="1150745"/>
            <a:chExt cx="4370426" cy="3805879"/>
          </a:xfrm>
        </p:grpSpPr>
        <p:sp>
          <p:nvSpPr>
            <p:cNvPr id="704" name="Google Shape;704;p22"/>
            <p:cNvSpPr/>
            <p:nvPr/>
          </p:nvSpPr>
          <p:spPr>
            <a:xfrm>
              <a:off x="555068" y="1564531"/>
              <a:ext cx="4024332" cy="2990383"/>
            </a:xfrm>
            <a:custGeom>
              <a:avLst/>
              <a:gdLst/>
              <a:ahLst/>
              <a:cxnLst/>
              <a:rect l="l" t="t" r="r" b="b"/>
              <a:pathLst>
                <a:path w="108312" h="80484" extrusionOk="0">
                  <a:moveTo>
                    <a:pt x="51262" y="0"/>
                  </a:moveTo>
                  <a:cubicBezTo>
                    <a:pt x="50794" y="0"/>
                    <a:pt x="50347" y="53"/>
                    <a:pt x="49921" y="169"/>
                  </a:cubicBezTo>
                  <a:cubicBezTo>
                    <a:pt x="42867" y="2064"/>
                    <a:pt x="40427" y="10123"/>
                    <a:pt x="26104" y="10123"/>
                  </a:cubicBezTo>
                  <a:cubicBezTo>
                    <a:pt x="23868" y="10123"/>
                    <a:pt x="21343" y="9926"/>
                    <a:pt x="18465" y="9480"/>
                  </a:cubicBezTo>
                  <a:cubicBezTo>
                    <a:pt x="16718" y="9208"/>
                    <a:pt x="15124" y="9078"/>
                    <a:pt x="13676" y="9078"/>
                  </a:cubicBezTo>
                  <a:cubicBezTo>
                    <a:pt x="2506" y="9078"/>
                    <a:pt x="0" y="16810"/>
                    <a:pt x="3046" y="26791"/>
                  </a:cubicBezTo>
                  <a:cubicBezTo>
                    <a:pt x="6475" y="38066"/>
                    <a:pt x="16096" y="45448"/>
                    <a:pt x="10678" y="58664"/>
                  </a:cubicBezTo>
                  <a:cubicBezTo>
                    <a:pt x="6801" y="68122"/>
                    <a:pt x="11699" y="70373"/>
                    <a:pt x="18246" y="70373"/>
                  </a:cubicBezTo>
                  <a:cubicBezTo>
                    <a:pt x="20847" y="70373"/>
                    <a:pt x="23708" y="70017"/>
                    <a:pt x="26383" y="69618"/>
                  </a:cubicBezTo>
                  <a:cubicBezTo>
                    <a:pt x="27150" y="69503"/>
                    <a:pt x="27851" y="69449"/>
                    <a:pt x="28493" y="69449"/>
                  </a:cubicBezTo>
                  <a:cubicBezTo>
                    <a:pt x="37686" y="69449"/>
                    <a:pt x="34765" y="80483"/>
                    <a:pt x="42846" y="80483"/>
                  </a:cubicBezTo>
                  <a:cubicBezTo>
                    <a:pt x="44122" y="80483"/>
                    <a:pt x="45672" y="80208"/>
                    <a:pt x="47588" y="79571"/>
                  </a:cubicBezTo>
                  <a:cubicBezTo>
                    <a:pt x="55570" y="76911"/>
                    <a:pt x="60092" y="74349"/>
                    <a:pt x="66187" y="74349"/>
                  </a:cubicBezTo>
                  <a:cubicBezTo>
                    <a:pt x="69283" y="74349"/>
                    <a:pt x="72785" y="75010"/>
                    <a:pt x="77353" y="76654"/>
                  </a:cubicBezTo>
                  <a:cubicBezTo>
                    <a:pt x="81277" y="78064"/>
                    <a:pt x="85024" y="78707"/>
                    <a:pt x="88365" y="78707"/>
                  </a:cubicBezTo>
                  <a:cubicBezTo>
                    <a:pt x="95435" y="78707"/>
                    <a:pt x="100686" y="75829"/>
                    <a:pt x="101940" y="71261"/>
                  </a:cubicBezTo>
                  <a:cubicBezTo>
                    <a:pt x="104666" y="61319"/>
                    <a:pt x="92165" y="50473"/>
                    <a:pt x="91784" y="41293"/>
                  </a:cubicBezTo>
                  <a:cubicBezTo>
                    <a:pt x="91569" y="36316"/>
                    <a:pt x="97082" y="29637"/>
                    <a:pt x="102380" y="19469"/>
                  </a:cubicBezTo>
                  <a:cubicBezTo>
                    <a:pt x="108311" y="8079"/>
                    <a:pt x="103209" y="1605"/>
                    <a:pt x="95708" y="1605"/>
                  </a:cubicBezTo>
                  <a:cubicBezTo>
                    <a:pt x="93769" y="1605"/>
                    <a:pt x="91668" y="2038"/>
                    <a:pt x="89557" y="2931"/>
                  </a:cubicBezTo>
                  <a:cubicBezTo>
                    <a:pt x="84172" y="5207"/>
                    <a:pt x="79400" y="6038"/>
                    <a:pt x="75168" y="6038"/>
                  </a:cubicBezTo>
                  <a:cubicBezTo>
                    <a:pt x="63756" y="6038"/>
                    <a:pt x="56268" y="0"/>
                    <a:pt x="5126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2"/>
            <p:cNvSpPr/>
            <p:nvPr/>
          </p:nvSpPr>
          <p:spPr>
            <a:xfrm>
              <a:off x="1114158" y="1578316"/>
              <a:ext cx="545956" cy="545918"/>
            </a:xfrm>
            <a:custGeom>
              <a:avLst/>
              <a:gdLst/>
              <a:ahLst/>
              <a:cxnLst/>
              <a:rect l="l" t="t" r="r" b="b"/>
              <a:pathLst>
                <a:path w="14694" h="14693" extrusionOk="0">
                  <a:moveTo>
                    <a:pt x="7347" y="0"/>
                  </a:moveTo>
                  <a:cubicBezTo>
                    <a:pt x="3299" y="0"/>
                    <a:pt x="1" y="3286"/>
                    <a:pt x="1" y="7346"/>
                  </a:cubicBezTo>
                  <a:cubicBezTo>
                    <a:pt x="1" y="11395"/>
                    <a:pt x="3299" y="14693"/>
                    <a:pt x="7347" y="14693"/>
                  </a:cubicBezTo>
                  <a:cubicBezTo>
                    <a:pt x="11407" y="14693"/>
                    <a:pt x="14693" y="11395"/>
                    <a:pt x="14693" y="7346"/>
                  </a:cubicBezTo>
                  <a:cubicBezTo>
                    <a:pt x="14693" y="3286"/>
                    <a:pt x="11407" y="0"/>
                    <a:pt x="73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2"/>
            <p:cNvSpPr/>
            <p:nvPr/>
          </p:nvSpPr>
          <p:spPr>
            <a:xfrm>
              <a:off x="860678" y="1728278"/>
              <a:ext cx="77022" cy="76576"/>
            </a:xfrm>
            <a:custGeom>
              <a:avLst/>
              <a:gdLst/>
              <a:ahLst/>
              <a:cxnLst/>
              <a:rect l="l" t="t" r="r" b="b"/>
              <a:pathLst>
                <a:path w="2073" h="2061" extrusionOk="0">
                  <a:moveTo>
                    <a:pt x="1036" y="0"/>
                  </a:moveTo>
                  <a:cubicBezTo>
                    <a:pt x="465" y="0"/>
                    <a:pt x="1" y="465"/>
                    <a:pt x="1" y="1036"/>
                  </a:cubicBezTo>
                  <a:cubicBezTo>
                    <a:pt x="1" y="1608"/>
                    <a:pt x="465" y="2060"/>
                    <a:pt x="1036" y="2060"/>
                  </a:cubicBezTo>
                  <a:cubicBezTo>
                    <a:pt x="1608" y="2060"/>
                    <a:pt x="2072" y="1608"/>
                    <a:pt x="2072" y="1036"/>
                  </a:cubicBezTo>
                  <a:cubicBezTo>
                    <a:pt x="2072" y="465"/>
                    <a:pt x="1608" y="0"/>
                    <a:pt x="10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2"/>
            <p:cNvSpPr/>
            <p:nvPr/>
          </p:nvSpPr>
          <p:spPr>
            <a:xfrm>
              <a:off x="4404677" y="1862746"/>
              <a:ext cx="161513" cy="161513"/>
            </a:xfrm>
            <a:custGeom>
              <a:avLst/>
              <a:gdLst/>
              <a:ahLst/>
              <a:cxnLst/>
              <a:rect l="l" t="t" r="r" b="b"/>
              <a:pathLst>
                <a:path w="4347" h="4347" extrusionOk="0">
                  <a:moveTo>
                    <a:pt x="2167" y="1"/>
                  </a:moveTo>
                  <a:cubicBezTo>
                    <a:pt x="965" y="1"/>
                    <a:pt x="0" y="965"/>
                    <a:pt x="0" y="2168"/>
                  </a:cubicBezTo>
                  <a:cubicBezTo>
                    <a:pt x="0" y="3370"/>
                    <a:pt x="965" y="4347"/>
                    <a:pt x="2167" y="4347"/>
                  </a:cubicBezTo>
                  <a:cubicBezTo>
                    <a:pt x="3370" y="4347"/>
                    <a:pt x="4346" y="3370"/>
                    <a:pt x="4346" y="2168"/>
                  </a:cubicBezTo>
                  <a:cubicBezTo>
                    <a:pt x="4346" y="965"/>
                    <a:pt x="3370" y="1"/>
                    <a:pt x="21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2"/>
            <p:cNvSpPr/>
            <p:nvPr/>
          </p:nvSpPr>
          <p:spPr>
            <a:xfrm>
              <a:off x="4408207" y="1597340"/>
              <a:ext cx="46035" cy="46481"/>
            </a:xfrm>
            <a:custGeom>
              <a:avLst/>
              <a:gdLst/>
              <a:ahLst/>
              <a:cxnLst/>
              <a:rect l="l" t="t" r="r" b="b"/>
              <a:pathLst>
                <a:path w="1239" h="1251" extrusionOk="0">
                  <a:moveTo>
                    <a:pt x="620" y="0"/>
                  </a:moveTo>
                  <a:cubicBezTo>
                    <a:pt x="286" y="0"/>
                    <a:pt x="1" y="286"/>
                    <a:pt x="1" y="619"/>
                  </a:cubicBezTo>
                  <a:cubicBezTo>
                    <a:pt x="1" y="965"/>
                    <a:pt x="286" y="1250"/>
                    <a:pt x="620" y="1250"/>
                  </a:cubicBezTo>
                  <a:cubicBezTo>
                    <a:pt x="965" y="1250"/>
                    <a:pt x="1239" y="965"/>
                    <a:pt x="1239" y="619"/>
                  </a:cubicBezTo>
                  <a:cubicBezTo>
                    <a:pt x="1239" y="286"/>
                    <a:pt x="965" y="0"/>
                    <a:pt x="6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2"/>
            <p:cNvSpPr/>
            <p:nvPr/>
          </p:nvSpPr>
          <p:spPr>
            <a:xfrm>
              <a:off x="1756069" y="4314939"/>
              <a:ext cx="269448" cy="269002"/>
            </a:xfrm>
            <a:custGeom>
              <a:avLst/>
              <a:gdLst/>
              <a:ahLst/>
              <a:cxnLst/>
              <a:rect l="l" t="t" r="r" b="b"/>
              <a:pathLst>
                <a:path w="7252" h="7240" extrusionOk="0">
                  <a:moveTo>
                    <a:pt x="3632" y="0"/>
                  </a:moveTo>
                  <a:cubicBezTo>
                    <a:pt x="1632" y="0"/>
                    <a:pt x="1" y="1619"/>
                    <a:pt x="1" y="3620"/>
                  </a:cubicBezTo>
                  <a:cubicBezTo>
                    <a:pt x="1" y="5620"/>
                    <a:pt x="1632" y="7239"/>
                    <a:pt x="3632" y="7239"/>
                  </a:cubicBezTo>
                  <a:cubicBezTo>
                    <a:pt x="5621" y="7239"/>
                    <a:pt x="7252" y="5620"/>
                    <a:pt x="7252" y="3620"/>
                  </a:cubicBezTo>
                  <a:cubicBezTo>
                    <a:pt x="7252" y="1619"/>
                    <a:pt x="5621" y="0"/>
                    <a:pt x="36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2"/>
            <p:cNvSpPr/>
            <p:nvPr/>
          </p:nvSpPr>
          <p:spPr>
            <a:xfrm>
              <a:off x="745196" y="3845991"/>
              <a:ext cx="238498" cy="238498"/>
            </a:xfrm>
            <a:custGeom>
              <a:avLst/>
              <a:gdLst/>
              <a:ahLst/>
              <a:cxnLst/>
              <a:rect l="l" t="t" r="r" b="b"/>
              <a:pathLst>
                <a:path w="6419" h="6419" extrusionOk="0">
                  <a:moveTo>
                    <a:pt x="3216" y="1"/>
                  </a:moveTo>
                  <a:cubicBezTo>
                    <a:pt x="1442" y="1"/>
                    <a:pt x="1" y="1429"/>
                    <a:pt x="1" y="3203"/>
                  </a:cubicBezTo>
                  <a:cubicBezTo>
                    <a:pt x="1" y="4977"/>
                    <a:pt x="1442" y="6418"/>
                    <a:pt x="3216" y="6418"/>
                  </a:cubicBezTo>
                  <a:cubicBezTo>
                    <a:pt x="4990" y="6418"/>
                    <a:pt x="6418" y="4977"/>
                    <a:pt x="6418" y="3203"/>
                  </a:cubicBezTo>
                  <a:cubicBezTo>
                    <a:pt x="6418" y="1429"/>
                    <a:pt x="4990" y="1"/>
                    <a:pt x="32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2"/>
            <p:cNvSpPr/>
            <p:nvPr/>
          </p:nvSpPr>
          <p:spPr>
            <a:xfrm>
              <a:off x="710715" y="4226433"/>
              <a:ext cx="61529" cy="61529"/>
            </a:xfrm>
            <a:custGeom>
              <a:avLst/>
              <a:gdLst/>
              <a:ahLst/>
              <a:cxnLst/>
              <a:rect l="l" t="t" r="r" b="b"/>
              <a:pathLst>
                <a:path w="1656" h="1656" extrusionOk="0">
                  <a:moveTo>
                    <a:pt x="834" y="1"/>
                  </a:moveTo>
                  <a:cubicBezTo>
                    <a:pt x="369" y="1"/>
                    <a:pt x="0" y="370"/>
                    <a:pt x="0" y="834"/>
                  </a:cubicBezTo>
                  <a:cubicBezTo>
                    <a:pt x="0" y="1287"/>
                    <a:pt x="369" y="1656"/>
                    <a:pt x="834" y="1656"/>
                  </a:cubicBezTo>
                  <a:cubicBezTo>
                    <a:pt x="1286" y="1656"/>
                    <a:pt x="1655" y="1287"/>
                    <a:pt x="1655" y="834"/>
                  </a:cubicBezTo>
                  <a:cubicBezTo>
                    <a:pt x="1655" y="370"/>
                    <a:pt x="1286" y="1"/>
                    <a:pt x="834"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2"/>
            <p:cNvSpPr/>
            <p:nvPr/>
          </p:nvSpPr>
          <p:spPr>
            <a:xfrm>
              <a:off x="3487178" y="2075353"/>
              <a:ext cx="1026778" cy="991555"/>
            </a:xfrm>
            <a:custGeom>
              <a:avLst/>
              <a:gdLst/>
              <a:ahLst/>
              <a:cxnLst/>
              <a:rect l="l" t="t" r="r" b="b"/>
              <a:pathLst>
                <a:path w="27635" h="26687" extrusionOk="0">
                  <a:moveTo>
                    <a:pt x="12736" y="12063"/>
                  </a:moveTo>
                  <a:cubicBezTo>
                    <a:pt x="13027" y="12063"/>
                    <a:pt x="13223" y="12402"/>
                    <a:pt x="13335" y="12615"/>
                  </a:cubicBezTo>
                  <a:cubicBezTo>
                    <a:pt x="13454" y="12853"/>
                    <a:pt x="13561" y="13162"/>
                    <a:pt x="13430" y="13412"/>
                  </a:cubicBezTo>
                  <a:cubicBezTo>
                    <a:pt x="13394" y="13496"/>
                    <a:pt x="13347" y="13579"/>
                    <a:pt x="13228" y="13579"/>
                  </a:cubicBezTo>
                  <a:cubicBezTo>
                    <a:pt x="12859" y="13579"/>
                    <a:pt x="12525" y="13222"/>
                    <a:pt x="12382" y="12912"/>
                  </a:cubicBezTo>
                  <a:cubicBezTo>
                    <a:pt x="12240" y="12591"/>
                    <a:pt x="12287" y="12114"/>
                    <a:pt x="12680" y="12067"/>
                  </a:cubicBezTo>
                  <a:cubicBezTo>
                    <a:pt x="12699" y="12064"/>
                    <a:pt x="12718" y="12063"/>
                    <a:pt x="12736" y="12063"/>
                  </a:cubicBezTo>
                  <a:close/>
                  <a:moveTo>
                    <a:pt x="16439" y="12825"/>
                  </a:moveTo>
                  <a:cubicBezTo>
                    <a:pt x="16495" y="12825"/>
                    <a:pt x="16553" y="12834"/>
                    <a:pt x="16609" y="12853"/>
                  </a:cubicBezTo>
                  <a:cubicBezTo>
                    <a:pt x="16835" y="12924"/>
                    <a:pt x="17050" y="13174"/>
                    <a:pt x="17002" y="13412"/>
                  </a:cubicBezTo>
                  <a:cubicBezTo>
                    <a:pt x="16978" y="13579"/>
                    <a:pt x="16847" y="13710"/>
                    <a:pt x="16681" y="13734"/>
                  </a:cubicBezTo>
                  <a:lnTo>
                    <a:pt x="16657" y="13734"/>
                  </a:lnTo>
                  <a:cubicBezTo>
                    <a:pt x="16562" y="13759"/>
                    <a:pt x="16468" y="13779"/>
                    <a:pt x="16374" y="13779"/>
                  </a:cubicBezTo>
                  <a:cubicBezTo>
                    <a:pt x="16337" y="13779"/>
                    <a:pt x="16300" y="13776"/>
                    <a:pt x="16264" y="13769"/>
                  </a:cubicBezTo>
                  <a:cubicBezTo>
                    <a:pt x="16050" y="13734"/>
                    <a:pt x="15847" y="13555"/>
                    <a:pt x="15895" y="13305"/>
                  </a:cubicBezTo>
                  <a:cubicBezTo>
                    <a:pt x="15934" y="13021"/>
                    <a:pt x="16175" y="12825"/>
                    <a:pt x="16439" y="12825"/>
                  </a:cubicBezTo>
                  <a:close/>
                  <a:moveTo>
                    <a:pt x="10290" y="12869"/>
                  </a:moveTo>
                  <a:cubicBezTo>
                    <a:pt x="10308" y="12869"/>
                    <a:pt x="10327" y="12872"/>
                    <a:pt x="10346" y="12876"/>
                  </a:cubicBezTo>
                  <a:cubicBezTo>
                    <a:pt x="11228" y="13091"/>
                    <a:pt x="12228" y="14305"/>
                    <a:pt x="11811" y="15234"/>
                  </a:cubicBezTo>
                  <a:cubicBezTo>
                    <a:pt x="11758" y="15348"/>
                    <a:pt x="11648" y="15416"/>
                    <a:pt x="11527" y="15416"/>
                  </a:cubicBezTo>
                  <a:cubicBezTo>
                    <a:pt x="11483" y="15416"/>
                    <a:pt x="11438" y="15408"/>
                    <a:pt x="11394" y="15389"/>
                  </a:cubicBezTo>
                  <a:cubicBezTo>
                    <a:pt x="11323" y="15365"/>
                    <a:pt x="11251" y="15317"/>
                    <a:pt x="11180" y="15270"/>
                  </a:cubicBezTo>
                  <a:cubicBezTo>
                    <a:pt x="10870" y="15032"/>
                    <a:pt x="10596" y="14734"/>
                    <a:pt x="10406" y="14400"/>
                  </a:cubicBezTo>
                  <a:cubicBezTo>
                    <a:pt x="10180" y="14043"/>
                    <a:pt x="10049" y="13638"/>
                    <a:pt x="10001" y="13210"/>
                  </a:cubicBezTo>
                  <a:cubicBezTo>
                    <a:pt x="9990" y="13049"/>
                    <a:pt x="10124" y="12869"/>
                    <a:pt x="10290" y="12869"/>
                  </a:cubicBezTo>
                  <a:close/>
                  <a:moveTo>
                    <a:pt x="14800" y="15667"/>
                  </a:moveTo>
                  <a:cubicBezTo>
                    <a:pt x="14853" y="15667"/>
                    <a:pt x="14905" y="15670"/>
                    <a:pt x="14954" y="15674"/>
                  </a:cubicBezTo>
                  <a:cubicBezTo>
                    <a:pt x="15145" y="15698"/>
                    <a:pt x="15323" y="15734"/>
                    <a:pt x="15502" y="15793"/>
                  </a:cubicBezTo>
                  <a:cubicBezTo>
                    <a:pt x="15645" y="15805"/>
                    <a:pt x="15788" y="15853"/>
                    <a:pt x="15919" y="15936"/>
                  </a:cubicBezTo>
                  <a:cubicBezTo>
                    <a:pt x="16014" y="16008"/>
                    <a:pt x="16050" y="16151"/>
                    <a:pt x="16002" y="16270"/>
                  </a:cubicBezTo>
                  <a:cubicBezTo>
                    <a:pt x="15907" y="16448"/>
                    <a:pt x="15752" y="16603"/>
                    <a:pt x="15561" y="16698"/>
                  </a:cubicBezTo>
                  <a:lnTo>
                    <a:pt x="15538" y="16710"/>
                  </a:lnTo>
                  <a:cubicBezTo>
                    <a:pt x="15372" y="16796"/>
                    <a:pt x="15165" y="16847"/>
                    <a:pt x="14961" y="16847"/>
                  </a:cubicBezTo>
                  <a:cubicBezTo>
                    <a:pt x="14769" y="16847"/>
                    <a:pt x="14580" y="16802"/>
                    <a:pt x="14430" y="16698"/>
                  </a:cubicBezTo>
                  <a:cubicBezTo>
                    <a:pt x="14204" y="16532"/>
                    <a:pt x="13978" y="16186"/>
                    <a:pt x="14180" y="15913"/>
                  </a:cubicBezTo>
                  <a:cubicBezTo>
                    <a:pt x="14325" y="15719"/>
                    <a:pt x="14572" y="15667"/>
                    <a:pt x="14800" y="15667"/>
                  </a:cubicBezTo>
                  <a:close/>
                  <a:moveTo>
                    <a:pt x="9416" y="15671"/>
                  </a:moveTo>
                  <a:cubicBezTo>
                    <a:pt x="9813" y="15671"/>
                    <a:pt x="10359" y="16222"/>
                    <a:pt x="10525" y="16508"/>
                  </a:cubicBezTo>
                  <a:cubicBezTo>
                    <a:pt x="10644" y="16615"/>
                    <a:pt x="10692" y="16960"/>
                    <a:pt x="10454" y="16996"/>
                  </a:cubicBezTo>
                  <a:cubicBezTo>
                    <a:pt x="10470" y="16994"/>
                    <a:pt x="10478" y="16993"/>
                    <a:pt x="10480" y="16993"/>
                  </a:cubicBezTo>
                  <a:cubicBezTo>
                    <a:pt x="10489" y="16993"/>
                    <a:pt x="10401" y="17008"/>
                    <a:pt x="10382" y="17008"/>
                  </a:cubicBezTo>
                  <a:cubicBezTo>
                    <a:pt x="10358" y="17014"/>
                    <a:pt x="10335" y="17017"/>
                    <a:pt x="10311" y="17017"/>
                  </a:cubicBezTo>
                  <a:cubicBezTo>
                    <a:pt x="10287" y="17017"/>
                    <a:pt x="10263" y="17014"/>
                    <a:pt x="10239" y="17008"/>
                  </a:cubicBezTo>
                  <a:cubicBezTo>
                    <a:pt x="10144" y="16996"/>
                    <a:pt x="10049" y="16972"/>
                    <a:pt x="9965" y="16948"/>
                  </a:cubicBezTo>
                  <a:cubicBezTo>
                    <a:pt x="9775" y="16889"/>
                    <a:pt x="9608" y="16806"/>
                    <a:pt x="9453" y="16710"/>
                  </a:cubicBezTo>
                  <a:cubicBezTo>
                    <a:pt x="9203" y="16544"/>
                    <a:pt x="8906" y="16115"/>
                    <a:pt x="9120" y="15829"/>
                  </a:cubicBezTo>
                  <a:cubicBezTo>
                    <a:pt x="9198" y="15717"/>
                    <a:pt x="9300" y="15671"/>
                    <a:pt x="9416" y="15671"/>
                  </a:cubicBezTo>
                  <a:close/>
                  <a:moveTo>
                    <a:pt x="13600" y="17777"/>
                  </a:moveTo>
                  <a:cubicBezTo>
                    <a:pt x="14040" y="17777"/>
                    <a:pt x="14538" y="17958"/>
                    <a:pt x="14692" y="18365"/>
                  </a:cubicBezTo>
                  <a:cubicBezTo>
                    <a:pt x="14762" y="18539"/>
                    <a:pt x="14629" y="18735"/>
                    <a:pt x="14446" y="18735"/>
                  </a:cubicBezTo>
                  <a:cubicBezTo>
                    <a:pt x="14441" y="18735"/>
                    <a:pt x="14436" y="18735"/>
                    <a:pt x="14430" y="18734"/>
                  </a:cubicBezTo>
                  <a:lnTo>
                    <a:pt x="14418" y="18734"/>
                  </a:lnTo>
                  <a:cubicBezTo>
                    <a:pt x="14333" y="18764"/>
                    <a:pt x="14242" y="18778"/>
                    <a:pt x="14149" y="18778"/>
                  </a:cubicBezTo>
                  <a:cubicBezTo>
                    <a:pt x="13759" y="18778"/>
                    <a:pt x="13325" y="18544"/>
                    <a:pt x="13085" y="18294"/>
                  </a:cubicBezTo>
                  <a:cubicBezTo>
                    <a:pt x="12966" y="18127"/>
                    <a:pt x="13025" y="17901"/>
                    <a:pt x="13216" y="17829"/>
                  </a:cubicBezTo>
                  <a:cubicBezTo>
                    <a:pt x="13330" y="17795"/>
                    <a:pt x="13462" y="17777"/>
                    <a:pt x="13600" y="17777"/>
                  </a:cubicBezTo>
                  <a:close/>
                  <a:moveTo>
                    <a:pt x="17432" y="20180"/>
                  </a:moveTo>
                  <a:cubicBezTo>
                    <a:pt x="17665" y="20180"/>
                    <a:pt x="17901" y="20207"/>
                    <a:pt x="18121" y="20235"/>
                  </a:cubicBezTo>
                  <a:cubicBezTo>
                    <a:pt x="18990" y="20342"/>
                    <a:pt x="19860" y="20532"/>
                    <a:pt x="20705" y="20806"/>
                  </a:cubicBezTo>
                  <a:cubicBezTo>
                    <a:pt x="21431" y="21020"/>
                    <a:pt x="22193" y="21247"/>
                    <a:pt x="22955" y="21342"/>
                  </a:cubicBezTo>
                  <a:cubicBezTo>
                    <a:pt x="22919" y="21401"/>
                    <a:pt x="22872" y="21461"/>
                    <a:pt x="22824" y="21508"/>
                  </a:cubicBezTo>
                  <a:lnTo>
                    <a:pt x="22812" y="21508"/>
                  </a:lnTo>
                  <a:cubicBezTo>
                    <a:pt x="22538" y="21759"/>
                    <a:pt x="22086" y="21913"/>
                    <a:pt x="21824" y="22020"/>
                  </a:cubicBezTo>
                  <a:cubicBezTo>
                    <a:pt x="21384" y="22223"/>
                    <a:pt x="20895" y="22330"/>
                    <a:pt x="20419" y="22366"/>
                  </a:cubicBezTo>
                  <a:cubicBezTo>
                    <a:pt x="20392" y="22366"/>
                    <a:pt x="20366" y="22367"/>
                    <a:pt x="20339" y="22367"/>
                  </a:cubicBezTo>
                  <a:cubicBezTo>
                    <a:pt x="19129" y="22367"/>
                    <a:pt x="17699" y="21845"/>
                    <a:pt x="16907" y="20913"/>
                  </a:cubicBezTo>
                  <a:cubicBezTo>
                    <a:pt x="16692" y="20663"/>
                    <a:pt x="16490" y="20342"/>
                    <a:pt x="16931" y="20235"/>
                  </a:cubicBezTo>
                  <a:cubicBezTo>
                    <a:pt x="17092" y="20194"/>
                    <a:pt x="17261" y="20180"/>
                    <a:pt x="17432" y="20180"/>
                  </a:cubicBezTo>
                  <a:close/>
                  <a:moveTo>
                    <a:pt x="16618" y="0"/>
                  </a:moveTo>
                  <a:cubicBezTo>
                    <a:pt x="16531" y="0"/>
                    <a:pt x="16362" y="80"/>
                    <a:pt x="16252" y="101"/>
                  </a:cubicBezTo>
                  <a:cubicBezTo>
                    <a:pt x="16121" y="137"/>
                    <a:pt x="15990" y="149"/>
                    <a:pt x="15847" y="161"/>
                  </a:cubicBezTo>
                  <a:cubicBezTo>
                    <a:pt x="15514" y="208"/>
                    <a:pt x="15168" y="256"/>
                    <a:pt x="14835" y="339"/>
                  </a:cubicBezTo>
                  <a:cubicBezTo>
                    <a:pt x="14299" y="446"/>
                    <a:pt x="13811" y="720"/>
                    <a:pt x="13454" y="1125"/>
                  </a:cubicBezTo>
                  <a:cubicBezTo>
                    <a:pt x="12632" y="2089"/>
                    <a:pt x="12740" y="3542"/>
                    <a:pt x="12894" y="4709"/>
                  </a:cubicBezTo>
                  <a:cubicBezTo>
                    <a:pt x="13013" y="5578"/>
                    <a:pt x="13228" y="6388"/>
                    <a:pt x="13418" y="7233"/>
                  </a:cubicBezTo>
                  <a:cubicBezTo>
                    <a:pt x="13633" y="8102"/>
                    <a:pt x="13871" y="9055"/>
                    <a:pt x="13775" y="9959"/>
                  </a:cubicBezTo>
                  <a:cubicBezTo>
                    <a:pt x="13764" y="10186"/>
                    <a:pt x="13704" y="10543"/>
                    <a:pt x="13430" y="10602"/>
                  </a:cubicBezTo>
                  <a:cubicBezTo>
                    <a:pt x="13388" y="10611"/>
                    <a:pt x="13347" y="10615"/>
                    <a:pt x="13307" y="10615"/>
                  </a:cubicBezTo>
                  <a:cubicBezTo>
                    <a:pt x="13019" y="10615"/>
                    <a:pt x="12789" y="10404"/>
                    <a:pt x="12632" y="10174"/>
                  </a:cubicBezTo>
                  <a:cubicBezTo>
                    <a:pt x="12120" y="9459"/>
                    <a:pt x="12001" y="8435"/>
                    <a:pt x="11894" y="7590"/>
                  </a:cubicBezTo>
                  <a:cubicBezTo>
                    <a:pt x="11775" y="6733"/>
                    <a:pt x="11763" y="5828"/>
                    <a:pt x="11728" y="4959"/>
                  </a:cubicBezTo>
                  <a:cubicBezTo>
                    <a:pt x="11656" y="3613"/>
                    <a:pt x="11656" y="2208"/>
                    <a:pt x="12299" y="994"/>
                  </a:cubicBezTo>
                  <a:cubicBezTo>
                    <a:pt x="12311" y="982"/>
                    <a:pt x="12323" y="970"/>
                    <a:pt x="12335" y="958"/>
                  </a:cubicBezTo>
                  <a:cubicBezTo>
                    <a:pt x="12347" y="923"/>
                    <a:pt x="12359" y="899"/>
                    <a:pt x="12371" y="863"/>
                  </a:cubicBezTo>
                  <a:cubicBezTo>
                    <a:pt x="12442" y="673"/>
                    <a:pt x="12549" y="482"/>
                    <a:pt x="12668" y="315"/>
                  </a:cubicBezTo>
                  <a:cubicBezTo>
                    <a:pt x="12673" y="309"/>
                    <a:pt x="12647" y="306"/>
                    <a:pt x="12594" y="306"/>
                  </a:cubicBezTo>
                  <a:cubicBezTo>
                    <a:pt x="12141" y="306"/>
                    <a:pt x="9750" y="545"/>
                    <a:pt x="8715" y="1185"/>
                  </a:cubicBezTo>
                  <a:cubicBezTo>
                    <a:pt x="7644" y="1839"/>
                    <a:pt x="7132" y="2970"/>
                    <a:pt x="7215" y="4209"/>
                  </a:cubicBezTo>
                  <a:cubicBezTo>
                    <a:pt x="7310" y="5399"/>
                    <a:pt x="7846" y="6530"/>
                    <a:pt x="8310" y="7626"/>
                  </a:cubicBezTo>
                  <a:cubicBezTo>
                    <a:pt x="8525" y="8150"/>
                    <a:pt x="8715" y="8697"/>
                    <a:pt x="8906" y="9233"/>
                  </a:cubicBezTo>
                  <a:cubicBezTo>
                    <a:pt x="9120" y="9828"/>
                    <a:pt x="9370" y="10448"/>
                    <a:pt x="9346" y="11102"/>
                  </a:cubicBezTo>
                  <a:cubicBezTo>
                    <a:pt x="9346" y="11305"/>
                    <a:pt x="9382" y="11507"/>
                    <a:pt x="9215" y="11710"/>
                  </a:cubicBezTo>
                  <a:cubicBezTo>
                    <a:pt x="9215" y="11710"/>
                    <a:pt x="9215" y="11722"/>
                    <a:pt x="9215" y="11722"/>
                  </a:cubicBezTo>
                  <a:cubicBezTo>
                    <a:pt x="9182" y="11741"/>
                    <a:pt x="9147" y="11750"/>
                    <a:pt x="9113" y="11750"/>
                  </a:cubicBezTo>
                  <a:cubicBezTo>
                    <a:pt x="9062" y="11750"/>
                    <a:pt x="9013" y="11729"/>
                    <a:pt x="8977" y="11686"/>
                  </a:cubicBezTo>
                  <a:cubicBezTo>
                    <a:pt x="8918" y="11638"/>
                    <a:pt x="8870" y="11591"/>
                    <a:pt x="8822" y="11519"/>
                  </a:cubicBezTo>
                  <a:cubicBezTo>
                    <a:pt x="8680" y="11305"/>
                    <a:pt x="8561" y="11079"/>
                    <a:pt x="8465" y="10841"/>
                  </a:cubicBezTo>
                  <a:cubicBezTo>
                    <a:pt x="8191" y="10198"/>
                    <a:pt x="7906" y="9590"/>
                    <a:pt x="7572" y="8971"/>
                  </a:cubicBezTo>
                  <a:cubicBezTo>
                    <a:pt x="7156" y="8257"/>
                    <a:pt x="6786" y="7495"/>
                    <a:pt x="6477" y="6721"/>
                  </a:cubicBezTo>
                  <a:cubicBezTo>
                    <a:pt x="6215" y="5995"/>
                    <a:pt x="6001" y="5090"/>
                    <a:pt x="6429" y="4387"/>
                  </a:cubicBezTo>
                  <a:cubicBezTo>
                    <a:pt x="6430" y="4386"/>
                    <a:pt x="6427" y="4385"/>
                    <a:pt x="6421" y="4385"/>
                  </a:cubicBezTo>
                  <a:cubicBezTo>
                    <a:pt x="6263" y="4385"/>
                    <a:pt x="3821" y="4863"/>
                    <a:pt x="3143" y="5840"/>
                  </a:cubicBezTo>
                  <a:cubicBezTo>
                    <a:pt x="2429" y="6852"/>
                    <a:pt x="2512" y="8078"/>
                    <a:pt x="3012" y="9138"/>
                  </a:cubicBezTo>
                  <a:cubicBezTo>
                    <a:pt x="3477" y="10138"/>
                    <a:pt x="4239" y="10829"/>
                    <a:pt x="5072" y="11507"/>
                  </a:cubicBezTo>
                  <a:cubicBezTo>
                    <a:pt x="5524" y="11876"/>
                    <a:pt x="5965" y="12269"/>
                    <a:pt x="6358" y="12686"/>
                  </a:cubicBezTo>
                  <a:cubicBezTo>
                    <a:pt x="6679" y="13031"/>
                    <a:pt x="7001" y="13460"/>
                    <a:pt x="6989" y="13948"/>
                  </a:cubicBezTo>
                  <a:cubicBezTo>
                    <a:pt x="6982" y="14263"/>
                    <a:pt x="6789" y="14380"/>
                    <a:pt x="6507" y="14380"/>
                  </a:cubicBezTo>
                  <a:cubicBezTo>
                    <a:pt x="5799" y="14380"/>
                    <a:pt x="4531" y="13645"/>
                    <a:pt x="4250" y="13484"/>
                  </a:cubicBezTo>
                  <a:cubicBezTo>
                    <a:pt x="3596" y="13127"/>
                    <a:pt x="2988" y="12686"/>
                    <a:pt x="2453" y="12162"/>
                  </a:cubicBezTo>
                  <a:cubicBezTo>
                    <a:pt x="1691" y="11376"/>
                    <a:pt x="1333" y="10400"/>
                    <a:pt x="1131" y="9364"/>
                  </a:cubicBezTo>
                  <a:cubicBezTo>
                    <a:pt x="1131" y="9363"/>
                    <a:pt x="1130" y="9363"/>
                    <a:pt x="1130" y="9363"/>
                  </a:cubicBezTo>
                  <a:cubicBezTo>
                    <a:pt x="1088" y="9363"/>
                    <a:pt x="0" y="11381"/>
                    <a:pt x="24" y="12519"/>
                  </a:cubicBezTo>
                  <a:cubicBezTo>
                    <a:pt x="36" y="13460"/>
                    <a:pt x="298" y="14412"/>
                    <a:pt x="952" y="15103"/>
                  </a:cubicBezTo>
                  <a:cubicBezTo>
                    <a:pt x="1619" y="15805"/>
                    <a:pt x="2512" y="15996"/>
                    <a:pt x="3405" y="16151"/>
                  </a:cubicBezTo>
                  <a:cubicBezTo>
                    <a:pt x="4155" y="16282"/>
                    <a:pt x="5274" y="16413"/>
                    <a:pt x="5822" y="17056"/>
                  </a:cubicBezTo>
                  <a:cubicBezTo>
                    <a:pt x="5846" y="17079"/>
                    <a:pt x="5870" y="17115"/>
                    <a:pt x="5882" y="17139"/>
                  </a:cubicBezTo>
                  <a:cubicBezTo>
                    <a:pt x="6112" y="17632"/>
                    <a:pt x="5687" y="17883"/>
                    <a:pt x="5256" y="17883"/>
                  </a:cubicBezTo>
                  <a:cubicBezTo>
                    <a:pt x="5218" y="17883"/>
                    <a:pt x="5181" y="17881"/>
                    <a:pt x="5143" y="17877"/>
                  </a:cubicBezTo>
                  <a:cubicBezTo>
                    <a:pt x="4727" y="17829"/>
                    <a:pt x="4322" y="17710"/>
                    <a:pt x="3941" y="17532"/>
                  </a:cubicBezTo>
                  <a:cubicBezTo>
                    <a:pt x="3560" y="17389"/>
                    <a:pt x="3203" y="17187"/>
                    <a:pt x="2869" y="16960"/>
                  </a:cubicBezTo>
                  <a:cubicBezTo>
                    <a:pt x="2417" y="16627"/>
                    <a:pt x="2084" y="16174"/>
                    <a:pt x="1655" y="15829"/>
                  </a:cubicBezTo>
                  <a:cubicBezTo>
                    <a:pt x="1654" y="15828"/>
                    <a:pt x="1653" y="15828"/>
                    <a:pt x="1652" y="15828"/>
                  </a:cubicBezTo>
                  <a:cubicBezTo>
                    <a:pt x="1588" y="15828"/>
                    <a:pt x="1773" y="18102"/>
                    <a:pt x="2607" y="18913"/>
                  </a:cubicBezTo>
                  <a:cubicBezTo>
                    <a:pt x="3465" y="19723"/>
                    <a:pt x="4393" y="20496"/>
                    <a:pt x="5513" y="20913"/>
                  </a:cubicBezTo>
                  <a:cubicBezTo>
                    <a:pt x="5988" y="21092"/>
                    <a:pt x="6361" y="21205"/>
                    <a:pt x="6762" y="21205"/>
                  </a:cubicBezTo>
                  <a:cubicBezTo>
                    <a:pt x="6974" y="21205"/>
                    <a:pt x="7194" y="21174"/>
                    <a:pt x="7441" y="21104"/>
                  </a:cubicBezTo>
                  <a:cubicBezTo>
                    <a:pt x="7894" y="20985"/>
                    <a:pt x="8334" y="20794"/>
                    <a:pt x="8727" y="20544"/>
                  </a:cubicBezTo>
                  <a:cubicBezTo>
                    <a:pt x="8918" y="20402"/>
                    <a:pt x="9091" y="20336"/>
                    <a:pt x="9237" y="20336"/>
                  </a:cubicBezTo>
                  <a:cubicBezTo>
                    <a:pt x="9738" y="20336"/>
                    <a:pt x="9926" y="21103"/>
                    <a:pt x="9465" y="22163"/>
                  </a:cubicBezTo>
                  <a:cubicBezTo>
                    <a:pt x="9061" y="23104"/>
                    <a:pt x="9727" y="24164"/>
                    <a:pt x="10394" y="24914"/>
                  </a:cubicBezTo>
                  <a:cubicBezTo>
                    <a:pt x="11108" y="25699"/>
                    <a:pt x="12490" y="26533"/>
                    <a:pt x="13537" y="26664"/>
                  </a:cubicBezTo>
                  <a:cubicBezTo>
                    <a:pt x="13654" y="26679"/>
                    <a:pt x="13794" y="26687"/>
                    <a:pt x="13950" y="26687"/>
                  </a:cubicBezTo>
                  <a:cubicBezTo>
                    <a:pt x="15115" y="26687"/>
                    <a:pt x="17209" y="26279"/>
                    <a:pt x="17776" y="25807"/>
                  </a:cubicBezTo>
                  <a:cubicBezTo>
                    <a:pt x="16883" y="25545"/>
                    <a:pt x="14895" y="24949"/>
                    <a:pt x="14073" y="23818"/>
                  </a:cubicBezTo>
                  <a:cubicBezTo>
                    <a:pt x="13585" y="23140"/>
                    <a:pt x="13359" y="22306"/>
                    <a:pt x="13454" y="21485"/>
                  </a:cubicBezTo>
                  <a:lnTo>
                    <a:pt x="13454" y="21485"/>
                  </a:lnTo>
                  <a:cubicBezTo>
                    <a:pt x="14180" y="22616"/>
                    <a:pt x="15311" y="23425"/>
                    <a:pt x="16371" y="24247"/>
                  </a:cubicBezTo>
                  <a:cubicBezTo>
                    <a:pt x="17157" y="24854"/>
                    <a:pt x="18050" y="25473"/>
                    <a:pt x="19098" y="25521"/>
                  </a:cubicBezTo>
                  <a:cubicBezTo>
                    <a:pt x="19124" y="25522"/>
                    <a:pt x="19151" y="25522"/>
                    <a:pt x="19177" y="25522"/>
                  </a:cubicBezTo>
                  <a:cubicBezTo>
                    <a:pt x="20179" y="25522"/>
                    <a:pt x="21043" y="24871"/>
                    <a:pt x="21693" y="24140"/>
                  </a:cubicBezTo>
                  <a:cubicBezTo>
                    <a:pt x="22098" y="23687"/>
                    <a:pt x="22431" y="23199"/>
                    <a:pt x="22717" y="22663"/>
                  </a:cubicBezTo>
                  <a:cubicBezTo>
                    <a:pt x="22943" y="22270"/>
                    <a:pt x="23074" y="21818"/>
                    <a:pt x="23122" y="21366"/>
                  </a:cubicBezTo>
                  <a:cubicBezTo>
                    <a:pt x="23241" y="21376"/>
                    <a:pt x="23361" y="21381"/>
                    <a:pt x="23480" y="21381"/>
                  </a:cubicBezTo>
                  <a:cubicBezTo>
                    <a:pt x="23899" y="21381"/>
                    <a:pt x="24319" y="21317"/>
                    <a:pt x="24717" y="21187"/>
                  </a:cubicBezTo>
                  <a:cubicBezTo>
                    <a:pt x="26134" y="20711"/>
                    <a:pt x="26432" y="19258"/>
                    <a:pt x="26801" y="17996"/>
                  </a:cubicBezTo>
                  <a:cubicBezTo>
                    <a:pt x="26846" y="17839"/>
                    <a:pt x="26986" y="17023"/>
                    <a:pt x="26872" y="17023"/>
                  </a:cubicBezTo>
                  <a:cubicBezTo>
                    <a:pt x="26865" y="17023"/>
                    <a:pt x="26857" y="17026"/>
                    <a:pt x="26849" y="17032"/>
                  </a:cubicBezTo>
                  <a:cubicBezTo>
                    <a:pt x="26301" y="17437"/>
                    <a:pt x="25646" y="17675"/>
                    <a:pt x="24967" y="17722"/>
                  </a:cubicBezTo>
                  <a:cubicBezTo>
                    <a:pt x="24324" y="17770"/>
                    <a:pt x="23491" y="17841"/>
                    <a:pt x="22848" y="17841"/>
                  </a:cubicBezTo>
                  <a:cubicBezTo>
                    <a:pt x="21586" y="17841"/>
                    <a:pt x="20336" y="17770"/>
                    <a:pt x="19098" y="17639"/>
                  </a:cubicBezTo>
                  <a:cubicBezTo>
                    <a:pt x="18550" y="17579"/>
                    <a:pt x="17883" y="17437"/>
                    <a:pt x="17490" y="17032"/>
                  </a:cubicBezTo>
                  <a:cubicBezTo>
                    <a:pt x="17264" y="16794"/>
                    <a:pt x="17562" y="16663"/>
                    <a:pt x="17764" y="16579"/>
                  </a:cubicBezTo>
                  <a:cubicBezTo>
                    <a:pt x="18478" y="16305"/>
                    <a:pt x="19336" y="16282"/>
                    <a:pt x="20098" y="16246"/>
                  </a:cubicBezTo>
                  <a:cubicBezTo>
                    <a:pt x="21765" y="16174"/>
                    <a:pt x="23491" y="16329"/>
                    <a:pt x="25122" y="15924"/>
                  </a:cubicBezTo>
                  <a:cubicBezTo>
                    <a:pt x="26027" y="15710"/>
                    <a:pt x="26956" y="15293"/>
                    <a:pt x="27218" y="14377"/>
                  </a:cubicBezTo>
                  <a:cubicBezTo>
                    <a:pt x="27408" y="13674"/>
                    <a:pt x="27527" y="11484"/>
                    <a:pt x="27527" y="11483"/>
                  </a:cubicBezTo>
                  <a:lnTo>
                    <a:pt x="27527" y="11483"/>
                  </a:lnTo>
                  <a:cubicBezTo>
                    <a:pt x="27420" y="11531"/>
                    <a:pt x="27325" y="11591"/>
                    <a:pt x="27230" y="11686"/>
                  </a:cubicBezTo>
                  <a:lnTo>
                    <a:pt x="27230" y="11674"/>
                  </a:lnTo>
                  <a:cubicBezTo>
                    <a:pt x="26908" y="11924"/>
                    <a:pt x="26182" y="12162"/>
                    <a:pt x="25860" y="12329"/>
                  </a:cubicBezTo>
                  <a:cubicBezTo>
                    <a:pt x="25182" y="12674"/>
                    <a:pt x="23896" y="12936"/>
                    <a:pt x="23431" y="13067"/>
                  </a:cubicBezTo>
                  <a:cubicBezTo>
                    <a:pt x="22038" y="13436"/>
                    <a:pt x="21610" y="13305"/>
                    <a:pt x="20157" y="13448"/>
                  </a:cubicBezTo>
                  <a:cubicBezTo>
                    <a:pt x="20048" y="13461"/>
                    <a:pt x="19945" y="13466"/>
                    <a:pt x="19844" y="13466"/>
                  </a:cubicBezTo>
                  <a:cubicBezTo>
                    <a:pt x="19374" y="13466"/>
                    <a:pt x="18979" y="13344"/>
                    <a:pt x="18478" y="13246"/>
                  </a:cubicBezTo>
                  <a:cubicBezTo>
                    <a:pt x="18205" y="13186"/>
                    <a:pt x="17895" y="13091"/>
                    <a:pt x="17728" y="12876"/>
                  </a:cubicBezTo>
                  <a:cubicBezTo>
                    <a:pt x="17526" y="12603"/>
                    <a:pt x="17812" y="12317"/>
                    <a:pt x="18026" y="12174"/>
                  </a:cubicBezTo>
                  <a:cubicBezTo>
                    <a:pt x="18443" y="11888"/>
                    <a:pt x="18967" y="11769"/>
                    <a:pt x="19443" y="11638"/>
                  </a:cubicBezTo>
                  <a:cubicBezTo>
                    <a:pt x="20157" y="11460"/>
                    <a:pt x="20883" y="11352"/>
                    <a:pt x="21610" y="11293"/>
                  </a:cubicBezTo>
                  <a:cubicBezTo>
                    <a:pt x="22312" y="11233"/>
                    <a:pt x="23015" y="11126"/>
                    <a:pt x="23705" y="10971"/>
                  </a:cubicBezTo>
                  <a:cubicBezTo>
                    <a:pt x="24372" y="10793"/>
                    <a:pt x="25003" y="10531"/>
                    <a:pt x="25598" y="10198"/>
                  </a:cubicBezTo>
                  <a:cubicBezTo>
                    <a:pt x="26670" y="9602"/>
                    <a:pt x="27634" y="8626"/>
                    <a:pt x="27515" y="7304"/>
                  </a:cubicBezTo>
                  <a:cubicBezTo>
                    <a:pt x="27491" y="7233"/>
                    <a:pt x="27468" y="7161"/>
                    <a:pt x="27444" y="7102"/>
                  </a:cubicBezTo>
                  <a:cubicBezTo>
                    <a:pt x="27420" y="7042"/>
                    <a:pt x="27110" y="6340"/>
                    <a:pt x="26968" y="6054"/>
                  </a:cubicBezTo>
                  <a:lnTo>
                    <a:pt x="26884" y="5911"/>
                  </a:lnTo>
                  <a:lnTo>
                    <a:pt x="26753" y="6030"/>
                  </a:lnTo>
                  <a:cubicBezTo>
                    <a:pt x="26456" y="6316"/>
                    <a:pt x="26146" y="6566"/>
                    <a:pt x="25825" y="6816"/>
                  </a:cubicBezTo>
                  <a:cubicBezTo>
                    <a:pt x="25134" y="7352"/>
                    <a:pt x="24384" y="7828"/>
                    <a:pt x="23610" y="8245"/>
                  </a:cubicBezTo>
                  <a:cubicBezTo>
                    <a:pt x="23181" y="8447"/>
                    <a:pt x="22693" y="8685"/>
                    <a:pt x="22217" y="8709"/>
                  </a:cubicBezTo>
                  <a:cubicBezTo>
                    <a:pt x="22190" y="8711"/>
                    <a:pt x="22163" y="8712"/>
                    <a:pt x="22136" y="8712"/>
                  </a:cubicBezTo>
                  <a:cubicBezTo>
                    <a:pt x="21790" y="8712"/>
                    <a:pt x="21370" y="8569"/>
                    <a:pt x="21348" y="8162"/>
                  </a:cubicBezTo>
                  <a:cubicBezTo>
                    <a:pt x="21324" y="7757"/>
                    <a:pt x="21705" y="7435"/>
                    <a:pt x="21991" y="7221"/>
                  </a:cubicBezTo>
                  <a:cubicBezTo>
                    <a:pt x="22372" y="6935"/>
                    <a:pt x="22777" y="6697"/>
                    <a:pt x="23181" y="6471"/>
                  </a:cubicBezTo>
                  <a:cubicBezTo>
                    <a:pt x="24158" y="5935"/>
                    <a:pt x="25694" y="5649"/>
                    <a:pt x="25860" y="4554"/>
                  </a:cubicBezTo>
                  <a:cubicBezTo>
                    <a:pt x="25967" y="3923"/>
                    <a:pt x="25575" y="3637"/>
                    <a:pt x="25396" y="2828"/>
                  </a:cubicBezTo>
                  <a:cubicBezTo>
                    <a:pt x="25265" y="2244"/>
                    <a:pt x="25170" y="1649"/>
                    <a:pt x="25122" y="1054"/>
                  </a:cubicBezTo>
                  <a:cubicBezTo>
                    <a:pt x="24953" y="1065"/>
                    <a:pt x="24784" y="1070"/>
                    <a:pt x="24617" y="1070"/>
                  </a:cubicBezTo>
                  <a:cubicBezTo>
                    <a:pt x="24243" y="1070"/>
                    <a:pt x="23873" y="1043"/>
                    <a:pt x="23503" y="994"/>
                  </a:cubicBezTo>
                  <a:cubicBezTo>
                    <a:pt x="23093" y="923"/>
                    <a:pt x="22725" y="748"/>
                    <a:pt x="22402" y="748"/>
                  </a:cubicBezTo>
                  <a:cubicBezTo>
                    <a:pt x="22237" y="748"/>
                    <a:pt x="22084" y="794"/>
                    <a:pt x="21943" y="923"/>
                  </a:cubicBezTo>
                  <a:cubicBezTo>
                    <a:pt x="21788" y="1077"/>
                    <a:pt x="21645" y="1244"/>
                    <a:pt x="21538" y="1435"/>
                  </a:cubicBezTo>
                  <a:cubicBezTo>
                    <a:pt x="21312" y="1816"/>
                    <a:pt x="21145" y="2220"/>
                    <a:pt x="21038" y="2649"/>
                  </a:cubicBezTo>
                  <a:cubicBezTo>
                    <a:pt x="20895" y="3399"/>
                    <a:pt x="20776" y="3947"/>
                    <a:pt x="20383" y="4614"/>
                  </a:cubicBezTo>
                  <a:cubicBezTo>
                    <a:pt x="20322" y="4715"/>
                    <a:pt x="20078" y="4905"/>
                    <a:pt x="19949" y="4905"/>
                  </a:cubicBezTo>
                  <a:cubicBezTo>
                    <a:pt x="19927" y="4905"/>
                    <a:pt x="19909" y="4899"/>
                    <a:pt x="19895" y="4887"/>
                  </a:cubicBezTo>
                  <a:cubicBezTo>
                    <a:pt x="19205" y="4399"/>
                    <a:pt x="19598" y="3209"/>
                    <a:pt x="19812" y="2578"/>
                  </a:cubicBezTo>
                  <a:cubicBezTo>
                    <a:pt x="20062" y="1863"/>
                    <a:pt x="20383" y="1185"/>
                    <a:pt x="20800" y="554"/>
                  </a:cubicBezTo>
                  <a:lnTo>
                    <a:pt x="20895" y="399"/>
                  </a:lnTo>
                  <a:cubicBezTo>
                    <a:pt x="20716" y="367"/>
                    <a:pt x="20535" y="352"/>
                    <a:pt x="20353" y="352"/>
                  </a:cubicBezTo>
                  <a:cubicBezTo>
                    <a:pt x="20124" y="352"/>
                    <a:pt x="19895" y="376"/>
                    <a:pt x="19669" y="423"/>
                  </a:cubicBezTo>
                  <a:cubicBezTo>
                    <a:pt x="18717" y="685"/>
                    <a:pt x="18205" y="1827"/>
                    <a:pt x="17943" y="2685"/>
                  </a:cubicBezTo>
                  <a:cubicBezTo>
                    <a:pt x="17526" y="3994"/>
                    <a:pt x="17728" y="5399"/>
                    <a:pt x="17431" y="6721"/>
                  </a:cubicBezTo>
                  <a:cubicBezTo>
                    <a:pt x="17371" y="7054"/>
                    <a:pt x="17264" y="7364"/>
                    <a:pt x="17121" y="7662"/>
                  </a:cubicBezTo>
                  <a:cubicBezTo>
                    <a:pt x="17062" y="7816"/>
                    <a:pt x="16931" y="7935"/>
                    <a:pt x="16788" y="7983"/>
                  </a:cubicBezTo>
                  <a:cubicBezTo>
                    <a:pt x="16772" y="7986"/>
                    <a:pt x="16756" y="7988"/>
                    <a:pt x="16741" y="7988"/>
                  </a:cubicBezTo>
                  <a:cubicBezTo>
                    <a:pt x="16579" y="7988"/>
                    <a:pt x="16424" y="7828"/>
                    <a:pt x="16359" y="7697"/>
                  </a:cubicBezTo>
                  <a:cubicBezTo>
                    <a:pt x="16061" y="7138"/>
                    <a:pt x="16288" y="6352"/>
                    <a:pt x="16311" y="5757"/>
                  </a:cubicBezTo>
                  <a:cubicBezTo>
                    <a:pt x="16383" y="4233"/>
                    <a:pt x="16181" y="2709"/>
                    <a:pt x="16383" y="1208"/>
                  </a:cubicBezTo>
                  <a:cubicBezTo>
                    <a:pt x="16419" y="994"/>
                    <a:pt x="16454" y="780"/>
                    <a:pt x="16502" y="577"/>
                  </a:cubicBezTo>
                  <a:cubicBezTo>
                    <a:pt x="16526" y="434"/>
                    <a:pt x="16562" y="304"/>
                    <a:pt x="16621" y="184"/>
                  </a:cubicBezTo>
                  <a:cubicBezTo>
                    <a:pt x="16702" y="43"/>
                    <a:pt x="16682" y="0"/>
                    <a:pt x="166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2"/>
            <p:cNvSpPr/>
            <p:nvPr/>
          </p:nvSpPr>
          <p:spPr>
            <a:xfrm>
              <a:off x="3644015" y="2206960"/>
              <a:ext cx="701226" cy="832049"/>
            </a:xfrm>
            <a:custGeom>
              <a:avLst/>
              <a:gdLst/>
              <a:ahLst/>
              <a:cxnLst/>
              <a:rect l="l" t="t" r="r" b="b"/>
              <a:pathLst>
                <a:path w="18873" h="22394" extrusionOk="0">
                  <a:moveTo>
                    <a:pt x="18798" y="0"/>
                  </a:moveTo>
                  <a:cubicBezTo>
                    <a:pt x="18778" y="0"/>
                    <a:pt x="18759" y="11"/>
                    <a:pt x="18746" y="36"/>
                  </a:cubicBezTo>
                  <a:cubicBezTo>
                    <a:pt x="18258" y="1012"/>
                    <a:pt x="17460" y="1679"/>
                    <a:pt x="16639" y="2381"/>
                  </a:cubicBezTo>
                  <a:cubicBezTo>
                    <a:pt x="16020" y="2929"/>
                    <a:pt x="15436" y="3512"/>
                    <a:pt x="14900" y="4143"/>
                  </a:cubicBezTo>
                  <a:cubicBezTo>
                    <a:pt x="14888" y="3941"/>
                    <a:pt x="14853" y="3739"/>
                    <a:pt x="14841" y="3536"/>
                  </a:cubicBezTo>
                  <a:cubicBezTo>
                    <a:pt x="14793" y="2988"/>
                    <a:pt x="14746" y="2441"/>
                    <a:pt x="14698" y="1905"/>
                  </a:cubicBezTo>
                  <a:cubicBezTo>
                    <a:pt x="14698" y="1857"/>
                    <a:pt x="14686" y="1798"/>
                    <a:pt x="14686" y="1750"/>
                  </a:cubicBezTo>
                  <a:cubicBezTo>
                    <a:pt x="14519" y="1810"/>
                    <a:pt x="14234" y="4179"/>
                    <a:pt x="14281" y="4858"/>
                  </a:cubicBezTo>
                  <a:lnTo>
                    <a:pt x="14222" y="4917"/>
                  </a:lnTo>
                  <a:cubicBezTo>
                    <a:pt x="13400" y="5846"/>
                    <a:pt x="12567" y="6798"/>
                    <a:pt x="11757" y="7763"/>
                  </a:cubicBezTo>
                  <a:cubicBezTo>
                    <a:pt x="11733" y="7191"/>
                    <a:pt x="11567" y="6572"/>
                    <a:pt x="11471" y="6048"/>
                  </a:cubicBezTo>
                  <a:cubicBezTo>
                    <a:pt x="11317" y="5263"/>
                    <a:pt x="11102" y="4489"/>
                    <a:pt x="10924" y="3715"/>
                  </a:cubicBezTo>
                  <a:cubicBezTo>
                    <a:pt x="10828" y="3310"/>
                    <a:pt x="10745" y="2917"/>
                    <a:pt x="10686" y="2524"/>
                  </a:cubicBezTo>
                  <a:cubicBezTo>
                    <a:pt x="10650" y="2703"/>
                    <a:pt x="10638" y="2893"/>
                    <a:pt x="10626" y="3072"/>
                  </a:cubicBezTo>
                  <a:cubicBezTo>
                    <a:pt x="10626" y="3941"/>
                    <a:pt x="10709" y="4810"/>
                    <a:pt x="10840" y="5679"/>
                  </a:cubicBezTo>
                  <a:cubicBezTo>
                    <a:pt x="11043" y="6584"/>
                    <a:pt x="10876" y="7584"/>
                    <a:pt x="11186" y="8453"/>
                  </a:cubicBezTo>
                  <a:cubicBezTo>
                    <a:pt x="10638" y="9120"/>
                    <a:pt x="10114" y="9799"/>
                    <a:pt x="9614" y="10477"/>
                  </a:cubicBezTo>
                  <a:cubicBezTo>
                    <a:pt x="9388" y="10787"/>
                    <a:pt x="9150" y="11097"/>
                    <a:pt x="8912" y="11406"/>
                  </a:cubicBezTo>
                  <a:cubicBezTo>
                    <a:pt x="8661" y="10585"/>
                    <a:pt x="8054" y="9799"/>
                    <a:pt x="7769" y="9025"/>
                  </a:cubicBezTo>
                  <a:cubicBezTo>
                    <a:pt x="7376" y="7918"/>
                    <a:pt x="7042" y="6787"/>
                    <a:pt x="6721" y="5655"/>
                  </a:cubicBezTo>
                  <a:cubicBezTo>
                    <a:pt x="6554" y="5072"/>
                    <a:pt x="6364" y="4489"/>
                    <a:pt x="6197" y="3905"/>
                  </a:cubicBezTo>
                  <a:lnTo>
                    <a:pt x="6197" y="3905"/>
                  </a:lnTo>
                  <a:cubicBezTo>
                    <a:pt x="6209" y="4191"/>
                    <a:pt x="6233" y="4477"/>
                    <a:pt x="6256" y="4751"/>
                  </a:cubicBezTo>
                  <a:cubicBezTo>
                    <a:pt x="6280" y="5024"/>
                    <a:pt x="7316" y="9894"/>
                    <a:pt x="8471" y="11966"/>
                  </a:cubicBezTo>
                  <a:lnTo>
                    <a:pt x="7578" y="13085"/>
                  </a:lnTo>
                  <a:cubicBezTo>
                    <a:pt x="7197" y="12323"/>
                    <a:pt x="6435" y="11704"/>
                    <a:pt x="5828" y="11156"/>
                  </a:cubicBezTo>
                  <a:cubicBezTo>
                    <a:pt x="4875" y="10275"/>
                    <a:pt x="3935" y="9394"/>
                    <a:pt x="3066" y="8430"/>
                  </a:cubicBezTo>
                  <a:cubicBezTo>
                    <a:pt x="2589" y="7906"/>
                    <a:pt x="2149" y="7358"/>
                    <a:pt x="1732" y="6787"/>
                  </a:cubicBezTo>
                  <a:lnTo>
                    <a:pt x="1732" y="6787"/>
                  </a:lnTo>
                  <a:cubicBezTo>
                    <a:pt x="2113" y="7549"/>
                    <a:pt x="2089" y="7680"/>
                    <a:pt x="2506" y="8382"/>
                  </a:cubicBezTo>
                  <a:cubicBezTo>
                    <a:pt x="2565" y="8477"/>
                    <a:pt x="3256" y="9323"/>
                    <a:pt x="3268" y="9418"/>
                  </a:cubicBezTo>
                  <a:cubicBezTo>
                    <a:pt x="3720" y="9906"/>
                    <a:pt x="4042" y="10216"/>
                    <a:pt x="4518" y="10668"/>
                  </a:cubicBezTo>
                  <a:cubicBezTo>
                    <a:pt x="5018" y="11156"/>
                    <a:pt x="5542" y="11609"/>
                    <a:pt x="6042" y="12097"/>
                  </a:cubicBezTo>
                  <a:cubicBezTo>
                    <a:pt x="6495" y="12525"/>
                    <a:pt x="6852" y="13025"/>
                    <a:pt x="7280" y="13466"/>
                  </a:cubicBezTo>
                  <a:cubicBezTo>
                    <a:pt x="7018" y="13799"/>
                    <a:pt x="6768" y="14133"/>
                    <a:pt x="6518" y="14478"/>
                  </a:cubicBezTo>
                  <a:cubicBezTo>
                    <a:pt x="6018" y="13942"/>
                    <a:pt x="5232" y="13609"/>
                    <a:pt x="4601" y="13323"/>
                  </a:cubicBezTo>
                  <a:cubicBezTo>
                    <a:pt x="3756" y="12954"/>
                    <a:pt x="2899" y="12632"/>
                    <a:pt x="2018" y="12382"/>
                  </a:cubicBezTo>
                  <a:lnTo>
                    <a:pt x="1387" y="12192"/>
                  </a:lnTo>
                  <a:lnTo>
                    <a:pt x="1387" y="12192"/>
                  </a:lnTo>
                  <a:cubicBezTo>
                    <a:pt x="1434" y="12228"/>
                    <a:pt x="1482" y="12263"/>
                    <a:pt x="1518" y="12311"/>
                  </a:cubicBezTo>
                  <a:cubicBezTo>
                    <a:pt x="1720" y="12490"/>
                    <a:pt x="3089" y="13359"/>
                    <a:pt x="3732" y="13609"/>
                  </a:cubicBezTo>
                  <a:cubicBezTo>
                    <a:pt x="4220" y="13799"/>
                    <a:pt x="4697" y="14014"/>
                    <a:pt x="5161" y="14240"/>
                  </a:cubicBezTo>
                  <a:cubicBezTo>
                    <a:pt x="5530" y="14430"/>
                    <a:pt x="5864" y="14668"/>
                    <a:pt x="6245" y="14835"/>
                  </a:cubicBezTo>
                  <a:cubicBezTo>
                    <a:pt x="6102" y="15038"/>
                    <a:pt x="5959" y="15240"/>
                    <a:pt x="5816" y="15454"/>
                  </a:cubicBezTo>
                  <a:cubicBezTo>
                    <a:pt x="5564" y="15413"/>
                    <a:pt x="5307" y="15396"/>
                    <a:pt x="5047" y="15396"/>
                  </a:cubicBezTo>
                  <a:cubicBezTo>
                    <a:pt x="4189" y="15396"/>
                    <a:pt x="3302" y="15575"/>
                    <a:pt x="2470" y="15621"/>
                  </a:cubicBezTo>
                  <a:cubicBezTo>
                    <a:pt x="2208" y="15645"/>
                    <a:pt x="1934" y="15657"/>
                    <a:pt x="1661" y="15657"/>
                  </a:cubicBezTo>
                  <a:cubicBezTo>
                    <a:pt x="1855" y="15810"/>
                    <a:pt x="2796" y="15955"/>
                    <a:pt x="3359" y="15955"/>
                  </a:cubicBezTo>
                  <a:cubicBezTo>
                    <a:pt x="3452" y="15955"/>
                    <a:pt x="3534" y="15951"/>
                    <a:pt x="3601" y="15942"/>
                  </a:cubicBezTo>
                  <a:cubicBezTo>
                    <a:pt x="3836" y="15910"/>
                    <a:pt x="4093" y="15903"/>
                    <a:pt x="4354" y="15903"/>
                  </a:cubicBezTo>
                  <a:cubicBezTo>
                    <a:pt x="4545" y="15903"/>
                    <a:pt x="4737" y="15906"/>
                    <a:pt x="4925" y="15906"/>
                  </a:cubicBezTo>
                  <a:cubicBezTo>
                    <a:pt x="5132" y="15906"/>
                    <a:pt x="5333" y="15902"/>
                    <a:pt x="5518" y="15883"/>
                  </a:cubicBezTo>
                  <a:lnTo>
                    <a:pt x="5518" y="15883"/>
                  </a:lnTo>
                  <a:cubicBezTo>
                    <a:pt x="4304" y="17764"/>
                    <a:pt x="2018" y="20395"/>
                    <a:pt x="256" y="21812"/>
                  </a:cubicBezTo>
                  <a:cubicBezTo>
                    <a:pt x="1" y="22018"/>
                    <a:pt x="182" y="22393"/>
                    <a:pt x="446" y="22393"/>
                  </a:cubicBezTo>
                  <a:cubicBezTo>
                    <a:pt x="503" y="22393"/>
                    <a:pt x="564" y="22376"/>
                    <a:pt x="625" y="22336"/>
                  </a:cubicBezTo>
                  <a:cubicBezTo>
                    <a:pt x="2375" y="21122"/>
                    <a:pt x="4601" y="18431"/>
                    <a:pt x="5768" y="16681"/>
                  </a:cubicBezTo>
                  <a:cubicBezTo>
                    <a:pt x="5911" y="16454"/>
                    <a:pt x="6066" y="16228"/>
                    <a:pt x="6233" y="16014"/>
                  </a:cubicBezTo>
                  <a:cubicBezTo>
                    <a:pt x="6887" y="16752"/>
                    <a:pt x="7483" y="18990"/>
                    <a:pt x="7578" y="19181"/>
                  </a:cubicBezTo>
                  <a:lnTo>
                    <a:pt x="7721" y="19479"/>
                  </a:lnTo>
                  <a:cubicBezTo>
                    <a:pt x="7685" y="19050"/>
                    <a:pt x="7459" y="16895"/>
                    <a:pt x="6518" y="15621"/>
                  </a:cubicBezTo>
                  <a:cubicBezTo>
                    <a:pt x="6649" y="15442"/>
                    <a:pt x="6685" y="15347"/>
                    <a:pt x="6816" y="15169"/>
                  </a:cubicBezTo>
                  <a:cubicBezTo>
                    <a:pt x="7221" y="15192"/>
                    <a:pt x="7614" y="15288"/>
                    <a:pt x="7995" y="15454"/>
                  </a:cubicBezTo>
                  <a:cubicBezTo>
                    <a:pt x="8542" y="15740"/>
                    <a:pt x="9054" y="16085"/>
                    <a:pt x="9531" y="16490"/>
                  </a:cubicBezTo>
                  <a:cubicBezTo>
                    <a:pt x="10284" y="17108"/>
                    <a:pt x="11832" y="18373"/>
                    <a:pt x="12084" y="18373"/>
                  </a:cubicBezTo>
                  <a:cubicBezTo>
                    <a:pt x="12099" y="18373"/>
                    <a:pt x="12109" y="18369"/>
                    <a:pt x="12114" y="18359"/>
                  </a:cubicBezTo>
                  <a:cubicBezTo>
                    <a:pt x="11781" y="17966"/>
                    <a:pt x="11448" y="17562"/>
                    <a:pt x="11090" y="17193"/>
                  </a:cubicBezTo>
                  <a:cubicBezTo>
                    <a:pt x="10436" y="16490"/>
                    <a:pt x="9685" y="15883"/>
                    <a:pt x="8864" y="15395"/>
                  </a:cubicBezTo>
                  <a:cubicBezTo>
                    <a:pt x="8400" y="15121"/>
                    <a:pt x="7745" y="14788"/>
                    <a:pt x="7126" y="14752"/>
                  </a:cubicBezTo>
                  <a:cubicBezTo>
                    <a:pt x="7399" y="14383"/>
                    <a:pt x="7673" y="14014"/>
                    <a:pt x="7947" y="13645"/>
                  </a:cubicBezTo>
                  <a:cubicBezTo>
                    <a:pt x="9825" y="13723"/>
                    <a:pt x="13213" y="14850"/>
                    <a:pt x="13681" y="14850"/>
                  </a:cubicBezTo>
                  <a:cubicBezTo>
                    <a:pt x="13711" y="14850"/>
                    <a:pt x="13729" y="14845"/>
                    <a:pt x="13734" y="14835"/>
                  </a:cubicBezTo>
                  <a:lnTo>
                    <a:pt x="13376" y="14716"/>
                  </a:lnTo>
                  <a:cubicBezTo>
                    <a:pt x="11882" y="14187"/>
                    <a:pt x="10110" y="13248"/>
                    <a:pt x="8436" y="13248"/>
                  </a:cubicBezTo>
                  <a:cubicBezTo>
                    <a:pt x="8376" y="13248"/>
                    <a:pt x="8316" y="13249"/>
                    <a:pt x="8257" y="13252"/>
                  </a:cubicBezTo>
                  <a:cubicBezTo>
                    <a:pt x="8721" y="12632"/>
                    <a:pt x="9197" y="12013"/>
                    <a:pt x="9674" y="11394"/>
                  </a:cubicBezTo>
                  <a:lnTo>
                    <a:pt x="9697" y="11394"/>
                  </a:lnTo>
                  <a:cubicBezTo>
                    <a:pt x="11436" y="11037"/>
                    <a:pt x="15115" y="10989"/>
                    <a:pt x="15389" y="10882"/>
                  </a:cubicBezTo>
                  <a:lnTo>
                    <a:pt x="15234" y="10882"/>
                  </a:lnTo>
                  <a:cubicBezTo>
                    <a:pt x="14126" y="10835"/>
                    <a:pt x="13031" y="10704"/>
                    <a:pt x="11924" y="10620"/>
                  </a:cubicBezTo>
                  <a:cubicBezTo>
                    <a:pt x="11648" y="10597"/>
                    <a:pt x="11372" y="10577"/>
                    <a:pt x="11100" y="10577"/>
                  </a:cubicBezTo>
                  <a:cubicBezTo>
                    <a:pt x="10808" y="10577"/>
                    <a:pt x="10522" y="10600"/>
                    <a:pt x="10245" y="10668"/>
                  </a:cubicBezTo>
                  <a:cubicBezTo>
                    <a:pt x="11055" y="9620"/>
                    <a:pt x="12210" y="8346"/>
                    <a:pt x="13067" y="7322"/>
                  </a:cubicBezTo>
                  <a:cubicBezTo>
                    <a:pt x="14162" y="6929"/>
                    <a:pt x="16508" y="6286"/>
                    <a:pt x="16662" y="6156"/>
                  </a:cubicBezTo>
                  <a:lnTo>
                    <a:pt x="16662" y="6156"/>
                  </a:lnTo>
                  <a:cubicBezTo>
                    <a:pt x="15710" y="6203"/>
                    <a:pt x="14567" y="6239"/>
                    <a:pt x="13591" y="6548"/>
                  </a:cubicBezTo>
                  <a:cubicBezTo>
                    <a:pt x="13960" y="6132"/>
                    <a:pt x="14317" y="5715"/>
                    <a:pt x="14674" y="5298"/>
                  </a:cubicBezTo>
                  <a:cubicBezTo>
                    <a:pt x="15484" y="4370"/>
                    <a:pt x="16270" y="3453"/>
                    <a:pt x="17020" y="2500"/>
                  </a:cubicBezTo>
                  <a:cubicBezTo>
                    <a:pt x="17651" y="1691"/>
                    <a:pt x="18460" y="1048"/>
                    <a:pt x="18865" y="83"/>
                  </a:cubicBezTo>
                  <a:cubicBezTo>
                    <a:pt x="18873" y="37"/>
                    <a:pt x="18835" y="0"/>
                    <a:pt x="18798" y="0"/>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22"/>
            <p:cNvSpPr/>
            <p:nvPr/>
          </p:nvSpPr>
          <p:spPr>
            <a:xfrm>
              <a:off x="599209" y="2398389"/>
              <a:ext cx="1054682" cy="1012660"/>
            </a:xfrm>
            <a:custGeom>
              <a:avLst/>
              <a:gdLst/>
              <a:ahLst/>
              <a:cxnLst/>
              <a:rect l="l" t="t" r="r" b="b"/>
              <a:pathLst>
                <a:path w="28386" h="27255" extrusionOk="0">
                  <a:moveTo>
                    <a:pt x="19563" y="2385"/>
                  </a:moveTo>
                  <a:cubicBezTo>
                    <a:pt x="19634" y="2408"/>
                    <a:pt x="19706" y="2432"/>
                    <a:pt x="19765" y="2456"/>
                  </a:cubicBezTo>
                  <a:lnTo>
                    <a:pt x="19777" y="2456"/>
                  </a:lnTo>
                  <a:cubicBezTo>
                    <a:pt x="20111" y="2611"/>
                    <a:pt x="20432" y="2968"/>
                    <a:pt x="20634" y="3170"/>
                  </a:cubicBezTo>
                  <a:cubicBezTo>
                    <a:pt x="20992" y="3504"/>
                    <a:pt x="21277" y="3909"/>
                    <a:pt x="21492" y="4349"/>
                  </a:cubicBezTo>
                  <a:cubicBezTo>
                    <a:pt x="21980" y="5468"/>
                    <a:pt x="22075" y="7028"/>
                    <a:pt x="21516" y="8135"/>
                  </a:cubicBezTo>
                  <a:cubicBezTo>
                    <a:pt x="21410" y="8338"/>
                    <a:pt x="21272" y="8540"/>
                    <a:pt x="21112" y="8540"/>
                  </a:cubicBezTo>
                  <a:cubicBezTo>
                    <a:pt x="21036" y="8540"/>
                    <a:pt x="20956" y="8496"/>
                    <a:pt x="20873" y="8385"/>
                  </a:cubicBezTo>
                  <a:cubicBezTo>
                    <a:pt x="20634" y="8064"/>
                    <a:pt x="20515" y="7647"/>
                    <a:pt x="20408" y="7278"/>
                  </a:cubicBezTo>
                  <a:cubicBezTo>
                    <a:pt x="20182" y="6421"/>
                    <a:pt x="20015" y="5552"/>
                    <a:pt x="19944" y="4671"/>
                  </a:cubicBezTo>
                  <a:cubicBezTo>
                    <a:pt x="19861" y="3909"/>
                    <a:pt x="19789" y="3123"/>
                    <a:pt x="19563" y="2385"/>
                  </a:cubicBezTo>
                  <a:close/>
                  <a:moveTo>
                    <a:pt x="14631" y="10936"/>
                  </a:moveTo>
                  <a:cubicBezTo>
                    <a:pt x="14760" y="10936"/>
                    <a:pt x="14886" y="11005"/>
                    <a:pt x="14955" y="11124"/>
                  </a:cubicBezTo>
                  <a:cubicBezTo>
                    <a:pt x="14955" y="11136"/>
                    <a:pt x="14967" y="11136"/>
                    <a:pt x="14979" y="11148"/>
                  </a:cubicBezTo>
                  <a:cubicBezTo>
                    <a:pt x="15062" y="11243"/>
                    <a:pt x="15134" y="11362"/>
                    <a:pt x="15169" y="11481"/>
                  </a:cubicBezTo>
                  <a:cubicBezTo>
                    <a:pt x="15205" y="11707"/>
                    <a:pt x="15122" y="11957"/>
                    <a:pt x="14884" y="12017"/>
                  </a:cubicBezTo>
                  <a:cubicBezTo>
                    <a:pt x="14835" y="12028"/>
                    <a:pt x="14787" y="12034"/>
                    <a:pt x="14739" y="12034"/>
                  </a:cubicBezTo>
                  <a:cubicBezTo>
                    <a:pt x="14451" y="12034"/>
                    <a:pt x="14200" y="11825"/>
                    <a:pt x="14169" y="11529"/>
                  </a:cubicBezTo>
                  <a:lnTo>
                    <a:pt x="14181" y="11529"/>
                  </a:lnTo>
                  <a:cubicBezTo>
                    <a:pt x="14169" y="11290"/>
                    <a:pt x="14312" y="11005"/>
                    <a:pt x="14550" y="10945"/>
                  </a:cubicBezTo>
                  <a:cubicBezTo>
                    <a:pt x="14577" y="10939"/>
                    <a:pt x="14604" y="10936"/>
                    <a:pt x="14631" y="10936"/>
                  </a:cubicBezTo>
                  <a:close/>
                  <a:moveTo>
                    <a:pt x="17563" y="10767"/>
                  </a:moveTo>
                  <a:cubicBezTo>
                    <a:pt x="17777" y="10790"/>
                    <a:pt x="17967" y="10874"/>
                    <a:pt x="18122" y="11005"/>
                  </a:cubicBezTo>
                  <a:lnTo>
                    <a:pt x="18158" y="11029"/>
                  </a:lnTo>
                  <a:cubicBezTo>
                    <a:pt x="18432" y="11255"/>
                    <a:pt x="18646" y="11683"/>
                    <a:pt x="18563" y="12052"/>
                  </a:cubicBezTo>
                  <a:cubicBezTo>
                    <a:pt x="18499" y="12308"/>
                    <a:pt x="18311" y="12601"/>
                    <a:pt x="18034" y="12601"/>
                  </a:cubicBezTo>
                  <a:cubicBezTo>
                    <a:pt x="18001" y="12601"/>
                    <a:pt x="17967" y="12597"/>
                    <a:pt x="17932" y="12588"/>
                  </a:cubicBezTo>
                  <a:cubicBezTo>
                    <a:pt x="17646" y="12517"/>
                    <a:pt x="17503" y="12207"/>
                    <a:pt x="17420" y="11957"/>
                  </a:cubicBezTo>
                  <a:cubicBezTo>
                    <a:pt x="17372" y="11779"/>
                    <a:pt x="17336" y="11588"/>
                    <a:pt x="17313" y="11410"/>
                  </a:cubicBezTo>
                  <a:cubicBezTo>
                    <a:pt x="17277" y="11267"/>
                    <a:pt x="17265" y="11124"/>
                    <a:pt x="17289" y="10981"/>
                  </a:cubicBezTo>
                  <a:cubicBezTo>
                    <a:pt x="17325" y="10850"/>
                    <a:pt x="17432" y="10767"/>
                    <a:pt x="17563" y="10767"/>
                  </a:cubicBezTo>
                  <a:close/>
                  <a:moveTo>
                    <a:pt x="20180" y="11092"/>
                  </a:moveTo>
                  <a:cubicBezTo>
                    <a:pt x="20291" y="11092"/>
                    <a:pt x="20400" y="11160"/>
                    <a:pt x="20444" y="11279"/>
                  </a:cubicBezTo>
                  <a:lnTo>
                    <a:pt x="20456" y="11267"/>
                  </a:lnTo>
                  <a:cubicBezTo>
                    <a:pt x="20765" y="11624"/>
                    <a:pt x="20742" y="12279"/>
                    <a:pt x="20551" y="12672"/>
                  </a:cubicBezTo>
                  <a:cubicBezTo>
                    <a:pt x="20490" y="12774"/>
                    <a:pt x="20390" y="12829"/>
                    <a:pt x="20289" y="12829"/>
                  </a:cubicBezTo>
                  <a:cubicBezTo>
                    <a:pt x="20213" y="12829"/>
                    <a:pt x="20136" y="12798"/>
                    <a:pt x="20075" y="12731"/>
                  </a:cubicBezTo>
                  <a:cubicBezTo>
                    <a:pt x="19753" y="12350"/>
                    <a:pt x="19587" y="11564"/>
                    <a:pt x="19992" y="11171"/>
                  </a:cubicBezTo>
                  <a:cubicBezTo>
                    <a:pt x="20046" y="11117"/>
                    <a:pt x="20113" y="11092"/>
                    <a:pt x="20180" y="11092"/>
                  </a:cubicBezTo>
                  <a:close/>
                  <a:moveTo>
                    <a:pt x="15878" y="14241"/>
                  </a:moveTo>
                  <a:cubicBezTo>
                    <a:pt x="15891" y="14241"/>
                    <a:pt x="15905" y="14242"/>
                    <a:pt x="15920" y="14243"/>
                  </a:cubicBezTo>
                  <a:cubicBezTo>
                    <a:pt x="16003" y="14243"/>
                    <a:pt x="16098" y="14255"/>
                    <a:pt x="16158" y="14362"/>
                  </a:cubicBezTo>
                  <a:cubicBezTo>
                    <a:pt x="16301" y="14708"/>
                    <a:pt x="16098" y="15148"/>
                    <a:pt x="15860" y="15410"/>
                  </a:cubicBezTo>
                  <a:cubicBezTo>
                    <a:pt x="15717" y="15553"/>
                    <a:pt x="15509" y="15660"/>
                    <a:pt x="15321" y="15660"/>
                  </a:cubicBezTo>
                  <a:cubicBezTo>
                    <a:pt x="15179" y="15660"/>
                    <a:pt x="15049" y="15599"/>
                    <a:pt x="14967" y="15446"/>
                  </a:cubicBezTo>
                  <a:cubicBezTo>
                    <a:pt x="14800" y="15172"/>
                    <a:pt x="15050" y="14839"/>
                    <a:pt x="15217" y="14636"/>
                  </a:cubicBezTo>
                  <a:cubicBezTo>
                    <a:pt x="15387" y="14444"/>
                    <a:pt x="15620" y="14241"/>
                    <a:pt x="15878" y="14241"/>
                  </a:cubicBezTo>
                  <a:close/>
                  <a:moveTo>
                    <a:pt x="20202" y="15522"/>
                  </a:moveTo>
                  <a:cubicBezTo>
                    <a:pt x="20263" y="15522"/>
                    <a:pt x="20322" y="15545"/>
                    <a:pt x="20367" y="15605"/>
                  </a:cubicBezTo>
                  <a:lnTo>
                    <a:pt x="20367" y="15605"/>
                  </a:lnTo>
                  <a:cubicBezTo>
                    <a:pt x="20381" y="15626"/>
                    <a:pt x="20402" y="15660"/>
                    <a:pt x="20408" y="15672"/>
                  </a:cubicBezTo>
                  <a:cubicBezTo>
                    <a:pt x="20432" y="15720"/>
                    <a:pt x="20444" y="15755"/>
                    <a:pt x="20456" y="15803"/>
                  </a:cubicBezTo>
                  <a:cubicBezTo>
                    <a:pt x="20480" y="15898"/>
                    <a:pt x="20503" y="15993"/>
                    <a:pt x="20503" y="16089"/>
                  </a:cubicBezTo>
                  <a:cubicBezTo>
                    <a:pt x="20527" y="16279"/>
                    <a:pt x="20515" y="16470"/>
                    <a:pt x="20480" y="16648"/>
                  </a:cubicBezTo>
                  <a:cubicBezTo>
                    <a:pt x="20425" y="16910"/>
                    <a:pt x="20191" y="17302"/>
                    <a:pt x="19887" y="17302"/>
                  </a:cubicBezTo>
                  <a:cubicBezTo>
                    <a:pt x="19859" y="17302"/>
                    <a:pt x="19830" y="17298"/>
                    <a:pt x="19801" y="17291"/>
                  </a:cubicBezTo>
                  <a:cubicBezTo>
                    <a:pt x="19206" y="17160"/>
                    <a:pt x="19622" y="16077"/>
                    <a:pt x="19884" y="15732"/>
                  </a:cubicBezTo>
                  <a:cubicBezTo>
                    <a:pt x="19925" y="15635"/>
                    <a:pt x="20069" y="15522"/>
                    <a:pt x="20202" y="15522"/>
                  </a:cubicBezTo>
                  <a:close/>
                  <a:moveTo>
                    <a:pt x="18191" y="15040"/>
                  </a:moveTo>
                  <a:cubicBezTo>
                    <a:pt x="18204" y="15040"/>
                    <a:pt x="18216" y="15041"/>
                    <a:pt x="18229" y="15041"/>
                  </a:cubicBezTo>
                  <a:cubicBezTo>
                    <a:pt x="18396" y="15041"/>
                    <a:pt x="18539" y="15184"/>
                    <a:pt x="18539" y="15362"/>
                  </a:cubicBezTo>
                  <a:cubicBezTo>
                    <a:pt x="18527" y="15446"/>
                    <a:pt x="18515" y="15529"/>
                    <a:pt x="18503" y="15612"/>
                  </a:cubicBezTo>
                  <a:cubicBezTo>
                    <a:pt x="18408" y="15982"/>
                    <a:pt x="18229" y="16339"/>
                    <a:pt x="18003" y="16660"/>
                  </a:cubicBezTo>
                  <a:cubicBezTo>
                    <a:pt x="17753" y="16994"/>
                    <a:pt x="17432" y="17279"/>
                    <a:pt x="17063" y="17482"/>
                  </a:cubicBezTo>
                  <a:cubicBezTo>
                    <a:pt x="17015" y="17507"/>
                    <a:pt x="16964" y="17519"/>
                    <a:pt x="16915" y="17519"/>
                  </a:cubicBezTo>
                  <a:cubicBezTo>
                    <a:pt x="16780" y="17519"/>
                    <a:pt x="16654" y="17431"/>
                    <a:pt x="16610" y="17291"/>
                  </a:cubicBezTo>
                  <a:cubicBezTo>
                    <a:pt x="16469" y="16410"/>
                    <a:pt x="17187" y="15040"/>
                    <a:pt x="18191" y="15040"/>
                  </a:cubicBezTo>
                  <a:close/>
                  <a:moveTo>
                    <a:pt x="16626" y="0"/>
                  </a:moveTo>
                  <a:cubicBezTo>
                    <a:pt x="16084" y="0"/>
                    <a:pt x="15526" y="83"/>
                    <a:pt x="14991" y="146"/>
                  </a:cubicBezTo>
                  <a:cubicBezTo>
                    <a:pt x="14812" y="158"/>
                    <a:pt x="13931" y="372"/>
                    <a:pt x="14086" y="468"/>
                  </a:cubicBezTo>
                  <a:cubicBezTo>
                    <a:pt x="14669" y="825"/>
                    <a:pt x="15134" y="1325"/>
                    <a:pt x="15443" y="1932"/>
                  </a:cubicBezTo>
                  <a:cubicBezTo>
                    <a:pt x="15741" y="2516"/>
                    <a:pt x="16122" y="3254"/>
                    <a:pt x="16372" y="3849"/>
                  </a:cubicBezTo>
                  <a:cubicBezTo>
                    <a:pt x="16848" y="5004"/>
                    <a:pt x="17265" y="6183"/>
                    <a:pt x="17622" y="7385"/>
                  </a:cubicBezTo>
                  <a:cubicBezTo>
                    <a:pt x="17789" y="7909"/>
                    <a:pt x="17908" y="8576"/>
                    <a:pt x="17682" y="9100"/>
                  </a:cubicBezTo>
                  <a:cubicBezTo>
                    <a:pt x="17639" y="9208"/>
                    <a:pt x="17578" y="9248"/>
                    <a:pt x="17512" y="9248"/>
                  </a:cubicBezTo>
                  <a:cubicBezTo>
                    <a:pt x="17395" y="9248"/>
                    <a:pt x="17261" y="9123"/>
                    <a:pt x="17170" y="9016"/>
                  </a:cubicBezTo>
                  <a:cubicBezTo>
                    <a:pt x="16634" y="8469"/>
                    <a:pt x="16277" y="7683"/>
                    <a:pt x="15955" y="6992"/>
                  </a:cubicBezTo>
                  <a:cubicBezTo>
                    <a:pt x="15241" y="5492"/>
                    <a:pt x="14729" y="3837"/>
                    <a:pt x="13729" y="2480"/>
                  </a:cubicBezTo>
                  <a:cubicBezTo>
                    <a:pt x="13211" y="1796"/>
                    <a:pt x="12539" y="1133"/>
                    <a:pt x="11687" y="1133"/>
                  </a:cubicBezTo>
                  <a:cubicBezTo>
                    <a:pt x="11619" y="1133"/>
                    <a:pt x="11549" y="1138"/>
                    <a:pt x="11479" y="1146"/>
                  </a:cubicBezTo>
                  <a:cubicBezTo>
                    <a:pt x="10764" y="1230"/>
                    <a:pt x="8692" y="1968"/>
                    <a:pt x="8692" y="1968"/>
                  </a:cubicBezTo>
                  <a:cubicBezTo>
                    <a:pt x="8776" y="2051"/>
                    <a:pt x="8883" y="2123"/>
                    <a:pt x="8990" y="2170"/>
                  </a:cubicBezTo>
                  <a:lnTo>
                    <a:pt x="8990" y="2182"/>
                  </a:lnTo>
                  <a:cubicBezTo>
                    <a:pt x="9347" y="2385"/>
                    <a:pt x="9847" y="2956"/>
                    <a:pt x="10121" y="3194"/>
                  </a:cubicBezTo>
                  <a:cubicBezTo>
                    <a:pt x="10717" y="3694"/>
                    <a:pt x="11443" y="4766"/>
                    <a:pt x="11740" y="5147"/>
                  </a:cubicBezTo>
                  <a:cubicBezTo>
                    <a:pt x="12622" y="6302"/>
                    <a:pt x="12657" y="6742"/>
                    <a:pt x="13348" y="8028"/>
                  </a:cubicBezTo>
                  <a:cubicBezTo>
                    <a:pt x="13645" y="8576"/>
                    <a:pt x="13681" y="9052"/>
                    <a:pt x="13812" y="9659"/>
                  </a:cubicBezTo>
                  <a:cubicBezTo>
                    <a:pt x="13860" y="9933"/>
                    <a:pt x="13896" y="10243"/>
                    <a:pt x="13753" y="10493"/>
                  </a:cubicBezTo>
                  <a:cubicBezTo>
                    <a:pt x="13683" y="10618"/>
                    <a:pt x="13575" y="10663"/>
                    <a:pt x="13458" y="10663"/>
                  </a:cubicBezTo>
                  <a:cubicBezTo>
                    <a:pt x="13296" y="10663"/>
                    <a:pt x="13115" y="10576"/>
                    <a:pt x="12991" y="10493"/>
                  </a:cubicBezTo>
                  <a:cubicBezTo>
                    <a:pt x="12574" y="10219"/>
                    <a:pt x="12264" y="9778"/>
                    <a:pt x="11955" y="9385"/>
                  </a:cubicBezTo>
                  <a:cubicBezTo>
                    <a:pt x="11514" y="8802"/>
                    <a:pt x="11133" y="8171"/>
                    <a:pt x="10800" y="7528"/>
                  </a:cubicBezTo>
                  <a:cubicBezTo>
                    <a:pt x="10478" y="6897"/>
                    <a:pt x="10109" y="6290"/>
                    <a:pt x="9693" y="5706"/>
                  </a:cubicBezTo>
                  <a:cubicBezTo>
                    <a:pt x="9276" y="5159"/>
                    <a:pt x="8800" y="4671"/>
                    <a:pt x="8252" y="4254"/>
                  </a:cubicBezTo>
                  <a:cubicBezTo>
                    <a:pt x="7577" y="3736"/>
                    <a:pt x="6772" y="3325"/>
                    <a:pt x="5950" y="3325"/>
                  </a:cubicBezTo>
                  <a:cubicBezTo>
                    <a:pt x="5582" y="3325"/>
                    <a:pt x="5211" y="3408"/>
                    <a:pt x="4847" y="3599"/>
                  </a:cubicBezTo>
                  <a:cubicBezTo>
                    <a:pt x="4787" y="3647"/>
                    <a:pt x="4740" y="3694"/>
                    <a:pt x="4680" y="3754"/>
                  </a:cubicBezTo>
                  <a:cubicBezTo>
                    <a:pt x="4644" y="3790"/>
                    <a:pt x="4120" y="4349"/>
                    <a:pt x="3906" y="4599"/>
                  </a:cubicBezTo>
                  <a:lnTo>
                    <a:pt x="3799" y="4718"/>
                  </a:lnTo>
                  <a:lnTo>
                    <a:pt x="3966" y="4790"/>
                  </a:lnTo>
                  <a:cubicBezTo>
                    <a:pt x="4335" y="4956"/>
                    <a:pt x="4704" y="5147"/>
                    <a:pt x="5049" y="5349"/>
                  </a:cubicBezTo>
                  <a:cubicBezTo>
                    <a:pt x="5811" y="5778"/>
                    <a:pt x="6537" y="6278"/>
                    <a:pt x="7216" y="6838"/>
                  </a:cubicBezTo>
                  <a:cubicBezTo>
                    <a:pt x="7573" y="7159"/>
                    <a:pt x="7966" y="7516"/>
                    <a:pt x="8181" y="7945"/>
                  </a:cubicBezTo>
                  <a:cubicBezTo>
                    <a:pt x="8347" y="8266"/>
                    <a:pt x="8407" y="8766"/>
                    <a:pt x="8002" y="8957"/>
                  </a:cubicBezTo>
                  <a:cubicBezTo>
                    <a:pt x="7913" y="9002"/>
                    <a:pt x="7818" y="9020"/>
                    <a:pt x="7722" y="9020"/>
                  </a:cubicBezTo>
                  <a:cubicBezTo>
                    <a:pt x="7433" y="9020"/>
                    <a:pt x="7127" y="8853"/>
                    <a:pt x="6895" y="8719"/>
                  </a:cubicBezTo>
                  <a:cubicBezTo>
                    <a:pt x="6490" y="8481"/>
                    <a:pt x="6109" y="8207"/>
                    <a:pt x="5740" y="7909"/>
                  </a:cubicBezTo>
                  <a:cubicBezTo>
                    <a:pt x="4962" y="7293"/>
                    <a:pt x="4174" y="6158"/>
                    <a:pt x="3234" y="6158"/>
                  </a:cubicBezTo>
                  <a:cubicBezTo>
                    <a:pt x="3138" y="6158"/>
                    <a:pt x="3041" y="6169"/>
                    <a:pt x="2942" y="6195"/>
                  </a:cubicBezTo>
                  <a:cubicBezTo>
                    <a:pt x="2323" y="6338"/>
                    <a:pt x="2215" y="6802"/>
                    <a:pt x="1537" y="7278"/>
                  </a:cubicBezTo>
                  <a:cubicBezTo>
                    <a:pt x="1049" y="7635"/>
                    <a:pt x="537" y="7945"/>
                    <a:pt x="1" y="8231"/>
                  </a:cubicBezTo>
                  <a:cubicBezTo>
                    <a:pt x="239" y="8707"/>
                    <a:pt x="430" y="9219"/>
                    <a:pt x="561" y="9731"/>
                  </a:cubicBezTo>
                  <a:cubicBezTo>
                    <a:pt x="715" y="10350"/>
                    <a:pt x="596" y="10969"/>
                    <a:pt x="1096" y="11207"/>
                  </a:cubicBezTo>
                  <a:cubicBezTo>
                    <a:pt x="1299" y="11290"/>
                    <a:pt x="1513" y="11350"/>
                    <a:pt x="1727" y="11386"/>
                  </a:cubicBezTo>
                  <a:cubicBezTo>
                    <a:pt x="1926" y="11413"/>
                    <a:pt x="2124" y="11425"/>
                    <a:pt x="2323" y="11425"/>
                  </a:cubicBezTo>
                  <a:cubicBezTo>
                    <a:pt x="2565" y="11425"/>
                    <a:pt x="2807" y="11407"/>
                    <a:pt x="3049" y="11374"/>
                  </a:cubicBezTo>
                  <a:cubicBezTo>
                    <a:pt x="3583" y="11262"/>
                    <a:pt x="4024" y="11181"/>
                    <a:pt x="4520" y="11181"/>
                  </a:cubicBezTo>
                  <a:cubicBezTo>
                    <a:pt x="4709" y="11181"/>
                    <a:pt x="4907" y="11193"/>
                    <a:pt x="5121" y="11219"/>
                  </a:cubicBezTo>
                  <a:cubicBezTo>
                    <a:pt x="5252" y="11243"/>
                    <a:pt x="5585" y="11445"/>
                    <a:pt x="5561" y="11576"/>
                  </a:cubicBezTo>
                  <a:cubicBezTo>
                    <a:pt x="5371" y="12398"/>
                    <a:pt x="4132" y="12481"/>
                    <a:pt x="3454" y="12529"/>
                  </a:cubicBezTo>
                  <a:cubicBezTo>
                    <a:pt x="3244" y="12542"/>
                    <a:pt x="3034" y="12549"/>
                    <a:pt x="2824" y="12549"/>
                  </a:cubicBezTo>
                  <a:cubicBezTo>
                    <a:pt x="2284" y="12549"/>
                    <a:pt x="1747" y="12504"/>
                    <a:pt x="1215" y="12410"/>
                  </a:cubicBezTo>
                  <a:lnTo>
                    <a:pt x="1025" y="12374"/>
                  </a:lnTo>
                  <a:lnTo>
                    <a:pt x="1025" y="12374"/>
                  </a:lnTo>
                  <a:cubicBezTo>
                    <a:pt x="1120" y="12779"/>
                    <a:pt x="1287" y="13160"/>
                    <a:pt x="1525" y="13493"/>
                  </a:cubicBezTo>
                  <a:cubicBezTo>
                    <a:pt x="1990" y="14095"/>
                    <a:pt x="2832" y="14257"/>
                    <a:pt x="3602" y="14257"/>
                  </a:cubicBezTo>
                  <a:cubicBezTo>
                    <a:pt x="3838" y="14257"/>
                    <a:pt x="4066" y="14242"/>
                    <a:pt x="4275" y="14219"/>
                  </a:cubicBezTo>
                  <a:cubicBezTo>
                    <a:pt x="5644" y="14088"/>
                    <a:pt x="6859" y="13374"/>
                    <a:pt x="8204" y="13124"/>
                  </a:cubicBezTo>
                  <a:cubicBezTo>
                    <a:pt x="8443" y="13080"/>
                    <a:pt x="8688" y="13055"/>
                    <a:pt x="8934" y="13055"/>
                  </a:cubicBezTo>
                  <a:cubicBezTo>
                    <a:pt x="9020" y="13055"/>
                    <a:pt x="9106" y="13058"/>
                    <a:pt x="9193" y="13065"/>
                  </a:cubicBezTo>
                  <a:cubicBezTo>
                    <a:pt x="9205" y="13064"/>
                    <a:pt x="9217" y="13063"/>
                    <a:pt x="9229" y="13063"/>
                  </a:cubicBezTo>
                  <a:cubicBezTo>
                    <a:pt x="9381" y="13063"/>
                    <a:pt x="9521" y="13133"/>
                    <a:pt x="9609" y="13243"/>
                  </a:cubicBezTo>
                  <a:cubicBezTo>
                    <a:pt x="9716" y="13398"/>
                    <a:pt x="9609" y="13624"/>
                    <a:pt x="9514" y="13743"/>
                  </a:cubicBezTo>
                  <a:cubicBezTo>
                    <a:pt x="9109" y="14231"/>
                    <a:pt x="8300" y="14338"/>
                    <a:pt x="7740" y="14541"/>
                  </a:cubicBezTo>
                  <a:cubicBezTo>
                    <a:pt x="6311" y="15053"/>
                    <a:pt x="4978" y="15827"/>
                    <a:pt x="3513" y="16220"/>
                  </a:cubicBezTo>
                  <a:cubicBezTo>
                    <a:pt x="3299" y="16279"/>
                    <a:pt x="3097" y="16315"/>
                    <a:pt x="2882" y="16363"/>
                  </a:cubicBezTo>
                  <a:cubicBezTo>
                    <a:pt x="2751" y="16386"/>
                    <a:pt x="2608" y="16398"/>
                    <a:pt x="2477" y="16398"/>
                  </a:cubicBezTo>
                  <a:cubicBezTo>
                    <a:pt x="2446" y="16394"/>
                    <a:pt x="2420" y="16393"/>
                    <a:pt x="2398" y="16393"/>
                  </a:cubicBezTo>
                  <a:cubicBezTo>
                    <a:pt x="2151" y="16393"/>
                    <a:pt x="2450" y="16625"/>
                    <a:pt x="2549" y="16767"/>
                  </a:cubicBezTo>
                  <a:cubicBezTo>
                    <a:pt x="2632" y="16875"/>
                    <a:pt x="2692" y="16994"/>
                    <a:pt x="2751" y="17113"/>
                  </a:cubicBezTo>
                  <a:cubicBezTo>
                    <a:pt x="2930" y="17410"/>
                    <a:pt x="3108" y="17708"/>
                    <a:pt x="3311" y="17994"/>
                  </a:cubicBezTo>
                  <a:cubicBezTo>
                    <a:pt x="3609" y="18446"/>
                    <a:pt x="4049" y="18780"/>
                    <a:pt x="4561" y="18958"/>
                  </a:cubicBezTo>
                  <a:cubicBezTo>
                    <a:pt x="4812" y="19037"/>
                    <a:pt x="5066" y="19071"/>
                    <a:pt x="5321" y="19071"/>
                  </a:cubicBezTo>
                  <a:cubicBezTo>
                    <a:pt x="6300" y="19071"/>
                    <a:pt x="7285" y="18561"/>
                    <a:pt x="8097" y="18089"/>
                  </a:cubicBezTo>
                  <a:cubicBezTo>
                    <a:pt x="8835" y="17637"/>
                    <a:pt x="9514" y="17148"/>
                    <a:pt x="10216" y="16636"/>
                  </a:cubicBezTo>
                  <a:cubicBezTo>
                    <a:pt x="10943" y="16113"/>
                    <a:pt x="11729" y="15529"/>
                    <a:pt x="12598" y="15255"/>
                  </a:cubicBezTo>
                  <a:cubicBezTo>
                    <a:pt x="12707" y="15219"/>
                    <a:pt x="12853" y="15179"/>
                    <a:pt x="12991" y="15179"/>
                  </a:cubicBezTo>
                  <a:cubicBezTo>
                    <a:pt x="13124" y="15179"/>
                    <a:pt x="13248" y="15216"/>
                    <a:pt x="13324" y="15327"/>
                  </a:cubicBezTo>
                  <a:cubicBezTo>
                    <a:pt x="13526" y="15612"/>
                    <a:pt x="13407" y="15958"/>
                    <a:pt x="13241" y="16220"/>
                  </a:cubicBezTo>
                  <a:cubicBezTo>
                    <a:pt x="12764" y="16970"/>
                    <a:pt x="11871" y="17482"/>
                    <a:pt x="11133" y="17898"/>
                  </a:cubicBezTo>
                  <a:cubicBezTo>
                    <a:pt x="10383" y="18327"/>
                    <a:pt x="9562" y="18696"/>
                    <a:pt x="8764" y="19077"/>
                  </a:cubicBezTo>
                  <a:cubicBezTo>
                    <a:pt x="7665" y="19594"/>
                    <a:pt x="6508" y="20082"/>
                    <a:pt x="5274" y="20082"/>
                  </a:cubicBezTo>
                  <a:cubicBezTo>
                    <a:pt x="5145" y="20082"/>
                    <a:pt x="5014" y="20077"/>
                    <a:pt x="4882" y="20065"/>
                  </a:cubicBezTo>
                  <a:cubicBezTo>
                    <a:pt x="4871" y="20053"/>
                    <a:pt x="4859" y="20053"/>
                    <a:pt x="4835" y="20053"/>
                  </a:cubicBezTo>
                  <a:lnTo>
                    <a:pt x="4752" y="20053"/>
                  </a:lnTo>
                  <a:cubicBezTo>
                    <a:pt x="4537" y="20053"/>
                    <a:pt x="4323" y="20030"/>
                    <a:pt x="4120" y="19994"/>
                  </a:cubicBezTo>
                  <a:cubicBezTo>
                    <a:pt x="4120" y="19994"/>
                    <a:pt x="4120" y="19994"/>
                    <a:pt x="4119" y="19994"/>
                  </a:cubicBezTo>
                  <a:cubicBezTo>
                    <a:pt x="4049" y="19994"/>
                    <a:pt x="5352" y="22522"/>
                    <a:pt x="6442" y="23304"/>
                  </a:cubicBezTo>
                  <a:cubicBezTo>
                    <a:pt x="7004" y="23709"/>
                    <a:pt x="7626" y="23902"/>
                    <a:pt x="8258" y="23902"/>
                  </a:cubicBezTo>
                  <a:cubicBezTo>
                    <a:pt x="8779" y="23902"/>
                    <a:pt x="9306" y="23771"/>
                    <a:pt x="9812" y="23518"/>
                  </a:cubicBezTo>
                  <a:cubicBezTo>
                    <a:pt x="10883" y="22970"/>
                    <a:pt x="11717" y="22042"/>
                    <a:pt x="12538" y="21196"/>
                  </a:cubicBezTo>
                  <a:cubicBezTo>
                    <a:pt x="12943" y="20792"/>
                    <a:pt x="13372" y="20411"/>
                    <a:pt x="13800" y="20018"/>
                  </a:cubicBezTo>
                  <a:cubicBezTo>
                    <a:pt x="14277" y="19589"/>
                    <a:pt x="14741" y="19125"/>
                    <a:pt x="15348" y="18887"/>
                  </a:cubicBezTo>
                  <a:cubicBezTo>
                    <a:pt x="15503" y="18832"/>
                    <a:pt x="15638" y="18756"/>
                    <a:pt x="15805" y="18756"/>
                  </a:cubicBezTo>
                  <a:cubicBezTo>
                    <a:pt x="15855" y="18756"/>
                    <a:pt x="15909" y="18763"/>
                    <a:pt x="15967" y="18780"/>
                  </a:cubicBezTo>
                  <a:lnTo>
                    <a:pt x="15979" y="18780"/>
                  </a:lnTo>
                  <a:cubicBezTo>
                    <a:pt x="16051" y="18839"/>
                    <a:pt x="16074" y="18934"/>
                    <a:pt x="16039" y="19018"/>
                  </a:cubicBezTo>
                  <a:cubicBezTo>
                    <a:pt x="16015" y="19089"/>
                    <a:pt x="15991" y="19149"/>
                    <a:pt x="15943" y="19220"/>
                  </a:cubicBezTo>
                  <a:cubicBezTo>
                    <a:pt x="15801" y="19434"/>
                    <a:pt x="15634" y="19637"/>
                    <a:pt x="15455" y="19815"/>
                  </a:cubicBezTo>
                  <a:cubicBezTo>
                    <a:pt x="14967" y="20315"/>
                    <a:pt x="14515" y="20815"/>
                    <a:pt x="14074" y="21351"/>
                  </a:cubicBezTo>
                  <a:cubicBezTo>
                    <a:pt x="13574" y="22018"/>
                    <a:pt x="13014" y="22649"/>
                    <a:pt x="12419" y="23232"/>
                  </a:cubicBezTo>
                  <a:cubicBezTo>
                    <a:pt x="11901" y="23707"/>
                    <a:pt x="11237" y="24201"/>
                    <a:pt x="10514" y="24201"/>
                  </a:cubicBezTo>
                  <a:cubicBezTo>
                    <a:pt x="10439" y="24201"/>
                    <a:pt x="10364" y="24196"/>
                    <a:pt x="10288" y="24185"/>
                  </a:cubicBezTo>
                  <a:cubicBezTo>
                    <a:pt x="10240" y="24185"/>
                    <a:pt x="11693" y="26388"/>
                    <a:pt x="12895" y="26661"/>
                  </a:cubicBezTo>
                  <a:cubicBezTo>
                    <a:pt x="13100" y="26706"/>
                    <a:pt x="13302" y="26727"/>
                    <a:pt x="13499" y="26727"/>
                  </a:cubicBezTo>
                  <a:cubicBezTo>
                    <a:pt x="14462" y="26727"/>
                    <a:pt x="15329" y="26226"/>
                    <a:pt x="15991" y="25495"/>
                  </a:cubicBezTo>
                  <a:cubicBezTo>
                    <a:pt x="16717" y="24685"/>
                    <a:pt x="17074" y="23709"/>
                    <a:pt x="17384" y="22685"/>
                  </a:cubicBezTo>
                  <a:cubicBezTo>
                    <a:pt x="17539" y="22125"/>
                    <a:pt x="17741" y="21577"/>
                    <a:pt x="17979" y="21054"/>
                  </a:cubicBezTo>
                  <a:cubicBezTo>
                    <a:pt x="18170" y="20625"/>
                    <a:pt x="18444" y="20161"/>
                    <a:pt x="18896" y="19982"/>
                  </a:cubicBezTo>
                  <a:cubicBezTo>
                    <a:pt x="18969" y="19954"/>
                    <a:pt x="19035" y="19940"/>
                    <a:pt x="19094" y="19940"/>
                  </a:cubicBezTo>
                  <a:cubicBezTo>
                    <a:pt x="19885" y="19940"/>
                    <a:pt x="19583" y="22276"/>
                    <a:pt x="19527" y="22697"/>
                  </a:cubicBezTo>
                  <a:cubicBezTo>
                    <a:pt x="19456" y="23435"/>
                    <a:pt x="19277" y="24161"/>
                    <a:pt x="18991" y="24864"/>
                  </a:cubicBezTo>
                  <a:cubicBezTo>
                    <a:pt x="18563" y="25864"/>
                    <a:pt x="17801" y="26566"/>
                    <a:pt x="16920" y="27161"/>
                  </a:cubicBezTo>
                  <a:cubicBezTo>
                    <a:pt x="16895" y="27180"/>
                    <a:pt x="17521" y="27254"/>
                    <a:pt x="18275" y="27254"/>
                  </a:cubicBezTo>
                  <a:cubicBezTo>
                    <a:pt x="18964" y="27254"/>
                    <a:pt x="19760" y="27193"/>
                    <a:pt x="20265" y="26971"/>
                  </a:cubicBezTo>
                  <a:cubicBezTo>
                    <a:pt x="21123" y="26590"/>
                    <a:pt x="21908" y="25983"/>
                    <a:pt x="22289" y="25102"/>
                  </a:cubicBezTo>
                  <a:cubicBezTo>
                    <a:pt x="22670" y="24221"/>
                    <a:pt x="22516" y="23328"/>
                    <a:pt x="22313" y="22447"/>
                  </a:cubicBezTo>
                  <a:cubicBezTo>
                    <a:pt x="22147" y="21697"/>
                    <a:pt x="21837" y="20613"/>
                    <a:pt x="22218" y="19863"/>
                  </a:cubicBezTo>
                  <a:cubicBezTo>
                    <a:pt x="22242" y="19827"/>
                    <a:pt x="22254" y="19803"/>
                    <a:pt x="22266" y="19768"/>
                  </a:cubicBezTo>
                  <a:cubicBezTo>
                    <a:pt x="22389" y="19637"/>
                    <a:pt x="22514" y="19583"/>
                    <a:pt x="22633" y="19583"/>
                  </a:cubicBezTo>
                  <a:cubicBezTo>
                    <a:pt x="22905" y="19583"/>
                    <a:pt x="23143" y="19866"/>
                    <a:pt x="23242" y="20173"/>
                  </a:cubicBezTo>
                  <a:cubicBezTo>
                    <a:pt x="23349" y="20577"/>
                    <a:pt x="23397" y="20994"/>
                    <a:pt x="23385" y="21411"/>
                  </a:cubicBezTo>
                  <a:cubicBezTo>
                    <a:pt x="23397" y="21816"/>
                    <a:pt x="23349" y="22232"/>
                    <a:pt x="23266" y="22625"/>
                  </a:cubicBezTo>
                  <a:cubicBezTo>
                    <a:pt x="23135" y="23161"/>
                    <a:pt x="22849" y="23649"/>
                    <a:pt x="22694" y="24173"/>
                  </a:cubicBezTo>
                  <a:cubicBezTo>
                    <a:pt x="22693" y="24177"/>
                    <a:pt x="22696" y="24179"/>
                    <a:pt x="22702" y="24179"/>
                  </a:cubicBezTo>
                  <a:cubicBezTo>
                    <a:pt x="22842" y="24179"/>
                    <a:pt x="24760" y="23162"/>
                    <a:pt x="25171" y="22101"/>
                  </a:cubicBezTo>
                  <a:cubicBezTo>
                    <a:pt x="25599" y="21006"/>
                    <a:pt x="25945" y="19851"/>
                    <a:pt x="25897" y="18649"/>
                  </a:cubicBezTo>
                  <a:cubicBezTo>
                    <a:pt x="25873" y="17887"/>
                    <a:pt x="25790" y="17386"/>
                    <a:pt x="25337" y="16803"/>
                  </a:cubicBezTo>
                  <a:cubicBezTo>
                    <a:pt x="25040" y="16434"/>
                    <a:pt x="24706" y="16101"/>
                    <a:pt x="24313" y="15839"/>
                  </a:cubicBezTo>
                  <a:cubicBezTo>
                    <a:pt x="23415" y="15307"/>
                    <a:pt x="24030" y="14517"/>
                    <a:pt x="25495" y="14517"/>
                  </a:cubicBezTo>
                  <a:cubicBezTo>
                    <a:pt x="25506" y="14517"/>
                    <a:pt x="25517" y="14517"/>
                    <a:pt x="25528" y="14517"/>
                  </a:cubicBezTo>
                  <a:cubicBezTo>
                    <a:pt x="25534" y="14517"/>
                    <a:pt x="25540" y="14517"/>
                    <a:pt x="25546" y="14517"/>
                  </a:cubicBezTo>
                  <a:cubicBezTo>
                    <a:pt x="26560" y="14517"/>
                    <a:pt x="27269" y="13500"/>
                    <a:pt x="27695" y="12612"/>
                  </a:cubicBezTo>
                  <a:cubicBezTo>
                    <a:pt x="28159" y="11648"/>
                    <a:pt x="28385" y="10052"/>
                    <a:pt x="28112" y="9040"/>
                  </a:cubicBezTo>
                  <a:cubicBezTo>
                    <a:pt x="27850" y="8076"/>
                    <a:pt x="26433" y="5849"/>
                    <a:pt x="25683" y="5468"/>
                  </a:cubicBezTo>
                  <a:lnTo>
                    <a:pt x="25683" y="5468"/>
                  </a:lnTo>
                  <a:cubicBezTo>
                    <a:pt x="25790" y="6397"/>
                    <a:pt x="26004" y="8445"/>
                    <a:pt x="25278" y="9647"/>
                  </a:cubicBezTo>
                  <a:cubicBezTo>
                    <a:pt x="24849" y="10362"/>
                    <a:pt x="24159" y="10886"/>
                    <a:pt x="23349" y="11124"/>
                  </a:cubicBezTo>
                  <a:cubicBezTo>
                    <a:pt x="24123" y="10017"/>
                    <a:pt x="24433" y="8659"/>
                    <a:pt x="24778" y="7373"/>
                  </a:cubicBezTo>
                  <a:cubicBezTo>
                    <a:pt x="25040" y="6397"/>
                    <a:pt x="25266" y="5325"/>
                    <a:pt x="24909" y="4349"/>
                  </a:cubicBezTo>
                  <a:cubicBezTo>
                    <a:pt x="24540" y="3373"/>
                    <a:pt x="23587" y="2801"/>
                    <a:pt x="22635" y="2480"/>
                  </a:cubicBezTo>
                  <a:cubicBezTo>
                    <a:pt x="22063" y="2289"/>
                    <a:pt x="21480" y="2158"/>
                    <a:pt x="20884" y="2111"/>
                  </a:cubicBezTo>
                  <a:cubicBezTo>
                    <a:pt x="20753" y="2094"/>
                    <a:pt x="20622" y="2086"/>
                    <a:pt x="20492" y="2086"/>
                  </a:cubicBezTo>
                  <a:cubicBezTo>
                    <a:pt x="20161" y="2086"/>
                    <a:pt x="19835" y="2139"/>
                    <a:pt x="19527" y="2242"/>
                  </a:cubicBezTo>
                  <a:cubicBezTo>
                    <a:pt x="19360" y="1730"/>
                    <a:pt x="19099" y="1242"/>
                    <a:pt x="18753" y="837"/>
                  </a:cubicBezTo>
                  <a:cubicBezTo>
                    <a:pt x="18161" y="175"/>
                    <a:pt x="17411" y="0"/>
                    <a:pt x="1662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2"/>
            <p:cNvSpPr/>
            <p:nvPr/>
          </p:nvSpPr>
          <p:spPr>
            <a:xfrm>
              <a:off x="714245" y="2701545"/>
              <a:ext cx="1037591" cy="526895"/>
            </a:xfrm>
            <a:custGeom>
              <a:avLst/>
              <a:gdLst/>
              <a:ahLst/>
              <a:cxnLst/>
              <a:rect l="l" t="t" r="r" b="b"/>
              <a:pathLst>
                <a:path w="27926" h="14181" extrusionOk="0">
                  <a:moveTo>
                    <a:pt x="15658" y="0"/>
                  </a:moveTo>
                  <a:cubicBezTo>
                    <a:pt x="15658" y="0"/>
                    <a:pt x="15658" y="0"/>
                    <a:pt x="15657" y="0"/>
                  </a:cubicBezTo>
                  <a:cubicBezTo>
                    <a:pt x="15669" y="119"/>
                    <a:pt x="15669" y="238"/>
                    <a:pt x="15681" y="369"/>
                  </a:cubicBezTo>
                  <a:cubicBezTo>
                    <a:pt x="15776" y="2000"/>
                    <a:pt x="15574" y="4084"/>
                    <a:pt x="16300" y="5668"/>
                  </a:cubicBezTo>
                  <a:cubicBezTo>
                    <a:pt x="15550" y="5465"/>
                    <a:pt x="14800" y="5263"/>
                    <a:pt x="14050" y="5072"/>
                  </a:cubicBezTo>
                  <a:cubicBezTo>
                    <a:pt x="14050" y="5060"/>
                    <a:pt x="14038" y="5048"/>
                    <a:pt x="14038" y="5048"/>
                  </a:cubicBezTo>
                  <a:cubicBezTo>
                    <a:pt x="13026" y="3584"/>
                    <a:pt x="11573" y="214"/>
                    <a:pt x="11359" y="0"/>
                  </a:cubicBezTo>
                  <a:lnTo>
                    <a:pt x="11359" y="0"/>
                  </a:lnTo>
                  <a:lnTo>
                    <a:pt x="11407" y="143"/>
                  </a:lnTo>
                  <a:cubicBezTo>
                    <a:pt x="11800" y="1191"/>
                    <a:pt x="12097" y="2250"/>
                    <a:pt x="12454" y="3298"/>
                  </a:cubicBezTo>
                  <a:cubicBezTo>
                    <a:pt x="12633" y="3834"/>
                    <a:pt x="12824" y="4382"/>
                    <a:pt x="13157" y="4834"/>
                  </a:cubicBezTo>
                  <a:cubicBezTo>
                    <a:pt x="11871" y="4489"/>
                    <a:pt x="10252" y="3905"/>
                    <a:pt x="8990" y="3512"/>
                  </a:cubicBezTo>
                  <a:cubicBezTo>
                    <a:pt x="8204" y="2655"/>
                    <a:pt x="6704" y="750"/>
                    <a:pt x="6513" y="655"/>
                  </a:cubicBezTo>
                  <a:lnTo>
                    <a:pt x="6513" y="655"/>
                  </a:lnTo>
                  <a:cubicBezTo>
                    <a:pt x="6930" y="1512"/>
                    <a:pt x="7406" y="2548"/>
                    <a:pt x="8061" y="3334"/>
                  </a:cubicBezTo>
                  <a:cubicBezTo>
                    <a:pt x="7537" y="3155"/>
                    <a:pt x="7013" y="2989"/>
                    <a:pt x="6489" y="2810"/>
                  </a:cubicBezTo>
                  <a:cubicBezTo>
                    <a:pt x="5335" y="2429"/>
                    <a:pt x="4180" y="2060"/>
                    <a:pt x="3001" y="1727"/>
                  </a:cubicBezTo>
                  <a:cubicBezTo>
                    <a:pt x="2024" y="1456"/>
                    <a:pt x="1129" y="964"/>
                    <a:pt x="108" y="964"/>
                  </a:cubicBezTo>
                  <a:cubicBezTo>
                    <a:pt x="96" y="964"/>
                    <a:pt x="84" y="964"/>
                    <a:pt x="72" y="965"/>
                  </a:cubicBezTo>
                  <a:cubicBezTo>
                    <a:pt x="1" y="976"/>
                    <a:pt x="1" y="1072"/>
                    <a:pt x="72" y="1084"/>
                  </a:cubicBezTo>
                  <a:cubicBezTo>
                    <a:pt x="1167" y="1155"/>
                    <a:pt x="2084" y="1643"/>
                    <a:pt x="3049" y="2131"/>
                  </a:cubicBezTo>
                  <a:cubicBezTo>
                    <a:pt x="3799" y="2489"/>
                    <a:pt x="4561" y="2798"/>
                    <a:pt x="5346" y="3048"/>
                  </a:cubicBezTo>
                  <a:cubicBezTo>
                    <a:pt x="5156" y="3143"/>
                    <a:pt x="4989" y="3251"/>
                    <a:pt x="4811" y="3346"/>
                  </a:cubicBezTo>
                  <a:cubicBezTo>
                    <a:pt x="4323" y="3596"/>
                    <a:pt x="3834" y="3858"/>
                    <a:pt x="3346" y="4108"/>
                  </a:cubicBezTo>
                  <a:lnTo>
                    <a:pt x="3215" y="4179"/>
                  </a:lnTo>
                  <a:cubicBezTo>
                    <a:pt x="3226" y="4191"/>
                    <a:pt x="3254" y="4196"/>
                    <a:pt x="3296" y="4196"/>
                  </a:cubicBezTo>
                  <a:cubicBezTo>
                    <a:pt x="3730" y="4196"/>
                    <a:pt x="5686" y="3629"/>
                    <a:pt x="6239" y="3358"/>
                  </a:cubicBezTo>
                  <a:lnTo>
                    <a:pt x="6311" y="3382"/>
                  </a:lnTo>
                  <a:cubicBezTo>
                    <a:pt x="7501" y="3786"/>
                    <a:pt x="8692" y="4191"/>
                    <a:pt x="9895" y="4560"/>
                  </a:cubicBezTo>
                  <a:cubicBezTo>
                    <a:pt x="9371" y="4798"/>
                    <a:pt x="8859" y="5191"/>
                    <a:pt x="8418" y="5489"/>
                  </a:cubicBezTo>
                  <a:cubicBezTo>
                    <a:pt x="7752" y="5941"/>
                    <a:pt x="7120" y="6430"/>
                    <a:pt x="6478" y="6894"/>
                  </a:cubicBezTo>
                  <a:cubicBezTo>
                    <a:pt x="6144" y="7132"/>
                    <a:pt x="5811" y="7358"/>
                    <a:pt x="5477" y="7573"/>
                  </a:cubicBezTo>
                  <a:cubicBezTo>
                    <a:pt x="5656" y="7525"/>
                    <a:pt x="5835" y="7477"/>
                    <a:pt x="6013" y="7418"/>
                  </a:cubicBezTo>
                  <a:cubicBezTo>
                    <a:pt x="6811" y="7072"/>
                    <a:pt x="7585" y="6668"/>
                    <a:pt x="8323" y="6203"/>
                  </a:cubicBezTo>
                  <a:cubicBezTo>
                    <a:pt x="9085" y="5668"/>
                    <a:pt x="10073" y="5441"/>
                    <a:pt x="10764" y="4822"/>
                  </a:cubicBezTo>
                  <a:cubicBezTo>
                    <a:pt x="11573" y="5072"/>
                    <a:pt x="12395" y="5298"/>
                    <a:pt x="13228" y="5501"/>
                  </a:cubicBezTo>
                  <a:cubicBezTo>
                    <a:pt x="13609" y="5584"/>
                    <a:pt x="13978" y="5691"/>
                    <a:pt x="14359" y="5798"/>
                  </a:cubicBezTo>
                  <a:cubicBezTo>
                    <a:pt x="13693" y="6334"/>
                    <a:pt x="13205" y="7203"/>
                    <a:pt x="12597" y="7763"/>
                  </a:cubicBezTo>
                  <a:cubicBezTo>
                    <a:pt x="11728" y="8549"/>
                    <a:pt x="10811" y="9287"/>
                    <a:pt x="9895" y="10025"/>
                  </a:cubicBezTo>
                  <a:cubicBezTo>
                    <a:pt x="9418" y="10406"/>
                    <a:pt x="8954" y="10799"/>
                    <a:pt x="8478" y="11192"/>
                  </a:cubicBezTo>
                  <a:cubicBezTo>
                    <a:pt x="8740" y="11061"/>
                    <a:pt x="8990" y="10930"/>
                    <a:pt x="9240" y="10811"/>
                  </a:cubicBezTo>
                  <a:cubicBezTo>
                    <a:pt x="9478" y="10680"/>
                    <a:pt x="13586" y="7834"/>
                    <a:pt x="15038" y="5977"/>
                  </a:cubicBezTo>
                  <a:lnTo>
                    <a:pt x="16419" y="6358"/>
                  </a:lnTo>
                  <a:cubicBezTo>
                    <a:pt x="15860" y="7013"/>
                    <a:pt x="15586" y="7954"/>
                    <a:pt x="15312" y="8716"/>
                  </a:cubicBezTo>
                  <a:cubicBezTo>
                    <a:pt x="14871" y="9942"/>
                    <a:pt x="14419" y="11144"/>
                    <a:pt x="13859" y="12323"/>
                  </a:cubicBezTo>
                  <a:cubicBezTo>
                    <a:pt x="13562" y="12954"/>
                    <a:pt x="13228" y="13585"/>
                    <a:pt x="12859" y="14180"/>
                  </a:cubicBezTo>
                  <a:cubicBezTo>
                    <a:pt x="13419" y="13538"/>
                    <a:pt x="13538" y="13502"/>
                    <a:pt x="14026" y="12847"/>
                  </a:cubicBezTo>
                  <a:cubicBezTo>
                    <a:pt x="14086" y="12764"/>
                    <a:pt x="14621" y="11811"/>
                    <a:pt x="14693" y="11752"/>
                  </a:cubicBezTo>
                  <a:cubicBezTo>
                    <a:pt x="14967" y="11144"/>
                    <a:pt x="15133" y="10728"/>
                    <a:pt x="15372" y="10120"/>
                  </a:cubicBezTo>
                  <a:cubicBezTo>
                    <a:pt x="15610" y="9466"/>
                    <a:pt x="15836" y="8811"/>
                    <a:pt x="16086" y="8168"/>
                  </a:cubicBezTo>
                  <a:cubicBezTo>
                    <a:pt x="16312" y="7584"/>
                    <a:pt x="16634" y="7061"/>
                    <a:pt x="16872" y="6489"/>
                  </a:cubicBezTo>
                  <a:cubicBezTo>
                    <a:pt x="17277" y="6596"/>
                    <a:pt x="17693" y="6703"/>
                    <a:pt x="18098" y="6811"/>
                  </a:cubicBezTo>
                  <a:cubicBezTo>
                    <a:pt x="17800" y="7477"/>
                    <a:pt x="17800" y="8323"/>
                    <a:pt x="17777" y="9013"/>
                  </a:cubicBezTo>
                  <a:cubicBezTo>
                    <a:pt x="17753" y="9930"/>
                    <a:pt x="17800" y="10847"/>
                    <a:pt x="17908" y="11764"/>
                  </a:cubicBezTo>
                  <a:cubicBezTo>
                    <a:pt x="17931" y="11978"/>
                    <a:pt x="17955" y="12192"/>
                    <a:pt x="17967" y="12418"/>
                  </a:cubicBezTo>
                  <a:cubicBezTo>
                    <a:pt x="17991" y="12359"/>
                    <a:pt x="18003" y="12299"/>
                    <a:pt x="18027" y="12252"/>
                  </a:cubicBezTo>
                  <a:cubicBezTo>
                    <a:pt x="18110" y="11990"/>
                    <a:pt x="18396" y="10406"/>
                    <a:pt x="18372" y="9704"/>
                  </a:cubicBezTo>
                  <a:cubicBezTo>
                    <a:pt x="18360" y="9192"/>
                    <a:pt x="18372" y="8668"/>
                    <a:pt x="18408" y="8144"/>
                  </a:cubicBezTo>
                  <a:cubicBezTo>
                    <a:pt x="18443" y="7739"/>
                    <a:pt x="18527" y="7322"/>
                    <a:pt x="18539" y="6918"/>
                  </a:cubicBezTo>
                  <a:cubicBezTo>
                    <a:pt x="18789" y="6977"/>
                    <a:pt x="19027" y="7025"/>
                    <a:pt x="19265" y="7072"/>
                  </a:cubicBezTo>
                  <a:cubicBezTo>
                    <a:pt x="19527" y="8144"/>
                    <a:pt x="20241" y="9120"/>
                    <a:pt x="20717" y="10097"/>
                  </a:cubicBezTo>
                  <a:cubicBezTo>
                    <a:pt x="20836" y="10335"/>
                    <a:pt x="20956" y="10573"/>
                    <a:pt x="21063" y="10835"/>
                  </a:cubicBezTo>
                  <a:cubicBezTo>
                    <a:pt x="21134" y="10561"/>
                    <a:pt x="20825" y="9347"/>
                    <a:pt x="20575" y="8930"/>
                  </a:cubicBezTo>
                  <a:cubicBezTo>
                    <a:pt x="20277" y="8418"/>
                    <a:pt x="20063" y="7703"/>
                    <a:pt x="19789" y="7180"/>
                  </a:cubicBezTo>
                  <a:lnTo>
                    <a:pt x="19789" y="7180"/>
                  </a:lnTo>
                  <a:cubicBezTo>
                    <a:pt x="22003" y="7584"/>
                    <a:pt x="25313" y="8668"/>
                    <a:pt x="27290" y="9751"/>
                  </a:cubicBezTo>
                  <a:cubicBezTo>
                    <a:pt x="27347" y="9784"/>
                    <a:pt x="27403" y="9798"/>
                    <a:pt x="27456" y="9798"/>
                  </a:cubicBezTo>
                  <a:cubicBezTo>
                    <a:pt x="27736" y="9798"/>
                    <a:pt x="27925" y="9408"/>
                    <a:pt x="27635" y="9227"/>
                  </a:cubicBezTo>
                  <a:cubicBezTo>
                    <a:pt x="25837" y="8061"/>
                    <a:pt x="22491" y="7049"/>
                    <a:pt x="20432" y="6644"/>
                  </a:cubicBezTo>
                  <a:cubicBezTo>
                    <a:pt x="20158" y="6584"/>
                    <a:pt x="19896" y="6525"/>
                    <a:pt x="19634" y="6477"/>
                  </a:cubicBezTo>
                  <a:cubicBezTo>
                    <a:pt x="20063" y="5584"/>
                    <a:pt x="21896" y="4167"/>
                    <a:pt x="22027" y="4001"/>
                  </a:cubicBezTo>
                  <a:lnTo>
                    <a:pt x="22253" y="3751"/>
                  </a:lnTo>
                  <a:lnTo>
                    <a:pt x="22253" y="3751"/>
                  </a:lnTo>
                  <a:cubicBezTo>
                    <a:pt x="21872" y="3941"/>
                    <a:pt x="19979" y="4989"/>
                    <a:pt x="19158" y="6346"/>
                  </a:cubicBezTo>
                  <a:cubicBezTo>
                    <a:pt x="18943" y="6299"/>
                    <a:pt x="18848" y="6299"/>
                    <a:pt x="18634" y="6251"/>
                  </a:cubicBezTo>
                  <a:cubicBezTo>
                    <a:pt x="18503" y="5870"/>
                    <a:pt x="18431" y="5465"/>
                    <a:pt x="18443" y="5060"/>
                  </a:cubicBezTo>
                  <a:cubicBezTo>
                    <a:pt x="18491" y="4441"/>
                    <a:pt x="18610" y="3834"/>
                    <a:pt x="18812" y="3239"/>
                  </a:cubicBezTo>
                  <a:cubicBezTo>
                    <a:pt x="19098" y="2250"/>
                    <a:pt x="19717" y="167"/>
                    <a:pt x="19527" y="131"/>
                  </a:cubicBezTo>
                  <a:lnTo>
                    <a:pt x="19527" y="131"/>
                  </a:lnTo>
                  <a:cubicBezTo>
                    <a:pt x="19301" y="595"/>
                    <a:pt x="19062" y="1060"/>
                    <a:pt x="18848" y="1524"/>
                  </a:cubicBezTo>
                  <a:cubicBezTo>
                    <a:pt x="18455" y="2405"/>
                    <a:pt x="18181" y="3322"/>
                    <a:pt x="18050" y="4274"/>
                  </a:cubicBezTo>
                  <a:cubicBezTo>
                    <a:pt x="17979" y="4810"/>
                    <a:pt x="17919" y="5537"/>
                    <a:pt x="18122" y="6120"/>
                  </a:cubicBezTo>
                  <a:cubicBezTo>
                    <a:pt x="17681" y="6013"/>
                    <a:pt x="17229" y="5906"/>
                    <a:pt x="16788" y="5787"/>
                  </a:cubicBezTo>
                  <a:cubicBezTo>
                    <a:pt x="16087" y="3920"/>
                    <a:pt x="15825" y="0"/>
                    <a:pt x="15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2"/>
            <p:cNvSpPr/>
            <p:nvPr/>
          </p:nvSpPr>
          <p:spPr>
            <a:xfrm>
              <a:off x="3791525" y="3536035"/>
              <a:ext cx="795860" cy="768031"/>
            </a:xfrm>
            <a:custGeom>
              <a:avLst/>
              <a:gdLst/>
              <a:ahLst/>
              <a:cxnLst/>
              <a:rect l="l" t="t" r="r" b="b"/>
              <a:pathLst>
                <a:path w="21420" h="20671" extrusionOk="0">
                  <a:moveTo>
                    <a:pt x="6215" y="8747"/>
                  </a:moveTo>
                  <a:lnTo>
                    <a:pt x="6215" y="8747"/>
                  </a:lnTo>
                  <a:cubicBezTo>
                    <a:pt x="6217" y="8749"/>
                    <a:pt x="6218" y="8751"/>
                    <a:pt x="6219" y="8753"/>
                  </a:cubicBezTo>
                  <a:lnTo>
                    <a:pt x="6219" y="8753"/>
                  </a:lnTo>
                  <a:cubicBezTo>
                    <a:pt x="6218" y="8752"/>
                    <a:pt x="6217" y="8750"/>
                    <a:pt x="6215" y="8747"/>
                  </a:cubicBezTo>
                  <a:close/>
                  <a:moveTo>
                    <a:pt x="6617" y="7487"/>
                  </a:moveTo>
                  <a:cubicBezTo>
                    <a:pt x="6641" y="7487"/>
                    <a:pt x="6666" y="7490"/>
                    <a:pt x="6692" y="7497"/>
                  </a:cubicBezTo>
                  <a:cubicBezTo>
                    <a:pt x="7144" y="7616"/>
                    <a:pt x="6787" y="8414"/>
                    <a:pt x="6585" y="8676"/>
                  </a:cubicBezTo>
                  <a:cubicBezTo>
                    <a:pt x="6553" y="8746"/>
                    <a:pt x="6445" y="8827"/>
                    <a:pt x="6348" y="8827"/>
                  </a:cubicBezTo>
                  <a:cubicBezTo>
                    <a:pt x="6298" y="8827"/>
                    <a:pt x="6252" y="8806"/>
                    <a:pt x="6219" y="8753"/>
                  </a:cubicBezTo>
                  <a:lnTo>
                    <a:pt x="6219" y="8753"/>
                  </a:lnTo>
                  <a:cubicBezTo>
                    <a:pt x="6225" y="8764"/>
                    <a:pt x="6227" y="8768"/>
                    <a:pt x="6227" y="8768"/>
                  </a:cubicBezTo>
                  <a:cubicBezTo>
                    <a:pt x="6225" y="8768"/>
                    <a:pt x="6192" y="8718"/>
                    <a:pt x="6192" y="8700"/>
                  </a:cubicBezTo>
                  <a:cubicBezTo>
                    <a:pt x="6168" y="8664"/>
                    <a:pt x="6156" y="8640"/>
                    <a:pt x="6156" y="8604"/>
                  </a:cubicBezTo>
                  <a:cubicBezTo>
                    <a:pt x="6132" y="8533"/>
                    <a:pt x="6132" y="8462"/>
                    <a:pt x="6120" y="8390"/>
                  </a:cubicBezTo>
                  <a:cubicBezTo>
                    <a:pt x="6120" y="8247"/>
                    <a:pt x="6120" y="8093"/>
                    <a:pt x="6156" y="7962"/>
                  </a:cubicBezTo>
                  <a:cubicBezTo>
                    <a:pt x="6210" y="7768"/>
                    <a:pt x="6390" y="7487"/>
                    <a:pt x="6617" y="7487"/>
                  </a:cubicBezTo>
                  <a:close/>
                  <a:moveTo>
                    <a:pt x="8883" y="7412"/>
                  </a:moveTo>
                  <a:cubicBezTo>
                    <a:pt x="8988" y="7412"/>
                    <a:pt x="9082" y="7485"/>
                    <a:pt x="9109" y="7592"/>
                  </a:cubicBezTo>
                  <a:cubicBezTo>
                    <a:pt x="9190" y="8252"/>
                    <a:pt x="8629" y="9250"/>
                    <a:pt x="7887" y="9250"/>
                  </a:cubicBezTo>
                  <a:cubicBezTo>
                    <a:pt x="7866" y="9250"/>
                    <a:pt x="7844" y="9249"/>
                    <a:pt x="7823" y="9247"/>
                  </a:cubicBezTo>
                  <a:cubicBezTo>
                    <a:pt x="7692" y="9247"/>
                    <a:pt x="7597" y="9128"/>
                    <a:pt x="7609" y="8997"/>
                  </a:cubicBezTo>
                  <a:lnTo>
                    <a:pt x="7597" y="8997"/>
                  </a:lnTo>
                  <a:cubicBezTo>
                    <a:pt x="7609" y="8938"/>
                    <a:pt x="7620" y="8866"/>
                    <a:pt x="7632" y="8807"/>
                  </a:cubicBezTo>
                  <a:cubicBezTo>
                    <a:pt x="7716" y="8521"/>
                    <a:pt x="7859" y="8259"/>
                    <a:pt x="8037" y="8033"/>
                  </a:cubicBezTo>
                  <a:cubicBezTo>
                    <a:pt x="8240" y="7783"/>
                    <a:pt x="8490" y="7581"/>
                    <a:pt x="8775" y="7438"/>
                  </a:cubicBezTo>
                  <a:cubicBezTo>
                    <a:pt x="8811" y="7420"/>
                    <a:pt x="8847" y="7412"/>
                    <a:pt x="8883" y="7412"/>
                  </a:cubicBezTo>
                  <a:close/>
                  <a:moveTo>
                    <a:pt x="10021" y="8863"/>
                  </a:moveTo>
                  <a:cubicBezTo>
                    <a:pt x="10132" y="8863"/>
                    <a:pt x="10236" y="8911"/>
                    <a:pt x="10299" y="9033"/>
                  </a:cubicBezTo>
                  <a:cubicBezTo>
                    <a:pt x="10418" y="9247"/>
                    <a:pt x="10216" y="9486"/>
                    <a:pt x="10085" y="9640"/>
                  </a:cubicBezTo>
                  <a:cubicBezTo>
                    <a:pt x="9963" y="9773"/>
                    <a:pt x="9779" y="9917"/>
                    <a:pt x="9591" y="9917"/>
                  </a:cubicBezTo>
                  <a:cubicBezTo>
                    <a:pt x="9577" y="9917"/>
                    <a:pt x="9563" y="9916"/>
                    <a:pt x="9549" y="9914"/>
                  </a:cubicBezTo>
                  <a:cubicBezTo>
                    <a:pt x="9478" y="9914"/>
                    <a:pt x="9418" y="9902"/>
                    <a:pt x="9383" y="9819"/>
                  </a:cubicBezTo>
                  <a:lnTo>
                    <a:pt x="9371" y="9819"/>
                  </a:lnTo>
                  <a:cubicBezTo>
                    <a:pt x="9275" y="9557"/>
                    <a:pt x="9442" y="9224"/>
                    <a:pt x="9633" y="9045"/>
                  </a:cubicBezTo>
                  <a:cubicBezTo>
                    <a:pt x="9732" y="8939"/>
                    <a:pt x="9883" y="8863"/>
                    <a:pt x="10021" y="8863"/>
                  </a:cubicBezTo>
                  <a:close/>
                  <a:moveTo>
                    <a:pt x="6195" y="10866"/>
                  </a:moveTo>
                  <a:cubicBezTo>
                    <a:pt x="6256" y="10866"/>
                    <a:pt x="6315" y="10890"/>
                    <a:pt x="6358" y="10938"/>
                  </a:cubicBezTo>
                  <a:cubicBezTo>
                    <a:pt x="6585" y="11236"/>
                    <a:pt x="6704" y="11843"/>
                    <a:pt x="6370" y="12129"/>
                  </a:cubicBezTo>
                  <a:cubicBezTo>
                    <a:pt x="6332" y="12162"/>
                    <a:pt x="6285" y="12178"/>
                    <a:pt x="6238" y="12178"/>
                  </a:cubicBezTo>
                  <a:cubicBezTo>
                    <a:pt x="6153" y="12178"/>
                    <a:pt x="6068" y="12126"/>
                    <a:pt x="6037" y="12033"/>
                  </a:cubicBezTo>
                  <a:cubicBezTo>
                    <a:pt x="5811" y="11760"/>
                    <a:pt x="5846" y="11260"/>
                    <a:pt x="6001" y="10974"/>
                  </a:cubicBezTo>
                  <a:cubicBezTo>
                    <a:pt x="6047" y="10902"/>
                    <a:pt x="6122" y="10866"/>
                    <a:pt x="6195" y="10866"/>
                  </a:cubicBezTo>
                  <a:close/>
                  <a:moveTo>
                    <a:pt x="10361" y="11618"/>
                  </a:moveTo>
                  <a:cubicBezTo>
                    <a:pt x="10584" y="11618"/>
                    <a:pt x="10777" y="11792"/>
                    <a:pt x="10787" y="12022"/>
                  </a:cubicBezTo>
                  <a:cubicBezTo>
                    <a:pt x="10799" y="12212"/>
                    <a:pt x="10668" y="12391"/>
                    <a:pt x="10490" y="12450"/>
                  </a:cubicBezTo>
                  <a:cubicBezTo>
                    <a:pt x="10472" y="12454"/>
                    <a:pt x="10454" y="12455"/>
                    <a:pt x="10437" y="12455"/>
                  </a:cubicBezTo>
                  <a:cubicBezTo>
                    <a:pt x="10334" y="12455"/>
                    <a:pt x="10231" y="12399"/>
                    <a:pt x="10180" y="12307"/>
                  </a:cubicBezTo>
                  <a:cubicBezTo>
                    <a:pt x="10180" y="12307"/>
                    <a:pt x="10180" y="12284"/>
                    <a:pt x="10168" y="12284"/>
                  </a:cubicBezTo>
                  <a:cubicBezTo>
                    <a:pt x="10109" y="12212"/>
                    <a:pt x="10061" y="12117"/>
                    <a:pt x="10037" y="12022"/>
                  </a:cubicBezTo>
                  <a:cubicBezTo>
                    <a:pt x="9990" y="11843"/>
                    <a:pt x="10097" y="11676"/>
                    <a:pt x="10264" y="11629"/>
                  </a:cubicBezTo>
                  <a:cubicBezTo>
                    <a:pt x="10296" y="11621"/>
                    <a:pt x="10329" y="11618"/>
                    <a:pt x="10361" y="11618"/>
                  </a:cubicBezTo>
                  <a:close/>
                  <a:moveTo>
                    <a:pt x="7891" y="11092"/>
                  </a:moveTo>
                  <a:cubicBezTo>
                    <a:pt x="7919" y="11092"/>
                    <a:pt x="7948" y="11096"/>
                    <a:pt x="7978" y="11105"/>
                  </a:cubicBezTo>
                  <a:lnTo>
                    <a:pt x="7978" y="11117"/>
                  </a:lnTo>
                  <a:cubicBezTo>
                    <a:pt x="8192" y="11176"/>
                    <a:pt x="8287" y="11414"/>
                    <a:pt x="8347" y="11605"/>
                  </a:cubicBezTo>
                  <a:cubicBezTo>
                    <a:pt x="8382" y="11736"/>
                    <a:pt x="8394" y="11879"/>
                    <a:pt x="8406" y="12022"/>
                  </a:cubicBezTo>
                  <a:cubicBezTo>
                    <a:pt x="8430" y="12129"/>
                    <a:pt x="8442" y="12236"/>
                    <a:pt x="8418" y="12343"/>
                  </a:cubicBezTo>
                  <a:cubicBezTo>
                    <a:pt x="8382" y="12438"/>
                    <a:pt x="8299" y="12498"/>
                    <a:pt x="8204" y="12498"/>
                  </a:cubicBezTo>
                  <a:cubicBezTo>
                    <a:pt x="8049" y="12474"/>
                    <a:pt x="7906" y="12414"/>
                    <a:pt x="7787" y="12307"/>
                  </a:cubicBezTo>
                  <a:lnTo>
                    <a:pt x="7763" y="12284"/>
                  </a:lnTo>
                  <a:cubicBezTo>
                    <a:pt x="7549" y="12093"/>
                    <a:pt x="7442" y="11795"/>
                    <a:pt x="7489" y="11498"/>
                  </a:cubicBezTo>
                  <a:cubicBezTo>
                    <a:pt x="7531" y="11309"/>
                    <a:pt x="7684" y="11092"/>
                    <a:pt x="7891" y="11092"/>
                  </a:cubicBezTo>
                  <a:close/>
                  <a:moveTo>
                    <a:pt x="5446" y="14078"/>
                  </a:moveTo>
                  <a:cubicBezTo>
                    <a:pt x="5506" y="14078"/>
                    <a:pt x="5568" y="14117"/>
                    <a:pt x="5632" y="14212"/>
                  </a:cubicBezTo>
                  <a:cubicBezTo>
                    <a:pt x="5787" y="14474"/>
                    <a:pt x="5894" y="14760"/>
                    <a:pt x="5954" y="15058"/>
                  </a:cubicBezTo>
                  <a:cubicBezTo>
                    <a:pt x="6096" y="15713"/>
                    <a:pt x="6192" y="16379"/>
                    <a:pt x="6227" y="17046"/>
                  </a:cubicBezTo>
                  <a:cubicBezTo>
                    <a:pt x="6251" y="17629"/>
                    <a:pt x="6323" y="18213"/>
                    <a:pt x="6454" y="18784"/>
                  </a:cubicBezTo>
                  <a:cubicBezTo>
                    <a:pt x="6394" y="18772"/>
                    <a:pt x="6346" y="18749"/>
                    <a:pt x="6299" y="18713"/>
                  </a:cubicBezTo>
                  <a:lnTo>
                    <a:pt x="6299" y="18725"/>
                  </a:lnTo>
                  <a:cubicBezTo>
                    <a:pt x="6061" y="18570"/>
                    <a:pt x="5846" y="18380"/>
                    <a:pt x="5668" y="18153"/>
                  </a:cubicBezTo>
                  <a:cubicBezTo>
                    <a:pt x="5406" y="17891"/>
                    <a:pt x="5203" y="17582"/>
                    <a:pt x="5049" y="17248"/>
                  </a:cubicBezTo>
                  <a:cubicBezTo>
                    <a:pt x="4715" y="16379"/>
                    <a:pt x="4691" y="15201"/>
                    <a:pt x="5144" y="14379"/>
                  </a:cubicBezTo>
                  <a:cubicBezTo>
                    <a:pt x="5223" y="14229"/>
                    <a:pt x="5329" y="14078"/>
                    <a:pt x="5446" y="14078"/>
                  </a:cubicBezTo>
                  <a:close/>
                  <a:moveTo>
                    <a:pt x="7820" y="0"/>
                  </a:moveTo>
                  <a:cubicBezTo>
                    <a:pt x="7383" y="0"/>
                    <a:pt x="6931" y="39"/>
                    <a:pt x="6620" y="163"/>
                  </a:cubicBezTo>
                  <a:cubicBezTo>
                    <a:pt x="5965" y="425"/>
                    <a:pt x="5346" y="854"/>
                    <a:pt x="5037" y="1520"/>
                  </a:cubicBezTo>
                  <a:cubicBezTo>
                    <a:pt x="4715" y="2175"/>
                    <a:pt x="4811" y="2854"/>
                    <a:pt x="4942" y="3532"/>
                  </a:cubicBezTo>
                  <a:cubicBezTo>
                    <a:pt x="5049" y="4092"/>
                    <a:pt x="5251" y="4925"/>
                    <a:pt x="4942" y="5485"/>
                  </a:cubicBezTo>
                  <a:cubicBezTo>
                    <a:pt x="4930" y="5509"/>
                    <a:pt x="4918" y="5533"/>
                    <a:pt x="4906" y="5545"/>
                  </a:cubicBezTo>
                  <a:cubicBezTo>
                    <a:pt x="4810" y="5640"/>
                    <a:pt x="4716" y="5680"/>
                    <a:pt x="4628" y="5680"/>
                  </a:cubicBezTo>
                  <a:cubicBezTo>
                    <a:pt x="4419" y="5680"/>
                    <a:pt x="4246" y="5457"/>
                    <a:pt x="4180" y="5223"/>
                  </a:cubicBezTo>
                  <a:cubicBezTo>
                    <a:pt x="4096" y="4914"/>
                    <a:pt x="4072" y="4592"/>
                    <a:pt x="4108" y="4271"/>
                  </a:cubicBezTo>
                  <a:cubicBezTo>
                    <a:pt x="4108" y="3961"/>
                    <a:pt x="4144" y="3652"/>
                    <a:pt x="4227" y="3354"/>
                  </a:cubicBezTo>
                  <a:cubicBezTo>
                    <a:pt x="4346" y="2961"/>
                    <a:pt x="4572" y="2604"/>
                    <a:pt x="4703" y="2199"/>
                  </a:cubicBezTo>
                  <a:cubicBezTo>
                    <a:pt x="4704" y="2197"/>
                    <a:pt x="4703" y="2196"/>
                    <a:pt x="4699" y="2196"/>
                  </a:cubicBezTo>
                  <a:cubicBezTo>
                    <a:pt x="4608" y="2196"/>
                    <a:pt x="3118" y="2909"/>
                    <a:pt x="2775" y="3699"/>
                  </a:cubicBezTo>
                  <a:cubicBezTo>
                    <a:pt x="2405" y="4521"/>
                    <a:pt x="2120" y="5390"/>
                    <a:pt x="2120" y="6283"/>
                  </a:cubicBezTo>
                  <a:cubicBezTo>
                    <a:pt x="2120" y="6866"/>
                    <a:pt x="2167" y="7247"/>
                    <a:pt x="2501" y="7700"/>
                  </a:cubicBezTo>
                  <a:cubicBezTo>
                    <a:pt x="2703" y="7985"/>
                    <a:pt x="2953" y="8247"/>
                    <a:pt x="3239" y="8462"/>
                  </a:cubicBezTo>
                  <a:cubicBezTo>
                    <a:pt x="3891" y="8874"/>
                    <a:pt x="3454" y="9429"/>
                    <a:pt x="2415" y="9429"/>
                  </a:cubicBezTo>
                  <a:cubicBezTo>
                    <a:pt x="2373" y="9429"/>
                    <a:pt x="2330" y="9428"/>
                    <a:pt x="2286" y="9426"/>
                  </a:cubicBezTo>
                  <a:cubicBezTo>
                    <a:pt x="2269" y="9425"/>
                    <a:pt x="2251" y="9425"/>
                    <a:pt x="2233" y="9425"/>
                  </a:cubicBezTo>
                  <a:cubicBezTo>
                    <a:pt x="1487" y="9425"/>
                    <a:pt x="945" y="10156"/>
                    <a:pt x="596" y="10807"/>
                  </a:cubicBezTo>
                  <a:cubicBezTo>
                    <a:pt x="215" y="11522"/>
                    <a:pt x="0" y="12724"/>
                    <a:pt x="179" y="13510"/>
                  </a:cubicBezTo>
                  <a:cubicBezTo>
                    <a:pt x="346" y="14236"/>
                    <a:pt x="1358" y="15963"/>
                    <a:pt x="1917" y="16272"/>
                  </a:cubicBezTo>
                  <a:cubicBezTo>
                    <a:pt x="1858" y="15570"/>
                    <a:pt x="1763" y="14010"/>
                    <a:pt x="2346" y="13129"/>
                  </a:cubicBezTo>
                  <a:cubicBezTo>
                    <a:pt x="2691" y="12593"/>
                    <a:pt x="3215" y="12212"/>
                    <a:pt x="3834" y="12057"/>
                  </a:cubicBezTo>
                  <a:lnTo>
                    <a:pt x="3834" y="12057"/>
                  </a:lnTo>
                  <a:cubicBezTo>
                    <a:pt x="3215" y="12879"/>
                    <a:pt x="2953" y="13903"/>
                    <a:pt x="2644" y="14855"/>
                  </a:cubicBezTo>
                  <a:cubicBezTo>
                    <a:pt x="2417" y="15593"/>
                    <a:pt x="2215" y="16391"/>
                    <a:pt x="2465" y="17141"/>
                  </a:cubicBezTo>
                  <a:cubicBezTo>
                    <a:pt x="2715" y="17891"/>
                    <a:pt x="3418" y="18344"/>
                    <a:pt x="4132" y="18630"/>
                  </a:cubicBezTo>
                  <a:cubicBezTo>
                    <a:pt x="4549" y="18784"/>
                    <a:pt x="5001" y="18903"/>
                    <a:pt x="5442" y="18951"/>
                  </a:cubicBezTo>
                  <a:cubicBezTo>
                    <a:pt x="5568" y="18973"/>
                    <a:pt x="5696" y="18983"/>
                    <a:pt x="5825" y="18983"/>
                  </a:cubicBezTo>
                  <a:cubicBezTo>
                    <a:pt x="6046" y="18983"/>
                    <a:pt x="6266" y="18952"/>
                    <a:pt x="6477" y="18891"/>
                  </a:cubicBezTo>
                  <a:cubicBezTo>
                    <a:pt x="6585" y="19284"/>
                    <a:pt x="6775" y="19653"/>
                    <a:pt x="7037" y="19975"/>
                  </a:cubicBezTo>
                  <a:cubicBezTo>
                    <a:pt x="7490" y="20543"/>
                    <a:pt x="8110" y="20670"/>
                    <a:pt x="8762" y="20670"/>
                  </a:cubicBezTo>
                  <a:cubicBezTo>
                    <a:pt x="9122" y="20670"/>
                    <a:pt x="9491" y="20631"/>
                    <a:pt x="9847" y="20606"/>
                  </a:cubicBezTo>
                  <a:cubicBezTo>
                    <a:pt x="9978" y="20594"/>
                    <a:pt x="10657" y="20463"/>
                    <a:pt x="10537" y="20392"/>
                  </a:cubicBezTo>
                  <a:cubicBezTo>
                    <a:pt x="10109" y="20106"/>
                    <a:pt x="9775" y="19701"/>
                    <a:pt x="9561" y="19237"/>
                  </a:cubicBezTo>
                  <a:cubicBezTo>
                    <a:pt x="9359" y="18784"/>
                    <a:pt x="9085" y="18213"/>
                    <a:pt x="8918" y="17760"/>
                  </a:cubicBezTo>
                  <a:cubicBezTo>
                    <a:pt x="8585" y="16867"/>
                    <a:pt x="8299" y="15963"/>
                    <a:pt x="8061" y="15046"/>
                  </a:cubicBezTo>
                  <a:cubicBezTo>
                    <a:pt x="7954" y="14641"/>
                    <a:pt x="7882" y="14141"/>
                    <a:pt x="8061" y="13748"/>
                  </a:cubicBezTo>
                  <a:cubicBezTo>
                    <a:pt x="8098" y="13669"/>
                    <a:pt x="8145" y="13639"/>
                    <a:pt x="8193" y="13639"/>
                  </a:cubicBezTo>
                  <a:cubicBezTo>
                    <a:pt x="8284" y="13639"/>
                    <a:pt x="8384" y="13742"/>
                    <a:pt x="8454" y="13819"/>
                  </a:cubicBezTo>
                  <a:cubicBezTo>
                    <a:pt x="8835" y="14260"/>
                    <a:pt x="9085" y="14855"/>
                    <a:pt x="9311" y="15391"/>
                  </a:cubicBezTo>
                  <a:cubicBezTo>
                    <a:pt x="9811" y="16558"/>
                    <a:pt x="10145" y="17820"/>
                    <a:pt x="10871" y="18868"/>
                  </a:cubicBezTo>
                  <a:cubicBezTo>
                    <a:pt x="11244" y="19422"/>
                    <a:pt x="11746" y="19944"/>
                    <a:pt x="12418" y="19944"/>
                  </a:cubicBezTo>
                  <a:cubicBezTo>
                    <a:pt x="12453" y="19944"/>
                    <a:pt x="12489" y="19942"/>
                    <a:pt x="12526" y="19939"/>
                  </a:cubicBezTo>
                  <a:cubicBezTo>
                    <a:pt x="13073" y="19892"/>
                    <a:pt x="14657" y="19403"/>
                    <a:pt x="14657" y="19403"/>
                  </a:cubicBezTo>
                  <a:cubicBezTo>
                    <a:pt x="14597" y="19332"/>
                    <a:pt x="14526" y="19272"/>
                    <a:pt x="14443" y="19237"/>
                  </a:cubicBezTo>
                  <a:lnTo>
                    <a:pt x="14443" y="19225"/>
                  </a:lnTo>
                  <a:cubicBezTo>
                    <a:pt x="14181" y="19058"/>
                    <a:pt x="13812" y="18618"/>
                    <a:pt x="13609" y="18427"/>
                  </a:cubicBezTo>
                  <a:cubicBezTo>
                    <a:pt x="13181" y="18034"/>
                    <a:pt x="12657" y="17201"/>
                    <a:pt x="12442" y="16903"/>
                  </a:cubicBezTo>
                  <a:cubicBezTo>
                    <a:pt x="11811" y="16010"/>
                    <a:pt x="11788" y="15677"/>
                    <a:pt x="11299" y="14689"/>
                  </a:cubicBezTo>
                  <a:cubicBezTo>
                    <a:pt x="11097" y="14260"/>
                    <a:pt x="11085" y="13903"/>
                    <a:pt x="11002" y="13438"/>
                  </a:cubicBezTo>
                  <a:cubicBezTo>
                    <a:pt x="10954" y="13224"/>
                    <a:pt x="10978" y="12998"/>
                    <a:pt x="11073" y="12807"/>
                  </a:cubicBezTo>
                  <a:cubicBezTo>
                    <a:pt x="11125" y="12717"/>
                    <a:pt x="11202" y="12684"/>
                    <a:pt x="11286" y="12684"/>
                  </a:cubicBezTo>
                  <a:cubicBezTo>
                    <a:pt x="11411" y="12684"/>
                    <a:pt x="11552" y="12760"/>
                    <a:pt x="11645" y="12831"/>
                  </a:cubicBezTo>
                  <a:cubicBezTo>
                    <a:pt x="11954" y="13046"/>
                    <a:pt x="12181" y="13391"/>
                    <a:pt x="12395" y="13688"/>
                  </a:cubicBezTo>
                  <a:cubicBezTo>
                    <a:pt x="12716" y="14153"/>
                    <a:pt x="12978" y="14629"/>
                    <a:pt x="13216" y="15141"/>
                  </a:cubicBezTo>
                  <a:cubicBezTo>
                    <a:pt x="13443" y="15617"/>
                    <a:pt x="13705" y="16094"/>
                    <a:pt x="14002" y="16546"/>
                  </a:cubicBezTo>
                  <a:cubicBezTo>
                    <a:pt x="14300" y="16963"/>
                    <a:pt x="14657" y="17344"/>
                    <a:pt x="15050" y="17677"/>
                  </a:cubicBezTo>
                  <a:cubicBezTo>
                    <a:pt x="15563" y="18104"/>
                    <a:pt x="16192" y="18446"/>
                    <a:pt x="16841" y="18446"/>
                  </a:cubicBezTo>
                  <a:cubicBezTo>
                    <a:pt x="17096" y="18446"/>
                    <a:pt x="17355" y="18393"/>
                    <a:pt x="17610" y="18272"/>
                  </a:cubicBezTo>
                  <a:cubicBezTo>
                    <a:pt x="17657" y="18237"/>
                    <a:pt x="17693" y="18201"/>
                    <a:pt x="17741" y="18165"/>
                  </a:cubicBezTo>
                  <a:cubicBezTo>
                    <a:pt x="17776" y="18129"/>
                    <a:pt x="18181" y="17737"/>
                    <a:pt x="18348" y="17546"/>
                  </a:cubicBezTo>
                  <a:lnTo>
                    <a:pt x="18431" y="17451"/>
                  </a:lnTo>
                  <a:lnTo>
                    <a:pt x="18312" y="17403"/>
                  </a:lnTo>
                  <a:cubicBezTo>
                    <a:pt x="18038" y="17260"/>
                    <a:pt x="17765" y="17106"/>
                    <a:pt x="17503" y="16939"/>
                  </a:cubicBezTo>
                  <a:cubicBezTo>
                    <a:pt x="16943" y="16594"/>
                    <a:pt x="16407" y="16201"/>
                    <a:pt x="15907" y="15748"/>
                  </a:cubicBezTo>
                  <a:cubicBezTo>
                    <a:pt x="15669" y="15510"/>
                    <a:pt x="15371" y="15224"/>
                    <a:pt x="15217" y="14891"/>
                  </a:cubicBezTo>
                  <a:cubicBezTo>
                    <a:pt x="15109" y="14641"/>
                    <a:pt x="15074" y="14260"/>
                    <a:pt x="15383" y="14129"/>
                  </a:cubicBezTo>
                  <a:cubicBezTo>
                    <a:pt x="15444" y="14103"/>
                    <a:pt x="15507" y="14092"/>
                    <a:pt x="15571" y="14092"/>
                  </a:cubicBezTo>
                  <a:cubicBezTo>
                    <a:pt x="15799" y="14092"/>
                    <a:pt x="16040" y="14232"/>
                    <a:pt x="16217" y="14343"/>
                  </a:cubicBezTo>
                  <a:cubicBezTo>
                    <a:pt x="16514" y="14534"/>
                    <a:pt x="16800" y="14748"/>
                    <a:pt x="17062" y="14986"/>
                  </a:cubicBezTo>
                  <a:cubicBezTo>
                    <a:pt x="17654" y="15490"/>
                    <a:pt x="18216" y="16388"/>
                    <a:pt x="18942" y="16388"/>
                  </a:cubicBezTo>
                  <a:cubicBezTo>
                    <a:pt x="19005" y="16388"/>
                    <a:pt x="19069" y="16382"/>
                    <a:pt x="19134" y="16367"/>
                  </a:cubicBezTo>
                  <a:cubicBezTo>
                    <a:pt x="19610" y="16272"/>
                    <a:pt x="19705" y="15927"/>
                    <a:pt x="20229" y="15582"/>
                  </a:cubicBezTo>
                  <a:cubicBezTo>
                    <a:pt x="20610" y="15332"/>
                    <a:pt x="21003" y="15105"/>
                    <a:pt x="21420" y="14915"/>
                  </a:cubicBezTo>
                  <a:cubicBezTo>
                    <a:pt x="21253" y="14546"/>
                    <a:pt x="21110" y="14153"/>
                    <a:pt x="21027" y="13760"/>
                  </a:cubicBezTo>
                  <a:cubicBezTo>
                    <a:pt x="20932" y="13284"/>
                    <a:pt x="21039" y="12819"/>
                    <a:pt x="20658" y="12629"/>
                  </a:cubicBezTo>
                  <a:cubicBezTo>
                    <a:pt x="20503" y="12557"/>
                    <a:pt x="20348" y="12498"/>
                    <a:pt x="20182" y="12474"/>
                  </a:cubicBezTo>
                  <a:cubicBezTo>
                    <a:pt x="19994" y="12439"/>
                    <a:pt x="19803" y="12421"/>
                    <a:pt x="19610" y="12421"/>
                  </a:cubicBezTo>
                  <a:cubicBezTo>
                    <a:pt x="19472" y="12421"/>
                    <a:pt x="19332" y="12430"/>
                    <a:pt x="19193" y="12450"/>
                  </a:cubicBezTo>
                  <a:cubicBezTo>
                    <a:pt x="18830" y="12503"/>
                    <a:pt x="18529" y="12547"/>
                    <a:pt x="18207" y="12547"/>
                  </a:cubicBezTo>
                  <a:cubicBezTo>
                    <a:pt x="18024" y="12547"/>
                    <a:pt x="17834" y="12532"/>
                    <a:pt x="17622" y="12498"/>
                  </a:cubicBezTo>
                  <a:cubicBezTo>
                    <a:pt x="17515" y="12486"/>
                    <a:pt x="17276" y="12319"/>
                    <a:pt x="17300" y="12224"/>
                  </a:cubicBezTo>
                  <a:cubicBezTo>
                    <a:pt x="17467" y="11605"/>
                    <a:pt x="18407" y="11569"/>
                    <a:pt x="18919" y="11557"/>
                  </a:cubicBezTo>
                  <a:cubicBezTo>
                    <a:pt x="18976" y="11556"/>
                    <a:pt x="19033" y="11555"/>
                    <a:pt x="19089" y="11555"/>
                  </a:cubicBezTo>
                  <a:cubicBezTo>
                    <a:pt x="19604" y="11555"/>
                    <a:pt x="20117" y="11605"/>
                    <a:pt x="20610" y="11712"/>
                  </a:cubicBezTo>
                  <a:lnTo>
                    <a:pt x="20753" y="11748"/>
                  </a:lnTo>
                  <a:cubicBezTo>
                    <a:pt x="20693" y="11438"/>
                    <a:pt x="20574" y="11141"/>
                    <a:pt x="20408" y="10890"/>
                  </a:cubicBezTo>
                  <a:cubicBezTo>
                    <a:pt x="20040" y="10373"/>
                    <a:pt x="19323" y="10247"/>
                    <a:pt x="18702" y="10247"/>
                  </a:cubicBezTo>
                  <a:cubicBezTo>
                    <a:pt x="18579" y="10247"/>
                    <a:pt x="18460" y="10252"/>
                    <a:pt x="18348" y="10259"/>
                  </a:cubicBezTo>
                  <a:cubicBezTo>
                    <a:pt x="17300" y="10319"/>
                    <a:pt x="16360" y="10831"/>
                    <a:pt x="15348" y="10974"/>
                  </a:cubicBezTo>
                  <a:cubicBezTo>
                    <a:pt x="15186" y="10997"/>
                    <a:pt x="15025" y="11010"/>
                    <a:pt x="14863" y="11010"/>
                  </a:cubicBezTo>
                  <a:cubicBezTo>
                    <a:pt x="14775" y="11010"/>
                    <a:pt x="14686" y="11006"/>
                    <a:pt x="14597" y="10998"/>
                  </a:cubicBezTo>
                  <a:cubicBezTo>
                    <a:pt x="14478" y="10998"/>
                    <a:pt x="14359" y="10938"/>
                    <a:pt x="14288" y="10843"/>
                  </a:cubicBezTo>
                  <a:cubicBezTo>
                    <a:pt x="14216" y="10736"/>
                    <a:pt x="14300" y="10557"/>
                    <a:pt x="14371" y="10474"/>
                  </a:cubicBezTo>
                  <a:cubicBezTo>
                    <a:pt x="14693" y="10117"/>
                    <a:pt x="15312" y="10057"/>
                    <a:pt x="15740" y="9914"/>
                  </a:cubicBezTo>
                  <a:cubicBezTo>
                    <a:pt x="16836" y="9569"/>
                    <a:pt x="17860" y="9021"/>
                    <a:pt x="18991" y="8771"/>
                  </a:cubicBezTo>
                  <a:cubicBezTo>
                    <a:pt x="19146" y="8735"/>
                    <a:pt x="19300" y="8700"/>
                    <a:pt x="19467" y="8688"/>
                  </a:cubicBezTo>
                  <a:cubicBezTo>
                    <a:pt x="19537" y="8670"/>
                    <a:pt x="19613" y="8659"/>
                    <a:pt x="19691" y="8659"/>
                  </a:cubicBezTo>
                  <a:cubicBezTo>
                    <a:pt x="19719" y="8659"/>
                    <a:pt x="19748" y="8661"/>
                    <a:pt x="19777" y="8664"/>
                  </a:cubicBezTo>
                  <a:cubicBezTo>
                    <a:pt x="19805" y="8669"/>
                    <a:pt x="19827" y="8671"/>
                    <a:pt x="19846" y="8671"/>
                  </a:cubicBezTo>
                  <a:cubicBezTo>
                    <a:pt x="20015" y="8671"/>
                    <a:pt x="19804" y="8487"/>
                    <a:pt x="19729" y="8390"/>
                  </a:cubicBezTo>
                  <a:cubicBezTo>
                    <a:pt x="19670" y="8295"/>
                    <a:pt x="19634" y="8200"/>
                    <a:pt x="19586" y="8116"/>
                  </a:cubicBezTo>
                  <a:cubicBezTo>
                    <a:pt x="19455" y="7890"/>
                    <a:pt x="19336" y="7652"/>
                    <a:pt x="19193" y="7438"/>
                  </a:cubicBezTo>
                  <a:cubicBezTo>
                    <a:pt x="18979" y="7081"/>
                    <a:pt x="18646" y="6819"/>
                    <a:pt x="18265" y="6664"/>
                  </a:cubicBezTo>
                  <a:cubicBezTo>
                    <a:pt x="18053" y="6589"/>
                    <a:pt x="17837" y="6557"/>
                    <a:pt x="17619" y="6557"/>
                  </a:cubicBezTo>
                  <a:cubicBezTo>
                    <a:pt x="16904" y="6557"/>
                    <a:pt x="16176" y="6904"/>
                    <a:pt x="15574" y="7223"/>
                  </a:cubicBezTo>
                  <a:cubicBezTo>
                    <a:pt x="14990" y="7533"/>
                    <a:pt x="14467" y="7902"/>
                    <a:pt x="13931" y="8271"/>
                  </a:cubicBezTo>
                  <a:cubicBezTo>
                    <a:pt x="13359" y="8652"/>
                    <a:pt x="12752" y="9069"/>
                    <a:pt x="12085" y="9247"/>
                  </a:cubicBezTo>
                  <a:cubicBezTo>
                    <a:pt x="12007" y="9270"/>
                    <a:pt x="11907" y="9292"/>
                    <a:pt x="11811" y="9292"/>
                  </a:cubicBezTo>
                  <a:cubicBezTo>
                    <a:pt x="11703" y="9292"/>
                    <a:pt x="11601" y="9264"/>
                    <a:pt x="11538" y="9176"/>
                  </a:cubicBezTo>
                  <a:cubicBezTo>
                    <a:pt x="11383" y="8950"/>
                    <a:pt x="11490" y="8688"/>
                    <a:pt x="11633" y="8497"/>
                  </a:cubicBezTo>
                  <a:cubicBezTo>
                    <a:pt x="12002" y="7938"/>
                    <a:pt x="12692" y="7581"/>
                    <a:pt x="13264" y="7283"/>
                  </a:cubicBezTo>
                  <a:cubicBezTo>
                    <a:pt x="13835" y="6973"/>
                    <a:pt x="14478" y="6723"/>
                    <a:pt x="15086" y="6461"/>
                  </a:cubicBezTo>
                  <a:cubicBezTo>
                    <a:pt x="15894" y="6113"/>
                    <a:pt x="16739" y="5792"/>
                    <a:pt x="17618" y="5792"/>
                  </a:cubicBezTo>
                  <a:cubicBezTo>
                    <a:pt x="17761" y="5792"/>
                    <a:pt x="17905" y="5800"/>
                    <a:pt x="18050" y="5818"/>
                  </a:cubicBezTo>
                  <a:cubicBezTo>
                    <a:pt x="18062" y="5830"/>
                    <a:pt x="18074" y="5830"/>
                    <a:pt x="18086" y="5830"/>
                  </a:cubicBezTo>
                  <a:lnTo>
                    <a:pt x="18157" y="5830"/>
                  </a:lnTo>
                  <a:cubicBezTo>
                    <a:pt x="18312" y="5830"/>
                    <a:pt x="18479" y="5854"/>
                    <a:pt x="18634" y="5902"/>
                  </a:cubicBezTo>
                  <a:cubicBezTo>
                    <a:pt x="18634" y="5902"/>
                    <a:pt x="18634" y="5902"/>
                    <a:pt x="18634" y="5902"/>
                  </a:cubicBezTo>
                  <a:cubicBezTo>
                    <a:pt x="18676" y="5902"/>
                    <a:pt x="17774" y="3959"/>
                    <a:pt x="16967" y="3330"/>
                  </a:cubicBezTo>
                  <a:cubicBezTo>
                    <a:pt x="16536" y="2991"/>
                    <a:pt x="16014" y="2816"/>
                    <a:pt x="15486" y="2816"/>
                  </a:cubicBezTo>
                  <a:cubicBezTo>
                    <a:pt x="15123" y="2816"/>
                    <a:pt x="14758" y="2898"/>
                    <a:pt x="14419" y="3068"/>
                  </a:cubicBezTo>
                  <a:cubicBezTo>
                    <a:pt x="13597" y="3449"/>
                    <a:pt x="12931" y="4128"/>
                    <a:pt x="12288" y="4747"/>
                  </a:cubicBezTo>
                  <a:cubicBezTo>
                    <a:pt x="11978" y="5045"/>
                    <a:pt x="11633" y="5318"/>
                    <a:pt x="11299" y="5604"/>
                  </a:cubicBezTo>
                  <a:cubicBezTo>
                    <a:pt x="10930" y="5914"/>
                    <a:pt x="10561" y="6247"/>
                    <a:pt x="10097" y="6414"/>
                  </a:cubicBezTo>
                  <a:cubicBezTo>
                    <a:pt x="9994" y="6448"/>
                    <a:pt x="9897" y="6501"/>
                    <a:pt x="9779" y="6501"/>
                  </a:cubicBezTo>
                  <a:cubicBezTo>
                    <a:pt x="9734" y="6501"/>
                    <a:pt x="9686" y="6493"/>
                    <a:pt x="9633" y="6473"/>
                  </a:cubicBezTo>
                  <a:lnTo>
                    <a:pt x="9621" y="6473"/>
                  </a:lnTo>
                  <a:cubicBezTo>
                    <a:pt x="9573" y="6426"/>
                    <a:pt x="9549" y="6354"/>
                    <a:pt x="9585" y="6295"/>
                  </a:cubicBezTo>
                  <a:cubicBezTo>
                    <a:pt x="9597" y="6247"/>
                    <a:pt x="9621" y="6188"/>
                    <a:pt x="9656" y="6152"/>
                  </a:cubicBezTo>
                  <a:cubicBezTo>
                    <a:pt x="9775" y="5985"/>
                    <a:pt x="9906" y="5842"/>
                    <a:pt x="10049" y="5711"/>
                  </a:cubicBezTo>
                  <a:cubicBezTo>
                    <a:pt x="10430" y="5342"/>
                    <a:pt x="10799" y="4973"/>
                    <a:pt x="11133" y="4580"/>
                  </a:cubicBezTo>
                  <a:cubicBezTo>
                    <a:pt x="11538" y="4092"/>
                    <a:pt x="11978" y="3640"/>
                    <a:pt x="12442" y="3211"/>
                  </a:cubicBezTo>
                  <a:cubicBezTo>
                    <a:pt x="12839" y="2877"/>
                    <a:pt x="13326" y="2534"/>
                    <a:pt x="13857" y="2534"/>
                  </a:cubicBezTo>
                  <a:cubicBezTo>
                    <a:pt x="13932" y="2534"/>
                    <a:pt x="14009" y="2541"/>
                    <a:pt x="14086" y="2556"/>
                  </a:cubicBezTo>
                  <a:cubicBezTo>
                    <a:pt x="14109" y="2556"/>
                    <a:pt x="13085" y="842"/>
                    <a:pt x="12181" y="604"/>
                  </a:cubicBezTo>
                  <a:cubicBezTo>
                    <a:pt x="12002" y="559"/>
                    <a:pt x="11825" y="538"/>
                    <a:pt x="11652" y="538"/>
                  </a:cubicBezTo>
                  <a:cubicBezTo>
                    <a:pt x="10950" y="538"/>
                    <a:pt x="10305" y="883"/>
                    <a:pt x="9799" y="1389"/>
                  </a:cubicBezTo>
                  <a:cubicBezTo>
                    <a:pt x="9228" y="1985"/>
                    <a:pt x="8930" y="2711"/>
                    <a:pt x="8668" y="3473"/>
                  </a:cubicBezTo>
                  <a:cubicBezTo>
                    <a:pt x="8537" y="3902"/>
                    <a:pt x="8371" y="4306"/>
                    <a:pt x="8180" y="4711"/>
                  </a:cubicBezTo>
                  <a:cubicBezTo>
                    <a:pt x="8013" y="5021"/>
                    <a:pt x="7799" y="5366"/>
                    <a:pt x="7442" y="5485"/>
                  </a:cubicBezTo>
                  <a:cubicBezTo>
                    <a:pt x="7392" y="5503"/>
                    <a:pt x="7346" y="5511"/>
                    <a:pt x="7305" y="5511"/>
                  </a:cubicBezTo>
                  <a:cubicBezTo>
                    <a:pt x="6699" y="5511"/>
                    <a:pt x="7004" y="3737"/>
                    <a:pt x="7049" y="3425"/>
                  </a:cubicBezTo>
                  <a:cubicBezTo>
                    <a:pt x="7132" y="2854"/>
                    <a:pt x="7287" y="2306"/>
                    <a:pt x="7513" y="1794"/>
                  </a:cubicBezTo>
                  <a:cubicBezTo>
                    <a:pt x="7870" y="1044"/>
                    <a:pt x="8466" y="532"/>
                    <a:pt x="9156" y="115"/>
                  </a:cubicBezTo>
                  <a:cubicBezTo>
                    <a:pt x="9178" y="101"/>
                    <a:pt x="8519" y="0"/>
                    <a:pt x="7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2"/>
            <p:cNvSpPr/>
            <p:nvPr/>
          </p:nvSpPr>
          <p:spPr>
            <a:xfrm>
              <a:off x="3725461" y="3677005"/>
              <a:ext cx="776094" cy="400382"/>
            </a:xfrm>
            <a:custGeom>
              <a:avLst/>
              <a:gdLst/>
              <a:ahLst/>
              <a:cxnLst/>
              <a:rect l="l" t="t" r="r" b="b"/>
              <a:pathLst>
                <a:path w="20888" h="10776" extrusionOk="0">
                  <a:moveTo>
                    <a:pt x="11530" y="0"/>
                  </a:moveTo>
                  <a:cubicBezTo>
                    <a:pt x="11077" y="477"/>
                    <a:pt x="10994" y="489"/>
                    <a:pt x="10613" y="977"/>
                  </a:cubicBezTo>
                  <a:cubicBezTo>
                    <a:pt x="10553" y="1036"/>
                    <a:pt x="10137" y="1751"/>
                    <a:pt x="10077" y="1786"/>
                  </a:cubicBezTo>
                  <a:cubicBezTo>
                    <a:pt x="9851" y="2227"/>
                    <a:pt x="9708" y="2548"/>
                    <a:pt x="9517" y="3001"/>
                  </a:cubicBezTo>
                  <a:cubicBezTo>
                    <a:pt x="9315" y="3489"/>
                    <a:pt x="9125" y="3977"/>
                    <a:pt x="8922" y="4465"/>
                  </a:cubicBezTo>
                  <a:cubicBezTo>
                    <a:pt x="8732" y="4894"/>
                    <a:pt x="8470" y="5287"/>
                    <a:pt x="8279" y="5703"/>
                  </a:cubicBezTo>
                  <a:cubicBezTo>
                    <a:pt x="7970" y="5608"/>
                    <a:pt x="7672" y="5513"/>
                    <a:pt x="7362" y="5430"/>
                  </a:cubicBezTo>
                  <a:cubicBezTo>
                    <a:pt x="7601" y="4930"/>
                    <a:pt x="7636" y="4287"/>
                    <a:pt x="7672" y="3775"/>
                  </a:cubicBezTo>
                  <a:cubicBezTo>
                    <a:pt x="7708" y="3072"/>
                    <a:pt x="7708" y="2382"/>
                    <a:pt x="7648" y="1691"/>
                  </a:cubicBezTo>
                  <a:cubicBezTo>
                    <a:pt x="7636" y="1524"/>
                    <a:pt x="7624" y="1358"/>
                    <a:pt x="7612" y="1191"/>
                  </a:cubicBezTo>
                  <a:cubicBezTo>
                    <a:pt x="7601" y="1227"/>
                    <a:pt x="7589" y="1274"/>
                    <a:pt x="7577" y="1310"/>
                  </a:cubicBezTo>
                  <a:cubicBezTo>
                    <a:pt x="7398" y="1941"/>
                    <a:pt x="7279" y="2584"/>
                    <a:pt x="7231" y="3239"/>
                  </a:cubicBezTo>
                  <a:cubicBezTo>
                    <a:pt x="7231" y="3632"/>
                    <a:pt x="7208" y="4025"/>
                    <a:pt x="7160" y="4406"/>
                  </a:cubicBezTo>
                  <a:cubicBezTo>
                    <a:pt x="7124" y="4727"/>
                    <a:pt x="7041" y="5025"/>
                    <a:pt x="7029" y="5334"/>
                  </a:cubicBezTo>
                  <a:cubicBezTo>
                    <a:pt x="6839" y="5287"/>
                    <a:pt x="6660" y="5239"/>
                    <a:pt x="6481" y="5191"/>
                  </a:cubicBezTo>
                  <a:cubicBezTo>
                    <a:pt x="6315" y="4382"/>
                    <a:pt x="5803" y="3620"/>
                    <a:pt x="5469" y="2870"/>
                  </a:cubicBezTo>
                  <a:cubicBezTo>
                    <a:pt x="5386" y="2691"/>
                    <a:pt x="5303" y="2501"/>
                    <a:pt x="5231" y="2310"/>
                  </a:cubicBezTo>
                  <a:lnTo>
                    <a:pt x="5231" y="2310"/>
                  </a:lnTo>
                  <a:cubicBezTo>
                    <a:pt x="5160" y="2513"/>
                    <a:pt x="5374" y="3441"/>
                    <a:pt x="5541" y="3751"/>
                  </a:cubicBezTo>
                  <a:cubicBezTo>
                    <a:pt x="5755" y="4156"/>
                    <a:pt x="5898" y="4703"/>
                    <a:pt x="6088" y="5108"/>
                  </a:cubicBezTo>
                  <a:cubicBezTo>
                    <a:pt x="4422" y="4727"/>
                    <a:pt x="1957" y="3822"/>
                    <a:pt x="493" y="2941"/>
                  </a:cubicBezTo>
                  <a:cubicBezTo>
                    <a:pt x="449" y="2915"/>
                    <a:pt x="405" y="2904"/>
                    <a:pt x="363" y="2904"/>
                  </a:cubicBezTo>
                  <a:cubicBezTo>
                    <a:pt x="154" y="2904"/>
                    <a:pt x="0" y="3185"/>
                    <a:pt x="219" y="3334"/>
                  </a:cubicBezTo>
                  <a:cubicBezTo>
                    <a:pt x="1540" y="4263"/>
                    <a:pt x="4029" y="5120"/>
                    <a:pt x="5588" y="5489"/>
                  </a:cubicBezTo>
                  <a:cubicBezTo>
                    <a:pt x="5791" y="5537"/>
                    <a:pt x="5981" y="5584"/>
                    <a:pt x="6184" y="5632"/>
                  </a:cubicBezTo>
                  <a:cubicBezTo>
                    <a:pt x="5827" y="6299"/>
                    <a:pt x="4410" y="7311"/>
                    <a:pt x="4291" y="7430"/>
                  </a:cubicBezTo>
                  <a:lnTo>
                    <a:pt x="4124" y="7620"/>
                  </a:lnTo>
                  <a:cubicBezTo>
                    <a:pt x="4422" y="7489"/>
                    <a:pt x="5874" y="6751"/>
                    <a:pt x="6529" y="5751"/>
                  </a:cubicBezTo>
                  <a:cubicBezTo>
                    <a:pt x="6696" y="5787"/>
                    <a:pt x="6767" y="5787"/>
                    <a:pt x="6934" y="5834"/>
                  </a:cubicBezTo>
                  <a:cubicBezTo>
                    <a:pt x="7017" y="6120"/>
                    <a:pt x="7053" y="6430"/>
                    <a:pt x="7041" y="6739"/>
                  </a:cubicBezTo>
                  <a:cubicBezTo>
                    <a:pt x="6981" y="7204"/>
                    <a:pt x="6874" y="7656"/>
                    <a:pt x="6708" y="8097"/>
                  </a:cubicBezTo>
                  <a:cubicBezTo>
                    <a:pt x="6469" y="8847"/>
                    <a:pt x="5934" y="10406"/>
                    <a:pt x="6077" y="10430"/>
                  </a:cubicBezTo>
                  <a:cubicBezTo>
                    <a:pt x="6267" y="10085"/>
                    <a:pt x="6458" y="9752"/>
                    <a:pt x="6636" y="9394"/>
                  </a:cubicBezTo>
                  <a:cubicBezTo>
                    <a:pt x="6958" y="8740"/>
                    <a:pt x="7196" y="8049"/>
                    <a:pt x="7327" y="7335"/>
                  </a:cubicBezTo>
                  <a:cubicBezTo>
                    <a:pt x="7386" y="6942"/>
                    <a:pt x="7458" y="6382"/>
                    <a:pt x="7327" y="5942"/>
                  </a:cubicBezTo>
                  <a:lnTo>
                    <a:pt x="7327" y="5942"/>
                  </a:lnTo>
                  <a:cubicBezTo>
                    <a:pt x="7660" y="6037"/>
                    <a:pt x="7993" y="6132"/>
                    <a:pt x="8327" y="6239"/>
                  </a:cubicBezTo>
                  <a:cubicBezTo>
                    <a:pt x="8803" y="7668"/>
                    <a:pt x="8875" y="10645"/>
                    <a:pt x="9006" y="10645"/>
                  </a:cubicBezTo>
                  <a:lnTo>
                    <a:pt x="9006" y="10371"/>
                  </a:lnTo>
                  <a:cubicBezTo>
                    <a:pt x="8982" y="9132"/>
                    <a:pt x="9196" y="7549"/>
                    <a:pt x="8696" y="6346"/>
                  </a:cubicBezTo>
                  <a:lnTo>
                    <a:pt x="8696" y="6346"/>
                  </a:lnTo>
                  <a:cubicBezTo>
                    <a:pt x="9256" y="6513"/>
                    <a:pt x="9815" y="6692"/>
                    <a:pt x="10375" y="6858"/>
                  </a:cubicBezTo>
                  <a:cubicBezTo>
                    <a:pt x="10375" y="6870"/>
                    <a:pt x="10387" y="6870"/>
                    <a:pt x="10387" y="6882"/>
                  </a:cubicBezTo>
                  <a:cubicBezTo>
                    <a:pt x="11101" y="8013"/>
                    <a:pt x="12113" y="10597"/>
                    <a:pt x="12268" y="10776"/>
                  </a:cubicBezTo>
                  <a:lnTo>
                    <a:pt x="12232" y="10656"/>
                  </a:lnTo>
                  <a:cubicBezTo>
                    <a:pt x="11970" y="9859"/>
                    <a:pt x="11768" y="9049"/>
                    <a:pt x="11530" y="8251"/>
                  </a:cubicBezTo>
                  <a:cubicBezTo>
                    <a:pt x="11434" y="7823"/>
                    <a:pt x="11268" y="7430"/>
                    <a:pt x="11041" y="7061"/>
                  </a:cubicBezTo>
                  <a:lnTo>
                    <a:pt x="11041" y="7061"/>
                  </a:lnTo>
                  <a:cubicBezTo>
                    <a:pt x="12006" y="7358"/>
                    <a:pt x="13208" y="7835"/>
                    <a:pt x="14173" y="8168"/>
                  </a:cubicBezTo>
                  <a:cubicBezTo>
                    <a:pt x="14732" y="8847"/>
                    <a:pt x="15816" y="10335"/>
                    <a:pt x="15959" y="10406"/>
                  </a:cubicBezTo>
                  <a:cubicBezTo>
                    <a:pt x="15661" y="9740"/>
                    <a:pt x="15328" y="8942"/>
                    <a:pt x="14851" y="8335"/>
                  </a:cubicBezTo>
                  <a:lnTo>
                    <a:pt x="14851" y="8335"/>
                  </a:lnTo>
                  <a:cubicBezTo>
                    <a:pt x="15244" y="8478"/>
                    <a:pt x="15649" y="8620"/>
                    <a:pt x="16030" y="8763"/>
                  </a:cubicBezTo>
                  <a:cubicBezTo>
                    <a:pt x="16899" y="9097"/>
                    <a:pt x="17757" y="9406"/>
                    <a:pt x="18638" y="9692"/>
                  </a:cubicBezTo>
                  <a:cubicBezTo>
                    <a:pt x="19388" y="9918"/>
                    <a:pt x="20043" y="10323"/>
                    <a:pt x="20840" y="10347"/>
                  </a:cubicBezTo>
                  <a:cubicBezTo>
                    <a:pt x="20888" y="10335"/>
                    <a:pt x="20888" y="10264"/>
                    <a:pt x="20840" y="10264"/>
                  </a:cubicBezTo>
                  <a:cubicBezTo>
                    <a:pt x="20019" y="10168"/>
                    <a:pt x="19328" y="9775"/>
                    <a:pt x="18602" y="9382"/>
                  </a:cubicBezTo>
                  <a:cubicBezTo>
                    <a:pt x="18054" y="9097"/>
                    <a:pt x="17483" y="8835"/>
                    <a:pt x="16899" y="8620"/>
                  </a:cubicBezTo>
                  <a:cubicBezTo>
                    <a:pt x="17042" y="8561"/>
                    <a:pt x="17173" y="8478"/>
                    <a:pt x="17316" y="8418"/>
                  </a:cubicBezTo>
                  <a:cubicBezTo>
                    <a:pt x="17685" y="8239"/>
                    <a:pt x="18054" y="8061"/>
                    <a:pt x="18435" y="7882"/>
                  </a:cubicBezTo>
                  <a:lnTo>
                    <a:pt x="18542" y="7835"/>
                  </a:lnTo>
                  <a:cubicBezTo>
                    <a:pt x="18533" y="7823"/>
                    <a:pt x="18505" y="7818"/>
                    <a:pt x="18460" y="7818"/>
                  </a:cubicBezTo>
                  <a:cubicBezTo>
                    <a:pt x="18093" y="7818"/>
                    <a:pt x="16647" y="8179"/>
                    <a:pt x="16233" y="8370"/>
                  </a:cubicBezTo>
                  <a:lnTo>
                    <a:pt x="16173" y="8347"/>
                  </a:lnTo>
                  <a:cubicBezTo>
                    <a:pt x="15292" y="8001"/>
                    <a:pt x="14387" y="7668"/>
                    <a:pt x="13494" y="7347"/>
                  </a:cubicBezTo>
                  <a:cubicBezTo>
                    <a:pt x="13899" y="7168"/>
                    <a:pt x="14280" y="6942"/>
                    <a:pt x="14649" y="6692"/>
                  </a:cubicBezTo>
                  <a:cubicBezTo>
                    <a:pt x="15161" y="6370"/>
                    <a:pt x="15649" y="6013"/>
                    <a:pt x="16149" y="5692"/>
                  </a:cubicBezTo>
                  <a:cubicBezTo>
                    <a:pt x="16411" y="5513"/>
                    <a:pt x="16673" y="5358"/>
                    <a:pt x="16935" y="5203"/>
                  </a:cubicBezTo>
                  <a:lnTo>
                    <a:pt x="16935" y="5203"/>
                  </a:lnTo>
                  <a:cubicBezTo>
                    <a:pt x="16792" y="5227"/>
                    <a:pt x="16661" y="5263"/>
                    <a:pt x="16518" y="5311"/>
                  </a:cubicBezTo>
                  <a:cubicBezTo>
                    <a:pt x="15911" y="5549"/>
                    <a:pt x="15304" y="5823"/>
                    <a:pt x="14732" y="6156"/>
                  </a:cubicBezTo>
                  <a:cubicBezTo>
                    <a:pt x="14137" y="6537"/>
                    <a:pt x="13399" y="6680"/>
                    <a:pt x="12851" y="7132"/>
                  </a:cubicBezTo>
                  <a:cubicBezTo>
                    <a:pt x="12244" y="6918"/>
                    <a:pt x="11625" y="6727"/>
                    <a:pt x="11006" y="6549"/>
                  </a:cubicBezTo>
                  <a:cubicBezTo>
                    <a:pt x="10720" y="6477"/>
                    <a:pt x="10434" y="6382"/>
                    <a:pt x="10160" y="6299"/>
                  </a:cubicBezTo>
                  <a:cubicBezTo>
                    <a:pt x="10672" y="5906"/>
                    <a:pt x="11065" y="5263"/>
                    <a:pt x="11542" y="4870"/>
                  </a:cubicBezTo>
                  <a:cubicBezTo>
                    <a:pt x="12220" y="4287"/>
                    <a:pt x="12935" y="3751"/>
                    <a:pt x="13649" y="3227"/>
                  </a:cubicBezTo>
                  <a:cubicBezTo>
                    <a:pt x="14030" y="2953"/>
                    <a:pt x="14387" y="2667"/>
                    <a:pt x="14756" y="2382"/>
                  </a:cubicBezTo>
                  <a:lnTo>
                    <a:pt x="14756" y="2382"/>
                  </a:lnTo>
                  <a:cubicBezTo>
                    <a:pt x="14554" y="2477"/>
                    <a:pt x="14363" y="2572"/>
                    <a:pt x="14173" y="2655"/>
                  </a:cubicBezTo>
                  <a:cubicBezTo>
                    <a:pt x="13982" y="2739"/>
                    <a:pt x="10803" y="4775"/>
                    <a:pt x="9648" y="6144"/>
                  </a:cubicBezTo>
                  <a:lnTo>
                    <a:pt x="8613" y="5811"/>
                  </a:lnTo>
                  <a:cubicBezTo>
                    <a:pt x="9053" y="5334"/>
                    <a:pt x="9291" y="4632"/>
                    <a:pt x="9517" y="4060"/>
                  </a:cubicBezTo>
                  <a:cubicBezTo>
                    <a:pt x="9887" y="3156"/>
                    <a:pt x="10268" y="2251"/>
                    <a:pt x="10720" y="1382"/>
                  </a:cubicBezTo>
                  <a:cubicBezTo>
                    <a:pt x="10958" y="905"/>
                    <a:pt x="11232" y="441"/>
                    <a:pt x="1153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2"/>
            <p:cNvSpPr/>
            <p:nvPr/>
          </p:nvSpPr>
          <p:spPr>
            <a:xfrm>
              <a:off x="3663670" y="2925337"/>
              <a:ext cx="951131" cy="365531"/>
            </a:xfrm>
            <a:custGeom>
              <a:avLst/>
              <a:gdLst/>
              <a:ahLst/>
              <a:cxnLst/>
              <a:rect l="l" t="t" r="r" b="b"/>
              <a:pathLst>
                <a:path w="25599" h="9838" extrusionOk="0">
                  <a:moveTo>
                    <a:pt x="11223" y="1"/>
                  </a:moveTo>
                  <a:cubicBezTo>
                    <a:pt x="6749" y="1"/>
                    <a:pt x="2924" y="1720"/>
                    <a:pt x="1" y="4705"/>
                  </a:cubicBezTo>
                  <a:cubicBezTo>
                    <a:pt x="1645" y="6904"/>
                    <a:pt x="6251" y="9838"/>
                    <a:pt x="12316" y="9838"/>
                  </a:cubicBezTo>
                  <a:cubicBezTo>
                    <a:pt x="16264" y="9838"/>
                    <a:pt x="20829" y="8595"/>
                    <a:pt x="25599" y="5098"/>
                  </a:cubicBezTo>
                  <a:cubicBezTo>
                    <a:pt x="20359" y="1568"/>
                    <a:pt x="15495" y="1"/>
                    <a:pt x="11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2"/>
            <p:cNvSpPr/>
            <p:nvPr/>
          </p:nvSpPr>
          <p:spPr>
            <a:xfrm>
              <a:off x="3663670" y="3080724"/>
              <a:ext cx="827739" cy="38864"/>
            </a:xfrm>
            <a:custGeom>
              <a:avLst/>
              <a:gdLst/>
              <a:ahLst/>
              <a:cxnLst/>
              <a:rect l="l" t="t" r="r" b="b"/>
              <a:pathLst>
                <a:path w="22278" h="1046" extrusionOk="0">
                  <a:moveTo>
                    <a:pt x="6457" y="1"/>
                  </a:moveTo>
                  <a:cubicBezTo>
                    <a:pt x="3102" y="1"/>
                    <a:pt x="830" y="168"/>
                    <a:pt x="1" y="523"/>
                  </a:cubicBezTo>
                  <a:cubicBezTo>
                    <a:pt x="982" y="894"/>
                    <a:pt x="3532" y="1045"/>
                    <a:pt x="7369" y="1045"/>
                  </a:cubicBezTo>
                  <a:cubicBezTo>
                    <a:pt x="11168" y="1045"/>
                    <a:pt x="16229" y="897"/>
                    <a:pt x="22277" y="666"/>
                  </a:cubicBezTo>
                  <a:cubicBezTo>
                    <a:pt x="15889" y="234"/>
                    <a:pt x="10418" y="1"/>
                    <a:pt x="645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2"/>
            <p:cNvSpPr/>
            <p:nvPr/>
          </p:nvSpPr>
          <p:spPr>
            <a:xfrm>
              <a:off x="3779561" y="3105432"/>
              <a:ext cx="58891" cy="85865"/>
            </a:xfrm>
            <a:custGeom>
              <a:avLst/>
              <a:gdLst/>
              <a:ahLst/>
              <a:cxnLst/>
              <a:rect l="l" t="t" r="r" b="b"/>
              <a:pathLst>
                <a:path w="1585" h="2311" extrusionOk="0">
                  <a:moveTo>
                    <a:pt x="1" y="1"/>
                  </a:moveTo>
                  <a:lnTo>
                    <a:pt x="1" y="1"/>
                  </a:lnTo>
                  <a:cubicBezTo>
                    <a:pt x="692" y="513"/>
                    <a:pt x="989" y="1632"/>
                    <a:pt x="513" y="2310"/>
                  </a:cubicBezTo>
                  <a:cubicBezTo>
                    <a:pt x="1584" y="1417"/>
                    <a:pt x="465" y="96"/>
                    <a:pt x="465" y="96"/>
                  </a:cubicBezTo>
                  <a:lnTo>
                    <a:pt x="1" y="1"/>
                  </a:ln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2"/>
            <p:cNvSpPr/>
            <p:nvPr/>
          </p:nvSpPr>
          <p:spPr>
            <a:xfrm>
              <a:off x="3888391" y="3106324"/>
              <a:ext cx="71709" cy="133647"/>
            </a:xfrm>
            <a:custGeom>
              <a:avLst/>
              <a:gdLst/>
              <a:ahLst/>
              <a:cxnLst/>
              <a:rect l="l" t="t" r="r" b="b"/>
              <a:pathLst>
                <a:path w="1930" h="3597" extrusionOk="0">
                  <a:moveTo>
                    <a:pt x="691" y="0"/>
                  </a:moveTo>
                  <a:lnTo>
                    <a:pt x="1" y="12"/>
                  </a:lnTo>
                  <a:cubicBezTo>
                    <a:pt x="906" y="1298"/>
                    <a:pt x="965" y="2763"/>
                    <a:pt x="549" y="3596"/>
                  </a:cubicBezTo>
                  <a:cubicBezTo>
                    <a:pt x="1930" y="1834"/>
                    <a:pt x="691" y="0"/>
                    <a:pt x="691" y="0"/>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2"/>
            <p:cNvSpPr/>
            <p:nvPr/>
          </p:nvSpPr>
          <p:spPr>
            <a:xfrm>
              <a:off x="4026427" y="3104987"/>
              <a:ext cx="62420" cy="153970"/>
            </a:xfrm>
            <a:custGeom>
              <a:avLst/>
              <a:gdLst/>
              <a:ahLst/>
              <a:cxnLst/>
              <a:rect l="l" t="t" r="r" b="b"/>
              <a:pathLst>
                <a:path w="1680" h="4144" extrusionOk="0">
                  <a:moveTo>
                    <a:pt x="501" y="1"/>
                  </a:moveTo>
                  <a:cubicBezTo>
                    <a:pt x="334" y="1"/>
                    <a:pt x="167" y="13"/>
                    <a:pt x="1" y="48"/>
                  </a:cubicBezTo>
                  <a:cubicBezTo>
                    <a:pt x="1001" y="1167"/>
                    <a:pt x="1263" y="2763"/>
                    <a:pt x="691" y="4144"/>
                  </a:cubicBezTo>
                  <a:cubicBezTo>
                    <a:pt x="1679" y="2572"/>
                    <a:pt x="1227" y="739"/>
                    <a:pt x="50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2"/>
            <p:cNvSpPr/>
            <p:nvPr/>
          </p:nvSpPr>
          <p:spPr>
            <a:xfrm>
              <a:off x="4185678" y="3105841"/>
              <a:ext cx="60674" cy="143827"/>
            </a:xfrm>
            <a:custGeom>
              <a:avLst/>
              <a:gdLst/>
              <a:ahLst/>
              <a:cxnLst/>
              <a:rect l="l" t="t" r="r" b="b"/>
              <a:pathLst>
                <a:path w="1633" h="3871" extrusionOk="0">
                  <a:moveTo>
                    <a:pt x="372" y="1"/>
                  </a:moveTo>
                  <a:cubicBezTo>
                    <a:pt x="246" y="1"/>
                    <a:pt x="122" y="16"/>
                    <a:pt x="1" y="49"/>
                  </a:cubicBezTo>
                  <a:cubicBezTo>
                    <a:pt x="989" y="1478"/>
                    <a:pt x="1227" y="2228"/>
                    <a:pt x="715" y="3871"/>
                  </a:cubicBezTo>
                  <a:cubicBezTo>
                    <a:pt x="1632" y="2645"/>
                    <a:pt x="1203" y="561"/>
                    <a:pt x="668" y="25"/>
                  </a:cubicBezTo>
                  <a:cubicBezTo>
                    <a:pt x="569" y="10"/>
                    <a:pt x="470" y="1"/>
                    <a:pt x="3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22"/>
            <p:cNvSpPr/>
            <p:nvPr/>
          </p:nvSpPr>
          <p:spPr>
            <a:xfrm>
              <a:off x="4314871" y="3104095"/>
              <a:ext cx="42505" cy="98684"/>
            </a:xfrm>
            <a:custGeom>
              <a:avLst/>
              <a:gdLst/>
              <a:ahLst/>
              <a:cxnLst/>
              <a:rect l="l" t="t" r="r" b="b"/>
              <a:pathLst>
                <a:path w="1144" h="2656" extrusionOk="0">
                  <a:moveTo>
                    <a:pt x="1" y="1"/>
                  </a:moveTo>
                  <a:lnTo>
                    <a:pt x="1" y="1"/>
                  </a:lnTo>
                  <a:cubicBezTo>
                    <a:pt x="548" y="727"/>
                    <a:pt x="834" y="1739"/>
                    <a:pt x="596" y="2656"/>
                  </a:cubicBezTo>
                  <a:cubicBezTo>
                    <a:pt x="1144" y="1608"/>
                    <a:pt x="465" y="72"/>
                    <a:pt x="465" y="72"/>
                  </a:cubicBez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22"/>
            <p:cNvSpPr/>
            <p:nvPr/>
          </p:nvSpPr>
          <p:spPr>
            <a:xfrm>
              <a:off x="4425039" y="3105432"/>
              <a:ext cx="27012" cy="77468"/>
            </a:xfrm>
            <a:custGeom>
              <a:avLst/>
              <a:gdLst/>
              <a:ahLst/>
              <a:cxnLst/>
              <a:rect l="l" t="t" r="r" b="b"/>
              <a:pathLst>
                <a:path w="727" h="2085" extrusionOk="0">
                  <a:moveTo>
                    <a:pt x="0" y="1"/>
                  </a:moveTo>
                  <a:cubicBezTo>
                    <a:pt x="345" y="513"/>
                    <a:pt x="453" y="1382"/>
                    <a:pt x="238" y="2084"/>
                  </a:cubicBezTo>
                  <a:cubicBezTo>
                    <a:pt x="726" y="1334"/>
                    <a:pt x="286" y="1"/>
                    <a:pt x="28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2"/>
            <p:cNvSpPr/>
            <p:nvPr/>
          </p:nvSpPr>
          <p:spPr>
            <a:xfrm>
              <a:off x="3778706" y="3006783"/>
              <a:ext cx="59745" cy="85419"/>
            </a:xfrm>
            <a:custGeom>
              <a:avLst/>
              <a:gdLst/>
              <a:ahLst/>
              <a:cxnLst/>
              <a:rect l="l" t="t" r="r" b="b"/>
              <a:pathLst>
                <a:path w="1608" h="2299" extrusionOk="0">
                  <a:moveTo>
                    <a:pt x="548" y="0"/>
                  </a:moveTo>
                  <a:cubicBezTo>
                    <a:pt x="1012" y="679"/>
                    <a:pt x="703" y="1798"/>
                    <a:pt x="0" y="2298"/>
                  </a:cubicBezTo>
                  <a:lnTo>
                    <a:pt x="476" y="2215"/>
                  </a:lnTo>
                  <a:cubicBezTo>
                    <a:pt x="476" y="2215"/>
                    <a:pt x="1607" y="917"/>
                    <a:pt x="548" y="0"/>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2"/>
            <p:cNvSpPr/>
            <p:nvPr/>
          </p:nvSpPr>
          <p:spPr>
            <a:xfrm>
              <a:off x="3887537" y="2959892"/>
              <a:ext cx="72564" cy="134055"/>
            </a:xfrm>
            <a:custGeom>
              <a:avLst/>
              <a:gdLst/>
              <a:ahLst/>
              <a:cxnLst/>
              <a:rect l="l" t="t" r="r" b="b"/>
              <a:pathLst>
                <a:path w="1953" h="3608" extrusionOk="0">
                  <a:moveTo>
                    <a:pt x="607" y="0"/>
                  </a:moveTo>
                  <a:lnTo>
                    <a:pt x="607" y="0"/>
                  </a:lnTo>
                  <a:cubicBezTo>
                    <a:pt x="1012" y="834"/>
                    <a:pt x="929" y="2310"/>
                    <a:pt x="0" y="3572"/>
                  </a:cubicBezTo>
                  <a:lnTo>
                    <a:pt x="691" y="3608"/>
                  </a:lnTo>
                  <a:cubicBezTo>
                    <a:pt x="691" y="3608"/>
                    <a:pt x="1953" y="1786"/>
                    <a:pt x="607" y="0"/>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2"/>
            <p:cNvSpPr/>
            <p:nvPr/>
          </p:nvSpPr>
          <p:spPr>
            <a:xfrm>
              <a:off x="4025535" y="2943060"/>
              <a:ext cx="63758" cy="153673"/>
            </a:xfrm>
            <a:custGeom>
              <a:avLst/>
              <a:gdLst/>
              <a:ahLst/>
              <a:cxnLst/>
              <a:rect l="l" t="t" r="r" b="b"/>
              <a:pathLst>
                <a:path w="1716" h="4136" extrusionOk="0">
                  <a:moveTo>
                    <a:pt x="751" y="1"/>
                  </a:moveTo>
                  <a:lnTo>
                    <a:pt x="751" y="1"/>
                  </a:lnTo>
                  <a:cubicBezTo>
                    <a:pt x="1311" y="1394"/>
                    <a:pt x="1013" y="2978"/>
                    <a:pt x="1" y="4085"/>
                  </a:cubicBezTo>
                  <a:cubicBezTo>
                    <a:pt x="138" y="4114"/>
                    <a:pt x="275" y="4136"/>
                    <a:pt x="412" y="4136"/>
                  </a:cubicBezTo>
                  <a:cubicBezTo>
                    <a:pt x="442" y="4136"/>
                    <a:pt x="471" y="4135"/>
                    <a:pt x="501" y="4132"/>
                  </a:cubicBezTo>
                  <a:cubicBezTo>
                    <a:pt x="1239" y="3406"/>
                    <a:pt x="1715" y="1584"/>
                    <a:pt x="75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2"/>
            <p:cNvSpPr/>
            <p:nvPr/>
          </p:nvSpPr>
          <p:spPr>
            <a:xfrm>
              <a:off x="4184378" y="2955025"/>
              <a:ext cx="62383" cy="143678"/>
            </a:xfrm>
            <a:custGeom>
              <a:avLst/>
              <a:gdLst/>
              <a:ahLst/>
              <a:cxnLst/>
              <a:rect l="l" t="t" r="r" b="b"/>
              <a:pathLst>
                <a:path w="1679" h="3867" extrusionOk="0">
                  <a:moveTo>
                    <a:pt x="786" y="0"/>
                  </a:moveTo>
                  <a:cubicBezTo>
                    <a:pt x="1274" y="1643"/>
                    <a:pt x="1024" y="2394"/>
                    <a:pt x="0" y="3810"/>
                  </a:cubicBezTo>
                  <a:cubicBezTo>
                    <a:pt x="134" y="3848"/>
                    <a:pt x="273" y="3866"/>
                    <a:pt x="413" y="3866"/>
                  </a:cubicBezTo>
                  <a:cubicBezTo>
                    <a:pt x="497" y="3866"/>
                    <a:pt x="582" y="3860"/>
                    <a:pt x="667" y="3846"/>
                  </a:cubicBezTo>
                  <a:cubicBezTo>
                    <a:pt x="1215" y="3310"/>
                    <a:pt x="1679" y="1239"/>
                    <a:pt x="78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2"/>
            <p:cNvSpPr/>
            <p:nvPr/>
          </p:nvSpPr>
          <p:spPr>
            <a:xfrm>
              <a:off x="4313533" y="3003699"/>
              <a:ext cx="43843" cy="98684"/>
            </a:xfrm>
            <a:custGeom>
              <a:avLst/>
              <a:gdLst/>
              <a:ahLst/>
              <a:cxnLst/>
              <a:rect l="l" t="t" r="r" b="b"/>
              <a:pathLst>
                <a:path w="1180" h="2656" extrusionOk="0">
                  <a:moveTo>
                    <a:pt x="644" y="0"/>
                  </a:moveTo>
                  <a:cubicBezTo>
                    <a:pt x="882" y="929"/>
                    <a:pt x="572" y="1941"/>
                    <a:pt x="1" y="2655"/>
                  </a:cubicBezTo>
                  <a:lnTo>
                    <a:pt x="477" y="2596"/>
                  </a:lnTo>
                  <a:cubicBezTo>
                    <a:pt x="477" y="2596"/>
                    <a:pt x="1180" y="1072"/>
                    <a:pt x="64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2"/>
            <p:cNvSpPr/>
            <p:nvPr/>
          </p:nvSpPr>
          <p:spPr>
            <a:xfrm>
              <a:off x="4424147" y="3025807"/>
              <a:ext cx="27903" cy="77431"/>
            </a:xfrm>
            <a:custGeom>
              <a:avLst/>
              <a:gdLst/>
              <a:ahLst/>
              <a:cxnLst/>
              <a:rect l="l" t="t" r="r" b="b"/>
              <a:pathLst>
                <a:path w="751" h="2084" extrusionOk="0">
                  <a:moveTo>
                    <a:pt x="262" y="0"/>
                  </a:moveTo>
                  <a:cubicBezTo>
                    <a:pt x="465" y="691"/>
                    <a:pt x="346" y="1572"/>
                    <a:pt x="0" y="2072"/>
                  </a:cubicBezTo>
                  <a:lnTo>
                    <a:pt x="286" y="2084"/>
                  </a:lnTo>
                  <a:cubicBezTo>
                    <a:pt x="286" y="2084"/>
                    <a:pt x="750" y="739"/>
                    <a:pt x="26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2"/>
            <p:cNvSpPr/>
            <p:nvPr/>
          </p:nvSpPr>
          <p:spPr>
            <a:xfrm>
              <a:off x="1177881" y="2025118"/>
              <a:ext cx="770223" cy="1093583"/>
            </a:xfrm>
            <a:custGeom>
              <a:avLst/>
              <a:gdLst/>
              <a:ahLst/>
              <a:cxnLst/>
              <a:rect l="l" t="t" r="r" b="b"/>
              <a:pathLst>
                <a:path w="20730" h="29433" extrusionOk="0">
                  <a:moveTo>
                    <a:pt x="465" y="1"/>
                  </a:moveTo>
                  <a:cubicBezTo>
                    <a:pt x="0" y="17443"/>
                    <a:pt x="7775" y="27159"/>
                    <a:pt x="18538" y="29433"/>
                  </a:cubicBezTo>
                  <a:cubicBezTo>
                    <a:pt x="20729" y="23706"/>
                    <a:pt x="19312" y="7359"/>
                    <a:pt x="4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2"/>
            <p:cNvSpPr/>
            <p:nvPr/>
          </p:nvSpPr>
          <p:spPr>
            <a:xfrm>
              <a:off x="1273855" y="2171996"/>
              <a:ext cx="592845" cy="946709"/>
            </a:xfrm>
            <a:custGeom>
              <a:avLst/>
              <a:gdLst/>
              <a:ahLst/>
              <a:cxnLst/>
              <a:rect l="l" t="t" r="r" b="b"/>
              <a:pathLst>
                <a:path w="15956" h="25480" extrusionOk="0">
                  <a:moveTo>
                    <a:pt x="1" y="0"/>
                  </a:moveTo>
                  <a:lnTo>
                    <a:pt x="1" y="0"/>
                  </a:lnTo>
                  <a:cubicBezTo>
                    <a:pt x="7621" y="14014"/>
                    <a:pt x="13776" y="23980"/>
                    <a:pt x="15955" y="25480"/>
                  </a:cubicBezTo>
                  <a:cubicBezTo>
                    <a:pt x="15396" y="22717"/>
                    <a:pt x="9335" y="13526"/>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2"/>
            <p:cNvSpPr/>
            <p:nvPr/>
          </p:nvSpPr>
          <p:spPr>
            <a:xfrm>
              <a:off x="1780406" y="2895760"/>
              <a:ext cx="92479" cy="87166"/>
            </a:xfrm>
            <a:custGeom>
              <a:avLst/>
              <a:gdLst/>
              <a:ahLst/>
              <a:cxnLst/>
              <a:rect l="l" t="t" r="r" b="b"/>
              <a:pathLst>
                <a:path w="2489" h="2346" extrusionOk="0">
                  <a:moveTo>
                    <a:pt x="1915" y="1"/>
                  </a:moveTo>
                  <a:cubicBezTo>
                    <a:pt x="542" y="1"/>
                    <a:pt x="1" y="1738"/>
                    <a:pt x="1" y="1738"/>
                  </a:cubicBezTo>
                  <a:lnTo>
                    <a:pt x="239" y="2346"/>
                  </a:lnTo>
                  <a:cubicBezTo>
                    <a:pt x="320" y="1219"/>
                    <a:pt x="1341" y="93"/>
                    <a:pt x="2408" y="93"/>
                  </a:cubicBezTo>
                  <a:cubicBezTo>
                    <a:pt x="2435" y="93"/>
                    <a:pt x="2462" y="94"/>
                    <a:pt x="2489" y="95"/>
                  </a:cubicBezTo>
                  <a:cubicBezTo>
                    <a:pt x="2284" y="30"/>
                    <a:pt x="2093" y="1"/>
                    <a:pt x="1915" y="1"/>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2"/>
            <p:cNvSpPr/>
            <p:nvPr/>
          </p:nvSpPr>
          <p:spPr>
            <a:xfrm>
              <a:off x="1692829" y="2737475"/>
              <a:ext cx="156200" cy="120679"/>
            </a:xfrm>
            <a:custGeom>
              <a:avLst/>
              <a:gdLst/>
              <a:ahLst/>
              <a:cxnLst/>
              <a:rect l="l" t="t" r="r" b="b"/>
              <a:pathLst>
                <a:path w="4204" h="3248" extrusionOk="0">
                  <a:moveTo>
                    <a:pt x="3767" y="0"/>
                  </a:moveTo>
                  <a:cubicBezTo>
                    <a:pt x="1075" y="0"/>
                    <a:pt x="0" y="2462"/>
                    <a:pt x="0" y="2462"/>
                  </a:cubicBezTo>
                  <a:lnTo>
                    <a:pt x="512" y="3248"/>
                  </a:lnTo>
                  <a:cubicBezTo>
                    <a:pt x="1322" y="1283"/>
                    <a:pt x="2953" y="152"/>
                    <a:pt x="4203" y="21"/>
                  </a:cubicBezTo>
                  <a:cubicBezTo>
                    <a:pt x="4053" y="7"/>
                    <a:pt x="3908" y="0"/>
                    <a:pt x="3767" y="0"/>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2"/>
            <p:cNvSpPr/>
            <p:nvPr/>
          </p:nvSpPr>
          <p:spPr>
            <a:xfrm>
              <a:off x="1596371" y="2561727"/>
              <a:ext cx="170356" cy="138960"/>
            </a:xfrm>
            <a:custGeom>
              <a:avLst/>
              <a:gdLst/>
              <a:ahLst/>
              <a:cxnLst/>
              <a:rect l="l" t="t" r="r" b="b"/>
              <a:pathLst>
                <a:path w="4585" h="3740" extrusionOk="0">
                  <a:moveTo>
                    <a:pt x="4585" y="1"/>
                  </a:moveTo>
                  <a:cubicBezTo>
                    <a:pt x="2084" y="1"/>
                    <a:pt x="322" y="1846"/>
                    <a:pt x="1" y="3204"/>
                  </a:cubicBezTo>
                  <a:cubicBezTo>
                    <a:pt x="120" y="3394"/>
                    <a:pt x="251" y="3585"/>
                    <a:pt x="417" y="3739"/>
                  </a:cubicBezTo>
                  <a:cubicBezTo>
                    <a:pt x="977" y="1799"/>
                    <a:pt x="2596" y="334"/>
                    <a:pt x="4585" y="1"/>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2"/>
            <p:cNvSpPr/>
            <p:nvPr/>
          </p:nvSpPr>
          <p:spPr>
            <a:xfrm>
              <a:off x="1479143" y="2385793"/>
              <a:ext cx="161067" cy="133498"/>
            </a:xfrm>
            <a:custGeom>
              <a:avLst/>
              <a:gdLst/>
              <a:ahLst/>
              <a:cxnLst/>
              <a:rect l="l" t="t" r="r" b="b"/>
              <a:pathLst>
                <a:path w="4335" h="3593" extrusionOk="0">
                  <a:moveTo>
                    <a:pt x="4106" y="0"/>
                  </a:moveTo>
                  <a:cubicBezTo>
                    <a:pt x="2136" y="0"/>
                    <a:pt x="218" y="1880"/>
                    <a:pt x="0" y="2855"/>
                  </a:cubicBezTo>
                  <a:cubicBezTo>
                    <a:pt x="120" y="3128"/>
                    <a:pt x="286" y="3390"/>
                    <a:pt x="512" y="3593"/>
                  </a:cubicBezTo>
                  <a:cubicBezTo>
                    <a:pt x="1417" y="1426"/>
                    <a:pt x="2108" y="604"/>
                    <a:pt x="4334" y="9"/>
                  </a:cubicBezTo>
                  <a:cubicBezTo>
                    <a:pt x="4258" y="3"/>
                    <a:pt x="4182" y="0"/>
                    <a:pt x="410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2"/>
            <p:cNvSpPr/>
            <p:nvPr/>
          </p:nvSpPr>
          <p:spPr>
            <a:xfrm>
              <a:off x="1390674" y="2277706"/>
              <a:ext cx="106189" cy="96937"/>
            </a:xfrm>
            <a:custGeom>
              <a:avLst/>
              <a:gdLst/>
              <a:ahLst/>
              <a:cxnLst/>
              <a:rect l="l" t="t" r="r" b="b"/>
              <a:pathLst>
                <a:path w="2858" h="2609" extrusionOk="0">
                  <a:moveTo>
                    <a:pt x="2858" y="1"/>
                  </a:moveTo>
                  <a:lnTo>
                    <a:pt x="2858" y="1"/>
                  </a:lnTo>
                  <a:cubicBezTo>
                    <a:pt x="1262" y="132"/>
                    <a:pt x="0" y="2013"/>
                    <a:pt x="0" y="2013"/>
                  </a:cubicBezTo>
                  <a:lnTo>
                    <a:pt x="262" y="2608"/>
                  </a:lnTo>
                  <a:cubicBezTo>
                    <a:pt x="691" y="1454"/>
                    <a:pt x="1631" y="382"/>
                    <a:pt x="285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2"/>
            <p:cNvSpPr/>
            <p:nvPr/>
          </p:nvSpPr>
          <p:spPr>
            <a:xfrm>
              <a:off x="1313687" y="2182140"/>
              <a:ext cx="89841" cy="65987"/>
            </a:xfrm>
            <a:custGeom>
              <a:avLst/>
              <a:gdLst/>
              <a:ahLst/>
              <a:cxnLst/>
              <a:rect l="l" t="t" r="r" b="b"/>
              <a:pathLst>
                <a:path w="2418" h="1776" extrusionOk="0">
                  <a:moveTo>
                    <a:pt x="2389" y="1"/>
                  </a:moveTo>
                  <a:cubicBezTo>
                    <a:pt x="1207" y="1"/>
                    <a:pt x="1" y="1454"/>
                    <a:pt x="1" y="1454"/>
                  </a:cubicBezTo>
                  <a:lnTo>
                    <a:pt x="227" y="1775"/>
                  </a:lnTo>
                  <a:cubicBezTo>
                    <a:pt x="560" y="1013"/>
                    <a:pt x="1477" y="263"/>
                    <a:pt x="2417" y="1"/>
                  </a:cubicBezTo>
                  <a:cubicBezTo>
                    <a:pt x="2408" y="1"/>
                    <a:pt x="2398" y="1"/>
                    <a:pt x="238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2"/>
            <p:cNvSpPr/>
            <p:nvPr/>
          </p:nvSpPr>
          <p:spPr>
            <a:xfrm>
              <a:off x="1663178" y="2974792"/>
              <a:ext cx="111948" cy="57256"/>
            </a:xfrm>
            <a:custGeom>
              <a:avLst/>
              <a:gdLst/>
              <a:ahLst/>
              <a:cxnLst/>
              <a:rect l="l" t="t" r="r" b="b"/>
              <a:pathLst>
                <a:path w="3013" h="1541" extrusionOk="0">
                  <a:moveTo>
                    <a:pt x="2135" y="1"/>
                  </a:moveTo>
                  <a:cubicBezTo>
                    <a:pt x="1451" y="1"/>
                    <a:pt x="190" y="188"/>
                    <a:pt x="0" y="1540"/>
                  </a:cubicBezTo>
                  <a:cubicBezTo>
                    <a:pt x="319" y="788"/>
                    <a:pt x="1230" y="338"/>
                    <a:pt x="2122" y="338"/>
                  </a:cubicBezTo>
                  <a:cubicBezTo>
                    <a:pt x="2430" y="338"/>
                    <a:pt x="2735" y="391"/>
                    <a:pt x="3013" y="504"/>
                  </a:cubicBezTo>
                  <a:lnTo>
                    <a:pt x="2572" y="28"/>
                  </a:lnTo>
                  <a:cubicBezTo>
                    <a:pt x="2572" y="28"/>
                    <a:pt x="2396" y="1"/>
                    <a:pt x="2135" y="1"/>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2"/>
            <p:cNvSpPr/>
            <p:nvPr/>
          </p:nvSpPr>
          <p:spPr>
            <a:xfrm>
              <a:off x="1529118" y="2839097"/>
              <a:ext cx="168164" cy="100467"/>
            </a:xfrm>
            <a:custGeom>
              <a:avLst/>
              <a:gdLst/>
              <a:ahLst/>
              <a:cxnLst/>
              <a:rect l="l" t="t" r="r" b="b"/>
              <a:pathLst>
                <a:path w="4526" h="2704" extrusionOk="0">
                  <a:moveTo>
                    <a:pt x="3976" y="0"/>
                  </a:moveTo>
                  <a:cubicBezTo>
                    <a:pt x="3549" y="0"/>
                    <a:pt x="982" y="110"/>
                    <a:pt x="1" y="2704"/>
                  </a:cubicBezTo>
                  <a:cubicBezTo>
                    <a:pt x="626" y="1699"/>
                    <a:pt x="2183" y="799"/>
                    <a:pt x="4133" y="799"/>
                  </a:cubicBezTo>
                  <a:cubicBezTo>
                    <a:pt x="4262" y="799"/>
                    <a:pt x="4393" y="802"/>
                    <a:pt x="4525" y="811"/>
                  </a:cubicBezTo>
                  <a:lnTo>
                    <a:pt x="4037" y="1"/>
                  </a:lnTo>
                  <a:cubicBezTo>
                    <a:pt x="4037" y="1"/>
                    <a:pt x="4016" y="0"/>
                    <a:pt x="3976" y="0"/>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2"/>
            <p:cNvSpPr/>
            <p:nvPr/>
          </p:nvSpPr>
          <p:spPr>
            <a:xfrm>
              <a:off x="1406131" y="2685383"/>
              <a:ext cx="192946" cy="102882"/>
            </a:xfrm>
            <a:custGeom>
              <a:avLst/>
              <a:gdLst/>
              <a:ahLst/>
              <a:cxnLst/>
              <a:rect l="l" t="t" r="r" b="b"/>
              <a:pathLst>
                <a:path w="5193" h="2769" extrusionOk="0">
                  <a:moveTo>
                    <a:pt x="4271" y="1"/>
                  </a:moveTo>
                  <a:cubicBezTo>
                    <a:pt x="2885" y="1"/>
                    <a:pt x="954" y="843"/>
                    <a:pt x="1" y="2769"/>
                  </a:cubicBezTo>
                  <a:cubicBezTo>
                    <a:pt x="1005" y="1383"/>
                    <a:pt x="2594" y="590"/>
                    <a:pt x="4260" y="590"/>
                  </a:cubicBezTo>
                  <a:cubicBezTo>
                    <a:pt x="4569" y="590"/>
                    <a:pt x="4881" y="617"/>
                    <a:pt x="5192" y="673"/>
                  </a:cubicBezTo>
                  <a:cubicBezTo>
                    <a:pt x="5121" y="447"/>
                    <a:pt x="5025" y="245"/>
                    <a:pt x="4894" y="66"/>
                  </a:cubicBezTo>
                  <a:cubicBezTo>
                    <a:pt x="4705" y="23"/>
                    <a:pt x="4495" y="1"/>
                    <a:pt x="4271" y="1"/>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2"/>
            <p:cNvSpPr/>
            <p:nvPr/>
          </p:nvSpPr>
          <p:spPr>
            <a:xfrm>
              <a:off x="1303952" y="2497707"/>
              <a:ext cx="181874" cy="99910"/>
            </a:xfrm>
            <a:custGeom>
              <a:avLst/>
              <a:gdLst/>
              <a:ahLst/>
              <a:cxnLst/>
              <a:rect l="l" t="t" r="r" b="b"/>
              <a:pathLst>
                <a:path w="4895" h="2689" extrusionOk="0">
                  <a:moveTo>
                    <a:pt x="4131" y="1"/>
                  </a:moveTo>
                  <a:cubicBezTo>
                    <a:pt x="2955" y="1"/>
                    <a:pt x="689" y="955"/>
                    <a:pt x="1" y="2688"/>
                  </a:cubicBezTo>
                  <a:cubicBezTo>
                    <a:pt x="1289" y="1209"/>
                    <a:pt x="2228" y="793"/>
                    <a:pt x="3897" y="793"/>
                  </a:cubicBezTo>
                  <a:cubicBezTo>
                    <a:pt x="4202" y="793"/>
                    <a:pt x="4533" y="807"/>
                    <a:pt x="4894" y="831"/>
                  </a:cubicBezTo>
                  <a:cubicBezTo>
                    <a:pt x="4823" y="533"/>
                    <a:pt x="4668" y="259"/>
                    <a:pt x="4465" y="33"/>
                  </a:cubicBezTo>
                  <a:cubicBezTo>
                    <a:pt x="4368" y="11"/>
                    <a:pt x="4256" y="1"/>
                    <a:pt x="41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2"/>
            <p:cNvSpPr/>
            <p:nvPr/>
          </p:nvSpPr>
          <p:spPr>
            <a:xfrm>
              <a:off x="1269879" y="2358669"/>
              <a:ext cx="129225" cy="62420"/>
            </a:xfrm>
            <a:custGeom>
              <a:avLst/>
              <a:gdLst/>
              <a:ahLst/>
              <a:cxnLst/>
              <a:rect l="l" t="t" r="r" b="b"/>
              <a:pathLst>
                <a:path w="3478" h="1680" extrusionOk="0">
                  <a:moveTo>
                    <a:pt x="3061" y="1"/>
                  </a:moveTo>
                  <a:cubicBezTo>
                    <a:pt x="3061" y="1"/>
                    <a:pt x="822" y="310"/>
                    <a:pt x="1" y="1680"/>
                  </a:cubicBezTo>
                  <a:cubicBezTo>
                    <a:pt x="772" y="867"/>
                    <a:pt x="1917" y="464"/>
                    <a:pt x="3013" y="464"/>
                  </a:cubicBezTo>
                  <a:cubicBezTo>
                    <a:pt x="3169" y="464"/>
                    <a:pt x="3324" y="473"/>
                    <a:pt x="3477" y="489"/>
                  </a:cubicBezTo>
                  <a:lnTo>
                    <a:pt x="306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2"/>
            <p:cNvSpPr/>
            <p:nvPr/>
          </p:nvSpPr>
          <p:spPr>
            <a:xfrm>
              <a:off x="1224772" y="2238357"/>
              <a:ext cx="95154" cy="57107"/>
            </a:xfrm>
            <a:custGeom>
              <a:avLst/>
              <a:gdLst/>
              <a:ahLst/>
              <a:cxnLst/>
              <a:rect l="l" t="t" r="r" b="b"/>
              <a:pathLst>
                <a:path w="2561" h="1537" extrusionOk="0">
                  <a:moveTo>
                    <a:pt x="2370" y="0"/>
                  </a:moveTo>
                  <a:cubicBezTo>
                    <a:pt x="2370" y="0"/>
                    <a:pt x="500" y="441"/>
                    <a:pt x="0" y="1536"/>
                  </a:cubicBezTo>
                  <a:cubicBezTo>
                    <a:pt x="622" y="834"/>
                    <a:pt x="1656" y="332"/>
                    <a:pt x="2477" y="332"/>
                  </a:cubicBezTo>
                  <a:cubicBezTo>
                    <a:pt x="2505" y="332"/>
                    <a:pt x="2533" y="333"/>
                    <a:pt x="2560" y="334"/>
                  </a:cubicBezTo>
                  <a:lnTo>
                    <a:pt x="237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2"/>
            <p:cNvSpPr/>
            <p:nvPr/>
          </p:nvSpPr>
          <p:spPr>
            <a:xfrm>
              <a:off x="968617" y="3817753"/>
              <a:ext cx="883472" cy="636539"/>
            </a:xfrm>
            <a:custGeom>
              <a:avLst/>
              <a:gdLst/>
              <a:ahLst/>
              <a:cxnLst/>
              <a:rect l="l" t="t" r="r" b="b"/>
              <a:pathLst>
                <a:path w="23778" h="17132" extrusionOk="0">
                  <a:moveTo>
                    <a:pt x="20549" y="1"/>
                  </a:moveTo>
                  <a:cubicBezTo>
                    <a:pt x="14409" y="1"/>
                    <a:pt x="4308" y="3707"/>
                    <a:pt x="1" y="17132"/>
                  </a:cubicBezTo>
                  <a:cubicBezTo>
                    <a:pt x="14669" y="16608"/>
                    <a:pt x="22408" y="9571"/>
                    <a:pt x="23777" y="427"/>
                  </a:cubicBezTo>
                  <a:cubicBezTo>
                    <a:pt x="22931" y="161"/>
                    <a:pt x="21826" y="1"/>
                    <a:pt x="205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2"/>
            <p:cNvSpPr/>
            <p:nvPr/>
          </p:nvSpPr>
          <p:spPr>
            <a:xfrm>
              <a:off x="1088074" y="3833618"/>
              <a:ext cx="764018" cy="546364"/>
            </a:xfrm>
            <a:custGeom>
              <a:avLst/>
              <a:gdLst/>
              <a:ahLst/>
              <a:cxnLst/>
              <a:rect l="l" t="t" r="r" b="b"/>
              <a:pathLst>
                <a:path w="20563" h="14705" extrusionOk="0">
                  <a:moveTo>
                    <a:pt x="20562" y="0"/>
                  </a:moveTo>
                  <a:cubicBezTo>
                    <a:pt x="18276" y="607"/>
                    <a:pt x="10871" y="6180"/>
                    <a:pt x="0" y="14704"/>
                  </a:cubicBezTo>
                  <a:cubicBezTo>
                    <a:pt x="11371" y="7584"/>
                    <a:pt x="19408" y="1905"/>
                    <a:pt x="2056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2"/>
            <p:cNvSpPr/>
            <p:nvPr/>
          </p:nvSpPr>
          <p:spPr>
            <a:xfrm>
              <a:off x="1652997" y="3839786"/>
              <a:ext cx="88949" cy="74384"/>
            </a:xfrm>
            <a:custGeom>
              <a:avLst/>
              <a:gdLst/>
              <a:ahLst/>
              <a:cxnLst/>
              <a:rect l="l" t="t" r="r" b="b"/>
              <a:pathLst>
                <a:path w="2394" h="2002" extrusionOk="0">
                  <a:moveTo>
                    <a:pt x="394" y="1"/>
                  </a:moveTo>
                  <a:cubicBezTo>
                    <a:pt x="1" y="1537"/>
                    <a:pt x="1906" y="2001"/>
                    <a:pt x="1906" y="2001"/>
                  </a:cubicBezTo>
                  <a:lnTo>
                    <a:pt x="2394" y="1775"/>
                  </a:lnTo>
                  <a:cubicBezTo>
                    <a:pt x="1417" y="1763"/>
                    <a:pt x="394" y="918"/>
                    <a:pt x="394" y="1"/>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2"/>
            <p:cNvSpPr/>
            <p:nvPr/>
          </p:nvSpPr>
          <p:spPr>
            <a:xfrm>
              <a:off x="1530456" y="3868099"/>
              <a:ext cx="111093" cy="126587"/>
            </a:xfrm>
            <a:custGeom>
              <a:avLst/>
              <a:gdLst/>
              <a:ahLst/>
              <a:cxnLst/>
              <a:rect l="l" t="t" r="r" b="b"/>
              <a:pathLst>
                <a:path w="2990" h="3407" extrusionOk="0">
                  <a:moveTo>
                    <a:pt x="84" y="1"/>
                  </a:moveTo>
                  <a:cubicBezTo>
                    <a:pt x="1" y="2549"/>
                    <a:pt x="2346" y="3406"/>
                    <a:pt x="2346" y="3406"/>
                  </a:cubicBezTo>
                  <a:lnTo>
                    <a:pt x="2989" y="2930"/>
                  </a:lnTo>
                  <a:cubicBezTo>
                    <a:pt x="1298" y="2346"/>
                    <a:pt x="251" y="1049"/>
                    <a:pt x="84" y="1"/>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2"/>
            <p:cNvSpPr/>
            <p:nvPr/>
          </p:nvSpPr>
          <p:spPr>
            <a:xfrm>
              <a:off x="1389337" y="3946424"/>
              <a:ext cx="124804" cy="136730"/>
            </a:xfrm>
            <a:custGeom>
              <a:avLst/>
              <a:gdLst/>
              <a:ahLst/>
              <a:cxnLst/>
              <a:rect l="l" t="t" r="r" b="b"/>
              <a:pathLst>
                <a:path w="3359" h="3680" extrusionOk="0">
                  <a:moveTo>
                    <a:pt x="0" y="0"/>
                  </a:moveTo>
                  <a:lnTo>
                    <a:pt x="0" y="0"/>
                  </a:lnTo>
                  <a:cubicBezTo>
                    <a:pt x="143" y="2096"/>
                    <a:pt x="1775" y="3477"/>
                    <a:pt x="2929" y="3679"/>
                  </a:cubicBezTo>
                  <a:cubicBezTo>
                    <a:pt x="3096" y="3572"/>
                    <a:pt x="3239" y="3441"/>
                    <a:pt x="3358" y="3298"/>
                  </a:cubicBezTo>
                  <a:cubicBezTo>
                    <a:pt x="1703" y="2929"/>
                    <a:pt x="393" y="1655"/>
                    <a:pt x="0" y="0"/>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2"/>
            <p:cNvSpPr/>
            <p:nvPr/>
          </p:nvSpPr>
          <p:spPr>
            <a:xfrm>
              <a:off x="1247771" y="4061422"/>
              <a:ext cx="119936" cy="130117"/>
            </a:xfrm>
            <a:custGeom>
              <a:avLst/>
              <a:gdLst/>
              <a:ahLst/>
              <a:cxnLst/>
              <a:rect l="l" t="t" r="r" b="b"/>
              <a:pathLst>
                <a:path w="3228" h="3502" extrusionOk="0">
                  <a:moveTo>
                    <a:pt x="24" y="1"/>
                  </a:moveTo>
                  <a:lnTo>
                    <a:pt x="24" y="1"/>
                  </a:lnTo>
                  <a:cubicBezTo>
                    <a:pt x="0" y="1739"/>
                    <a:pt x="1775" y="3358"/>
                    <a:pt x="2632" y="3501"/>
                  </a:cubicBezTo>
                  <a:cubicBezTo>
                    <a:pt x="2870" y="3382"/>
                    <a:pt x="3072" y="3227"/>
                    <a:pt x="3227" y="3025"/>
                  </a:cubicBezTo>
                  <a:cubicBezTo>
                    <a:pt x="1358" y="2382"/>
                    <a:pt x="643" y="1846"/>
                    <a:pt x="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2"/>
            <p:cNvSpPr/>
            <p:nvPr/>
          </p:nvSpPr>
          <p:spPr>
            <a:xfrm>
              <a:off x="1165062" y="4187530"/>
              <a:ext cx="86274" cy="85419"/>
            </a:xfrm>
            <a:custGeom>
              <a:avLst/>
              <a:gdLst/>
              <a:ahLst/>
              <a:cxnLst/>
              <a:rect l="l" t="t" r="r" b="b"/>
              <a:pathLst>
                <a:path w="2322" h="2299" extrusionOk="0">
                  <a:moveTo>
                    <a:pt x="0" y="0"/>
                  </a:moveTo>
                  <a:lnTo>
                    <a:pt x="0" y="0"/>
                  </a:lnTo>
                  <a:cubicBezTo>
                    <a:pt x="202" y="1346"/>
                    <a:pt x="1845" y="2298"/>
                    <a:pt x="1845" y="2298"/>
                  </a:cubicBezTo>
                  <a:lnTo>
                    <a:pt x="2322" y="2048"/>
                  </a:lnTo>
                  <a:cubicBezTo>
                    <a:pt x="1334" y="1750"/>
                    <a:pt x="393" y="1000"/>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2"/>
            <p:cNvSpPr/>
            <p:nvPr/>
          </p:nvSpPr>
          <p:spPr>
            <a:xfrm>
              <a:off x="1089820" y="4270686"/>
              <a:ext cx="59337" cy="72601"/>
            </a:xfrm>
            <a:custGeom>
              <a:avLst/>
              <a:gdLst/>
              <a:ahLst/>
              <a:cxnLst/>
              <a:rect l="l" t="t" r="r" b="b"/>
              <a:pathLst>
                <a:path w="1597" h="1954" extrusionOk="0">
                  <a:moveTo>
                    <a:pt x="1" y="1"/>
                  </a:moveTo>
                  <a:lnTo>
                    <a:pt x="1" y="1"/>
                  </a:lnTo>
                  <a:cubicBezTo>
                    <a:pt x="37" y="1013"/>
                    <a:pt x="1334" y="1953"/>
                    <a:pt x="1334" y="1953"/>
                  </a:cubicBezTo>
                  <a:lnTo>
                    <a:pt x="1596" y="1751"/>
                  </a:lnTo>
                  <a:cubicBezTo>
                    <a:pt x="942" y="1513"/>
                    <a:pt x="275" y="774"/>
                    <a:pt x="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2"/>
            <p:cNvSpPr/>
            <p:nvPr/>
          </p:nvSpPr>
          <p:spPr>
            <a:xfrm>
              <a:off x="1730877" y="3916774"/>
              <a:ext cx="58854" cy="92070"/>
            </a:xfrm>
            <a:custGeom>
              <a:avLst/>
              <a:gdLst/>
              <a:ahLst/>
              <a:cxnLst/>
              <a:rect l="l" t="t" r="r" b="b"/>
              <a:pathLst>
                <a:path w="1584" h="2478" extrusionOk="0">
                  <a:moveTo>
                    <a:pt x="560" y="1"/>
                  </a:moveTo>
                  <a:lnTo>
                    <a:pt x="179" y="393"/>
                  </a:lnTo>
                  <a:cubicBezTo>
                    <a:pt x="179" y="393"/>
                    <a:pt x="0" y="2358"/>
                    <a:pt x="1584" y="2477"/>
                  </a:cubicBezTo>
                  <a:cubicBezTo>
                    <a:pt x="703" y="2167"/>
                    <a:pt x="250" y="929"/>
                    <a:pt x="560" y="1"/>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2"/>
            <p:cNvSpPr/>
            <p:nvPr/>
          </p:nvSpPr>
          <p:spPr>
            <a:xfrm>
              <a:off x="1626914" y="3988894"/>
              <a:ext cx="92033" cy="137622"/>
            </a:xfrm>
            <a:custGeom>
              <a:avLst/>
              <a:gdLst/>
              <a:ahLst/>
              <a:cxnLst/>
              <a:rect l="l" t="t" r="r" b="b"/>
              <a:pathLst>
                <a:path w="2477" h="3704" extrusionOk="0">
                  <a:moveTo>
                    <a:pt x="655" y="0"/>
                  </a:moveTo>
                  <a:lnTo>
                    <a:pt x="0" y="453"/>
                  </a:lnTo>
                  <a:cubicBezTo>
                    <a:pt x="0" y="453"/>
                    <a:pt x="48" y="2953"/>
                    <a:pt x="2477" y="3703"/>
                  </a:cubicBezTo>
                  <a:cubicBezTo>
                    <a:pt x="1548" y="3203"/>
                    <a:pt x="655" y="1786"/>
                    <a:pt x="655" y="0"/>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2"/>
            <p:cNvSpPr/>
            <p:nvPr/>
          </p:nvSpPr>
          <p:spPr>
            <a:xfrm>
              <a:off x="1497721" y="4079146"/>
              <a:ext cx="100913" cy="157946"/>
            </a:xfrm>
            <a:custGeom>
              <a:avLst/>
              <a:gdLst/>
              <a:ahLst/>
              <a:cxnLst/>
              <a:rect l="l" t="t" r="r" b="b"/>
              <a:pathLst>
                <a:path w="2716" h="4251" extrusionOk="0">
                  <a:moveTo>
                    <a:pt x="679" y="0"/>
                  </a:moveTo>
                  <a:cubicBezTo>
                    <a:pt x="501" y="72"/>
                    <a:pt x="334" y="167"/>
                    <a:pt x="179" y="286"/>
                  </a:cubicBezTo>
                  <a:cubicBezTo>
                    <a:pt x="1" y="1441"/>
                    <a:pt x="774" y="3441"/>
                    <a:pt x="2715" y="4251"/>
                  </a:cubicBezTo>
                  <a:cubicBezTo>
                    <a:pt x="1274" y="3346"/>
                    <a:pt x="477" y="1691"/>
                    <a:pt x="679" y="0"/>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2"/>
            <p:cNvSpPr/>
            <p:nvPr/>
          </p:nvSpPr>
          <p:spPr>
            <a:xfrm>
              <a:off x="1346867" y="4183555"/>
              <a:ext cx="96900" cy="149549"/>
            </a:xfrm>
            <a:custGeom>
              <a:avLst/>
              <a:gdLst/>
              <a:ahLst/>
              <a:cxnLst/>
              <a:rect l="l" t="t" r="r" b="b"/>
              <a:pathLst>
                <a:path w="2608" h="4025" extrusionOk="0">
                  <a:moveTo>
                    <a:pt x="798" y="0"/>
                  </a:moveTo>
                  <a:cubicBezTo>
                    <a:pt x="548" y="83"/>
                    <a:pt x="334" y="226"/>
                    <a:pt x="155" y="417"/>
                  </a:cubicBezTo>
                  <a:cubicBezTo>
                    <a:pt x="0" y="1262"/>
                    <a:pt x="965" y="3477"/>
                    <a:pt x="2608" y="4024"/>
                  </a:cubicBezTo>
                  <a:cubicBezTo>
                    <a:pt x="1060" y="2834"/>
                    <a:pt x="798" y="1976"/>
                    <a:pt x="798" y="0"/>
                  </a:cubicBezTo>
                  <a:close/>
                </a:path>
              </a:pathLst>
            </a:custGeom>
            <a:solidFill>
              <a:srgbClr val="2642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2"/>
            <p:cNvSpPr/>
            <p:nvPr/>
          </p:nvSpPr>
          <p:spPr>
            <a:xfrm>
              <a:off x="1238928" y="4264481"/>
              <a:ext cx="58408" cy="106226"/>
            </a:xfrm>
            <a:custGeom>
              <a:avLst/>
              <a:gdLst/>
              <a:ahLst/>
              <a:cxnLst/>
              <a:rect l="l" t="t" r="r" b="b"/>
              <a:pathLst>
                <a:path w="1572" h="2859" extrusionOk="0">
                  <a:moveTo>
                    <a:pt x="393" y="1"/>
                  </a:moveTo>
                  <a:lnTo>
                    <a:pt x="0" y="382"/>
                  </a:lnTo>
                  <a:cubicBezTo>
                    <a:pt x="0" y="382"/>
                    <a:pt x="381" y="2239"/>
                    <a:pt x="1572" y="2858"/>
                  </a:cubicBezTo>
                  <a:cubicBezTo>
                    <a:pt x="739" y="2168"/>
                    <a:pt x="346" y="1037"/>
                    <a:pt x="39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2"/>
            <p:cNvSpPr/>
            <p:nvPr/>
          </p:nvSpPr>
          <p:spPr>
            <a:xfrm>
              <a:off x="1141579" y="4337492"/>
              <a:ext cx="52686" cy="77431"/>
            </a:xfrm>
            <a:custGeom>
              <a:avLst/>
              <a:gdLst/>
              <a:ahLst/>
              <a:cxnLst/>
              <a:rect l="l" t="t" r="r" b="b"/>
              <a:pathLst>
                <a:path w="1418" h="2084" extrusionOk="0">
                  <a:moveTo>
                    <a:pt x="275" y="0"/>
                  </a:moveTo>
                  <a:lnTo>
                    <a:pt x="1" y="179"/>
                  </a:lnTo>
                  <a:cubicBezTo>
                    <a:pt x="1" y="179"/>
                    <a:pt x="477" y="1715"/>
                    <a:pt x="1418" y="2084"/>
                  </a:cubicBezTo>
                  <a:cubicBezTo>
                    <a:pt x="763" y="1584"/>
                    <a:pt x="287" y="703"/>
                    <a:pt x="27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2"/>
            <p:cNvSpPr/>
            <p:nvPr/>
          </p:nvSpPr>
          <p:spPr>
            <a:xfrm>
              <a:off x="670884" y="3474133"/>
              <a:ext cx="1328960" cy="539008"/>
            </a:xfrm>
            <a:custGeom>
              <a:avLst/>
              <a:gdLst/>
              <a:ahLst/>
              <a:cxnLst/>
              <a:rect l="l" t="t" r="r" b="b"/>
              <a:pathLst>
                <a:path w="35768" h="14507" extrusionOk="0">
                  <a:moveTo>
                    <a:pt x="15699" y="0"/>
                  </a:moveTo>
                  <a:cubicBezTo>
                    <a:pt x="11030" y="0"/>
                    <a:pt x="5738" y="1177"/>
                    <a:pt x="1" y="4234"/>
                  </a:cubicBezTo>
                  <a:cubicBezTo>
                    <a:pt x="7884" y="11370"/>
                    <a:pt x="15591" y="14507"/>
                    <a:pt x="22463" y="14507"/>
                  </a:cubicBezTo>
                  <a:cubicBezTo>
                    <a:pt x="27412" y="14507"/>
                    <a:pt x="31929" y="12880"/>
                    <a:pt x="35767" y="9949"/>
                  </a:cubicBezTo>
                  <a:cubicBezTo>
                    <a:pt x="33645" y="6034"/>
                    <a:pt x="26269" y="0"/>
                    <a:pt x="1569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2"/>
            <p:cNvSpPr/>
            <p:nvPr/>
          </p:nvSpPr>
          <p:spPr>
            <a:xfrm>
              <a:off x="841654" y="3669054"/>
              <a:ext cx="1158196" cy="180276"/>
            </a:xfrm>
            <a:custGeom>
              <a:avLst/>
              <a:gdLst/>
              <a:ahLst/>
              <a:cxnLst/>
              <a:rect l="l" t="t" r="r" b="b"/>
              <a:pathLst>
                <a:path w="31172" h="4852" extrusionOk="0">
                  <a:moveTo>
                    <a:pt x="1" y="0"/>
                  </a:moveTo>
                  <a:lnTo>
                    <a:pt x="1" y="0"/>
                  </a:lnTo>
                  <a:cubicBezTo>
                    <a:pt x="14076" y="3012"/>
                    <a:pt x="25022" y="4851"/>
                    <a:pt x="29510" y="4851"/>
                  </a:cubicBezTo>
                  <a:cubicBezTo>
                    <a:pt x="30239" y="4851"/>
                    <a:pt x="30797" y="4803"/>
                    <a:pt x="31171" y="4703"/>
                  </a:cubicBezTo>
                  <a:cubicBezTo>
                    <a:pt x="28587" y="3274"/>
                    <a:pt x="17134" y="1810"/>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2"/>
            <p:cNvSpPr/>
            <p:nvPr/>
          </p:nvSpPr>
          <p:spPr>
            <a:xfrm>
              <a:off x="1766695" y="3689378"/>
              <a:ext cx="72155" cy="123912"/>
            </a:xfrm>
            <a:custGeom>
              <a:avLst/>
              <a:gdLst/>
              <a:ahLst/>
              <a:cxnLst/>
              <a:rect l="l" t="t" r="r" b="b"/>
              <a:pathLst>
                <a:path w="1942" h="3335" extrusionOk="0">
                  <a:moveTo>
                    <a:pt x="1691" y="1"/>
                  </a:moveTo>
                  <a:lnTo>
                    <a:pt x="1691" y="1"/>
                  </a:lnTo>
                  <a:cubicBezTo>
                    <a:pt x="1" y="1037"/>
                    <a:pt x="1298" y="3096"/>
                    <a:pt x="1298" y="3096"/>
                  </a:cubicBezTo>
                  <a:lnTo>
                    <a:pt x="1941" y="3335"/>
                  </a:lnTo>
                  <a:cubicBezTo>
                    <a:pt x="1072" y="2465"/>
                    <a:pt x="893" y="834"/>
                    <a:pt x="1691" y="1"/>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2"/>
            <p:cNvSpPr/>
            <p:nvPr/>
          </p:nvSpPr>
          <p:spPr>
            <a:xfrm>
              <a:off x="1599901" y="3598271"/>
              <a:ext cx="87203" cy="191125"/>
            </a:xfrm>
            <a:custGeom>
              <a:avLst/>
              <a:gdLst/>
              <a:ahLst/>
              <a:cxnLst/>
              <a:rect l="l" t="t" r="r" b="b"/>
              <a:pathLst>
                <a:path w="2347" h="5144" extrusionOk="0">
                  <a:moveTo>
                    <a:pt x="2287" y="0"/>
                  </a:moveTo>
                  <a:lnTo>
                    <a:pt x="2287" y="0"/>
                  </a:lnTo>
                  <a:cubicBezTo>
                    <a:pt x="1" y="2203"/>
                    <a:pt x="1358" y="5013"/>
                    <a:pt x="1358" y="5013"/>
                  </a:cubicBezTo>
                  <a:lnTo>
                    <a:pt x="2346" y="5144"/>
                  </a:lnTo>
                  <a:cubicBezTo>
                    <a:pt x="1334" y="3155"/>
                    <a:pt x="1537" y="1084"/>
                    <a:pt x="2287" y="0"/>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2"/>
            <p:cNvSpPr/>
            <p:nvPr/>
          </p:nvSpPr>
          <p:spPr>
            <a:xfrm>
              <a:off x="1425155" y="3542946"/>
              <a:ext cx="68179" cy="218583"/>
            </a:xfrm>
            <a:custGeom>
              <a:avLst/>
              <a:gdLst/>
              <a:ahLst/>
              <a:cxnLst/>
              <a:rect l="l" t="t" r="r" b="b"/>
              <a:pathLst>
                <a:path w="1835" h="5883" extrusionOk="0">
                  <a:moveTo>
                    <a:pt x="1703" y="1"/>
                  </a:moveTo>
                  <a:lnTo>
                    <a:pt x="1703" y="1"/>
                  </a:lnTo>
                  <a:cubicBezTo>
                    <a:pt x="1" y="1989"/>
                    <a:pt x="263" y="4644"/>
                    <a:pt x="1120" y="5835"/>
                  </a:cubicBezTo>
                  <a:cubicBezTo>
                    <a:pt x="1271" y="5867"/>
                    <a:pt x="1432" y="5882"/>
                    <a:pt x="1594" y="5882"/>
                  </a:cubicBezTo>
                  <a:cubicBezTo>
                    <a:pt x="1674" y="5882"/>
                    <a:pt x="1755" y="5879"/>
                    <a:pt x="1834" y="5871"/>
                  </a:cubicBezTo>
                  <a:cubicBezTo>
                    <a:pt x="656" y="4097"/>
                    <a:pt x="608" y="1822"/>
                    <a:pt x="1703" y="1"/>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2"/>
            <p:cNvSpPr/>
            <p:nvPr/>
          </p:nvSpPr>
          <p:spPr>
            <a:xfrm>
              <a:off x="1205748" y="3523476"/>
              <a:ext cx="65504" cy="204761"/>
            </a:xfrm>
            <a:custGeom>
              <a:avLst/>
              <a:gdLst/>
              <a:ahLst/>
              <a:cxnLst/>
              <a:rect l="l" t="t" r="r" b="b"/>
              <a:pathLst>
                <a:path w="1763" h="5511" extrusionOk="0">
                  <a:moveTo>
                    <a:pt x="1524" y="1"/>
                  </a:moveTo>
                  <a:lnTo>
                    <a:pt x="1524" y="1"/>
                  </a:lnTo>
                  <a:cubicBezTo>
                    <a:pt x="0" y="1537"/>
                    <a:pt x="179" y="4525"/>
                    <a:pt x="822" y="5394"/>
                  </a:cubicBezTo>
                  <a:cubicBezTo>
                    <a:pt x="1033" y="5470"/>
                    <a:pt x="1255" y="5510"/>
                    <a:pt x="1482" y="5510"/>
                  </a:cubicBezTo>
                  <a:cubicBezTo>
                    <a:pt x="1575" y="5510"/>
                    <a:pt x="1669" y="5504"/>
                    <a:pt x="1763" y="5490"/>
                  </a:cubicBezTo>
                  <a:cubicBezTo>
                    <a:pt x="655" y="3287"/>
                    <a:pt x="477" y="2192"/>
                    <a:pt x="15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2"/>
            <p:cNvSpPr/>
            <p:nvPr/>
          </p:nvSpPr>
          <p:spPr>
            <a:xfrm>
              <a:off x="1041629" y="3563753"/>
              <a:ext cx="47818" cy="142935"/>
            </a:xfrm>
            <a:custGeom>
              <a:avLst/>
              <a:gdLst/>
              <a:ahLst/>
              <a:cxnLst/>
              <a:rect l="l" t="t" r="r" b="b"/>
              <a:pathLst>
                <a:path w="1287" h="3847" extrusionOk="0">
                  <a:moveTo>
                    <a:pt x="988" y="0"/>
                  </a:moveTo>
                  <a:lnTo>
                    <a:pt x="988" y="0"/>
                  </a:lnTo>
                  <a:cubicBezTo>
                    <a:pt x="0" y="1358"/>
                    <a:pt x="631" y="3644"/>
                    <a:pt x="631" y="3644"/>
                  </a:cubicBezTo>
                  <a:lnTo>
                    <a:pt x="1286" y="3846"/>
                  </a:lnTo>
                  <a:cubicBezTo>
                    <a:pt x="643" y="2715"/>
                    <a:pt x="453" y="1239"/>
                    <a:pt x="98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2"/>
            <p:cNvSpPr/>
            <p:nvPr/>
          </p:nvSpPr>
          <p:spPr>
            <a:xfrm>
              <a:off x="907123" y="3572596"/>
              <a:ext cx="31433" cy="109756"/>
            </a:xfrm>
            <a:custGeom>
              <a:avLst/>
              <a:gdLst/>
              <a:ahLst/>
              <a:cxnLst/>
              <a:rect l="l" t="t" r="r" b="b"/>
              <a:pathLst>
                <a:path w="846" h="2954" extrusionOk="0">
                  <a:moveTo>
                    <a:pt x="846" y="1"/>
                  </a:moveTo>
                  <a:cubicBezTo>
                    <a:pt x="1" y="941"/>
                    <a:pt x="346" y="2918"/>
                    <a:pt x="346" y="2918"/>
                  </a:cubicBezTo>
                  <a:lnTo>
                    <a:pt x="751" y="2953"/>
                  </a:lnTo>
                  <a:cubicBezTo>
                    <a:pt x="370" y="2179"/>
                    <a:pt x="405" y="929"/>
                    <a:pt x="8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2"/>
            <p:cNvSpPr/>
            <p:nvPr/>
          </p:nvSpPr>
          <p:spPr>
            <a:xfrm>
              <a:off x="1743250" y="3831389"/>
              <a:ext cx="94262" cy="115515"/>
            </a:xfrm>
            <a:custGeom>
              <a:avLst/>
              <a:gdLst/>
              <a:ahLst/>
              <a:cxnLst/>
              <a:rect l="l" t="t" r="r" b="b"/>
              <a:pathLst>
                <a:path w="2537" h="3109" extrusionOk="0">
                  <a:moveTo>
                    <a:pt x="2537" y="1"/>
                  </a:moveTo>
                  <a:lnTo>
                    <a:pt x="1858" y="24"/>
                  </a:lnTo>
                  <a:cubicBezTo>
                    <a:pt x="1858" y="24"/>
                    <a:pt x="0" y="1620"/>
                    <a:pt x="1298" y="3108"/>
                  </a:cubicBezTo>
                  <a:cubicBezTo>
                    <a:pt x="786" y="2072"/>
                    <a:pt x="1453" y="560"/>
                    <a:pt x="2537" y="1"/>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2"/>
            <p:cNvSpPr/>
            <p:nvPr/>
          </p:nvSpPr>
          <p:spPr>
            <a:xfrm>
              <a:off x="1569842" y="3802184"/>
              <a:ext cx="115478" cy="188041"/>
            </a:xfrm>
            <a:custGeom>
              <a:avLst/>
              <a:gdLst/>
              <a:ahLst/>
              <a:cxnLst/>
              <a:rect l="l" t="t" r="r" b="b"/>
              <a:pathLst>
                <a:path w="3108" h="5061" extrusionOk="0">
                  <a:moveTo>
                    <a:pt x="2131" y="1"/>
                  </a:moveTo>
                  <a:cubicBezTo>
                    <a:pt x="2131" y="1"/>
                    <a:pt x="0" y="2287"/>
                    <a:pt x="1524" y="5061"/>
                  </a:cubicBezTo>
                  <a:cubicBezTo>
                    <a:pt x="1131" y="3811"/>
                    <a:pt x="1548" y="1775"/>
                    <a:pt x="3108" y="179"/>
                  </a:cubicBezTo>
                  <a:lnTo>
                    <a:pt x="2131" y="1"/>
                  </a:ln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2"/>
            <p:cNvSpPr/>
            <p:nvPr/>
          </p:nvSpPr>
          <p:spPr>
            <a:xfrm>
              <a:off x="1384023" y="3771233"/>
              <a:ext cx="107972" cy="213270"/>
            </a:xfrm>
            <a:custGeom>
              <a:avLst/>
              <a:gdLst/>
              <a:ahLst/>
              <a:cxnLst/>
              <a:rect l="l" t="t" r="r" b="b"/>
              <a:pathLst>
                <a:path w="2906" h="5740" extrusionOk="0">
                  <a:moveTo>
                    <a:pt x="2215" y="0"/>
                  </a:moveTo>
                  <a:cubicBezTo>
                    <a:pt x="1036" y="870"/>
                    <a:pt x="1" y="3334"/>
                    <a:pt x="1036" y="5739"/>
                  </a:cubicBezTo>
                  <a:cubicBezTo>
                    <a:pt x="536" y="3679"/>
                    <a:pt x="1263" y="1512"/>
                    <a:pt x="2906" y="179"/>
                  </a:cubicBezTo>
                  <a:cubicBezTo>
                    <a:pt x="2680" y="84"/>
                    <a:pt x="2453" y="24"/>
                    <a:pt x="2215" y="0"/>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2"/>
            <p:cNvSpPr/>
            <p:nvPr/>
          </p:nvSpPr>
          <p:spPr>
            <a:xfrm>
              <a:off x="1163724" y="3736678"/>
              <a:ext cx="106635" cy="199151"/>
            </a:xfrm>
            <a:custGeom>
              <a:avLst/>
              <a:gdLst/>
              <a:ahLst/>
              <a:cxnLst/>
              <a:rect l="l" t="t" r="r" b="b"/>
              <a:pathLst>
                <a:path w="2870" h="5360" extrusionOk="0">
                  <a:moveTo>
                    <a:pt x="2021" y="0"/>
                  </a:moveTo>
                  <a:cubicBezTo>
                    <a:pt x="1994" y="0"/>
                    <a:pt x="1968" y="1"/>
                    <a:pt x="1941" y="2"/>
                  </a:cubicBezTo>
                  <a:cubicBezTo>
                    <a:pt x="1060" y="633"/>
                    <a:pt x="0" y="3443"/>
                    <a:pt x="1000" y="5360"/>
                  </a:cubicBezTo>
                  <a:cubicBezTo>
                    <a:pt x="643" y="2954"/>
                    <a:pt x="1143" y="1954"/>
                    <a:pt x="2870" y="192"/>
                  </a:cubicBezTo>
                  <a:cubicBezTo>
                    <a:pt x="2597" y="61"/>
                    <a:pt x="2314" y="0"/>
                    <a:pt x="20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2"/>
            <p:cNvSpPr/>
            <p:nvPr/>
          </p:nvSpPr>
          <p:spPr>
            <a:xfrm>
              <a:off x="1016845" y="3708848"/>
              <a:ext cx="73455" cy="133201"/>
            </a:xfrm>
            <a:custGeom>
              <a:avLst/>
              <a:gdLst/>
              <a:ahLst/>
              <a:cxnLst/>
              <a:rect l="l" t="t" r="r" b="b"/>
              <a:pathLst>
                <a:path w="1977" h="3585" extrusionOk="0">
                  <a:moveTo>
                    <a:pt x="1286" y="1"/>
                  </a:moveTo>
                  <a:cubicBezTo>
                    <a:pt x="1286" y="1"/>
                    <a:pt x="0" y="1989"/>
                    <a:pt x="536" y="3584"/>
                  </a:cubicBezTo>
                  <a:cubicBezTo>
                    <a:pt x="405" y="2251"/>
                    <a:pt x="1036" y="906"/>
                    <a:pt x="1977" y="13"/>
                  </a:cubicBezTo>
                  <a:lnTo>
                    <a:pt x="1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2"/>
            <p:cNvSpPr/>
            <p:nvPr/>
          </p:nvSpPr>
          <p:spPr>
            <a:xfrm>
              <a:off x="886761" y="3683619"/>
              <a:ext cx="48710" cy="108864"/>
            </a:xfrm>
            <a:custGeom>
              <a:avLst/>
              <a:gdLst/>
              <a:ahLst/>
              <a:cxnLst/>
              <a:rect l="l" t="t" r="r" b="b"/>
              <a:pathLst>
                <a:path w="1311" h="2930" extrusionOk="0">
                  <a:moveTo>
                    <a:pt x="918" y="1"/>
                  </a:moveTo>
                  <a:cubicBezTo>
                    <a:pt x="918" y="1"/>
                    <a:pt x="1" y="1787"/>
                    <a:pt x="525" y="2930"/>
                  </a:cubicBezTo>
                  <a:cubicBezTo>
                    <a:pt x="394" y="1918"/>
                    <a:pt x="715" y="715"/>
                    <a:pt x="1311" y="84"/>
                  </a:cubicBezTo>
                  <a:lnTo>
                    <a:pt x="91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2"/>
            <p:cNvSpPr/>
            <p:nvPr/>
          </p:nvSpPr>
          <p:spPr>
            <a:xfrm>
              <a:off x="3661441" y="3440061"/>
              <a:ext cx="839257" cy="546922"/>
            </a:xfrm>
            <a:custGeom>
              <a:avLst/>
              <a:gdLst/>
              <a:ahLst/>
              <a:cxnLst/>
              <a:rect l="l" t="t" r="r" b="b"/>
              <a:pathLst>
                <a:path w="22588" h="14720" extrusionOk="0">
                  <a:moveTo>
                    <a:pt x="21827" y="1"/>
                  </a:moveTo>
                  <a:cubicBezTo>
                    <a:pt x="8841" y="1"/>
                    <a:pt x="1660" y="5999"/>
                    <a:pt x="1" y="14152"/>
                  </a:cubicBezTo>
                  <a:cubicBezTo>
                    <a:pt x="927" y="14498"/>
                    <a:pt x="2210" y="14719"/>
                    <a:pt x="3711" y="14719"/>
                  </a:cubicBezTo>
                  <a:cubicBezTo>
                    <a:pt x="9393" y="14719"/>
                    <a:pt x="18199" y="11553"/>
                    <a:pt x="22587" y="8"/>
                  </a:cubicBezTo>
                  <a:cubicBezTo>
                    <a:pt x="22331" y="3"/>
                    <a:pt x="22078" y="1"/>
                    <a:pt x="2182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2"/>
            <p:cNvSpPr/>
            <p:nvPr/>
          </p:nvSpPr>
          <p:spPr>
            <a:xfrm>
              <a:off x="3661441" y="3502260"/>
              <a:ext cx="726009" cy="463657"/>
            </a:xfrm>
            <a:custGeom>
              <a:avLst/>
              <a:gdLst/>
              <a:ahLst/>
              <a:cxnLst/>
              <a:rect l="l" t="t" r="r" b="b"/>
              <a:pathLst>
                <a:path w="19540" h="12479" extrusionOk="0">
                  <a:moveTo>
                    <a:pt x="19539" y="0"/>
                  </a:moveTo>
                  <a:lnTo>
                    <a:pt x="19539" y="0"/>
                  </a:lnTo>
                  <a:cubicBezTo>
                    <a:pt x="8788" y="5977"/>
                    <a:pt x="1144" y="10787"/>
                    <a:pt x="1" y="12478"/>
                  </a:cubicBezTo>
                  <a:cubicBezTo>
                    <a:pt x="2120" y="12038"/>
                    <a:pt x="9181" y="7287"/>
                    <a:pt x="195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2"/>
            <p:cNvSpPr/>
            <p:nvPr/>
          </p:nvSpPr>
          <p:spPr>
            <a:xfrm>
              <a:off x="3765850" y="3898641"/>
              <a:ext cx="80998" cy="70817"/>
            </a:xfrm>
            <a:custGeom>
              <a:avLst/>
              <a:gdLst/>
              <a:ahLst/>
              <a:cxnLst/>
              <a:rect l="l" t="t" r="r" b="b"/>
              <a:pathLst>
                <a:path w="2180" h="1906" extrusionOk="0">
                  <a:moveTo>
                    <a:pt x="453" y="0"/>
                  </a:moveTo>
                  <a:lnTo>
                    <a:pt x="1" y="179"/>
                  </a:lnTo>
                  <a:cubicBezTo>
                    <a:pt x="894" y="239"/>
                    <a:pt x="1787" y="1060"/>
                    <a:pt x="1751" y="1905"/>
                  </a:cubicBezTo>
                  <a:cubicBezTo>
                    <a:pt x="2180" y="512"/>
                    <a:pt x="453" y="0"/>
                    <a:pt x="453" y="0"/>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2"/>
            <p:cNvSpPr/>
            <p:nvPr/>
          </p:nvSpPr>
          <p:spPr>
            <a:xfrm>
              <a:off x="3861416" y="3830051"/>
              <a:ext cx="100913" cy="119490"/>
            </a:xfrm>
            <a:custGeom>
              <a:avLst/>
              <a:gdLst/>
              <a:ahLst/>
              <a:cxnLst/>
              <a:rect l="l" t="t" r="r" b="b"/>
              <a:pathLst>
                <a:path w="2716" h="3216" extrusionOk="0">
                  <a:moveTo>
                    <a:pt x="608" y="1"/>
                  </a:moveTo>
                  <a:lnTo>
                    <a:pt x="1" y="406"/>
                  </a:lnTo>
                  <a:cubicBezTo>
                    <a:pt x="1525" y="1013"/>
                    <a:pt x="2406" y="2251"/>
                    <a:pt x="2513" y="3216"/>
                  </a:cubicBezTo>
                  <a:cubicBezTo>
                    <a:pt x="2715" y="894"/>
                    <a:pt x="608" y="1"/>
                    <a:pt x="608" y="1"/>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2"/>
            <p:cNvSpPr/>
            <p:nvPr/>
          </p:nvSpPr>
          <p:spPr>
            <a:xfrm>
              <a:off x="3982211" y="3754847"/>
              <a:ext cx="108418" cy="130117"/>
            </a:xfrm>
            <a:custGeom>
              <a:avLst/>
              <a:gdLst/>
              <a:ahLst/>
              <a:cxnLst/>
              <a:rect l="l" t="t" r="r" b="b"/>
              <a:pathLst>
                <a:path w="2918" h="3502" extrusionOk="0">
                  <a:moveTo>
                    <a:pt x="417" y="1"/>
                  </a:moveTo>
                  <a:cubicBezTo>
                    <a:pt x="262" y="84"/>
                    <a:pt x="119" y="191"/>
                    <a:pt x="0" y="322"/>
                  </a:cubicBezTo>
                  <a:cubicBezTo>
                    <a:pt x="1500" y="727"/>
                    <a:pt x="2631" y="1965"/>
                    <a:pt x="2917" y="3501"/>
                  </a:cubicBezTo>
                  <a:cubicBezTo>
                    <a:pt x="2893" y="1573"/>
                    <a:pt x="1464" y="227"/>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22"/>
            <p:cNvSpPr/>
            <p:nvPr/>
          </p:nvSpPr>
          <p:spPr>
            <a:xfrm>
              <a:off x="4121547" y="3662849"/>
              <a:ext cx="107527" cy="123466"/>
            </a:xfrm>
            <a:custGeom>
              <a:avLst/>
              <a:gdLst/>
              <a:ahLst/>
              <a:cxnLst/>
              <a:rect l="l" t="t" r="r" b="b"/>
              <a:pathLst>
                <a:path w="2894" h="3323" extrusionOk="0">
                  <a:moveTo>
                    <a:pt x="560" y="0"/>
                  </a:moveTo>
                  <a:cubicBezTo>
                    <a:pt x="346" y="84"/>
                    <a:pt x="155" y="227"/>
                    <a:pt x="0" y="405"/>
                  </a:cubicBezTo>
                  <a:cubicBezTo>
                    <a:pt x="1679" y="1084"/>
                    <a:pt x="2310" y="1608"/>
                    <a:pt x="2787" y="3322"/>
                  </a:cubicBezTo>
                  <a:cubicBezTo>
                    <a:pt x="2894" y="1739"/>
                    <a:pt x="1334" y="167"/>
                    <a:pt x="5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2"/>
            <p:cNvSpPr/>
            <p:nvPr/>
          </p:nvSpPr>
          <p:spPr>
            <a:xfrm>
              <a:off x="4232161" y="3593404"/>
              <a:ext cx="75648" cy="81407"/>
            </a:xfrm>
            <a:custGeom>
              <a:avLst/>
              <a:gdLst/>
              <a:ahLst/>
              <a:cxnLst/>
              <a:rect l="l" t="t" r="r" b="b"/>
              <a:pathLst>
                <a:path w="2036" h="2191" extrusionOk="0">
                  <a:moveTo>
                    <a:pt x="452" y="0"/>
                  </a:moveTo>
                  <a:lnTo>
                    <a:pt x="0" y="214"/>
                  </a:lnTo>
                  <a:cubicBezTo>
                    <a:pt x="893" y="536"/>
                    <a:pt x="1726" y="1250"/>
                    <a:pt x="2036" y="2191"/>
                  </a:cubicBezTo>
                  <a:cubicBezTo>
                    <a:pt x="1917" y="965"/>
                    <a:pt x="452" y="0"/>
                    <a:pt x="4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2"/>
            <p:cNvSpPr/>
            <p:nvPr/>
          </p:nvSpPr>
          <p:spPr>
            <a:xfrm>
              <a:off x="4329473" y="3533657"/>
              <a:ext cx="51348" cy="68625"/>
            </a:xfrm>
            <a:custGeom>
              <a:avLst/>
              <a:gdLst/>
              <a:ahLst/>
              <a:cxnLst/>
              <a:rect l="l" t="t" r="r" b="b"/>
              <a:pathLst>
                <a:path w="1382" h="1847" extrusionOk="0">
                  <a:moveTo>
                    <a:pt x="239" y="1"/>
                  </a:moveTo>
                  <a:lnTo>
                    <a:pt x="0" y="167"/>
                  </a:lnTo>
                  <a:cubicBezTo>
                    <a:pt x="584" y="417"/>
                    <a:pt x="1167" y="1132"/>
                    <a:pt x="1370" y="1846"/>
                  </a:cubicBezTo>
                  <a:cubicBezTo>
                    <a:pt x="1382" y="929"/>
                    <a:pt x="239" y="1"/>
                    <a:pt x="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2"/>
            <p:cNvSpPr/>
            <p:nvPr/>
          </p:nvSpPr>
          <p:spPr>
            <a:xfrm>
              <a:off x="3726947" y="3808389"/>
              <a:ext cx="53540" cy="85865"/>
            </a:xfrm>
            <a:custGeom>
              <a:avLst/>
              <a:gdLst/>
              <a:ahLst/>
              <a:cxnLst/>
              <a:rect l="l" t="t" r="r" b="b"/>
              <a:pathLst>
                <a:path w="1441" h="2311" extrusionOk="0">
                  <a:moveTo>
                    <a:pt x="0" y="1"/>
                  </a:moveTo>
                  <a:cubicBezTo>
                    <a:pt x="786" y="322"/>
                    <a:pt x="1155" y="1477"/>
                    <a:pt x="822" y="2310"/>
                  </a:cubicBezTo>
                  <a:lnTo>
                    <a:pt x="1191" y="1977"/>
                  </a:lnTo>
                  <a:cubicBezTo>
                    <a:pt x="1191" y="1977"/>
                    <a:pt x="1441" y="191"/>
                    <a:pt x="0" y="1"/>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2"/>
            <p:cNvSpPr/>
            <p:nvPr/>
          </p:nvSpPr>
          <p:spPr>
            <a:xfrm>
              <a:off x="3797284" y="3704426"/>
              <a:ext cx="81407" cy="128779"/>
            </a:xfrm>
            <a:custGeom>
              <a:avLst/>
              <a:gdLst/>
              <a:ahLst/>
              <a:cxnLst/>
              <a:rect l="l" t="t" r="r" b="b"/>
              <a:pathLst>
                <a:path w="2191" h="3466" extrusionOk="0">
                  <a:moveTo>
                    <a:pt x="0" y="1"/>
                  </a:moveTo>
                  <a:lnTo>
                    <a:pt x="0" y="1"/>
                  </a:lnTo>
                  <a:cubicBezTo>
                    <a:pt x="834" y="489"/>
                    <a:pt x="1584" y="1834"/>
                    <a:pt x="1488" y="3465"/>
                  </a:cubicBezTo>
                  <a:lnTo>
                    <a:pt x="2120" y="3096"/>
                  </a:lnTo>
                  <a:cubicBezTo>
                    <a:pt x="2120" y="3096"/>
                    <a:pt x="2191" y="798"/>
                    <a:pt x="0" y="1"/>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2"/>
            <p:cNvSpPr/>
            <p:nvPr/>
          </p:nvSpPr>
          <p:spPr>
            <a:xfrm>
              <a:off x="3913174" y="3608415"/>
              <a:ext cx="87203" cy="148694"/>
            </a:xfrm>
            <a:custGeom>
              <a:avLst/>
              <a:gdLst/>
              <a:ahLst/>
              <a:cxnLst/>
              <a:rect l="l" t="t" r="r" b="b"/>
              <a:pathLst>
                <a:path w="2347" h="4002" extrusionOk="0">
                  <a:moveTo>
                    <a:pt x="1" y="1"/>
                  </a:moveTo>
                  <a:lnTo>
                    <a:pt x="1" y="1"/>
                  </a:lnTo>
                  <a:cubicBezTo>
                    <a:pt x="1275" y="906"/>
                    <a:pt x="1918" y="2454"/>
                    <a:pt x="1656" y="4001"/>
                  </a:cubicBezTo>
                  <a:cubicBezTo>
                    <a:pt x="1822" y="3942"/>
                    <a:pt x="1977" y="3859"/>
                    <a:pt x="2120" y="3751"/>
                  </a:cubicBezTo>
                  <a:cubicBezTo>
                    <a:pt x="2346" y="2704"/>
                    <a:pt x="1739" y="846"/>
                    <a:pt x="1" y="1"/>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2"/>
            <p:cNvSpPr/>
            <p:nvPr/>
          </p:nvSpPr>
          <p:spPr>
            <a:xfrm>
              <a:off x="4059607" y="3528343"/>
              <a:ext cx="83636" cy="139851"/>
            </a:xfrm>
            <a:custGeom>
              <a:avLst/>
              <a:gdLst/>
              <a:ahLst/>
              <a:cxnLst/>
              <a:rect l="l" t="t" r="r" b="b"/>
              <a:pathLst>
                <a:path w="2251" h="3764" extrusionOk="0">
                  <a:moveTo>
                    <a:pt x="1" y="1"/>
                  </a:moveTo>
                  <a:lnTo>
                    <a:pt x="1" y="1"/>
                  </a:lnTo>
                  <a:cubicBezTo>
                    <a:pt x="1358" y="1168"/>
                    <a:pt x="1560" y="1954"/>
                    <a:pt x="1465" y="3763"/>
                  </a:cubicBezTo>
                  <a:cubicBezTo>
                    <a:pt x="1691" y="3704"/>
                    <a:pt x="1894" y="3585"/>
                    <a:pt x="2072" y="3430"/>
                  </a:cubicBezTo>
                  <a:cubicBezTo>
                    <a:pt x="2251" y="2656"/>
                    <a:pt x="1489" y="572"/>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2"/>
            <p:cNvSpPr/>
            <p:nvPr/>
          </p:nvSpPr>
          <p:spPr>
            <a:xfrm>
              <a:off x="4195413" y="3500476"/>
              <a:ext cx="49156" cy="99575"/>
            </a:xfrm>
            <a:custGeom>
              <a:avLst/>
              <a:gdLst/>
              <a:ahLst/>
              <a:cxnLst/>
              <a:rect l="l" t="t" r="r" b="b"/>
              <a:pathLst>
                <a:path w="1323" h="2680" extrusionOk="0">
                  <a:moveTo>
                    <a:pt x="1" y="1"/>
                  </a:moveTo>
                  <a:cubicBezTo>
                    <a:pt x="727" y="679"/>
                    <a:pt x="1037" y="1739"/>
                    <a:pt x="941" y="2680"/>
                  </a:cubicBezTo>
                  <a:lnTo>
                    <a:pt x="1322" y="2358"/>
                  </a:lnTo>
                  <a:cubicBezTo>
                    <a:pt x="1322" y="2358"/>
                    <a:pt x="1072" y="632"/>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2"/>
            <p:cNvSpPr/>
            <p:nvPr/>
          </p:nvSpPr>
          <p:spPr>
            <a:xfrm>
              <a:off x="4291871" y="3465104"/>
              <a:ext cx="44697" cy="73010"/>
            </a:xfrm>
            <a:custGeom>
              <a:avLst/>
              <a:gdLst/>
              <a:ahLst/>
              <a:cxnLst/>
              <a:rect l="l" t="t" r="r" b="b"/>
              <a:pathLst>
                <a:path w="1203" h="1965" extrusionOk="0">
                  <a:moveTo>
                    <a:pt x="0" y="0"/>
                  </a:moveTo>
                  <a:lnTo>
                    <a:pt x="0" y="0"/>
                  </a:lnTo>
                  <a:cubicBezTo>
                    <a:pt x="572" y="500"/>
                    <a:pt x="965" y="1322"/>
                    <a:pt x="953" y="1965"/>
                  </a:cubicBezTo>
                  <a:lnTo>
                    <a:pt x="1203" y="1822"/>
                  </a:lnTo>
                  <a:cubicBezTo>
                    <a:pt x="1203" y="1822"/>
                    <a:pt x="846" y="381"/>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2"/>
            <p:cNvSpPr/>
            <p:nvPr/>
          </p:nvSpPr>
          <p:spPr>
            <a:xfrm>
              <a:off x="3764549" y="4103595"/>
              <a:ext cx="461428" cy="420595"/>
            </a:xfrm>
            <a:custGeom>
              <a:avLst/>
              <a:gdLst/>
              <a:ahLst/>
              <a:cxnLst/>
              <a:rect l="l" t="t" r="r" b="b"/>
              <a:pathLst>
                <a:path w="12419" h="11320" extrusionOk="0">
                  <a:moveTo>
                    <a:pt x="946" y="1"/>
                  </a:moveTo>
                  <a:cubicBezTo>
                    <a:pt x="727" y="1"/>
                    <a:pt x="507" y="7"/>
                    <a:pt x="286" y="21"/>
                  </a:cubicBezTo>
                  <a:cubicBezTo>
                    <a:pt x="0" y="2950"/>
                    <a:pt x="2750" y="10332"/>
                    <a:pt x="12418" y="11320"/>
                  </a:cubicBezTo>
                  <a:cubicBezTo>
                    <a:pt x="10479" y="3529"/>
                    <a:pt x="5950" y="1"/>
                    <a:pt x="94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2"/>
            <p:cNvSpPr/>
            <p:nvPr/>
          </p:nvSpPr>
          <p:spPr>
            <a:xfrm>
              <a:off x="3775139" y="4104338"/>
              <a:ext cx="395106" cy="361927"/>
            </a:xfrm>
            <a:custGeom>
              <a:avLst/>
              <a:gdLst/>
              <a:ahLst/>
              <a:cxnLst/>
              <a:rect l="l" t="t" r="r" b="b"/>
              <a:pathLst>
                <a:path w="10634" h="9741" extrusionOk="0">
                  <a:moveTo>
                    <a:pt x="1" y="1"/>
                  </a:moveTo>
                  <a:cubicBezTo>
                    <a:pt x="608" y="1203"/>
                    <a:pt x="4597" y="4680"/>
                    <a:pt x="10633" y="9740"/>
                  </a:cubicBezTo>
                  <a:cubicBezTo>
                    <a:pt x="5311" y="4228"/>
                    <a:pt x="1192" y="418"/>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2"/>
            <p:cNvSpPr/>
            <p:nvPr/>
          </p:nvSpPr>
          <p:spPr>
            <a:xfrm>
              <a:off x="3800368" y="4156988"/>
              <a:ext cx="35000" cy="49602"/>
            </a:xfrm>
            <a:custGeom>
              <a:avLst/>
              <a:gdLst/>
              <a:ahLst/>
              <a:cxnLst/>
              <a:rect l="l" t="t" r="r" b="b"/>
              <a:pathLst>
                <a:path w="942" h="1335" extrusionOk="0">
                  <a:moveTo>
                    <a:pt x="751" y="1"/>
                  </a:moveTo>
                  <a:lnTo>
                    <a:pt x="751" y="1"/>
                  </a:lnTo>
                  <a:cubicBezTo>
                    <a:pt x="858" y="548"/>
                    <a:pt x="513" y="1227"/>
                    <a:pt x="1" y="1334"/>
                  </a:cubicBezTo>
                  <a:cubicBezTo>
                    <a:pt x="15" y="1335"/>
                    <a:pt x="29" y="1335"/>
                    <a:pt x="43" y="1335"/>
                  </a:cubicBezTo>
                  <a:cubicBezTo>
                    <a:pt x="907" y="1335"/>
                    <a:pt x="941" y="251"/>
                    <a:pt x="941" y="251"/>
                  </a:cubicBezTo>
                  <a:lnTo>
                    <a:pt x="751" y="1"/>
                  </a:ln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2"/>
            <p:cNvSpPr/>
            <p:nvPr/>
          </p:nvSpPr>
          <p:spPr>
            <a:xfrm>
              <a:off x="3832211" y="4204771"/>
              <a:ext cx="60228" cy="73455"/>
            </a:xfrm>
            <a:custGeom>
              <a:avLst/>
              <a:gdLst/>
              <a:ahLst/>
              <a:cxnLst/>
              <a:rect l="l" t="t" r="r" b="b"/>
              <a:pathLst>
                <a:path w="1621" h="1977" extrusionOk="0">
                  <a:moveTo>
                    <a:pt x="1287" y="1"/>
                  </a:moveTo>
                  <a:cubicBezTo>
                    <a:pt x="1168" y="1024"/>
                    <a:pt x="560" y="1751"/>
                    <a:pt x="1" y="1977"/>
                  </a:cubicBezTo>
                  <a:cubicBezTo>
                    <a:pt x="1430" y="1715"/>
                    <a:pt x="1620" y="310"/>
                    <a:pt x="1620" y="310"/>
                  </a:cubicBezTo>
                  <a:lnTo>
                    <a:pt x="1287" y="1"/>
                  </a:ln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2"/>
            <p:cNvSpPr/>
            <p:nvPr/>
          </p:nvSpPr>
          <p:spPr>
            <a:xfrm>
              <a:off x="3892404" y="4264926"/>
              <a:ext cx="64613" cy="84082"/>
            </a:xfrm>
            <a:custGeom>
              <a:avLst/>
              <a:gdLst/>
              <a:ahLst/>
              <a:cxnLst/>
              <a:rect l="l" t="t" r="r" b="b"/>
              <a:pathLst>
                <a:path w="1739" h="2263" extrusionOk="0">
                  <a:moveTo>
                    <a:pt x="1453" y="1"/>
                  </a:moveTo>
                  <a:cubicBezTo>
                    <a:pt x="1441" y="977"/>
                    <a:pt x="881" y="1858"/>
                    <a:pt x="0" y="2263"/>
                  </a:cubicBezTo>
                  <a:cubicBezTo>
                    <a:pt x="1155" y="1941"/>
                    <a:pt x="1738" y="870"/>
                    <a:pt x="1715" y="203"/>
                  </a:cubicBezTo>
                  <a:cubicBezTo>
                    <a:pt x="1631" y="120"/>
                    <a:pt x="1548" y="60"/>
                    <a:pt x="145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2"/>
            <p:cNvSpPr/>
            <p:nvPr/>
          </p:nvSpPr>
          <p:spPr>
            <a:xfrm>
              <a:off x="3973776" y="4334408"/>
              <a:ext cx="61529" cy="79660"/>
            </a:xfrm>
            <a:custGeom>
              <a:avLst/>
              <a:gdLst/>
              <a:ahLst/>
              <a:cxnLst/>
              <a:rect l="l" t="t" r="r" b="b"/>
              <a:pathLst>
                <a:path w="1656" h="2144" extrusionOk="0">
                  <a:moveTo>
                    <a:pt x="1299" y="0"/>
                  </a:moveTo>
                  <a:cubicBezTo>
                    <a:pt x="1168" y="1119"/>
                    <a:pt x="953" y="1584"/>
                    <a:pt x="1" y="2143"/>
                  </a:cubicBezTo>
                  <a:cubicBezTo>
                    <a:pt x="965" y="1953"/>
                    <a:pt x="1656" y="774"/>
                    <a:pt x="1632" y="274"/>
                  </a:cubicBezTo>
                  <a:cubicBezTo>
                    <a:pt x="1549" y="155"/>
                    <a:pt x="1430" y="60"/>
                    <a:pt x="12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2"/>
            <p:cNvSpPr/>
            <p:nvPr/>
          </p:nvSpPr>
          <p:spPr>
            <a:xfrm>
              <a:off x="4053848" y="4388805"/>
              <a:ext cx="39421" cy="57107"/>
            </a:xfrm>
            <a:custGeom>
              <a:avLst/>
              <a:gdLst/>
              <a:ahLst/>
              <a:cxnLst/>
              <a:rect l="l" t="t" r="r" b="b"/>
              <a:pathLst>
                <a:path w="1061" h="1537" extrusionOk="0">
                  <a:moveTo>
                    <a:pt x="870" y="0"/>
                  </a:moveTo>
                  <a:cubicBezTo>
                    <a:pt x="822" y="620"/>
                    <a:pt x="501" y="1179"/>
                    <a:pt x="1" y="1536"/>
                  </a:cubicBezTo>
                  <a:cubicBezTo>
                    <a:pt x="727" y="1274"/>
                    <a:pt x="1060" y="239"/>
                    <a:pt x="1060" y="239"/>
                  </a:cubicBezTo>
                  <a:lnTo>
                    <a:pt x="8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2"/>
            <p:cNvSpPr/>
            <p:nvPr/>
          </p:nvSpPr>
          <p:spPr>
            <a:xfrm>
              <a:off x="4109174" y="4437480"/>
              <a:ext cx="34517" cy="40722"/>
            </a:xfrm>
            <a:custGeom>
              <a:avLst/>
              <a:gdLst/>
              <a:ahLst/>
              <a:cxnLst/>
              <a:rect l="l" t="t" r="r" b="b"/>
              <a:pathLst>
                <a:path w="929" h="1096" extrusionOk="0">
                  <a:moveTo>
                    <a:pt x="786" y="0"/>
                  </a:moveTo>
                  <a:cubicBezTo>
                    <a:pt x="691" y="453"/>
                    <a:pt x="405" y="846"/>
                    <a:pt x="0" y="1096"/>
                  </a:cubicBezTo>
                  <a:cubicBezTo>
                    <a:pt x="560" y="941"/>
                    <a:pt x="929" y="107"/>
                    <a:pt x="929" y="107"/>
                  </a:cubicBezTo>
                  <a:lnTo>
                    <a:pt x="7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2"/>
            <p:cNvSpPr/>
            <p:nvPr/>
          </p:nvSpPr>
          <p:spPr>
            <a:xfrm>
              <a:off x="3833549" y="4118494"/>
              <a:ext cx="50902" cy="38084"/>
            </a:xfrm>
            <a:custGeom>
              <a:avLst/>
              <a:gdLst/>
              <a:ahLst/>
              <a:cxnLst/>
              <a:rect l="l" t="t" r="r" b="b"/>
              <a:pathLst>
                <a:path w="1370" h="1025" extrusionOk="0">
                  <a:moveTo>
                    <a:pt x="1263" y="1"/>
                  </a:moveTo>
                  <a:lnTo>
                    <a:pt x="1263" y="1"/>
                  </a:lnTo>
                  <a:cubicBezTo>
                    <a:pt x="1196" y="490"/>
                    <a:pt x="641" y="876"/>
                    <a:pt x="112" y="876"/>
                  </a:cubicBezTo>
                  <a:cubicBezTo>
                    <a:pt x="74" y="876"/>
                    <a:pt x="37" y="874"/>
                    <a:pt x="1" y="870"/>
                  </a:cubicBezTo>
                  <a:lnTo>
                    <a:pt x="1" y="870"/>
                  </a:lnTo>
                  <a:lnTo>
                    <a:pt x="262" y="1025"/>
                  </a:lnTo>
                  <a:cubicBezTo>
                    <a:pt x="262" y="1025"/>
                    <a:pt x="1370" y="894"/>
                    <a:pt x="1263" y="1"/>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2"/>
            <p:cNvSpPr/>
            <p:nvPr/>
          </p:nvSpPr>
          <p:spPr>
            <a:xfrm>
              <a:off x="3885307" y="4144169"/>
              <a:ext cx="69034" cy="65504"/>
            </a:xfrm>
            <a:custGeom>
              <a:avLst/>
              <a:gdLst/>
              <a:ahLst/>
              <a:cxnLst/>
              <a:rect l="l" t="t" r="r" b="b"/>
              <a:pathLst>
                <a:path w="1858" h="1763" extrusionOk="0">
                  <a:moveTo>
                    <a:pt x="1858" y="0"/>
                  </a:moveTo>
                  <a:lnTo>
                    <a:pt x="1858" y="0"/>
                  </a:lnTo>
                  <a:cubicBezTo>
                    <a:pt x="1679" y="572"/>
                    <a:pt x="1001" y="1239"/>
                    <a:pt x="1" y="1441"/>
                  </a:cubicBezTo>
                  <a:lnTo>
                    <a:pt x="334" y="1762"/>
                  </a:lnTo>
                  <a:cubicBezTo>
                    <a:pt x="334" y="1762"/>
                    <a:pt x="1727" y="1441"/>
                    <a:pt x="1858" y="0"/>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2"/>
            <p:cNvSpPr/>
            <p:nvPr/>
          </p:nvSpPr>
          <p:spPr>
            <a:xfrm>
              <a:off x="3951222" y="4198120"/>
              <a:ext cx="79214" cy="69963"/>
            </a:xfrm>
            <a:custGeom>
              <a:avLst/>
              <a:gdLst/>
              <a:ahLst/>
              <a:cxnLst/>
              <a:rect l="l" t="t" r="r" b="b"/>
              <a:pathLst>
                <a:path w="2132" h="1883" extrusionOk="0">
                  <a:moveTo>
                    <a:pt x="2132" y="1"/>
                  </a:moveTo>
                  <a:cubicBezTo>
                    <a:pt x="1787" y="906"/>
                    <a:pt x="965" y="1549"/>
                    <a:pt x="1" y="1644"/>
                  </a:cubicBezTo>
                  <a:cubicBezTo>
                    <a:pt x="60" y="1727"/>
                    <a:pt x="132" y="1811"/>
                    <a:pt x="215" y="1882"/>
                  </a:cubicBezTo>
                  <a:cubicBezTo>
                    <a:pt x="882" y="1846"/>
                    <a:pt x="1906" y="1180"/>
                    <a:pt x="2132" y="1"/>
                  </a:cubicBezTo>
                  <a:close/>
                </a:path>
              </a:pathLst>
            </a:custGeom>
            <a:solidFill>
              <a:srgbClr val="2F52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2"/>
            <p:cNvSpPr/>
            <p:nvPr/>
          </p:nvSpPr>
          <p:spPr>
            <a:xfrm>
              <a:off x="4026873" y="4273324"/>
              <a:ext cx="75239" cy="66842"/>
            </a:xfrm>
            <a:custGeom>
              <a:avLst/>
              <a:gdLst/>
              <a:ahLst/>
              <a:cxnLst/>
              <a:rect l="l" t="t" r="r" b="b"/>
              <a:pathLst>
                <a:path w="2025" h="1799" extrusionOk="0">
                  <a:moveTo>
                    <a:pt x="2025" y="1"/>
                  </a:moveTo>
                  <a:lnTo>
                    <a:pt x="2025" y="1"/>
                  </a:lnTo>
                  <a:cubicBezTo>
                    <a:pt x="1548" y="1001"/>
                    <a:pt x="1096" y="1251"/>
                    <a:pt x="1" y="1489"/>
                  </a:cubicBezTo>
                  <a:cubicBezTo>
                    <a:pt x="72" y="1608"/>
                    <a:pt x="179" y="1715"/>
                    <a:pt x="298" y="1799"/>
                  </a:cubicBezTo>
                  <a:cubicBezTo>
                    <a:pt x="798" y="1775"/>
                    <a:pt x="1917" y="977"/>
                    <a:pt x="20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2"/>
            <p:cNvSpPr/>
            <p:nvPr/>
          </p:nvSpPr>
          <p:spPr>
            <a:xfrm>
              <a:off x="4086137" y="4350311"/>
              <a:ext cx="54469" cy="43843"/>
            </a:xfrm>
            <a:custGeom>
              <a:avLst/>
              <a:gdLst/>
              <a:ahLst/>
              <a:cxnLst/>
              <a:rect l="l" t="t" r="r" b="b"/>
              <a:pathLst>
                <a:path w="1466" h="1180" extrusionOk="0">
                  <a:moveTo>
                    <a:pt x="1465" y="1"/>
                  </a:moveTo>
                  <a:lnTo>
                    <a:pt x="1465" y="1"/>
                  </a:lnTo>
                  <a:cubicBezTo>
                    <a:pt x="1156" y="536"/>
                    <a:pt x="620" y="906"/>
                    <a:pt x="1" y="1001"/>
                  </a:cubicBezTo>
                  <a:lnTo>
                    <a:pt x="263" y="1179"/>
                  </a:lnTo>
                  <a:cubicBezTo>
                    <a:pt x="263" y="1179"/>
                    <a:pt x="1263" y="751"/>
                    <a:pt x="14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2"/>
            <p:cNvSpPr/>
            <p:nvPr/>
          </p:nvSpPr>
          <p:spPr>
            <a:xfrm>
              <a:off x="4139233" y="4402961"/>
              <a:ext cx="38084" cy="37638"/>
            </a:xfrm>
            <a:custGeom>
              <a:avLst/>
              <a:gdLst/>
              <a:ahLst/>
              <a:cxnLst/>
              <a:rect l="l" t="t" r="r" b="b"/>
              <a:pathLst>
                <a:path w="1025" h="1013" extrusionOk="0">
                  <a:moveTo>
                    <a:pt x="1025" y="0"/>
                  </a:moveTo>
                  <a:lnTo>
                    <a:pt x="1025" y="0"/>
                  </a:lnTo>
                  <a:cubicBezTo>
                    <a:pt x="822" y="417"/>
                    <a:pt x="441" y="739"/>
                    <a:pt x="1" y="882"/>
                  </a:cubicBezTo>
                  <a:lnTo>
                    <a:pt x="132" y="1013"/>
                  </a:lnTo>
                  <a:cubicBezTo>
                    <a:pt x="132" y="1013"/>
                    <a:pt x="929" y="560"/>
                    <a:pt x="102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2"/>
            <p:cNvSpPr/>
            <p:nvPr/>
          </p:nvSpPr>
          <p:spPr>
            <a:xfrm>
              <a:off x="991170" y="4617538"/>
              <a:ext cx="3388647" cy="137585"/>
            </a:xfrm>
            <a:custGeom>
              <a:avLst/>
              <a:gdLst/>
              <a:ahLst/>
              <a:cxnLst/>
              <a:rect l="l" t="t" r="r" b="b"/>
              <a:pathLst>
                <a:path w="91203" h="3703" extrusionOk="0">
                  <a:moveTo>
                    <a:pt x="45602" y="0"/>
                  </a:moveTo>
                  <a:cubicBezTo>
                    <a:pt x="20420" y="0"/>
                    <a:pt x="1" y="833"/>
                    <a:pt x="1" y="1857"/>
                  </a:cubicBezTo>
                  <a:cubicBezTo>
                    <a:pt x="1" y="2881"/>
                    <a:pt x="20420" y="3703"/>
                    <a:pt x="45602" y="3703"/>
                  </a:cubicBezTo>
                  <a:cubicBezTo>
                    <a:pt x="70784" y="3703"/>
                    <a:pt x="91203" y="2881"/>
                    <a:pt x="91203" y="1857"/>
                  </a:cubicBezTo>
                  <a:cubicBezTo>
                    <a:pt x="91203" y="833"/>
                    <a:pt x="70784" y="0"/>
                    <a:pt x="456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2"/>
            <p:cNvSpPr/>
            <p:nvPr/>
          </p:nvSpPr>
          <p:spPr>
            <a:xfrm>
              <a:off x="2326306" y="4316685"/>
              <a:ext cx="718466" cy="326072"/>
            </a:xfrm>
            <a:custGeom>
              <a:avLst/>
              <a:gdLst/>
              <a:ahLst/>
              <a:cxnLst/>
              <a:rect l="l" t="t" r="r" b="b"/>
              <a:pathLst>
                <a:path w="19337" h="8776" extrusionOk="0">
                  <a:moveTo>
                    <a:pt x="2430" y="1"/>
                  </a:moveTo>
                  <a:lnTo>
                    <a:pt x="1" y="8776"/>
                  </a:lnTo>
                  <a:lnTo>
                    <a:pt x="19337" y="8776"/>
                  </a:lnTo>
                  <a:lnTo>
                    <a:pt x="1690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2"/>
            <p:cNvSpPr/>
            <p:nvPr/>
          </p:nvSpPr>
          <p:spPr>
            <a:xfrm>
              <a:off x="2392667" y="4316685"/>
              <a:ext cx="585749" cy="85865"/>
            </a:xfrm>
            <a:custGeom>
              <a:avLst/>
              <a:gdLst/>
              <a:ahLst/>
              <a:cxnLst/>
              <a:rect l="l" t="t" r="r" b="b"/>
              <a:pathLst>
                <a:path w="15765" h="2311" extrusionOk="0">
                  <a:moveTo>
                    <a:pt x="644" y="1"/>
                  </a:moveTo>
                  <a:lnTo>
                    <a:pt x="1" y="2311"/>
                  </a:lnTo>
                  <a:lnTo>
                    <a:pt x="15765" y="2311"/>
                  </a:lnTo>
                  <a:lnTo>
                    <a:pt x="1512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2"/>
            <p:cNvSpPr/>
            <p:nvPr/>
          </p:nvSpPr>
          <p:spPr>
            <a:xfrm>
              <a:off x="2326306" y="4579044"/>
              <a:ext cx="718466" cy="63721"/>
            </a:xfrm>
            <a:custGeom>
              <a:avLst/>
              <a:gdLst/>
              <a:ahLst/>
              <a:cxnLst/>
              <a:rect l="l" t="t" r="r" b="b"/>
              <a:pathLst>
                <a:path w="19337" h="1715" extrusionOk="0">
                  <a:moveTo>
                    <a:pt x="477" y="0"/>
                  </a:moveTo>
                  <a:lnTo>
                    <a:pt x="1" y="1715"/>
                  </a:lnTo>
                  <a:lnTo>
                    <a:pt x="19337" y="1715"/>
                  </a:lnTo>
                  <a:lnTo>
                    <a:pt x="1886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2"/>
            <p:cNvSpPr/>
            <p:nvPr/>
          </p:nvSpPr>
          <p:spPr>
            <a:xfrm>
              <a:off x="2223680" y="4621068"/>
              <a:ext cx="920627" cy="50011"/>
            </a:xfrm>
            <a:custGeom>
              <a:avLst/>
              <a:gdLst/>
              <a:ahLst/>
              <a:cxnLst/>
              <a:rect l="l" t="t" r="r" b="b"/>
              <a:pathLst>
                <a:path w="24778" h="1346" extrusionOk="0">
                  <a:moveTo>
                    <a:pt x="453" y="0"/>
                  </a:moveTo>
                  <a:cubicBezTo>
                    <a:pt x="203" y="0"/>
                    <a:pt x="1" y="203"/>
                    <a:pt x="1" y="453"/>
                  </a:cubicBezTo>
                  <a:lnTo>
                    <a:pt x="1" y="1346"/>
                  </a:lnTo>
                  <a:lnTo>
                    <a:pt x="24778" y="1346"/>
                  </a:lnTo>
                  <a:lnTo>
                    <a:pt x="24778" y="453"/>
                  </a:lnTo>
                  <a:cubicBezTo>
                    <a:pt x="24778" y="203"/>
                    <a:pt x="24575" y="0"/>
                    <a:pt x="2432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2"/>
            <p:cNvSpPr/>
            <p:nvPr/>
          </p:nvSpPr>
          <p:spPr>
            <a:xfrm>
              <a:off x="1339770" y="4101700"/>
              <a:ext cx="2691917" cy="238015"/>
            </a:xfrm>
            <a:custGeom>
              <a:avLst/>
              <a:gdLst/>
              <a:ahLst/>
              <a:cxnLst/>
              <a:rect l="l" t="t" r="r" b="b"/>
              <a:pathLst>
                <a:path w="72451" h="6406" extrusionOk="0">
                  <a:moveTo>
                    <a:pt x="1" y="0"/>
                  </a:moveTo>
                  <a:lnTo>
                    <a:pt x="1" y="4465"/>
                  </a:lnTo>
                  <a:cubicBezTo>
                    <a:pt x="1" y="5537"/>
                    <a:pt x="858" y="6406"/>
                    <a:pt x="1930" y="6406"/>
                  </a:cubicBezTo>
                  <a:lnTo>
                    <a:pt x="70510" y="6406"/>
                  </a:lnTo>
                  <a:cubicBezTo>
                    <a:pt x="71581" y="6406"/>
                    <a:pt x="72451" y="5537"/>
                    <a:pt x="72451" y="4465"/>
                  </a:cubicBezTo>
                  <a:lnTo>
                    <a:pt x="7245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2"/>
            <p:cNvSpPr/>
            <p:nvPr/>
          </p:nvSpPr>
          <p:spPr>
            <a:xfrm>
              <a:off x="1339362" y="2498933"/>
              <a:ext cx="2691880" cy="1602755"/>
            </a:xfrm>
            <a:custGeom>
              <a:avLst/>
              <a:gdLst/>
              <a:ahLst/>
              <a:cxnLst/>
              <a:rect l="l" t="t" r="r" b="b"/>
              <a:pathLst>
                <a:path w="72450" h="43137" extrusionOk="0">
                  <a:moveTo>
                    <a:pt x="1941" y="0"/>
                  </a:moveTo>
                  <a:cubicBezTo>
                    <a:pt x="869" y="0"/>
                    <a:pt x="0" y="869"/>
                    <a:pt x="0" y="1929"/>
                  </a:cubicBezTo>
                  <a:lnTo>
                    <a:pt x="0" y="43136"/>
                  </a:lnTo>
                  <a:lnTo>
                    <a:pt x="72450" y="43136"/>
                  </a:lnTo>
                  <a:lnTo>
                    <a:pt x="72450" y="1929"/>
                  </a:lnTo>
                  <a:cubicBezTo>
                    <a:pt x="72450" y="869"/>
                    <a:pt x="71580" y="0"/>
                    <a:pt x="705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2"/>
            <p:cNvSpPr/>
            <p:nvPr/>
          </p:nvSpPr>
          <p:spPr>
            <a:xfrm>
              <a:off x="1434036" y="2594461"/>
              <a:ext cx="2499454" cy="1409475"/>
            </a:xfrm>
            <a:custGeom>
              <a:avLst/>
              <a:gdLst/>
              <a:ahLst/>
              <a:cxnLst/>
              <a:rect l="l" t="t" r="r" b="b"/>
              <a:pathLst>
                <a:path w="67271" h="37935" extrusionOk="0">
                  <a:moveTo>
                    <a:pt x="0" y="1"/>
                  </a:moveTo>
                  <a:lnTo>
                    <a:pt x="67270" y="1"/>
                  </a:lnTo>
                  <a:lnTo>
                    <a:pt x="67270" y="37934"/>
                  </a:lnTo>
                  <a:lnTo>
                    <a:pt x="0" y="3793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2"/>
            <p:cNvSpPr/>
            <p:nvPr/>
          </p:nvSpPr>
          <p:spPr>
            <a:xfrm>
              <a:off x="2647930" y="4171590"/>
              <a:ext cx="85419" cy="85865"/>
            </a:xfrm>
            <a:custGeom>
              <a:avLst/>
              <a:gdLst/>
              <a:ahLst/>
              <a:cxnLst/>
              <a:rect l="l" t="t" r="r" b="b"/>
              <a:pathLst>
                <a:path w="2299" h="2311" extrusionOk="0">
                  <a:moveTo>
                    <a:pt x="1144" y="1"/>
                  </a:moveTo>
                  <a:cubicBezTo>
                    <a:pt x="513" y="1"/>
                    <a:pt x="1" y="513"/>
                    <a:pt x="1" y="1155"/>
                  </a:cubicBezTo>
                  <a:cubicBezTo>
                    <a:pt x="1" y="1786"/>
                    <a:pt x="513" y="2310"/>
                    <a:pt x="1144" y="2310"/>
                  </a:cubicBezTo>
                  <a:cubicBezTo>
                    <a:pt x="1787" y="2310"/>
                    <a:pt x="2299" y="1786"/>
                    <a:pt x="2299" y="1155"/>
                  </a:cubicBezTo>
                  <a:cubicBezTo>
                    <a:pt x="2299" y="513"/>
                    <a:pt x="1787" y="1"/>
                    <a:pt x="114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2"/>
            <p:cNvSpPr/>
            <p:nvPr/>
          </p:nvSpPr>
          <p:spPr>
            <a:xfrm>
              <a:off x="1443779" y="2597606"/>
              <a:ext cx="2499528" cy="1386459"/>
            </a:xfrm>
            <a:custGeom>
              <a:avLst/>
              <a:gdLst/>
              <a:ahLst/>
              <a:cxnLst/>
              <a:rect l="l" t="t" r="r" b="b"/>
              <a:pathLst>
                <a:path w="71903" h="39970" extrusionOk="0">
                  <a:moveTo>
                    <a:pt x="1394" y="0"/>
                  </a:moveTo>
                  <a:cubicBezTo>
                    <a:pt x="870" y="0"/>
                    <a:pt x="358" y="214"/>
                    <a:pt x="1" y="595"/>
                  </a:cubicBezTo>
                  <a:lnTo>
                    <a:pt x="71903" y="39969"/>
                  </a:lnTo>
                  <a:lnTo>
                    <a:pt x="71903" y="1929"/>
                  </a:lnTo>
                  <a:cubicBezTo>
                    <a:pt x="71903" y="869"/>
                    <a:pt x="71033" y="0"/>
                    <a:pt x="699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2"/>
            <p:cNvSpPr/>
            <p:nvPr/>
          </p:nvSpPr>
          <p:spPr>
            <a:xfrm>
              <a:off x="1830827" y="2499379"/>
              <a:ext cx="1708944" cy="1165664"/>
            </a:xfrm>
            <a:custGeom>
              <a:avLst/>
              <a:gdLst/>
              <a:ahLst/>
              <a:cxnLst/>
              <a:rect l="l" t="t" r="r" b="b"/>
              <a:pathLst>
                <a:path w="45995" h="31373" extrusionOk="0">
                  <a:moveTo>
                    <a:pt x="1" y="0"/>
                  </a:moveTo>
                  <a:cubicBezTo>
                    <a:pt x="1751" y="7858"/>
                    <a:pt x="5537" y="15061"/>
                    <a:pt x="11324" y="21526"/>
                  </a:cubicBezTo>
                  <a:cubicBezTo>
                    <a:pt x="16134" y="26896"/>
                    <a:pt x="21015" y="30158"/>
                    <a:pt x="23004" y="31373"/>
                  </a:cubicBezTo>
                  <a:cubicBezTo>
                    <a:pt x="24980" y="30147"/>
                    <a:pt x="29862" y="26872"/>
                    <a:pt x="34684" y="21491"/>
                  </a:cubicBezTo>
                  <a:cubicBezTo>
                    <a:pt x="40470" y="15026"/>
                    <a:pt x="44245" y="7834"/>
                    <a:pt x="459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2"/>
            <p:cNvSpPr/>
            <p:nvPr/>
          </p:nvSpPr>
          <p:spPr>
            <a:xfrm>
              <a:off x="1790587" y="1550449"/>
              <a:ext cx="1789905" cy="1933658"/>
            </a:xfrm>
            <a:custGeom>
              <a:avLst/>
              <a:gdLst/>
              <a:ahLst/>
              <a:cxnLst/>
              <a:rect l="l" t="t" r="r" b="b"/>
              <a:pathLst>
                <a:path w="48174" h="52043" extrusionOk="0">
                  <a:moveTo>
                    <a:pt x="35767" y="42172"/>
                  </a:moveTo>
                  <a:cubicBezTo>
                    <a:pt x="30945" y="47554"/>
                    <a:pt x="26063" y="50828"/>
                    <a:pt x="24087" y="52042"/>
                  </a:cubicBezTo>
                  <a:cubicBezTo>
                    <a:pt x="22098" y="50828"/>
                    <a:pt x="17217" y="47566"/>
                    <a:pt x="12407" y="42196"/>
                  </a:cubicBezTo>
                  <a:cubicBezTo>
                    <a:pt x="4561" y="33445"/>
                    <a:pt x="393" y="23324"/>
                    <a:pt x="0" y="12061"/>
                  </a:cubicBezTo>
                  <a:cubicBezTo>
                    <a:pt x="12633" y="10466"/>
                    <a:pt x="20813" y="3382"/>
                    <a:pt x="24063" y="0"/>
                  </a:cubicBezTo>
                  <a:cubicBezTo>
                    <a:pt x="27135" y="3239"/>
                    <a:pt x="34802" y="9787"/>
                    <a:pt x="48173" y="11990"/>
                  </a:cubicBezTo>
                  <a:cubicBezTo>
                    <a:pt x="47792" y="23241"/>
                    <a:pt x="43625" y="33385"/>
                    <a:pt x="35767" y="4217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2"/>
            <p:cNvSpPr/>
            <p:nvPr/>
          </p:nvSpPr>
          <p:spPr>
            <a:xfrm>
              <a:off x="1838370" y="1615026"/>
              <a:ext cx="1693896" cy="1804061"/>
            </a:xfrm>
            <a:custGeom>
              <a:avLst/>
              <a:gdLst/>
              <a:ahLst/>
              <a:cxnLst/>
              <a:rect l="l" t="t" r="r" b="b"/>
              <a:pathLst>
                <a:path w="45590" h="48555" fill="none" extrusionOk="0">
                  <a:moveTo>
                    <a:pt x="33850" y="39351"/>
                  </a:moveTo>
                  <a:cubicBezTo>
                    <a:pt x="29290" y="44363"/>
                    <a:pt x="24670" y="47423"/>
                    <a:pt x="22801" y="48554"/>
                  </a:cubicBezTo>
                  <a:cubicBezTo>
                    <a:pt x="20920" y="47423"/>
                    <a:pt x="16300" y="44387"/>
                    <a:pt x="11752" y="39374"/>
                  </a:cubicBezTo>
                  <a:cubicBezTo>
                    <a:pt x="4322" y="31207"/>
                    <a:pt x="369" y="21765"/>
                    <a:pt x="0" y="11264"/>
                  </a:cubicBezTo>
                  <a:cubicBezTo>
                    <a:pt x="11966" y="9775"/>
                    <a:pt x="19705" y="3156"/>
                    <a:pt x="22765" y="0"/>
                  </a:cubicBezTo>
                  <a:cubicBezTo>
                    <a:pt x="25670" y="3025"/>
                    <a:pt x="32933" y="9144"/>
                    <a:pt x="45589" y="11192"/>
                  </a:cubicBezTo>
                  <a:cubicBezTo>
                    <a:pt x="45244" y="21694"/>
                    <a:pt x="41291" y="31147"/>
                    <a:pt x="33850" y="39351"/>
                  </a:cubicBezTo>
                  <a:close/>
                </a:path>
              </a:pathLst>
            </a:custGeom>
            <a:noFill/>
            <a:ln w="177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2"/>
            <p:cNvSpPr/>
            <p:nvPr/>
          </p:nvSpPr>
          <p:spPr>
            <a:xfrm>
              <a:off x="1790587" y="1550449"/>
              <a:ext cx="894952" cy="1933658"/>
            </a:xfrm>
            <a:custGeom>
              <a:avLst/>
              <a:gdLst/>
              <a:ahLst/>
              <a:cxnLst/>
              <a:rect l="l" t="t" r="r" b="b"/>
              <a:pathLst>
                <a:path w="24087" h="52043" extrusionOk="0">
                  <a:moveTo>
                    <a:pt x="24063" y="0"/>
                  </a:moveTo>
                  <a:cubicBezTo>
                    <a:pt x="20813" y="3382"/>
                    <a:pt x="12633" y="10466"/>
                    <a:pt x="0" y="12061"/>
                  </a:cubicBezTo>
                  <a:cubicBezTo>
                    <a:pt x="393" y="23324"/>
                    <a:pt x="4561" y="33445"/>
                    <a:pt x="12407" y="42196"/>
                  </a:cubicBezTo>
                  <a:cubicBezTo>
                    <a:pt x="17217" y="47566"/>
                    <a:pt x="22098" y="50828"/>
                    <a:pt x="24087" y="52042"/>
                  </a:cubicBezTo>
                  <a:cubicBezTo>
                    <a:pt x="24087" y="45518"/>
                    <a:pt x="24063" y="9275"/>
                    <a:pt x="240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2"/>
            <p:cNvSpPr/>
            <p:nvPr/>
          </p:nvSpPr>
          <p:spPr>
            <a:xfrm>
              <a:off x="1906477" y="1566559"/>
              <a:ext cx="22182" cy="22182"/>
            </a:xfrm>
            <a:custGeom>
              <a:avLst/>
              <a:gdLst/>
              <a:ahLst/>
              <a:cxnLst/>
              <a:rect l="l" t="t" r="r" b="b"/>
              <a:pathLst>
                <a:path w="597" h="597" extrusionOk="0">
                  <a:moveTo>
                    <a:pt x="299" y="1"/>
                  </a:moveTo>
                  <a:cubicBezTo>
                    <a:pt x="132" y="1"/>
                    <a:pt x="1" y="132"/>
                    <a:pt x="1" y="299"/>
                  </a:cubicBezTo>
                  <a:cubicBezTo>
                    <a:pt x="1" y="465"/>
                    <a:pt x="132" y="596"/>
                    <a:pt x="299" y="596"/>
                  </a:cubicBezTo>
                  <a:cubicBezTo>
                    <a:pt x="465" y="596"/>
                    <a:pt x="596" y="465"/>
                    <a:pt x="596" y="299"/>
                  </a:cubicBezTo>
                  <a:cubicBezTo>
                    <a:pt x="596" y="132"/>
                    <a:pt x="465" y="1"/>
                    <a:pt x="29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2"/>
            <p:cNvSpPr/>
            <p:nvPr/>
          </p:nvSpPr>
          <p:spPr>
            <a:xfrm>
              <a:off x="3436274" y="1566559"/>
              <a:ext cx="22144" cy="22182"/>
            </a:xfrm>
            <a:custGeom>
              <a:avLst/>
              <a:gdLst/>
              <a:ahLst/>
              <a:cxnLst/>
              <a:rect l="l" t="t" r="r" b="b"/>
              <a:pathLst>
                <a:path w="596" h="597" extrusionOk="0">
                  <a:moveTo>
                    <a:pt x="298" y="1"/>
                  </a:moveTo>
                  <a:cubicBezTo>
                    <a:pt x="144" y="1"/>
                    <a:pt x="1" y="132"/>
                    <a:pt x="1" y="299"/>
                  </a:cubicBezTo>
                  <a:cubicBezTo>
                    <a:pt x="1" y="465"/>
                    <a:pt x="144" y="596"/>
                    <a:pt x="298" y="596"/>
                  </a:cubicBezTo>
                  <a:cubicBezTo>
                    <a:pt x="465" y="596"/>
                    <a:pt x="596" y="465"/>
                    <a:pt x="596" y="299"/>
                  </a:cubicBezTo>
                  <a:cubicBezTo>
                    <a:pt x="596" y="132"/>
                    <a:pt x="465" y="1"/>
                    <a:pt x="2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2"/>
            <p:cNvSpPr/>
            <p:nvPr/>
          </p:nvSpPr>
          <p:spPr>
            <a:xfrm>
              <a:off x="1514516" y="1933120"/>
              <a:ext cx="73047" cy="73455"/>
            </a:xfrm>
            <a:custGeom>
              <a:avLst/>
              <a:gdLst/>
              <a:ahLst/>
              <a:cxnLst/>
              <a:rect l="l" t="t" r="r" b="b"/>
              <a:pathLst>
                <a:path w="1966" h="1977" extrusionOk="0">
                  <a:moveTo>
                    <a:pt x="989" y="0"/>
                  </a:moveTo>
                  <a:cubicBezTo>
                    <a:pt x="441" y="0"/>
                    <a:pt x="1" y="441"/>
                    <a:pt x="1" y="988"/>
                  </a:cubicBezTo>
                  <a:cubicBezTo>
                    <a:pt x="1" y="1536"/>
                    <a:pt x="441" y="1976"/>
                    <a:pt x="989" y="1976"/>
                  </a:cubicBezTo>
                  <a:cubicBezTo>
                    <a:pt x="1525" y="1976"/>
                    <a:pt x="1965" y="1536"/>
                    <a:pt x="1965" y="988"/>
                  </a:cubicBezTo>
                  <a:cubicBezTo>
                    <a:pt x="1965" y="441"/>
                    <a:pt x="1525" y="0"/>
                    <a:pt x="98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2"/>
            <p:cNvSpPr/>
            <p:nvPr/>
          </p:nvSpPr>
          <p:spPr>
            <a:xfrm>
              <a:off x="1343783" y="1891059"/>
              <a:ext cx="18615" cy="18652"/>
            </a:xfrm>
            <a:custGeom>
              <a:avLst/>
              <a:gdLst/>
              <a:ahLst/>
              <a:cxnLst/>
              <a:rect l="l" t="t" r="r" b="b"/>
              <a:pathLst>
                <a:path w="501" h="502" extrusionOk="0">
                  <a:moveTo>
                    <a:pt x="250" y="1"/>
                  </a:moveTo>
                  <a:cubicBezTo>
                    <a:pt x="107" y="1"/>
                    <a:pt x="0" y="120"/>
                    <a:pt x="0" y="251"/>
                  </a:cubicBezTo>
                  <a:cubicBezTo>
                    <a:pt x="0" y="394"/>
                    <a:pt x="107" y="501"/>
                    <a:pt x="250" y="501"/>
                  </a:cubicBezTo>
                  <a:cubicBezTo>
                    <a:pt x="393" y="501"/>
                    <a:pt x="500" y="394"/>
                    <a:pt x="500" y="251"/>
                  </a:cubicBezTo>
                  <a:cubicBezTo>
                    <a:pt x="500" y="120"/>
                    <a:pt x="393" y="1"/>
                    <a:pt x="2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2"/>
            <p:cNvSpPr/>
            <p:nvPr/>
          </p:nvSpPr>
          <p:spPr>
            <a:xfrm>
              <a:off x="1020821" y="2187045"/>
              <a:ext cx="45589" cy="45589"/>
            </a:xfrm>
            <a:custGeom>
              <a:avLst/>
              <a:gdLst/>
              <a:ahLst/>
              <a:cxnLst/>
              <a:rect l="l" t="t" r="r" b="b"/>
              <a:pathLst>
                <a:path w="1227" h="1227" extrusionOk="0">
                  <a:moveTo>
                    <a:pt x="620" y="0"/>
                  </a:moveTo>
                  <a:cubicBezTo>
                    <a:pt x="274" y="0"/>
                    <a:pt x="1" y="274"/>
                    <a:pt x="1" y="619"/>
                  </a:cubicBezTo>
                  <a:cubicBezTo>
                    <a:pt x="1" y="953"/>
                    <a:pt x="274" y="1227"/>
                    <a:pt x="620" y="1227"/>
                  </a:cubicBezTo>
                  <a:cubicBezTo>
                    <a:pt x="953" y="1227"/>
                    <a:pt x="1227" y="953"/>
                    <a:pt x="1227" y="619"/>
                  </a:cubicBezTo>
                  <a:cubicBezTo>
                    <a:pt x="1227" y="274"/>
                    <a:pt x="953" y="0"/>
                    <a:pt x="6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2"/>
            <p:cNvSpPr/>
            <p:nvPr/>
          </p:nvSpPr>
          <p:spPr>
            <a:xfrm>
              <a:off x="884123" y="2302935"/>
              <a:ext cx="27012" cy="27012"/>
            </a:xfrm>
            <a:custGeom>
              <a:avLst/>
              <a:gdLst/>
              <a:ahLst/>
              <a:cxnLst/>
              <a:rect l="l" t="t" r="r" b="b"/>
              <a:pathLst>
                <a:path w="727" h="727" extrusionOk="0">
                  <a:moveTo>
                    <a:pt x="370" y="1"/>
                  </a:moveTo>
                  <a:cubicBezTo>
                    <a:pt x="167" y="1"/>
                    <a:pt x="1" y="167"/>
                    <a:pt x="1" y="358"/>
                  </a:cubicBezTo>
                  <a:cubicBezTo>
                    <a:pt x="1" y="560"/>
                    <a:pt x="167" y="727"/>
                    <a:pt x="370" y="727"/>
                  </a:cubicBezTo>
                  <a:cubicBezTo>
                    <a:pt x="572" y="727"/>
                    <a:pt x="727" y="560"/>
                    <a:pt x="727" y="358"/>
                  </a:cubicBezTo>
                  <a:cubicBezTo>
                    <a:pt x="727" y="167"/>
                    <a:pt x="572" y="1"/>
                    <a:pt x="3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2"/>
            <p:cNvSpPr/>
            <p:nvPr/>
          </p:nvSpPr>
          <p:spPr>
            <a:xfrm>
              <a:off x="633727" y="3342117"/>
              <a:ext cx="45589" cy="45589"/>
            </a:xfrm>
            <a:custGeom>
              <a:avLst/>
              <a:gdLst/>
              <a:ahLst/>
              <a:cxnLst/>
              <a:rect l="l" t="t" r="r" b="b"/>
              <a:pathLst>
                <a:path w="1227" h="1227" extrusionOk="0">
                  <a:moveTo>
                    <a:pt x="620" y="0"/>
                  </a:moveTo>
                  <a:cubicBezTo>
                    <a:pt x="274" y="0"/>
                    <a:pt x="1" y="274"/>
                    <a:pt x="1" y="608"/>
                  </a:cubicBezTo>
                  <a:cubicBezTo>
                    <a:pt x="1" y="953"/>
                    <a:pt x="274" y="1227"/>
                    <a:pt x="620" y="1227"/>
                  </a:cubicBezTo>
                  <a:cubicBezTo>
                    <a:pt x="953" y="1227"/>
                    <a:pt x="1227" y="953"/>
                    <a:pt x="1227" y="608"/>
                  </a:cubicBezTo>
                  <a:cubicBezTo>
                    <a:pt x="1227" y="274"/>
                    <a:pt x="953" y="0"/>
                    <a:pt x="6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2"/>
            <p:cNvSpPr/>
            <p:nvPr/>
          </p:nvSpPr>
          <p:spPr>
            <a:xfrm>
              <a:off x="538607" y="3190817"/>
              <a:ext cx="16868" cy="16831"/>
            </a:xfrm>
            <a:custGeom>
              <a:avLst/>
              <a:gdLst/>
              <a:ahLst/>
              <a:cxnLst/>
              <a:rect l="l" t="t" r="r" b="b"/>
              <a:pathLst>
                <a:path w="454" h="453" extrusionOk="0">
                  <a:moveTo>
                    <a:pt x="227" y="0"/>
                  </a:moveTo>
                  <a:cubicBezTo>
                    <a:pt x="96" y="0"/>
                    <a:pt x="1" y="108"/>
                    <a:pt x="1" y="227"/>
                  </a:cubicBezTo>
                  <a:cubicBezTo>
                    <a:pt x="1" y="346"/>
                    <a:pt x="96" y="453"/>
                    <a:pt x="227" y="453"/>
                  </a:cubicBezTo>
                  <a:cubicBezTo>
                    <a:pt x="346" y="453"/>
                    <a:pt x="453" y="346"/>
                    <a:pt x="453" y="227"/>
                  </a:cubicBezTo>
                  <a:cubicBezTo>
                    <a:pt x="453" y="108"/>
                    <a:pt x="346" y="0"/>
                    <a:pt x="2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2"/>
            <p:cNvSpPr/>
            <p:nvPr/>
          </p:nvSpPr>
          <p:spPr>
            <a:xfrm>
              <a:off x="470500" y="3607114"/>
              <a:ext cx="18615" cy="18615"/>
            </a:xfrm>
            <a:custGeom>
              <a:avLst/>
              <a:gdLst/>
              <a:ahLst/>
              <a:cxnLst/>
              <a:rect l="l" t="t" r="r" b="b"/>
              <a:pathLst>
                <a:path w="501" h="501" extrusionOk="0">
                  <a:moveTo>
                    <a:pt x="250" y="0"/>
                  </a:moveTo>
                  <a:cubicBezTo>
                    <a:pt x="107" y="0"/>
                    <a:pt x="0" y="107"/>
                    <a:pt x="0" y="250"/>
                  </a:cubicBezTo>
                  <a:cubicBezTo>
                    <a:pt x="0" y="381"/>
                    <a:pt x="107" y="500"/>
                    <a:pt x="250" y="500"/>
                  </a:cubicBezTo>
                  <a:cubicBezTo>
                    <a:pt x="381" y="500"/>
                    <a:pt x="500" y="381"/>
                    <a:pt x="500" y="250"/>
                  </a:cubicBezTo>
                  <a:cubicBezTo>
                    <a:pt x="500" y="107"/>
                    <a:pt x="381" y="0"/>
                    <a:pt x="250" y="0"/>
                  </a:cubicBezTo>
                  <a:close/>
                </a:path>
              </a:pathLst>
            </a:custGeom>
            <a:solidFill>
              <a:srgbClr val="4478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2"/>
            <p:cNvSpPr/>
            <p:nvPr/>
          </p:nvSpPr>
          <p:spPr>
            <a:xfrm>
              <a:off x="869967" y="4043736"/>
              <a:ext cx="30987" cy="31024"/>
            </a:xfrm>
            <a:custGeom>
              <a:avLst/>
              <a:gdLst/>
              <a:ahLst/>
              <a:cxnLst/>
              <a:rect l="l" t="t" r="r" b="b"/>
              <a:pathLst>
                <a:path w="834" h="835" extrusionOk="0">
                  <a:moveTo>
                    <a:pt x="417" y="1"/>
                  </a:moveTo>
                  <a:cubicBezTo>
                    <a:pt x="179" y="1"/>
                    <a:pt x="1" y="179"/>
                    <a:pt x="1" y="417"/>
                  </a:cubicBezTo>
                  <a:cubicBezTo>
                    <a:pt x="1" y="644"/>
                    <a:pt x="179" y="834"/>
                    <a:pt x="417" y="834"/>
                  </a:cubicBezTo>
                  <a:cubicBezTo>
                    <a:pt x="643" y="834"/>
                    <a:pt x="834" y="644"/>
                    <a:pt x="834" y="417"/>
                  </a:cubicBezTo>
                  <a:cubicBezTo>
                    <a:pt x="834" y="179"/>
                    <a:pt x="643" y="1"/>
                    <a:pt x="417" y="1"/>
                  </a:cubicBezTo>
                  <a:close/>
                </a:path>
              </a:pathLst>
            </a:custGeom>
            <a:solidFill>
              <a:srgbClr val="4478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2"/>
            <p:cNvSpPr/>
            <p:nvPr/>
          </p:nvSpPr>
          <p:spPr>
            <a:xfrm>
              <a:off x="617379" y="4132651"/>
              <a:ext cx="22590" cy="22590"/>
            </a:xfrm>
            <a:custGeom>
              <a:avLst/>
              <a:gdLst/>
              <a:ahLst/>
              <a:cxnLst/>
              <a:rect l="l" t="t" r="r" b="b"/>
              <a:pathLst>
                <a:path w="608" h="608" extrusionOk="0">
                  <a:moveTo>
                    <a:pt x="310" y="1"/>
                  </a:moveTo>
                  <a:cubicBezTo>
                    <a:pt x="131" y="1"/>
                    <a:pt x="0" y="132"/>
                    <a:pt x="0" y="310"/>
                  </a:cubicBezTo>
                  <a:cubicBezTo>
                    <a:pt x="0" y="477"/>
                    <a:pt x="131" y="608"/>
                    <a:pt x="310" y="608"/>
                  </a:cubicBezTo>
                  <a:cubicBezTo>
                    <a:pt x="476" y="608"/>
                    <a:pt x="607" y="477"/>
                    <a:pt x="607" y="310"/>
                  </a:cubicBezTo>
                  <a:cubicBezTo>
                    <a:pt x="607" y="132"/>
                    <a:pt x="476" y="1"/>
                    <a:pt x="3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2"/>
            <p:cNvSpPr/>
            <p:nvPr/>
          </p:nvSpPr>
          <p:spPr>
            <a:xfrm>
              <a:off x="813787" y="4393227"/>
              <a:ext cx="29241" cy="29241"/>
            </a:xfrm>
            <a:custGeom>
              <a:avLst/>
              <a:gdLst/>
              <a:ahLst/>
              <a:cxnLst/>
              <a:rect l="l" t="t" r="r" b="b"/>
              <a:pathLst>
                <a:path w="787" h="787" extrusionOk="0">
                  <a:moveTo>
                    <a:pt x="393" y="1"/>
                  </a:moveTo>
                  <a:cubicBezTo>
                    <a:pt x="179" y="1"/>
                    <a:pt x="0" y="179"/>
                    <a:pt x="0" y="393"/>
                  </a:cubicBezTo>
                  <a:cubicBezTo>
                    <a:pt x="0" y="608"/>
                    <a:pt x="179" y="786"/>
                    <a:pt x="393" y="786"/>
                  </a:cubicBezTo>
                  <a:cubicBezTo>
                    <a:pt x="608" y="786"/>
                    <a:pt x="786" y="608"/>
                    <a:pt x="786" y="393"/>
                  </a:cubicBezTo>
                  <a:cubicBezTo>
                    <a:pt x="786" y="179"/>
                    <a:pt x="608" y="1"/>
                    <a:pt x="39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2"/>
            <p:cNvSpPr/>
            <p:nvPr/>
          </p:nvSpPr>
          <p:spPr>
            <a:xfrm>
              <a:off x="4672759" y="3340334"/>
              <a:ext cx="28349" cy="28349"/>
            </a:xfrm>
            <a:custGeom>
              <a:avLst/>
              <a:gdLst/>
              <a:ahLst/>
              <a:cxnLst/>
              <a:rect l="l" t="t" r="r" b="b"/>
              <a:pathLst>
                <a:path w="763" h="763" extrusionOk="0">
                  <a:moveTo>
                    <a:pt x="382" y="1"/>
                  </a:moveTo>
                  <a:cubicBezTo>
                    <a:pt x="179" y="1"/>
                    <a:pt x="1" y="167"/>
                    <a:pt x="1" y="382"/>
                  </a:cubicBezTo>
                  <a:cubicBezTo>
                    <a:pt x="1" y="596"/>
                    <a:pt x="179" y="763"/>
                    <a:pt x="382" y="763"/>
                  </a:cubicBezTo>
                  <a:cubicBezTo>
                    <a:pt x="596" y="763"/>
                    <a:pt x="763" y="596"/>
                    <a:pt x="763" y="382"/>
                  </a:cubicBezTo>
                  <a:cubicBezTo>
                    <a:pt x="763" y="167"/>
                    <a:pt x="596" y="1"/>
                    <a:pt x="382" y="1"/>
                  </a:cubicBezTo>
                  <a:close/>
                </a:path>
              </a:pathLst>
            </a:custGeom>
            <a:solidFill>
              <a:srgbClr val="4478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2"/>
            <p:cNvSpPr/>
            <p:nvPr/>
          </p:nvSpPr>
          <p:spPr>
            <a:xfrm>
              <a:off x="4696205" y="3654897"/>
              <a:ext cx="51794" cy="51348"/>
            </a:xfrm>
            <a:custGeom>
              <a:avLst/>
              <a:gdLst/>
              <a:ahLst/>
              <a:cxnLst/>
              <a:rect l="l" t="t" r="r" b="b"/>
              <a:pathLst>
                <a:path w="1394" h="1382" extrusionOk="0">
                  <a:moveTo>
                    <a:pt x="703" y="0"/>
                  </a:moveTo>
                  <a:cubicBezTo>
                    <a:pt x="310" y="0"/>
                    <a:pt x="1" y="310"/>
                    <a:pt x="1" y="691"/>
                  </a:cubicBezTo>
                  <a:cubicBezTo>
                    <a:pt x="1" y="1072"/>
                    <a:pt x="310" y="1381"/>
                    <a:pt x="703" y="1381"/>
                  </a:cubicBezTo>
                  <a:cubicBezTo>
                    <a:pt x="1084" y="1381"/>
                    <a:pt x="1394" y="1072"/>
                    <a:pt x="1394" y="691"/>
                  </a:cubicBezTo>
                  <a:cubicBezTo>
                    <a:pt x="1394" y="310"/>
                    <a:pt x="1084" y="0"/>
                    <a:pt x="70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2"/>
            <p:cNvSpPr/>
            <p:nvPr/>
          </p:nvSpPr>
          <p:spPr>
            <a:xfrm>
              <a:off x="4672759" y="1919372"/>
              <a:ext cx="28349" cy="28349"/>
            </a:xfrm>
            <a:custGeom>
              <a:avLst/>
              <a:gdLst/>
              <a:ahLst/>
              <a:cxnLst/>
              <a:rect l="l" t="t" r="r" b="b"/>
              <a:pathLst>
                <a:path w="763" h="763" extrusionOk="0">
                  <a:moveTo>
                    <a:pt x="382" y="1"/>
                  </a:moveTo>
                  <a:cubicBezTo>
                    <a:pt x="179" y="1"/>
                    <a:pt x="1" y="180"/>
                    <a:pt x="1" y="382"/>
                  </a:cubicBezTo>
                  <a:cubicBezTo>
                    <a:pt x="1" y="596"/>
                    <a:pt x="179" y="763"/>
                    <a:pt x="382" y="763"/>
                  </a:cubicBezTo>
                  <a:cubicBezTo>
                    <a:pt x="596" y="763"/>
                    <a:pt x="763" y="596"/>
                    <a:pt x="763" y="382"/>
                  </a:cubicBezTo>
                  <a:cubicBezTo>
                    <a:pt x="763" y="180"/>
                    <a:pt x="596" y="1"/>
                    <a:pt x="38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2"/>
            <p:cNvSpPr/>
            <p:nvPr/>
          </p:nvSpPr>
          <p:spPr>
            <a:xfrm>
              <a:off x="3828681" y="1844614"/>
              <a:ext cx="56661" cy="56216"/>
            </a:xfrm>
            <a:custGeom>
              <a:avLst/>
              <a:gdLst/>
              <a:ahLst/>
              <a:cxnLst/>
              <a:rect l="l" t="t" r="r" b="b"/>
              <a:pathLst>
                <a:path w="1525" h="1513" extrusionOk="0">
                  <a:moveTo>
                    <a:pt x="763" y="1"/>
                  </a:moveTo>
                  <a:cubicBezTo>
                    <a:pt x="346" y="1"/>
                    <a:pt x="1" y="334"/>
                    <a:pt x="1" y="751"/>
                  </a:cubicBezTo>
                  <a:cubicBezTo>
                    <a:pt x="1" y="1180"/>
                    <a:pt x="346" y="1513"/>
                    <a:pt x="763" y="1513"/>
                  </a:cubicBezTo>
                  <a:cubicBezTo>
                    <a:pt x="1179" y="1513"/>
                    <a:pt x="1525" y="1180"/>
                    <a:pt x="1525" y="751"/>
                  </a:cubicBezTo>
                  <a:cubicBezTo>
                    <a:pt x="1525" y="334"/>
                    <a:pt x="1179" y="1"/>
                    <a:pt x="76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2"/>
            <p:cNvSpPr/>
            <p:nvPr/>
          </p:nvSpPr>
          <p:spPr>
            <a:xfrm>
              <a:off x="4293208" y="1417727"/>
              <a:ext cx="46927" cy="46927"/>
            </a:xfrm>
            <a:custGeom>
              <a:avLst/>
              <a:gdLst/>
              <a:ahLst/>
              <a:cxnLst/>
              <a:rect l="l" t="t" r="r" b="b"/>
              <a:pathLst>
                <a:path w="1263" h="1263" extrusionOk="0">
                  <a:moveTo>
                    <a:pt x="631" y="0"/>
                  </a:moveTo>
                  <a:cubicBezTo>
                    <a:pt x="274" y="0"/>
                    <a:pt x="0" y="286"/>
                    <a:pt x="0" y="631"/>
                  </a:cubicBezTo>
                  <a:cubicBezTo>
                    <a:pt x="0" y="977"/>
                    <a:pt x="274" y="1262"/>
                    <a:pt x="631" y="1262"/>
                  </a:cubicBezTo>
                  <a:cubicBezTo>
                    <a:pt x="976" y="1262"/>
                    <a:pt x="1262" y="977"/>
                    <a:pt x="1262" y="631"/>
                  </a:cubicBezTo>
                  <a:cubicBezTo>
                    <a:pt x="1262" y="286"/>
                    <a:pt x="976" y="0"/>
                    <a:pt x="63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2"/>
            <p:cNvSpPr/>
            <p:nvPr/>
          </p:nvSpPr>
          <p:spPr>
            <a:xfrm>
              <a:off x="1115604" y="4878581"/>
              <a:ext cx="15225" cy="78042"/>
            </a:xfrm>
            <a:custGeom>
              <a:avLst/>
              <a:gdLst/>
              <a:ahLst/>
              <a:cxnLst/>
              <a:rect l="l" t="t" r="r" b="b"/>
              <a:pathLst>
                <a:path w="453" h="2322" extrusionOk="0">
                  <a:moveTo>
                    <a:pt x="0" y="0"/>
                  </a:moveTo>
                  <a:lnTo>
                    <a:pt x="0" y="2322"/>
                  </a:lnTo>
                  <a:lnTo>
                    <a:pt x="453" y="2322"/>
                  </a:lnTo>
                  <a:lnTo>
                    <a:pt x="45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2"/>
            <p:cNvSpPr/>
            <p:nvPr/>
          </p:nvSpPr>
          <p:spPr>
            <a:xfrm>
              <a:off x="1084379" y="4909772"/>
              <a:ext cx="77673" cy="15259"/>
            </a:xfrm>
            <a:custGeom>
              <a:avLst/>
              <a:gdLst/>
              <a:ahLst/>
              <a:cxnLst/>
              <a:rect l="l" t="t" r="r" b="b"/>
              <a:pathLst>
                <a:path w="2311" h="454" extrusionOk="0">
                  <a:moveTo>
                    <a:pt x="0" y="1"/>
                  </a:moveTo>
                  <a:lnTo>
                    <a:pt x="0" y="453"/>
                  </a:lnTo>
                  <a:lnTo>
                    <a:pt x="2310" y="453"/>
                  </a:lnTo>
                  <a:lnTo>
                    <a:pt x="23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2"/>
            <p:cNvSpPr/>
            <p:nvPr/>
          </p:nvSpPr>
          <p:spPr>
            <a:xfrm>
              <a:off x="4423255" y="4679440"/>
              <a:ext cx="16831" cy="86311"/>
            </a:xfrm>
            <a:custGeom>
              <a:avLst/>
              <a:gdLst/>
              <a:ahLst/>
              <a:cxnLst/>
              <a:rect l="l" t="t" r="r" b="b"/>
              <a:pathLst>
                <a:path w="453" h="2323" extrusionOk="0">
                  <a:moveTo>
                    <a:pt x="1" y="1"/>
                  </a:moveTo>
                  <a:lnTo>
                    <a:pt x="1" y="2323"/>
                  </a:lnTo>
                  <a:lnTo>
                    <a:pt x="453" y="2323"/>
                  </a:lnTo>
                  <a:lnTo>
                    <a:pt x="45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2"/>
            <p:cNvSpPr/>
            <p:nvPr/>
          </p:nvSpPr>
          <p:spPr>
            <a:xfrm>
              <a:off x="4388291" y="4713958"/>
              <a:ext cx="86311" cy="16831"/>
            </a:xfrm>
            <a:custGeom>
              <a:avLst/>
              <a:gdLst/>
              <a:ahLst/>
              <a:cxnLst/>
              <a:rect l="l" t="t" r="r" b="b"/>
              <a:pathLst>
                <a:path w="2323" h="453" extrusionOk="0">
                  <a:moveTo>
                    <a:pt x="1" y="1"/>
                  </a:moveTo>
                  <a:lnTo>
                    <a:pt x="1" y="453"/>
                  </a:lnTo>
                  <a:lnTo>
                    <a:pt x="2323" y="453"/>
                  </a:lnTo>
                  <a:lnTo>
                    <a:pt x="232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2"/>
            <p:cNvSpPr/>
            <p:nvPr/>
          </p:nvSpPr>
          <p:spPr>
            <a:xfrm>
              <a:off x="1923273" y="1251245"/>
              <a:ext cx="16831" cy="86274"/>
            </a:xfrm>
            <a:custGeom>
              <a:avLst/>
              <a:gdLst/>
              <a:ahLst/>
              <a:cxnLst/>
              <a:rect l="l" t="t" r="r" b="b"/>
              <a:pathLst>
                <a:path w="453" h="2322" extrusionOk="0">
                  <a:moveTo>
                    <a:pt x="1" y="0"/>
                  </a:moveTo>
                  <a:lnTo>
                    <a:pt x="1" y="2322"/>
                  </a:lnTo>
                  <a:lnTo>
                    <a:pt x="453" y="2322"/>
                  </a:lnTo>
                  <a:lnTo>
                    <a:pt x="45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2"/>
            <p:cNvSpPr/>
            <p:nvPr/>
          </p:nvSpPr>
          <p:spPr>
            <a:xfrm>
              <a:off x="1888309" y="1286171"/>
              <a:ext cx="86311" cy="16868"/>
            </a:xfrm>
            <a:custGeom>
              <a:avLst/>
              <a:gdLst/>
              <a:ahLst/>
              <a:cxnLst/>
              <a:rect l="l" t="t" r="r" b="b"/>
              <a:pathLst>
                <a:path w="2323" h="454" extrusionOk="0">
                  <a:moveTo>
                    <a:pt x="1" y="1"/>
                  </a:moveTo>
                  <a:lnTo>
                    <a:pt x="1" y="453"/>
                  </a:lnTo>
                  <a:lnTo>
                    <a:pt x="2323" y="453"/>
                  </a:lnTo>
                  <a:lnTo>
                    <a:pt x="232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2"/>
            <p:cNvSpPr/>
            <p:nvPr/>
          </p:nvSpPr>
          <p:spPr>
            <a:xfrm>
              <a:off x="3097855" y="1150745"/>
              <a:ext cx="16831" cy="85828"/>
            </a:xfrm>
            <a:custGeom>
              <a:avLst/>
              <a:gdLst/>
              <a:ahLst/>
              <a:cxnLst/>
              <a:rect l="l" t="t" r="r" b="b"/>
              <a:pathLst>
                <a:path w="453" h="2310" extrusionOk="0">
                  <a:moveTo>
                    <a:pt x="0" y="0"/>
                  </a:moveTo>
                  <a:lnTo>
                    <a:pt x="0" y="2310"/>
                  </a:lnTo>
                  <a:lnTo>
                    <a:pt x="453" y="2310"/>
                  </a:lnTo>
                  <a:lnTo>
                    <a:pt x="45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2"/>
            <p:cNvSpPr/>
            <p:nvPr/>
          </p:nvSpPr>
          <p:spPr>
            <a:xfrm>
              <a:off x="3062891" y="1185225"/>
              <a:ext cx="86311" cy="16868"/>
            </a:xfrm>
            <a:custGeom>
              <a:avLst/>
              <a:gdLst/>
              <a:ahLst/>
              <a:cxnLst/>
              <a:rect l="l" t="t" r="r" b="b"/>
              <a:pathLst>
                <a:path w="2323" h="454" extrusionOk="0">
                  <a:moveTo>
                    <a:pt x="1" y="1"/>
                  </a:moveTo>
                  <a:lnTo>
                    <a:pt x="1" y="453"/>
                  </a:lnTo>
                  <a:lnTo>
                    <a:pt x="2323" y="453"/>
                  </a:lnTo>
                  <a:lnTo>
                    <a:pt x="232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2"/>
            <p:cNvSpPr/>
            <p:nvPr/>
          </p:nvSpPr>
          <p:spPr>
            <a:xfrm>
              <a:off x="4455990" y="1713676"/>
              <a:ext cx="30133" cy="154416"/>
            </a:xfrm>
            <a:custGeom>
              <a:avLst/>
              <a:gdLst/>
              <a:ahLst/>
              <a:cxnLst/>
              <a:rect l="l" t="t" r="r" b="b"/>
              <a:pathLst>
                <a:path w="811" h="4156" extrusionOk="0">
                  <a:moveTo>
                    <a:pt x="1" y="1"/>
                  </a:moveTo>
                  <a:lnTo>
                    <a:pt x="1" y="4156"/>
                  </a:lnTo>
                  <a:lnTo>
                    <a:pt x="810" y="4156"/>
                  </a:lnTo>
                  <a:lnTo>
                    <a:pt x="8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2"/>
            <p:cNvSpPr/>
            <p:nvPr/>
          </p:nvSpPr>
          <p:spPr>
            <a:xfrm>
              <a:off x="4393605" y="1776061"/>
              <a:ext cx="154453" cy="30096"/>
            </a:xfrm>
            <a:custGeom>
              <a:avLst/>
              <a:gdLst/>
              <a:ahLst/>
              <a:cxnLst/>
              <a:rect l="l" t="t" r="r" b="b"/>
              <a:pathLst>
                <a:path w="4157" h="810" extrusionOk="0">
                  <a:moveTo>
                    <a:pt x="1" y="0"/>
                  </a:moveTo>
                  <a:lnTo>
                    <a:pt x="1" y="810"/>
                  </a:lnTo>
                  <a:lnTo>
                    <a:pt x="4156" y="810"/>
                  </a:lnTo>
                  <a:lnTo>
                    <a:pt x="41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2"/>
            <p:cNvSpPr/>
            <p:nvPr/>
          </p:nvSpPr>
          <p:spPr>
            <a:xfrm>
              <a:off x="4789987" y="4308163"/>
              <a:ext cx="16423" cy="84973"/>
            </a:xfrm>
            <a:custGeom>
              <a:avLst/>
              <a:gdLst/>
              <a:ahLst/>
              <a:cxnLst/>
              <a:rect l="l" t="t" r="r" b="b"/>
              <a:pathLst>
                <a:path w="442" h="2287" extrusionOk="0">
                  <a:moveTo>
                    <a:pt x="1" y="0"/>
                  </a:moveTo>
                  <a:lnTo>
                    <a:pt x="1" y="2286"/>
                  </a:lnTo>
                  <a:lnTo>
                    <a:pt x="441" y="2286"/>
                  </a:lnTo>
                  <a:lnTo>
                    <a:pt x="44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2"/>
            <p:cNvSpPr/>
            <p:nvPr/>
          </p:nvSpPr>
          <p:spPr>
            <a:xfrm>
              <a:off x="4755506" y="4342198"/>
              <a:ext cx="85419" cy="16868"/>
            </a:xfrm>
            <a:custGeom>
              <a:avLst/>
              <a:gdLst/>
              <a:ahLst/>
              <a:cxnLst/>
              <a:rect l="l" t="t" r="r" b="b"/>
              <a:pathLst>
                <a:path w="2299" h="454" extrusionOk="0">
                  <a:moveTo>
                    <a:pt x="0" y="1"/>
                  </a:moveTo>
                  <a:lnTo>
                    <a:pt x="0" y="453"/>
                  </a:lnTo>
                  <a:lnTo>
                    <a:pt x="2298" y="453"/>
                  </a:lnTo>
                  <a:lnTo>
                    <a:pt x="229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2"/>
            <p:cNvSpPr/>
            <p:nvPr/>
          </p:nvSpPr>
          <p:spPr>
            <a:xfrm>
              <a:off x="697004" y="1448678"/>
              <a:ext cx="30096" cy="154416"/>
            </a:xfrm>
            <a:custGeom>
              <a:avLst/>
              <a:gdLst/>
              <a:ahLst/>
              <a:cxnLst/>
              <a:rect l="l" t="t" r="r" b="b"/>
              <a:pathLst>
                <a:path w="810" h="4156" extrusionOk="0">
                  <a:moveTo>
                    <a:pt x="0" y="1"/>
                  </a:moveTo>
                  <a:lnTo>
                    <a:pt x="0" y="4156"/>
                  </a:lnTo>
                  <a:lnTo>
                    <a:pt x="810" y="4156"/>
                  </a:lnTo>
                  <a:lnTo>
                    <a:pt x="8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2"/>
            <p:cNvSpPr/>
            <p:nvPr/>
          </p:nvSpPr>
          <p:spPr>
            <a:xfrm>
              <a:off x="635065" y="1510617"/>
              <a:ext cx="154416" cy="30133"/>
            </a:xfrm>
            <a:custGeom>
              <a:avLst/>
              <a:gdLst/>
              <a:ahLst/>
              <a:cxnLst/>
              <a:rect l="l" t="t" r="r" b="b"/>
              <a:pathLst>
                <a:path w="4156" h="811" extrusionOk="0">
                  <a:moveTo>
                    <a:pt x="0" y="1"/>
                  </a:moveTo>
                  <a:lnTo>
                    <a:pt x="0" y="810"/>
                  </a:lnTo>
                  <a:lnTo>
                    <a:pt x="4156" y="810"/>
                  </a:lnTo>
                  <a:lnTo>
                    <a:pt x="41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2"/>
            <p:cNvSpPr/>
            <p:nvPr/>
          </p:nvSpPr>
          <p:spPr>
            <a:xfrm>
              <a:off x="2382932" y="2258719"/>
              <a:ext cx="624687" cy="503004"/>
            </a:xfrm>
            <a:custGeom>
              <a:avLst/>
              <a:gdLst/>
              <a:ahLst/>
              <a:cxnLst/>
              <a:rect l="l" t="t" r="r" b="b"/>
              <a:pathLst>
                <a:path w="16813" h="13538" extrusionOk="0">
                  <a:moveTo>
                    <a:pt x="14681" y="0"/>
                  </a:moveTo>
                  <a:cubicBezTo>
                    <a:pt x="9097" y="5251"/>
                    <a:pt x="6335" y="10311"/>
                    <a:pt x="6335" y="10311"/>
                  </a:cubicBezTo>
                  <a:lnTo>
                    <a:pt x="3632" y="5763"/>
                  </a:lnTo>
                  <a:lnTo>
                    <a:pt x="1" y="5763"/>
                  </a:lnTo>
                  <a:lnTo>
                    <a:pt x="5764" y="13537"/>
                  </a:lnTo>
                  <a:lnTo>
                    <a:pt x="7442" y="13537"/>
                  </a:lnTo>
                  <a:cubicBezTo>
                    <a:pt x="11574" y="4727"/>
                    <a:pt x="16813" y="0"/>
                    <a:pt x="168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2"/>
            <p:cNvSpPr/>
            <p:nvPr/>
          </p:nvSpPr>
          <p:spPr>
            <a:xfrm>
              <a:off x="2295800" y="2060937"/>
              <a:ext cx="820642" cy="820642"/>
            </a:xfrm>
            <a:custGeom>
              <a:avLst/>
              <a:gdLst/>
              <a:ahLst/>
              <a:cxnLst/>
              <a:rect l="l" t="t" r="r" b="b"/>
              <a:pathLst>
                <a:path w="22087" h="22087" fill="none" extrusionOk="0">
                  <a:moveTo>
                    <a:pt x="22086" y="11050"/>
                  </a:moveTo>
                  <a:cubicBezTo>
                    <a:pt x="22086" y="17146"/>
                    <a:pt x="17145" y="22087"/>
                    <a:pt x="11049" y="22087"/>
                  </a:cubicBezTo>
                  <a:cubicBezTo>
                    <a:pt x="4953" y="22087"/>
                    <a:pt x="0" y="17146"/>
                    <a:pt x="0" y="11050"/>
                  </a:cubicBezTo>
                  <a:cubicBezTo>
                    <a:pt x="0" y="4954"/>
                    <a:pt x="4953" y="1"/>
                    <a:pt x="11049" y="1"/>
                  </a:cubicBezTo>
                  <a:cubicBezTo>
                    <a:pt x="17145" y="1"/>
                    <a:pt x="22086" y="4954"/>
                    <a:pt x="22086" y="11050"/>
                  </a:cubicBezTo>
                  <a:close/>
                </a:path>
              </a:pathLst>
            </a:custGeom>
            <a:noFill/>
            <a:ln w="387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9" name="Google Shape;849;p22"/>
          <p:cNvGrpSpPr/>
          <p:nvPr/>
        </p:nvGrpSpPr>
        <p:grpSpPr>
          <a:xfrm>
            <a:off x="465512" y="1153250"/>
            <a:ext cx="3712851" cy="682514"/>
            <a:chOff x="5157216" y="1465519"/>
            <a:chExt cx="3712851" cy="682514"/>
          </a:xfrm>
        </p:grpSpPr>
        <p:sp>
          <p:nvSpPr>
            <p:cNvPr id="850" name="Google Shape;850;p22"/>
            <p:cNvSpPr/>
            <p:nvPr/>
          </p:nvSpPr>
          <p:spPr>
            <a:xfrm>
              <a:off x="5542385" y="1466487"/>
              <a:ext cx="3327682" cy="681546"/>
            </a:xfrm>
            <a:custGeom>
              <a:avLst/>
              <a:gdLst/>
              <a:ahLst/>
              <a:cxnLst/>
              <a:rect l="l" t="t" r="r" b="b"/>
              <a:pathLst>
                <a:path w="94799" h="25301" extrusionOk="0">
                  <a:moveTo>
                    <a:pt x="1" y="0"/>
                  </a:moveTo>
                  <a:lnTo>
                    <a:pt x="1" y="25301"/>
                  </a:lnTo>
                  <a:lnTo>
                    <a:pt x="94798" y="25301"/>
                  </a:lnTo>
                  <a:lnTo>
                    <a:pt x="9479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2"/>
            <p:cNvSpPr/>
            <p:nvPr/>
          </p:nvSpPr>
          <p:spPr>
            <a:xfrm>
              <a:off x="5157216" y="1465519"/>
              <a:ext cx="681249" cy="681249"/>
            </a:xfrm>
            <a:custGeom>
              <a:avLst/>
              <a:gdLst/>
              <a:ahLst/>
              <a:cxnLst/>
              <a:rect l="l" t="t" r="r" b="b"/>
              <a:pathLst>
                <a:path w="25290" h="25290" extrusionOk="0">
                  <a:moveTo>
                    <a:pt x="12645" y="0"/>
                  </a:moveTo>
                  <a:cubicBezTo>
                    <a:pt x="5656" y="0"/>
                    <a:pt x="0" y="5668"/>
                    <a:pt x="0" y="12645"/>
                  </a:cubicBezTo>
                  <a:cubicBezTo>
                    <a:pt x="0" y="19634"/>
                    <a:pt x="5656" y="25289"/>
                    <a:pt x="12645" y="25289"/>
                  </a:cubicBezTo>
                  <a:cubicBezTo>
                    <a:pt x="19634" y="25289"/>
                    <a:pt x="25289" y="19634"/>
                    <a:pt x="25289" y="12645"/>
                  </a:cubicBezTo>
                  <a:cubicBezTo>
                    <a:pt x="25289" y="5668"/>
                    <a:pt x="19634" y="0"/>
                    <a:pt x="12645"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22"/>
            <p:cNvSpPr/>
            <p:nvPr/>
          </p:nvSpPr>
          <p:spPr>
            <a:xfrm>
              <a:off x="5219738" y="1528068"/>
              <a:ext cx="556179" cy="556475"/>
            </a:xfrm>
            <a:custGeom>
              <a:avLst/>
              <a:gdLst/>
              <a:ahLst/>
              <a:cxnLst/>
              <a:rect l="l" t="t" r="r" b="b"/>
              <a:pathLst>
                <a:path w="20647" h="20658" fill="none" extrusionOk="0">
                  <a:moveTo>
                    <a:pt x="20646" y="10323"/>
                  </a:moveTo>
                  <a:cubicBezTo>
                    <a:pt x="20646" y="16026"/>
                    <a:pt x="16027" y="20657"/>
                    <a:pt x="10324" y="20657"/>
                  </a:cubicBezTo>
                  <a:cubicBezTo>
                    <a:pt x="4621" y="20657"/>
                    <a:pt x="1" y="16026"/>
                    <a:pt x="1" y="10323"/>
                  </a:cubicBezTo>
                  <a:cubicBezTo>
                    <a:pt x="1" y="4620"/>
                    <a:pt x="4621" y="0"/>
                    <a:pt x="10324" y="0"/>
                  </a:cubicBezTo>
                  <a:cubicBezTo>
                    <a:pt x="16027" y="0"/>
                    <a:pt x="20646" y="4620"/>
                    <a:pt x="20646" y="10323"/>
                  </a:cubicBezTo>
                  <a:close/>
                </a:path>
              </a:pathLst>
            </a:custGeom>
            <a:noFill/>
            <a:ln w="9525" cap="flat" cmpd="sng">
              <a:solidFill>
                <a:schemeClr val="accen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2"/>
            <p:cNvSpPr/>
            <p:nvPr/>
          </p:nvSpPr>
          <p:spPr>
            <a:xfrm>
              <a:off x="5248615" y="1556918"/>
              <a:ext cx="498425" cy="498425"/>
            </a:xfrm>
            <a:custGeom>
              <a:avLst/>
              <a:gdLst/>
              <a:ahLst/>
              <a:cxnLst/>
              <a:rect l="l" t="t" r="r" b="b"/>
              <a:pathLst>
                <a:path w="18503" h="18503" extrusionOk="0">
                  <a:moveTo>
                    <a:pt x="9252" y="1"/>
                  </a:moveTo>
                  <a:cubicBezTo>
                    <a:pt x="4144" y="1"/>
                    <a:pt x="0" y="4144"/>
                    <a:pt x="0" y="9252"/>
                  </a:cubicBezTo>
                  <a:cubicBezTo>
                    <a:pt x="0" y="14359"/>
                    <a:pt x="4144" y="18503"/>
                    <a:pt x="9252" y="18503"/>
                  </a:cubicBezTo>
                  <a:cubicBezTo>
                    <a:pt x="14359" y="18503"/>
                    <a:pt x="18503" y="14359"/>
                    <a:pt x="18503" y="9252"/>
                  </a:cubicBezTo>
                  <a:cubicBezTo>
                    <a:pt x="18503" y="4144"/>
                    <a:pt x="14359" y="1"/>
                    <a:pt x="9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22"/>
            <p:cNvSpPr/>
            <p:nvPr/>
          </p:nvSpPr>
          <p:spPr>
            <a:xfrm>
              <a:off x="5339071" y="1745831"/>
              <a:ext cx="119010" cy="119010"/>
            </a:xfrm>
            <a:custGeom>
              <a:avLst/>
              <a:gdLst/>
              <a:ahLst/>
              <a:cxnLst/>
              <a:rect l="l" t="t" r="r" b="b"/>
              <a:pathLst>
                <a:path w="4418" h="4418" fill="none" extrusionOk="0">
                  <a:moveTo>
                    <a:pt x="4417" y="2203"/>
                  </a:moveTo>
                  <a:cubicBezTo>
                    <a:pt x="4417" y="3429"/>
                    <a:pt x="3429" y="4418"/>
                    <a:pt x="2215" y="4418"/>
                  </a:cubicBezTo>
                  <a:cubicBezTo>
                    <a:pt x="1000" y="4418"/>
                    <a:pt x="0" y="3429"/>
                    <a:pt x="0" y="2203"/>
                  </a:cubicBezTo>
                  <a:cubicBezTo>
                    <a:pt x="0" y="989"/>
                    <a:pt x="1000" y="0"/>
                    <a:pt x="2215" y="0"/>
                  </a:cubicBezTo>
                  <a:cubicBezTo>
                    <a:pt x="3429" y="0"/>
                    <a:pt x="4417" y="989"/>
                    <a:pt x="4417" y="2203"/>
                  </a:cubicBezTo>
                  <a:close/>
                </a:path>
              </a:pathLst>
            </a:custGeom>
            <a:noFill/>
            <a:ln w="113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2"/>
            <p:cNvSpPr/>
            <p:nvPr/>
          </p:nvSpPr>
          <p:spPr>
            <a:xfrm>
              <a:off x="5458054" y="1806117"/>
              <a:ext cx="167443" cy="27"/>
            </a:xfrm>
            <a:custGeom>
              <a:avLst/>
              <a:gdLst/>
              <a:ahLst/>
              <a:cxnLst/>
              <a:rect l="l" t="t" r="r" b="b"/>
              <a:pathLst>
                <a:path w="6216" h="1" fill="none" extrusionOk="0">
                  <a:moveTo>
                    <a:pt x="6215" y="1"/>
                  </a:moveTo>
                  <a:lnTo>
                    <a:pt x="0" y="1"/>
                  </a:lnTo>
                </a:path>
              </a:pathLst>
            </a:custGeom>
            <a:noFill/>
            <a:ln w="113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2"/>
            <p:cNvSpPr/>
            <p:nvPr/>
          </p:nvSpPr>
          <p:spPr>
            <a:xfrm>
              <a:off x="5568067" y="1810292"/>
              <a:ext cx="27" cy="41726"/>
            </a:xfrm>
            <a:custGeom>
              <a:avLst/>
              <a:gdLst/>
              <a:ahLst/>
              <a:cxnLst/>
              <a:rect l="l" t="t" r="r" b="b"/>
              <a:pathLst>
                <a:path w="1" h="1549" fill="none" extrusionOk="0">
                  <a:moveTo>
                    <a:pt x="0" y="1548"/>
                  </a:moveTo>
                  <a:lnTo>
                    <a:pt x="0" y="0"/>
                  </a:lnTo>
                </a:path>
              </a:pathLst>
            </a:custGeom>
            <a:noFill/>
            <a:ln w="113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2"/>
            <p:cNvSpPr/>
            <p:nvPr/>
          </p:nvSpPr>
          <p:spPr>
            <a:xfrm>
              <a:off x="5614238" y="1810292"/>
              <a:ext cx="27" cy="41726"/>
            </a:xfrm>
            <a:custGeom>
              <a:avLst/>
              <a:gdLst/>
              <a:ahLst/>
              <a:cxnLst/>
              <a:rect l="l" t="t" r="r" b="b"/>
              <a:pathLst>
                <a:path w="1" h="1549" fill="none" extrusionOk="0">
                  <a:moveTo>
                    <a:pt x="1" y="1548"/>
                  </a:moveTo>
                  <a:lnTo>
                    <a:pt x="1" y="0"/>
                  </a:lnTo>
                </a:path>
              </a:pathLst>
            </a:custGeom>
            <a:noFill/>
            <a:ln w="113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2"/>
            <p:cNvSpPr txBox="1"/>
            <p:nvPr/>
          </p:nvSpPr>
          <p:spPr>
            <a:xfrm>
              <a:off x="6628874" y="1653038"/>
              <a:ext cx="1047600" cy="30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r>
                <a:rPr lang="en-US" b="1" dirty="0">
                  <a:solidFill>
                    <a:schemeClr val="dk1"/>
                  </a:solidFill>
                  <a:latin typeface="Fira Sans"/>
                  <a:ea typeface="Fira Sans"/>
                  <a:cs typeface="Fira Sans"/>
                  <a:sym typeface="Fira Sans"/>
                </a:rPr>
                <a:t>criminals</a:t>
              </a:r>
            </a:p>
          </p:txBody>
        </p:sp>
      </p:grpSp>
      <p:sp>
        <p:nvSpPr>
          <p:cNvPr id="4" name="Google Shape;146;p26">
            <a:extLst>
              <a:ext uri="{FF2B5EF4-FFF2-40B4-BE49-F238E27FC236}">
                <a16:creationId xmlns:a16="http://schemas.microsoft.com/office/drawing/2014/main" id="{5886CDE1-9F66-E400-6CA9-0B26EC8F8F58}"/>
              </a:ext>
            </a:extLst>
          </p:cNvPr>
          <p:cNvSpPr txBox="1">
            <a:spLocks noGrp="1"/>
          </p:cNvSpPr>
          <p:nvPr/>
        </p:nvSpPr>
        <p:spPr>
          <a:xfrm>
            <a:off x="1786777" y="1893011"/>
            <a:ext cx="2231100" cy="1246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1600"/>
              </a:spcBef>
              <a:spcAft>
                <a:spcPts val="1600"/>
              </a:spcAft>
              <a:buClr>
                <a:schemeClr val="dk1"/>
              </a:buClr>
              <a:buSzPts val="1100"/>
              <a:buFont typeface="Roboto"/>
              <a:buNone/>
              <a:defRPr sz="1100" b="0" i="0" u="none" strike="noStrike" cap="none">
                <a:solidFill>
                  <a:schemeClr val="dk1"/>
                </a:solidFill>
                <a:latin typeface="Roboto"/>
                <a:ea typeface="Roboto"/>
                <a:cs typeface="Roboto"/>
                <a:sym typeface="Roboto"/>
              </a:defRPr>
            </a:lvl9pPr>
          </a:lstStyle>
          <a:p>
            <a:pPr algn="l"/>
            <a:r>
              <a:rPr lang="en-US" sz="1800" b="1" i="0" u="none" strike="noStrike" baseline="0" dirty="0">
                <a:latin typeface="Avenir-Black"/>
              </a:rPr>
              <a:t>Hackers</a:t>
            </a:r>
          </a:p>
          <a:p>
            <a:pPr algn="l"/>
            <a:r>
              <a:rPr lang="en-US" sz="1800" b="1" i="0" u="none" strike="noStrike" baseline="0" dirty="0">
                <a:latin typeface="Avenir-Black"/>
              </a:rPr>
              <a:t>Crackers</a:t>
            </a:r>
          </a:p>
          <a:p>
            <a:pPr marL="457200" marR="0" lvl="0" indent="-317500" algn="l" defTabSz="914400" rtl="0" eaLnBrk="1" fontAlgn="auto" latinLnBrk="0" hangingPunct="1">
              <a:lnSpc>
                <a:spcPct val="100000"/>
              </a:lnSpc>
              <a:spcBef>
                <a:spcPts val="0"/>
              </a:spcBef>
              <a:spcAft>
                <a:spcPts val="0"/>
              </a:spcAft>
              <a:buClr>
                <a:srgbClr val="1D1D1D"/>
              </a:buClr>
              <a:buSzPts val="1100"/>
              <a:buFont typeface="Roboto"/>
              <a:buNone/>
              <a:tabLst/>
              <a:defRPr/>
            </a:pPr>
            <a:r>
              <a:rPr kumimoji="0" lang="en-US" sz="1800" b="1" i="0" u="none" strike="noStrike" kern="0" cap="none" spc="0" normalizeH="0" baseline="0" noProof="0" dirty="0">
                <a:ln>
                  <a:noFill/>
                </a:ln>
                <a:solidFill>
                  <a:srgbClr val="1D1D1D"/>
                </a:solidFill>
                <a:effectLst/>
                <a:uLnTx/>
                <a:uFillTx/>
                <a:latin typeface="Avenir-Black"/>
                <a:ea typeface="Roboto"/>
                <a:cs typeface="Roboto"/>
                <a:sym typeface="Roboto"/>
              </a:rPr>
              <a:t>Cybergangs </a:t>
            </a:r>
          </a:p>
          <a:p>
            <a:pPr marL="457200" marR="0" lvl="0" indent="-317500" algn="l" defTabSz="914400" rtl="0" eaLnBrk="1" fontAlgn="auto" latinLnBrk="0" hangingPunct="1">
              <a:lnSpc>
                <a:spcPct val="100000"/>
              </a:lnSpc>
              <a:spcBef>
                <a:spcPts val="0"/>
              </a:spcBef>
              <a:spcAft>
                <a:spcPts val="0"/>
              </a:spcAft>
              <a:buClr>
                <a:srgbClr val="1D1D1D"/>
              </a:buClr>
              <a:buSzPts val="1100"/>
              <a:buFont typeface="Roboto"/>
              <a:buNone/>
              <a:tabLst/>
              <a:defRPr/>
            </a:pPr>
            <a:r>
              <a:rPr kumimoji="0" lang="en-US" sz="1800" b="1" i="0" u="none" strike="noStrike" kern="0" cap="none" spc="0" normalizeH="0" baseline="0" noProof="0" dirty="0">
                <a:ln>
                  <a:noFill/>
                </a:ln>
                <a:solidFill>
                  <a:srgbClr val="1D1D1D"/>
                </a:solidFill>
                <a:effectLst/>
                <a:uLnTx/>
                <a:uFillTx/>
                <a:latin typeface="Avenir-Black"/>
                <a:ea typeface="Roboto"/>
                <a:cs typeface="Roboto"/>
                <a:sym typeface="Roboto"/>
              </a:rPr>
              <a:t>Virus Authors</a:t>
            </a:r>
            <a:endParaRPr kumimoji="0" lang="en-US" sz="1800" b="1" i="0" u="none" strike="noStrike" kern="0" cap="none" spc="0" normalizeH="0" baseline="0" noProof="0" dirty="0">
              <a:ln>
                <a:noFill/>
              </a:ln>
              <a:solidFill>
                <a:srgbClr val="1D1D1D"/>
              </a:solidFill>
              <a:effectLst/>
              <a:uLnTx/>
              <a:uFillTx/>
              <a:latin typeface="Roboto"/>
              <a:ea typeface="Roboto"/>
              <a:cs typeface="Roboto"/>
              <a:sym typeface="Roboto"/>
            </a:endParaRPr>
          </a:p>
          <a:p>
            <a:pPr algn="l"/>
            <a:endParaRPr lang="en-US" sz="1800" b="1" dirty="0"/>
          </a:p>
        </p:txBody>
      </p:sp>
      <p:sp>
        <p:nvSpPr>
          <p:cNvPr id="5" name="Google Shape;148;p26">
            <a:extLst>
              <a:ext uri="{FF2B5EF4-FFF2-40B4-BE49-F238E27FC236}">
                <a16:creationId xmlns:a16="http://schemas.microsoft.com/office/drawing/2014/main" id="{96FA2DAC-A009-E66B-681D-94EFA4CD4FED}"/>
              </a:ext>
            </a:extLst>
          </p:cNvPr>
          <p:cNvSpPr txBox="1">
            <a:spLocks noGrp="1"/>
          </p:cNvSpPr>
          <p:nvPr/>
        </p:nvSpPr>
        <p:spPr>
          <a:xfrm>
            <a:off x="5409664" y="1891203"/>
            <a:ext cx="3110986" cy="1246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1600"/>
              </a:spcBef>
              <a:spcAft>
                <a:spcPts val="0"/>
              </a:spcAft>
              <a:buClr>
                <a:schemeClr val="dk1"/>
              </a:buClr>
              <a:buSzPts val="1100"/>
              <a:buFont typeface="Roboto"/>
              <a:buNone/>
              <a:defRPr sz="11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1600"/>
              </a:spcBef>
              <a:spcAft>
                <a:spcPts val="1600"/>
              </a:spcAft>
              <a:buClr>
                <a:schemeClr val="dk1"/>
              </a:buClr>
              <a:buSzPts val="1100"/>
              <a:buFont typeface="Roboto"/>
              <a:buNone/>
              <a:defRPr sz="1100" b="0" i="0" u="none" strike="noStrike" cap="none">
                <a:solidFill>
                  <a:schemeClr val="dk1"/>
                </a:solidFill>
                <a:latin typeface="Roboto"/>
                <a:ea typeface="Roboto"/>
                <a:cs typeface="Roboto"/>
                <a:sym typeface="Roboto"/>
              </a:defRPr>
            </a:lvl9pPr>
          </a:lstStyle>
          <a:p>
            <a:pPr marL="0" lvl="0" indent="0" algn="l" rtl="0">
              <a:spcBef>
                <a:spcPts val="0"/>
              </a:spcBef>
              <a:spcAft>
                <a:spcPts val="0"/>
              </a:spcAft>
              <a:buNone/>
            </a:pPr>
            <a:r>
              <a:rPr lang="en-US" sz="1200" dirty="0">
                <a:latin typeface="Arial Black" panose="020B0A04020102020204" pitchFamily="34" charset="0"/>
              </a:rPr>
              <a:t>Identity Theft </a:t>
            </a:r>
          </a:p>
          <a:p>
            <a:pPr marL="0" lvl="0" indent="0" algn="l" rtl="0">
              <a:spcBef>
                <a:spcPts val="0"/>
              </a:spcBef>
              <a:spcAft>
                <a:spcPts val="0"/>
              </a:spcAft>
              <a:buNone/>
            </a:pPr>
            <a:r>
              <a:rPr lang="en-US" sz="1200" dirty="0">
                <a:latin typeface="Arial Black" panose="020B0A04020102020204" pitchFamily="34" charset="0"/>
              </a:rPr>
              <a:t>Malware </a:t>
            </a:r>
          </a:p>
          <a:p>
            <a:pPr marL="0" lvl="0" indent="0" algn="l" rtl="0">
              <a:spcBef>
                <a:spcPts val="0"/>
              </a:spcBef>
              <a:spcAft>
                <a:spcPts val="0"/>
              </a:spcAft>
              <a:buNone/>
            </a:pPr>
            <a:r>
              <a:rPr lang="en-US" sz="1200" dirty="0">
                <a:latin typeface="Arial Black" panose="020B0A04020102020204" pitchFamily="34" charset="0"/>
              </a:rPr>
              <a:t>Rogue Programs</a:t>
            </a:r>
          </a:p>
          <a:p>
            <a:pPr marL="0" lvl="0" indent="0" algn="l" rtl="0">
              <a:spcBef>
                <a:spcPts val="0"/>
              </a:spcBef>
              <a:spcAft>
                <a:spcPts val="0"/>
              </a:spcAft>
              <a:buNone/>
            </a:pPr>
            <a:r>
              <a:rPr lang="en-US" sz="1200" dirty="0">
                <a:latin typeface="Arial Black" panose="020B0A04020102020204" pitchFamily="34" charset="0"/>
              </a:rPr>
              <a:t>Fraud, Theft, and Piracy </a:t>
            </a:r>
          </a:p>
          <a:p>
            <a:pPr marL="0" lvl="0" indent="0" algn="l" rtl="0">
              <a:spcBef>
                <a:spcPts val="0"/>
              </a:spcBef>
              <a:spcAft>
                <a:spcPts val="0"/>
              </a:spcAft>
              <a:buNone/>
            </a:pPr>
            <a:r>
              <a:rPr lang="en-US" sz="1200" dirty="0">
                <a:latin typeface="Arial Black" panose="020B0A04020102020204" pitchFamily="34" charset="0"/>
              </a:rPr>
              <a:t>Cyber Gaming Crime</a:t>
            </a:r>
          </a:p>
          <a:p>
            <a:pPr marL="0" lvl="0" indent="0" algn="l" rtl="0">
              <a:spcBef>
                <a:spcPts val="0"/>
              </a:spcBef>
              <a:spcAft>
                <a:spcPts val="0"/>
              </a:spcAft>
              <a:buNone/>
            </a:pPr>
            <a:r>
              <a:rPr lang="en-US" sz="1200" dirty="0">
                <a:latin typeface="Arial Black" panose="020B0A04020102020204" pitchFamily="34" charset="0"/>
              </a:rPr>
              <a:t>Tricks for Obtaining Passwords</a:t>
            </a:r>
          </a:p>
          <a:p>
            <a:pPr marL="0" lvl="0" indent="0" algn="l" rtl="0">
              <a:spcBef>
                <a:spcPts val="0"/>
              </a:spcBef>
              <a:spcAft>
                <a:spcPts val="0"/>
              </a:spcAft>
              <a:buNone/>
            </a:pPr>
            <a:r>
              <a:rPr lang="en-US" sz="1200" dirty="0">
                <a:latin typeface="Arial Black" panose="020B0A04020102020204" pitchFamily="34" charset="0"/>
              </a:rPr>
              <a:t> Forgery </a:t>
            </a:r>
          </a:p>
          <a:p>
            <a:pPr marL="0" lvl="0" indent="0" algn="l" rtl="0">
              <a:spcBef>
                <a:spcPts val="0"/>
              </a:spcBef>
              <a:spcAft>
                <a:spcPts val="0"/>
              </a:spcAft>
              <a:buNone/>
            </a:pPr>
            <a:r>
              <a:rPr lang="en-US" sz="1200" dirty="0">
                <a:latin typeface="Arial Black" panose="020B0A04020102020204" pitchFamily="34" charset="0"/>
              </a:rPr>
              <a:t>Internet Scams </a:t>
            </a:r>
          </a:p>
          <a:p>
            <a:pPr marL="0" lvl="0" indent="0" algn="l" rtl="0">
              <a:spcBef>
                <a:spcPts val="0"/>
              </a:spcBef>
              <a:spcAft>
                <a:spcPts val="0"/>
              </a:spcAft>
              <a:buNone/>
            </a:pPr>
            <a:r>
              <a:rPr lang="en-US" sz="1200" dirty="0">
                <a:latin typeface="Arial Black" panose="020B0A04020102020204" pitchFamily="34" charset="0"/>
              </a:rPr>
              <a:t> Salami Shaving and Data Diddling </a:t>
            </a:r>
            <a:endParaRPr sz="1200" dirty="0">
              <a:latin typeface="Arial Black" panose="020B0A04020102020204" pitchFamily="34" charset="0"/>
            </a:endParaRPr>
          </a:p>
        </p:txBody>
      </p:sp>
      <p:sp>
        <p:nvSpPr>
          <p:cNvPr id="6" name="Google Shape;273;p17">
            <a:extLst>
              <a:ext uri="{FF2B5EF4-FFF2-40B4-BE49-F238E27FC236}">
                <a16:creationId xmlns:a16="http://schemas.microsoft.com/office/drawing/2014/main" id="{F4A2D51D-FB7A-0053-102E-8B03B5D75028}"/>
              </a:ext>
            </a:extLst>
          </p:cNvPr>
          <p:cNvSpPr txBox="1"/>
          <p:nvPr/>
        </p:nvSpPr>
        <p:spPr>
          <a:xfrm>
            <a:off x="324911" y="-32810"/>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01</a:t>
            </a:r>
            <a:endParaRPr sz="4000" b="1" dirty="0">
              <a:solidFill>
                <a:schemeClr val="dk1"/>
              </a:solidFill>
              <a:latin typeface="Fira Sans"/>
              <a:ea typeface="Fira Sans"/>
              <a:cs typeface="Fira Sans"/>
              <a:sym typeface="Fira Sans"/>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55"/>
        <p:cNvGrpSpPr/>
        <p:nvPr/>
      </p:nvGrpSpPr>
      <p:grpSpPr>
        <a:xfrm>
          <a:off x="0" y="0"/>
          <a:ext cx="0" cy="0"/>
          <a:chOff x="0" y="0"/>
          <a:chExt cx="0" cy="0"/>
        </a:xfrm>
      </p:grpSpPr>
      <p:sp>
        <p:nvSpPr>
          <p:cNvPr id="3356" name="Google Shape;3356;p37"/>
          <p:cNvSpPr txBox="1">
            <a:spLocks noGrp="1"/>
          </p:cNvSpPr>
          <p:nvPr>
            <p:ph type="title"/>
          </p:nvPr>
        </p:nvSpPr>
        <p:spPr>
          <a:xfrm>
            <a:off x="457200" y="166350"/>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solidFill>
                  <a:schemeClr val="dk1"/>
                </a:solidFill>
              </a:rPr>
              <a:t>discuss how technology advances privacy and anonymity are increasingly threatened </a:t>
            </a:r>
            <a:endParaRPr dirty="0"/>
          </a:p>
        </p:txBody>
      </p:sp>
      <p:grpSp>
        <p:nvGrpSpPr>
          <p:cNvPr id="3367" name="Google Shape;3367;p37"/>
          <p:cNvGrpSpPr/>
          <p:nvPr/>
        </p:nvGrpSpPr>
        <p:grpSpPr>
          <a:xfrm>
            <a:off x="-2006197" y="2357600"/>
            <a:ext cx="4357952" cy="5991287"/>
            <a:chOff x="-1006072" y="1271750"/>
            <a:chExt cx="4357952" cy="5991287"/>
          </a:xfrm>
        </p:grpSpPr>
        <p:sp>
          <p:nvSpPr>
            <p:cNvPr id="3368" name="Google Shape;3368;p37"/>
            <p:cNvSpPr/>
            <p:nvPr/>
          </p:nvSpPr>
          <p:spPr>
            <a:xfrm>
              <a:off x="1068003" y="1271750"/>
              <a:ext cx="486039" cy="429385"/>
            </a:xfrm>
            <a:custGeom>
              <a:avLst/>
              <a:gdLst/>
              <a:ahLst/>
              <a:cxnLst/>
              <a:rect l="l" t="t" r="r" b="b"/>
              <a:pathLst>
                <a:path w="11942" h="10550" extrusionOk="0">
                  <a:moveTo>
                    <a:pt x="7370" y="0"/>
                  </a:moveTo>
                  <a:lnTo>
                    <a:pt x="0" y="10549"/>
                  </a:lnTo>
                  <a:lnTo>
                    <a:pt x="4572" y="10549"/>
                  </a:lnTo>
                  <a:lnTo>
                    <a:pt x="119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37"/>
            <p:cNvSpPr/>
            <p:nvPr/>
          </p:nvSpPr>
          <p:spPr>
            <a:xfrm>
              <a:off x="1368409" y="1271750"/>
              <a:ext cx="485592" cy="429385"/>
            </a:xfrm>
            <a:custGeom>
              <a:avLst/>
              <a:gdLst/>
              <a:ahLst/>
              <a:cxnLst/>
              <a:rect l="l" t="t" r="r" b="b"/>
              <a:pathLst>
                <a:path w="11931" h="10550" extrusionOk="0">
                  <a:moveTo>
                    <a:pt x="7359" y="0"/>
                  </a:moveTo>
                  <a:lnTo>
                    <a:pt x="1" y="10549"/>
                  </a:lnTo>
                  <a:lnTo>
                    <a:pt x="4573" y="10549"/>
                  </a:lnTo>
                  <a:lnTo>
                    <a:pt x="119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37"/>
            <p:cNvSpPr/>
            <p:nvPr/>
          </p:nvSpPr>
          <p:spPr>
            <a:xfrm>
              <a:off x="1668856" y="1271750"/>
              <a:ext cx="485592" cy="429385"/>
            </a:xfrm>
            <a:custGeom>
              <a:avLst/>
              <a:gdLst/>
              <a:ahLst/>
              <a:cxnLst/>
              <a:rect l="l" t="t" r="r" b="b"/>
              <a:pathLst>
                <a:path w="11931" h="10550" extrusionOk="0">
                  <a:moveTo>
                    <a:pt x="7359" y="0"/>
                  </a:moveTo>
                  <a:lnTo>
                    <a:pt x="1" y="10549"/>
                  </a:lnTo>
                  <a:lnTo>
                    <a:pt x="4573" y="10549"/>
                  </a:lnTo>
                  <a:lnTo>
                    <a:pt x="119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37"/>
            <p:cNvSpPr/>
            <p:nvPr/>
          </p:nvSpPr>
          <p:spPr>
            <a:xfrm>
              <a:off x="1968814" y="1271750"/>
              <a:ext cx="486080" cy="429385"/>
            </a:xfrm>
            <a:custGeom>
              <a:avLst/>
              <a:gdLst/>
              <a:ahLst/>
              <a:cxnLst/>
              <a:rect l="l" t="t" r="r" b="b"/>
              <a:pathLst>
                <a:path w="11943" h="10550" extrusionOk="0">
                  <a:moveTo>
                    <a:pt x="7371" y="0"/>
                  </a:moveTo>
                  <a:lnTo>
                    <a:pt x="1" y="10549"/>
                  </a:lnTo>
                  <a:lnTo>
                    <a:pt x="4573" y="10549"/>
                  </a:lnTo>
                  <a:lnTo>
                    <a:pt x="1194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37"/>
            <p:cNvSpPr/>
            <p:nvPr/>
          </p:nvSpPr>
          <p:spPr>
            <a:xfrm>
              <a:off x="2269261" y="1271750"/>
              <a:ext cx="485103" cy="429385"/>
            </a:xfrm>
            <a:custGeom>
              <a:avLst/>
              <a:gdLst/>
              <a:ahLst/>
              <a:cxnLst/>
              <a:rect l="l" t="t" r="r" b="b"/>
              <a:pathLst>
                <a:path w="11919" h="10550" extrusionOk="0">
                  <a:moveTo>
                    <a:pt x="7359" y="0"/>
                  </a:moveTo>
                  <a:lnTo>
                    <a:pt x="1" y="10549"/>
                  </a:lnTo>
                  <a:lnTo>
                    <a:pt x="4573" y="10549"/>
                  </a:lnTo>
                  <a:lnTo>
                    <a:pt x="119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37"/>
            <p:cNvSpPr/>
            <p:nvPr/>
          </p:nvSpPr>
          <p:spPr>
            <a:xfrm>
              <a:off x="2569708" y="1271750"/>
              <a:ext cx="485103" cy="429385"/>
            </a:xfrm>
            <a:custGeom>
              <a:avLst/>
              <a:gdLst/>
              <a:ahLst/>
              <a:cxnLst/>
              <a:rect l="l" t="t" r="r" b="b"/>
              <a:pathLst>
                <a:path w="11919" h="10550" extrusionOk="0">
                  <a:moveTo>
                    <a:pt x="7359" y="0"/>
                  </a:moveTo>
                  <a:lnTo>
                    <a:pt x="1" y="10549"/>
                  </a:lnTo>
                  <a:lnTo>
                    <a:pt x="4561" y="10549"/>
                  </a:lnTo>
                  <a:lnTo>
                    <a:pt x="119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37"/>
            <p:cNvSpPr/>
            <p:nvPr/>
          </p:nvSpPr>
          <p:spPr>
            <a:xfrm>
              <a:off x="2866777" y="1271750"/>
              <a:ext cx="485103" cy="429385"/>
            </a:xfrm>
            <a:custGeom>
              <a:avLst/>
              <a:gdLst/>
              <a:ahLst/>
              <a:cxnLst/>
              <a:rect l="l" t="t" r="r" b="b"/>
              <a:pathLst>
                <a:path w="11919" h="10550" extrusionOk="0">
                  <a:moveTo>
                    <a:pt x="7346" y="0"/>
                  </a:moveTo>
                  <a:lnTo>
                    <a:pt x="0" y="10549"/>
                  </a:lnTo>
                  <a:lnTo>
                    <a:pt x="4560" y="10549"/>
                  </a:lnTo>
                  <a:lnTo>
                    <a:pt x="119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37"/>
            <p:cNvSpPr/>
            <p:nvPr/>
          </p:nvSpPr>
          <p:spPr>
            <a:xfrm>
              <a:off x="1055875" y="4208223"/>
              <a:ext cx="502564" cy="182865"/>
            </a:xfrm>
            <a:custGeom>
              <a:avLst/>
              <a:gdLst/>
              <a:ahLst/>
              <a:cxnLst/>
              <a:rect l="l" t="t" r="r" b="b"/>
              <a:pathLst>
                <a:path w="12348" h="4493" extrusionOk="0">
                  <a:moveTo>
                    <a:pt x="9838" y="0"/>
                  </a:moveTo>
                  <a:cubicBezTo>
                    <a:pt x="9200" y="0"/>
                    <a:pt x="8568" y="272"/>
                    <a:pt x="8132" y="800"/>
                  </a:cubicBezTo>
                  <a:cubicBezTo>
                    <a:pt x="7799" y="1192"/>
                    <a:pt x="7620" y="1669"/>
                    <a:pt x="7608" y="2145"/>
                  </a:cubicBezTo>
                  <a:lnTo>
                    <a:pt x="2941" y="2181"/>
                  </a:lnTo>
                  <a:cubicBezTo>
                    <a:pt x="2906" y="1847"/>
                    <a:pt x="2739" y="1514"/>
                    <a:pt x="2465" y="1264"/>
                  </a:cubicBezTo>
                  <a:cubicBezTo>
                    <a:pt x="2206" y="1047"/>
                    <a:pt x="1887" y="940"/>
                    <a:pt x="1570" y="940"/>
                  </a:cubicBezTo>
                  <a:cubicBezTo>
                    <a:pt x="1173" y="940"/>
                    <a:pt x="778" y="1107"/>
                    <a:pt x="500" y="1431"/>
                  </a:cubicBezTo>
                  <a:cubicBezTo>
                    <a:pt x="0" y="2002"/>
                    <a:pt x="84" y="2883"/>
                    <a:pt x="655" y="3395"/>
                  </a:cubicBezTo>
                  <a:cubicBezTo>
                    <a:pt x="915" y="3612"/>
                    <a:pt x="1233" y="3719"/>
                    <a:pt x="1550" y="3719"/>
                  </a:cubicBezTo>
                  <a:cubicBezTo>
                    <a:pt x="1947" y="3719"/>
                    <a:pt x="2342" y="3552"/>
                    <a:pt x="2620" y="3228"/>
                  </a:cubicBezTo>
                  <a:cubicBezTo>
                    <a:pt x="2822" y="3002"/>
                    <a:pt x="2917" y="2728"/>
                    <a:pt x="2953" y="2443"/>
                  </a:cubicBezTo>
                  <a:lnTo>
                    <a:pt x="7620" y="2395"/>
                  </a:lnTo>
                  <a:cubicBezTo>
                    <a:pt x="7668" y="2978"/>
                    <a:pt x="7918" y="3562"/>
                    <a:pt x="8418" y="3955"/>
                  </a:cubicBezTo>
                  <a:cubicBezTo>
                    <a:pt x="8832" y="4316"/>
                    <a:pt x="9346" y="4492"/>
                    <a:pt x="9859" y="4492"/>
                  </a:cubicBezTo>
                  <a:cubicBezTo>
                    <a:pt x="10496" y="4492"/>
                    <a:pt x="11131" y="4220"/>
                    <a:pt x="11573" y="3693"/>
                  </a:cubicBezTo>
                  <a:cubicBezTo>
                    <a:pt x="12347" y="2752"/>
                    <a:pt x="12228" y="1335"/>
                    <a:pt x="11288" y="538"/>
                  </a:cubicBezTo>
                  <a:cubicBezTo>
                    <a:pt x="10868" y="176"/>
                    <a:pt x="10351" y="0"/>
                    <a:pt x="9838" y="0"/>
                  </a:cubicBez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37"/>
            <p:cNvSpPr/>
            <p:nvPr/>
          </p:nvSpPr>
          <p:spPr>
            <a:xfrm>
              <a:off x="1063608" y="2410971"/>
              <a:ext cx="94546" cy="94546"/>
            </a:xfrm>
            <a:custGeom>
              <a:avLst/>
              <a:gdLst/>
              <a:ahLst/>
              <a:cxnLst/>
              <a:rect l="l" t="t" r="r" b="b"/>
              <a:pathLst>
                <a:path w="2323" h="2323" extrusionOk="0">
                  <a:moveTo>
                    <a:pt x="1168" y="1"/>
                  </a:moveTo>
                  <a:cubicBezTo>
                    <a:pt x="525" y="1"/>
                    <a:pt x="1" y="525"/>
                    <a:pt x="1" y="1167"/>
                  </a:cubicBezTo>
                  <a:cubicBezTo>
                    <a:pt x="1" y="1799"/>
                    <a:pt x="525" y="2322"/>
                    <a:pt x="1168" y="2322"/>
                  </a:cubicBezTo>
                  <a:cubicBezTo>
                    <a:pt x="1811" y="2322"/>
                    <a:pt x="2323" y="1799"/>
                    <a:pt x="2323" y="1167"/>
                  </a:cubicBezTo>
                  <a:cubicBezTo>
                    <a:pt x="2323" y="525"/>
                    <a:pt x="1811" y="1"/>
                    <a:pt x="11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37"/>
            <p:cNvSpPr/>
            <p:nvPr/>
          </p:nvSpPr>
          <p:spPr>
            <a:xfrm>
              <a:off x="1063608" y="2277721"/>
              <a:ext cx="94546" cy="94546"/>
            </a:xfrm>
            <a:custGeom>
              <a:avLst/>
              <a:gdLst/>
              <a:ahLst/>
              <a:cxnLst/>
              <a:rect l="l" t="t" r="r" b="b"/>
              <a:pathLst>
                <a:path w="2323" h="2323" extrusionOk="0">
                  <a:moveTo>
                    <a:pt x="1168" y="0"/>
                  </a:moveTo>
                  <a:cubicBezTo>
                    <a:pt x="525" y="0"/>
                    <a:pt x="1" y="524"/>
                    <a:pt x="1" y="1167"/>
                  </a:cubicBezTo>
                  <a:cubicBezTo>
                    <a:pt x="1" y="1798"/>
                    <a:pt x="525" y="2322"/>
                    <a:pt x="1168" y="2322"/>
                  </a:cubicBezTo>
                  <a:cubicBezTo>
                    <a:pt x="1811" y="2322"/>
                    <a:pt x="2323" y="1798"/>
                    <a:pt x="2323" y="1167"/>
                  </a:cubicBezTo>
                  <a:cubicBezTo>
                    <a:pt x="2323" y="524"/>
                    <a:pt x="1811" y="0"/>
                    <a:pt x="11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37"/>
            <p:cNvSpPr/>
            <p:nvPr/>
          </p:nvSpPr>
          <p:spPr>
            <a:xfrm>
              <a:off x="1069916" y="1822700"/>
              <a:ext cx="914936" cy="110053"/>
            </a:xfrm>
            <a:custGeom>
              <a:avLst/>
              <a:gdLst/>
              <a:ahLst/>
              <a:cxnLst/>
              <a:rect l="l" t="t" r="r" b="b"/>
              <a:pathLst>
                <a:path w="22480" h="2704" extrusionOk="0">
                  <a:moveTo>
                    <a:pt x="1" y="1"/>
                  </a:moveTo>
                  <a:lnTo>
                    <a:pt x="1" y="2703"/>
                  </a:lnTo>
                  <a:lnTo>
                    <a:pt x="22480" y="2703"/>
                  </a:lnTo>
                  <a:lnTo>
                    <a:pt x="2248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37"/>
            <p:cNvSpPr/>
            <p:nvPr/>
          </p:nvSpPr>
          <p:spPr>
            <a:xfrm>
              <a:off x="1069916" y="1981143"/>
              <a:ext cx="745828" cy="54335"/>
            </a:xfrm>
            <a:custGeom>
              <a:avLst/>
              <a:gdLst/>
              <a:ahLst/>
              <a:cxnLst/>
              <a:rect l="l" t="t" r="r" b="b"/>
              <a:pathLst>
                <a:path w="18325" h="1335" extrusionOk="0">
                  <a:moveTo>
                    <a:pt x="1" y="1"/>
                  </a:moveTo>
                  <a:lnTo>
                    <a:pt x="1" y="1334"/>
                  </a:lnTo>
                  <a:lnTo>
                    <a:pt x="18324" y="1334"/>
                  </a:lnTo>
                  <a:lnTo>
                    <a:pt x="183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37"/>
            <p:cNvSpPr/>
            <p:nvPr/>
          </p:nvSpPr>
          <p:spPr>
            <a:xfrm>
              <a:off x="1069916" y="2069828"/>
              <a:ext cx="745828" cy="54823"/>
            </a:xfrm>
            <a:custGeom>
              <a:avLst/>
              <a:gdLst/>
              <a:ahLst/>
              <a:cxnLst/>
              <a:rect l="l" t="t" r="r" b="b"/>
              <a:pathLst>
                <a:path w="18325" h="1347" extrusionOk="0">
                  <a:moveTo>
                    <a:pt x="1" y="1"/>
                  </a:moveTo>
                  <a:lnTo>
                    <a:pt x="1" y="1346"/>
                  </a:lnTo>
                  <a:lnTo>
                    <a:pt x="18324" y="1346"/>
                  </a:lnTo>
                  <a:lnTo>
                    <a:pt x="183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37"/>
            <p:cNvSpPr/>
            <p:nvPr/>
          </p:nvSpPr>
          <p:spPr>
            <a:xfrm>
              <a:off x="1069916" y="2158512"/>
              <a:ext cx="489947" cy="54335"/>
            </a:xfrm>
            <a:custGeom>
              <a:avLst/>
              <a:gdLst/>
              <a:ahLst/>
              <a:cxnLst/>
              <a:rect l="l" t="t" r="r" b="b"/>
              <a:pathLst>
                <a:path w="12038" h="1335" extrusionOk="0">
                  <a:moveTo>
                    <a:pt x="1" y="1"/>
                  </a:moveTo>
                  <a:lnTo>
                    <a:pt x="1" y="1334"/>
                  </a:lnTo>
                  <a:lnTo>
                    <a:pt x="12038" y="1334"/>
                  </a:lnTo>
                  <a:lnTo>
                    <a:pt x="120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37"/>
            <p:cNvSpPr/>
            <p:nvPr/>
          </p:nvSpPr>
          <p:spPr>
            <a:xfrm>
              <a:off x="1130966" y="5001539"/>
              <a:ext cx="220065" cy="194831"/>
            </a:xfrm>
            <a:custGeom>
              <a:avLst/>
              <a:gdLst/>
              <a:ahLst/>
              <a:cxnLst/>
              <a:rect l="l" t="t" r="r" b="b"/>
              <a:pathLst>
                <a:path w="5407" h="4787" extrusionOk="0">
                  <a:moveTo>
                    <a:pt x="3335" y="0"/>
                  </a:moveTo>
                  <a:lnTo>
                    <a:pt x="1" y="4787"/>
                  </a:lnTo>
                  <a:lnTo>
                    <a:pt x="2073" y="4787"/>
                  </a:lnTo>
                  <a:lnTo>
                    <a:pt x="5406" y="0"/>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37"/>
            <p:cNvSpPr/>
            <p:nvPr/>
          </p:nvSpPr>
          <p:spPr>
            <a:xfrm>
              <a:off x="1267636" y="5001539"/>
              <a:ext cx="219536" cy="194831"/>
            </a:xfrm>
            <a:custGeom>
              <a:avLst/>
              <a:gdLst/>
              <a:ahLst/>
              <a:cxnLst/>
              <a:rect l="l" t="t" r="r" b="b"/>
              <a:pathLst>
                <a:path w="5394" h="4787" extrusionOk="0">
                  <a:moveTo>
                    <a:pt x="3334" y="0"/>
                  </a:moveTo>
                  <a:lnTo>
                    <a:pt x="0" y="4787"/>
                  </a:lnTo>
                  <a:lnTo>
                    <a:pt x="2060" y="4787"/>
                  </a:lnTo>
                  <a:lnTo>
                    <a:pt x="5394" y="0"/>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37"/>
            <p:cNvSpPr/>
            <p:nvPr/>
          </p:nvSpPr>
          <p:spPr>
            <a:xfrm>
              <a:off x="1403330" y="5001539"/>
              <a:ext cx="220513" cy="194831"/>
            </a:xfrm>
            <a:custGeom>
              <a:avLst/>
              <a:gdLst/>
              <a:ahLst/>
              <a:cxnLst/>
              <a:rect l="l" t="t" r="r" b="b"/>
              <a:pathLst>
                <a:path w="5418" h="4787" extrusionOk="0">
                  <a:moveTo>
                    <a:pt x="3346" y="0"/>
                  </a:moveTo>
                  <a:lnTo>
                    <a:pt x="0" y="4787"/>
                  </a:lnTo>
                  <a:lnTo>
                    <a:pt x="2084" y="4787"/>
                  </a:lnTo>
                  <a:lnTo>
                    <a:pt x="5418" y="0"/>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37"/>
            <p:cNvSpPr/>
            <p:nvPr/>
          </p:nvSpPr>
          <p:spPr>
            <a:xfrm>
              <a:off x="1539471" y="5001539"/>
              <a:ext cx="220065" cy="194831"/>
            </a:xfrm>
            <a:custGeom>
              <a:avLst/>
              <a:gdLst/>
              <a:ahLst/>
              <a:cxnLst/>
              <a:rect l="l" t="t" r="r" b="b"/>
              <a:pathLst>
                <a:path w="5407" h="4787" extrusionOk="0">
                  <a:moveTo>
                    <a:pt x="3335" y="0"/>
                  </a:moveTo>
                  <a:lnTo>
                    <a:pt x="1" y="4787"/>
                  </a:lnTo>
                  <a:lnTo>
                    <a:pt x="2073" y="4787"/>
                  </a:lnTo>
                  <a:lnTo>
                    <a:pt x="5406" y="0"/>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37"/>
            <p:cNvSpPr/>
            <p:nvPr/>
          </p:nvSpPr>
          <p:spPr>
            <a:xfrm>
              <a:off x="1675653" y="5001539"/>
              <a:ext cx="220024" cy="194831"/>
            </a:xfrm>
            <a:custGeom>
              <a:avLst/>
              <a:gdLst/>
              <a:ahLst/>
              <a:cxnLst/>
              <a:rect l="l" t="t" r="r" b="b"/>
              <a:pathLst>
                <a:path w="5406" h="4787" extrusionOk="0">
                  <a:moveTo>
                    <a:pt x="3334" y="0"/>
                  </a:moveTo>
                  <a:lnTo>
                    <a:pt x="0" y="4787"/>
                  </a:lnTo>
                  <a:lnTo>
                    <a:pt x="2072" y="4787"/>
                  </a:lnTo>
                  <a:lnTo>
                    <a:pt x="5406" y="0"/>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37"/>
            <p:cNvSpPr/>
            <p:nvPr/>
          </p:nvSpPr>
          <p:spPr>
            <a:xfrm>
              <a:off x="1811835" y="5001539"/>
              <a:ext cx="220024" cy="194831"/>
            </a:xfrm>
            <a:custGeom>
              <a:avLst/>
              <a:gdLst/>
              <a:ahLst/>
              <a:cxnLst/>
              <a:rect l="l" t="t" r="r" b="b"/>
              <a:pathLst>
                <a:path w="5406" h="4787" extrusionOk="0">
                  <a:moveTo>
                    <a:pt x="3334" y="0"/>
                  </a:moveTo>
                  <a:lnTo>
                    <a:pt x="0" y="4787"/>
                  </a:lnTo>
                  <a:lnTo>
                    <a:pt x="2072" y="4787"/>
                  </a:lnTo>
                  <a:lnTo>
                    <a:pt x="5406" y="0"/>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37"/>
            <p:cNvSpPr/>
            <p:nvPr/>
          </p:nvSpPr>
          <p:spPr>
            <a:xfrm>
              <a:off x="1598120" y="4774272"/>
              <a:ext cx="1247862" cy="2488764"/>
            </a:xfrm>
            <a:custGeom>
              <a:avLst/>
              <a:gdLst/>
              <a:ahLst/>
              <a:cxnLst/>
              <a:rect l="l" t="t" r="r" b="b"/>
              <a:pathLst>
                <a:path w="30660" h="61149" extrusionOk="0">
                  <a:moveTo>
                    <a:pt x="727" y="0"/>
                  </a:moveTo>
                  <a:cubicBezTo>
                    <a:pt x="0" y="11014"/>
                    <a:pt x="3072" y="44744"/>
                    <a:pt x="4144" y="56293"/>
                  </a:cubicBezTo>
                  <a:cubicBezTo>
                    <a:pt x="4168" y="56603"/>
                    <a:pt x="4453" y="56960"/>
                    <a:pt x="4477" y="57245"/>
                  </a:cubicBezTo>
                  <a:cubicBezTo>
                    <a:pt x="4644" y="59019"/>
                    <a:pt x="4751" y="60091"/>
                    <a:pt x="4751" y="60258"/>
                  </a:cubicBezTo>
                  <a:cubicBezTo>
                    <a:pt x="4779" y="60847"/>
                    <a:pt x="6567" y="61148"/>
                    <a:pt x="8454" y="61148"/>
                  </a:cubicBezTo>
                  <a:cubicBezTo>
                    <a:pt x="10570" y="61148"/>
                    <a:pt x="12810" y="60770"/>
                    <a:pt x="12835" y="59996"/>
                  </a:cubicBezTo>
                  <a:lnTo>
                    <a:pt x="12871" y="57055"/>
                  </a:lnTo>
                  <a:lnTo>
                    <a:pt x="13276" y="56186"/>
                  </a:lnTo>
                  <a:lnTo>
                    <a:pt x="15633" y="14514"/>
                  </a:lnTo>
                  <a:cubicBezTo>
                    <a:pt x="15615" y="14003"/>
                    <a:pt x="15763" y="13674"/>
                    <a:pt x="15908" y="13674"/>
                  </a:cubicBezTo>
                  <a:cubicBezTo>
                    <a:pt x="16040" y="13674"/>
                    <a:pt x="16169" y="13945"/>
                    <a:pt x="16169" y="14597"/>
                  </a:cubicBezTo>
                  <a:cubicBezTo>
                    <a:pt x="16122" y="24872"/>
                    <a:pt x="18622" y="46697"/>
                    <a:pt x="19003" y="55733"/>
                  </a:cubicBezTo>
                  <a:cubicBezTo>
                    <a:pt x="19027" y="55948"/>
                    <a:pt x="19348" y="56162"/>
                    <a:pt x="19348" y="56364"/>
                  </a:cubicBezTo>
                  <a:cubicBezTo>
                    <a:pt x="19455" y="58567"/>
                    <a:pt x="19527" y="59936"/>
                    <a:pt x="19539" y="60079"/>
                  </a:cubicBezTo>
                  <a:cubicBezTo>
                    <a:pt x="19635" y="60525"/>
                    <a:pt x="21296" y="60734"/>
                    <a:pt x="23092" y="60734"/>
                  </a:cubicBezTo>
                  <a:cubicBezTo>
                    <a:pt x="25274" y="60734"/>
                    <a:pt x="27656" y="60426"/>
                    <a:pt x="27683" y="59865"/>
                  </a:cubicBezTo>
                  <a:cubicBezTo>
                    <a:pt x="27683" y="59734"/>
                    <a:pt x="27790" y="58424"/>
                    <a:pt x="27921" y="56257"/>
                  </a:cubicBezTo>
                  <a:cubicBezTo>
                    <a:pt x="27933" y="56007"/>
                    <a:pt x="28171" y="55733"/>
                    <a:pt x="28194" y="55448"/>
                  </a:cubicBezTo>
                  <a:cubicBezTo>
                    <a:pt x="28921" y="44041"/>
                    <a:pt x="30659" y="13573"/>
                    <a:pt x="29385" y="48"/>
                  </a:cubicBezTo>
                  <a:cubicBezTo>
                    <a:pt x="29385" y="48"/>
                    <a:pt x="15360" y="0"/>
                    <a:pt x="72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37"/>
            <p:cNvSpPr/>
            <p:nvPr/>
          </p:nvSpPr>
          <p:spPr>
            <a:xfrm>
              <a:off x="1615091" y="4944844"/>
              <a:ext cx="1192103" cy="155596"/>
            </a:xfrm>
            <a:custGeom>
              <a:avLst/>
              <a:gdLst/>
              <a:ahLst/>
              <a:cxnLst/>
              <a:rect l="l" t="t" r="r" b="b"/>
              <a:pathLst>
                <a:path w="29290" h="3823" extrusionOk="0">
                  <a:moveTo>
                    <a:pt x="16252" y="0"/>
                  </a:moveTo>
                  <a:lnTo>
                    <a:pt x="0" y="1310"/>
                  </a:lnTo>
                  <a:cubicBezTo>
                    <a:pt x="0" y="1310"/>
                    <a:pt x="5668" y="3822"/>
                    <a:pt x="15443" y="3822"/>
                  </a:cubicBezTo>
                  <a:cubicBezTo>
                    <a:pt x="25230" y="3822"/>
                    <a:pt x="29290" y="1310"/>
                    <a:pt x="29290" y="1310"/>
                  </a:cubicBezTo>
                  <a:lnTo>
                    <a:pt x="1625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37"/>
            <p:cNvSpPr/>
            <p:nvPr/>
          </p:nvSpPr>
          <p:spPr>
            <a:xfrm>
              <a:off x="1944598" y="1693805"/>
              <a:ext cx="632885" cy="1078224"/>
            </a:xfrm>
            <a:custGeom>
              <a:avLst/>
              <a:gdLst/>
              <a:ahLst/>
              <a:cxnLst/>
              <a:rect l="l" t="t" r="r" b="b"/>
              <a:pathLst>
                <a:path w="15550" h="26492" extrusionOk="0">
                  <a:moveTo>
                    <a:pt x="7870" y="0"/>
                  </a:moveTo>
                  <a:cubicBezTo>
                    <a:pt x="7870" y="0"/>
                    <a:pt x="131" y="3787"/>
                    <a:pt x="131" y="7335"/>
                  </a:cubicBezTo>
                  <a:cubicBezTo>
                    <a:pt x="131" y="10907"/>
                    <a:pt x="0" y="21860"/>
                    <a:pt x="1977" y="26492"/>
                  </a:cubicBezTo>
                  <a:lnTo>
                    <a:pt x="13657" y="26492"/>
                  </a:lnTo>
                  <a:cubicBezTo>
                    <a:pt x="15348" y="23587"/>
                    <a:pt x="15550" y="10918"/>
                    <a:pt x="15550" y="7370"/>
                  </a:cubicBezTo>
                  <a:cubicBezTo>
                    <a:pt x="15550" y="3822"/>
                    <a:pt x="7870" y="0"/>
                    <a:pt x="7870" y="0"/>
                  </a:cubicBezTo>
                  <a:close/>
                </a:path>
              </a:pathLst>
            </a:custGeom>
            <a:solidFill>
              <a:srgbClr val="0317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37"/>
            <p:cNvSpPr/>
            <p:nvPr/>
          </p:nvSpPr>
          <p:spPr>
            <a:xfrm>
              <a:off x="2657416" y="3209578"/>
              <a:ext cx="399348" cy="940170"/>
            </a:xfrm>
            <a:custGeom>
              <a:avLst/>
              <a:gdLst/>
              <a:ahLst/>
              <a:cxnLst/>
              <a:rect l="l" t="t" r="r" b="b"/>
              <a:pathLst>
                <a:path w="9812" h="23100" extrusionOk="0">
                  <a:moveTo>
                    <a:pt x="7287" y="0"/>
                  </a:moveTo>
                  <a:lnTo>
                    <a:pt x="310" y="5215"/>
                  </a:lnTo>
                  <a:lnTo>
                    <a:pt x="4287" y="15097"/>
                  </a:lnTo>
                  <a:lnTo>
                    <a:pt x="1" y="20014"/>
                  </a:lnTo>
                  <a:cubicBezTo>
                    <a:pt x="1" y="20014"/>
                    <a:pt x="897" y="23099"/>
                    <a:pt x="1032" y="23099"/>
                  </a:cubicBezTo>
                  <a:cubicBezTo>
                    <a:pt x="1034" y="23099"/>
                    <a:pt x="1035" y="23099"/>
                    <a:pt x="1036" y="23098"/>
                  </a:cubicBezTo>
                  <a:cubicBezTo>
                    <a:pt x="1155" y="23039"/>
                    <a:pt x="8978" y="18074"/>
                    <a:pt x="9395" y="16038"/>
                  </a:cubicBezTo>
                  <a:cubicBezTo>
                    <a:pt x="9811" y="14002"/>
                    <a:pt x="7287" y="0"/>
                    <a:pt x="7287" y="0"/>
                  </a:cubicBezTo>
                  <a:close/>
                </a:path>
              </a:pathLst>
            </a:custGeom>
            <a:solidFill>
              <a:srgbClr val="0E26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37"/>
            <p:cNvSpPr/>
            <p:nvPr/>
          </p:nvSpPr>
          <p:spPr>
            <a:xfrm>
              <a:off x="1425104" y="3226997"/>
              <a:ext cx="400814" cy="942124"/>
            </a:xfrm>
            <a:custGeom>
              <a:avLst/>
              <a:gdLst/>
              <a:ahLst/>
              <a:cxnLst/>
              <a:rect l="l" t="t" r="r" b="b"/>
              <a:pathLst>
                <a:path w="9848" h="23148" extrusionOk="0">
                  <a:moveTo>
                    <a:pt x="2835" y="1"/>
                  </a:moveTo>
                  <a:cubicBezTo>
                    <a:pt x="2835" y="1"/>
                    <a:pt x="1" y="13538"/>
                    <a:pt x="418" y="15562"/>
                  </a:cubicBezTo>
                  <a:cubicBezTo>
                    <a:pt x="834" y="17610"/>
                    <a:pt x="8704" y="23087"/>
                    <a:pt x="8823" y="23146"/>
                  </a:cubicBezTo>
                  <a:cubicBezTo>
                    <a:pt x="8825" y="23147"/>
                    <a:pt x="8826" y="23148"/>
                    <a:pt x="8828" y="23148"/>
                  </a:cubicBezTo>
                  <a:cubicBezTo>
                    <a:pt x="8963" y="23148"/>
                    <a:pt x="9847" y="20063"/>
                    <a:pt x="9847" y="20063"/>
                  </a:cubicBezTo>
                  <a:lnTo>
                    <a:pt x="5561" y="15145"/>
                  </a:lnTo>
                  <a:lnTo>
                    <a:pt x="9538" y="5263"/>
                  </a:lnTo>
                  <a:lnTo>
                    <a:pt x="2835" y="1"/>
                  </a:lnTo>
                  <a:close/>
                </a:path>
              </a:pathLst>
            </a:custGeom>
            <a:solidFill>
              <a:srgbClr val="0E26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37"/>
            <p:cNvSpPr/>
            <p:nvPr/>
          </p:nvSpPr>
          <p:spPr>
            <a:xfrm>
              <a:off x="1367473" y="2660053"/>
              <a:ext cx="1682009" cy="2371589"/>
            </a:xfrm>
            <a:custGeom>
              <a:avLst/>
              <a:gdLst/>
              <a:ahLst/>
              <a:cxnLst/>
              <a:rect l="l" t="t" r="r" b="b"/>
              <a:pathLst>
                <a:path w="41327" h="58270" extrusionOk="0">
                  <a:moveTo>
                    <a:pt x="17026" y="0"/>
                  </a:moveTo>
                  <a:cubicBezTo>
                    <a:pt x="17026" y="0"/>
                    <a:pt x="9489" y="2917"/>
                    <a:pt x="6930" y="4656"/>
                  </a:cubicBezTo>
                  <a:cubicBezTo>
                    <a:pt x="3524" y="6966"/>
                    <a:pt x="107" y="15717"/>
                    <a:pt x="0" y="18515"/>
                  </a:cubicBezTo>
                  <a:cubicBezTo>
                    <a:pt x="0" y="18515"/>
                    <a:pt x="4929" y="19693"/>
                    <a:pt x="9156" y="20836"/>
                  </a:cubicBezTo>
                  <a:cubicBezTo>
                    <a:pt x="9275" y="22872"/>
                    <a:pt x="9192" y="25194"/>
                    <a:pt x="8799" y="27873"/>
                  </a:cubicBezTo>
                  <a:cubicBezTo>
                    <a:pt x="8585" y="29230"/>
                    <a:pt x="6179" y="44482"/>
                    <a:pt x="5298" y="52090"/>
                  </a:cubicBezTo>
                  <a:cubicBezTo>
                    <a:pt x="5239" y="52566"/>
                    <a:pt x="6358" y="53614"/>
                    <a:pt x="6299" y="54067"/>
                  </a:cubicBezTo>
                  <a:cubicBezTo>
                    <a:pt x="6120" y="55543"/>
                    <a:pt x="5906" y="57150"/>
                    <a:pt x="6096" y="57436"/>
                  </a:cubicBezTo>
                  <a:cubicBezTo>
                    <a:pt x="6346" y="57817"/>
                    <a:pt x="13299" y="58270"/>
                    <a:pt x="21443" y="58270"/>
                  </a:cubicBezTo>
                  <a:cubicBezTo>
                    <a:pt x="28730" y="58270"/>
                    <a:pt x="35147" y="57615"/>
                    <a:pt x="35421" y="57353"/>
                  </a:cubicBezTo>
                  <a:cubicBezTo>
                    <a:pt x="35671" y="57162"/>
                    <a:pt x="35445" y="56210"/>
                    <a:pt x="35338" y="54531"/>
                  </a:cubicBezTo>
                  <a:cubicBezTo>
                    <a:pt x="35326" y="54186"/>
                    <a:pt x="36445" y="53305"/>
                    <a:pt x="36409" y="52924"/>
                  </a:cubicBezTo>
                  <a:cubicBezTo>
                    <a:pt x="36017" y="46613"/>
                    <a:pt x="33873" y="32183"/>
                    <a:pt x="33814" y="31326"/>
                  </a:cubicBezTo>
                  <a:cubicBezTo>
                    <a:pt x="33552" y="27218"/>
                    <a:pt x="33683" y="23813"/>
                    <a:pt x="33992" y="20967"/>
                  </a:cubicBezTo>
                  <a:cubicBezTo>
                    <a:pt x="38576" y="20265"/>
                    <a:pt x="41327" y="15955"/>
                    <a:pt x="41327" y="15955"/>
                  </a:cubicBezTo>
                  <a:cubicBezTo>
                    <a:pt x="41208" y="12633"/>
                    <a:pt x="39803" y="7489"/>
                    <a:pt x="37005" y="5715"/>
                  </a:cubicBezTo>
                  <a:cubicBezTo>
                    <a:pt x="35135" y="4037"/>
                    <a:pt x="28349" y="1263"/>
                    <a:pt x="26480" y="715"/>
                  </a:cubicBezTo>
                  <a:cubicBezTo>
                    <a:pt x="25721" y="492"/>
                    <a:pt x="25006" y="422"/>
                    <a:pt x="24298" y="422"/>
                  </a:cubicBezTo>
                  <a:cubicBezTo>
                    <a:pt x="23141" y="422"/>
                    <a:pt x="22001" y="607"/>
                    <a:pt x="20706" y="607"/>
                  </a:cubicBezTo>
                  <a:cubicBezTo>
                    <a:pt x="19621" y="607"/>
                    <a:pt x="18427" y="477"/>
                    <a:pt x="1702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37"/>
            <p:cNvSpPr/>
            <p:nvPr/>
          </p:nvSpPr>
          <p:spPr>
            <a:xfrm>
              <a:off x="2053022" y="2400797"/>
              <a:ext cx="384615" cy="318925"/>
            </a:xfrm>
            <a:custGeom>
              <a:avLst/>
              <a:gdLst/>
              <a:ahLst/>
              <a:cxnLst/>
              <a:rect l="l" t="t" r="r" b="b"/>
              <a:pathLst>
                <a:path w="9450" h="7836" extrusionOk="0">
                  <a:moveTo>
                    <a:pt x="587" y="1"/>
                  </a:moveTo>
                  <a:lnTo>
                    <a:pt x="587" y="1"/>
                  </a:lnTo>
                  <a:cubicBezTo>
                    <a:pt x="599" y="1477"/>
                    <a:pt x="492" y="4513"/>
                    <a:pt x="182" y="6370"/>
                  </a:cubicBezTo>
                  <a:cubicBezTo>
                    <a:pt x="0" y="7389"/>
                    <a:pt x="2797" y="7835"/>
                    <a:pt x="5353" y="7835"/>
                  </a:cubicBezTo>
                  <a:cubicBezTo>
                    <a:pt x="7485" y="7835"/>
                    <a:pt x="9449" y="7525"/>
                    <a:pt x="9374" y="6978"/>
                  </a:cubicBezTo>
                  <a:cubicBezTo>
                    <a:pt x="9255" y="6644"/>
                    <a:pt x="8909" y="2549"/>
                    <a:pt x="9016" y="382"/>
                  </a:cubicBezTo>
                  <a:lnTo>
                    <a:pt x="58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37"/>
            <p:cNvSpPr/>
            <p:nvPr/>
          </p:nvSpPr>
          <p:spPr>
            <a:xfrm>
              <a:off x="2076873" y="2363963"/>
              <a:ext cx="343142" cy="217135"/>
            </a:xfrm>
            <a:custGeom>
              <a:avLst/>
              <a:gdLst/>
              <a:ahLst/>
              <a:cxnLst/>
              <a:rect l="l" t="t" r="r" b="b"/>
              <a:pathLst>
                <a:path w="8431" h="5335" extrusionOk="0">
                  <a:moveTo>
                    <a:pt x="8430" y="1"/>
                  </a:moveTo>
                  <a:lnTo>
                    <a:pt x="1" y="906"/>
                  </a:lnTo>
                  <a:cubicBezTo>
                    <a:pt x="1" y="906"/>
                    <a:pt x="72" y="1441"/>
                    <a:pt x="13" y="2382"/>
                  </a:cubicBezTo>
                  <a:cubicBezTo>
                    <a:pt x="13" y="2382"/>
                    <a:pt x="2525" y="5335"/>
                    <a:pt x="4311" y="5335"/>
                  </a:cubicBezTo>
                  <a:cubicBezTo>
                    <a:pt x="6097" y="5335"/>
                    <a:pt x="8395" y="2596"/>
                    <a:pt x="8395" y="2596"/>
                  </a:cubicBezTo>
                  <a:cubicBezTo>
                    <a:pt x="8395" y="2596"/>
                    <a:pt x="8347" y="775"/>
                    <a:pt x="8430" y="1"/>
                  </a:cubicBezTo>
                  <a:close/>
                </a:path>
              </a:pathLst>
            </a:custGeom>
            <a:solidFill>
              <a:srgbClr val="C1C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37"/>
            <p:cNvSpPr/>
            <p:nvPr/>
          </p:nvSpPr>
          <p:spPr>
            <a:xfrm>
              <a:off x="2493640" y="1956032"/>
              <a:ext cx="179528" cy="223443"/>
            </a:xfrm>
            <a:custGeom>
              <a:avLst/>
              <a:gdLst/>
              <a:ahLst/>
              <a:cxnLst/>
              <a:rect l="l" t="t" r="r" b="b"/>
              <a:pathLst>
                <a:path w="4411" h="5490" extrusionOk="0">
                  <a:moveTo>
                    <a:pt x="2769" y="0"/>
                  </a:moveTo>
                  <a:cubicBezTo>
                    <a:pt x="2657" y="0"/>
                    <a:pt x="2540" y="11"/>
                    <a:pt x="2417" y="34"/>
                  </a:cubicBezTo>
                  <a:cubicBezTo>
                    <a:pt x="1215" y="273"/>
                    <a:pt x="405" y="1035"/>
                    <a:pt x="203" y="2559"/>
                  </a:cubicBezTo>
                  <a:cubicBezTo>
                    <a:pt x="0" y="4094"/>
                    <a:pt x="762" y="4904"/>
                    <a:pt x="1691" y="5380"/>
                  </a:cubicBezTo>
                  <a:cubicBezTo>
                    <a:pt x="1833" y="5455"/>
                    <a:pt x="1976" y="5489"/>
                    <a:pt x="2117" y="5489"/>
                  </a:cubicBezTo>
                  <a:cubicBezTo>
                    <a:pt x="3105" y="5489"/>
                    <a:pt x="4040" y="3818"/>
                    <a:pt x="4227" y="2475"/>
                  </a:cubicBezTo>
                  <a:cubicBezTo>
                    <a:pt x="4411" y="1081"/>
                    <a:pt x="3868" y="0"/>
                    <a:pt x="2769" y="0"/>
                  </a:cubicBezTo>
                  <a:close/>
                </a:path>
              </a:pathLst>
            </a:custGeom>
            <a:solidFill>
              <a:srgbClr val="ED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37"/>
            <p:cNvSpPr/>
            <p:nvPr/>
          </p:nvSpPr>
          <p:spPr>
            <a:xfrm>
              <a:off x="2572150" y="1956113"/>
              <a:ext cx="78999" cy="49817"/>
            </a:xfrm>
            <a:custGeom>
              <a:avLst/>
              <a:gdLst/>
              <a:ahLst/>
              <a:cxnLst/>
              <a:rect l="l" t="t" r="r" b="b"/>
              <a:pathLst>
                <a:path w="1941" h="1224" extrusionOk="0">
                  <a:moveTo>
                    <a:pt x="820" y="0"/>
                  </a:moveTo>
                  <a:cubicBezTo>
                    <a:pt x="433" y="0"/>
                    <a:pt x="155" y="140"/>
                    <a:pt x="155" y="140"/>
                  </a:cubicBezTo>
                  <a:lnTo>
                    <a:pt x="0" y="1223"/>
                  </a:lnTo>
                  <a:cubicBezTo>
                    <a:pt x="222" y="536"/>
                    <a:pt x="784" y="318"/>
                    <a:pt x="1254" y="318"/>
                  </a:cubicBezTo>
                  <a:cubicBezTo>
                    <a:pt x="1565" y="318"/>
                    <a:pt x="1836" y="414"/>
                    <a:pt x="1941" y="533"/>
                  </a:cubicBezTo>
                  <a:cubicBezTo>
                    <a:pt x="1941" y="533"/>
                    <a:pt x="1715" y="116"/>
                    <a:pt x="1072" y="21"/>
                  </a:cubicBezTo>
                  <a:cubicBezTo>
                    <a:pt x="984" y="6"/>
                    <a:pt x="900" y="0"/>
                    <a:pt x="820" y="0"/>
                  </a:cubicBezTo>
                  <a:close/>
                </a:path>
              </a:pathLst>
            </a:custGeom>
            <a:solidFill>
              <a:srgbClr val="FFA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37"/>
            <p:cNvSpPr/>
            <p:nvPr/>
          </p:nvSpPr>
          <p:spPr>
            <a:xfrm>
              <a:off x="1852779" y="1956520"/>
              <a:ext cx="179080" cy="223443"/>
            </a:xfrm>
            <a:custGeom>
              <a:avLst/>
              <a:gdLst/>
              <a:ahLst/>
              <a:cxnLst/>
              <a:rect l="l" t="t" r="r" b="b"/>
              <a:pathLst>
                <a:path w="4400" h="5490" extrusionOk="0">
                  <a:moveTo>
                    <a:pt x="1625" y="0"/>
                  </a:moveTo>
                  <a:cubicBezTo>
                    <a:pt x="544" y="0"/>
                    <a:pt x="1" y="1081"/>
                    <a:pt x="185" y="2475"/>
                  </a:cubicBezTo>
                  <a:cubicBezTo>
                    <a:pt x="372" y="3818"/>
                    <a:pt x="1306" y="5489"/>
                    <a:pt x="2294" y="5489"/>
                  </a:cubicBezTo>
                  <a:cubicBezTo>
                    <a:pt x="2436" y="5489"/>
                    <a:pt x="2579" y="5455"/>
                    <a:pt x="2721" y="5380"/>
                  </a:cubicBezTo>
                  <a:cubicBezTo>
                    <a:pt x="3638" y="4904"/>
                    <a:pt x="4400" y="4094"/>
                    <a:pt x="4209" y="2570"/>
                  </a:cubicBezTo>
                  <a:cubicBezTo>
                    <a:pt x="3995" y="1034"/>
                    <a:pt x="3197" y="284"/>
                    <a:pt x="1971" y="34"/>
                  </a:cubicBezTo>
                  <a:cubicBezTo>
                    <a:pt x="1850" y="11"/>
                    <a:pt x="1735" y="0"/>
                    <a:pt x="1625" y="0"/>
                  </a:cubicBezTo>
                  <a:close/>
                </a:path>
              </a:pathLst>
            </a:custGeom>
            <a:solidFill>
              <a:srgbClr val="ED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37"/>
            <p:cNvSpPr/>
            <p:nvPr/>
          </p:nvSpPr>
          <p:spPr>
            <a:xfrm>
              <a:off x="1874798" y="1956764"/>
              <a:ext cx="79039" cy="49613"/>
            </a:xfrm>
            <a:custGeom>
              <a:avLst/>
              <a:gdLst/>
              <a:ahLst/>
              <a:cxnLst/>
              <a:rect l="l" t="t" r="r" b="b"/>
              <a:pathLst>
                <a:path w="1942" h="1219" extrusionOk="0">
                  <a:moveTo>
                    <a:pt x="1099" y="0"/>
                  </a:moveTo>
                  <a:cubicBezTo>
                    <a:pt x="1026" y="0"/>
                    <a:pt x="949" y="5"/>
                    <a:pt x="870" y="16"/>
                  </a:cubicBezTo>
                  <a:cubicBezTo>
                    <a:pt x="227" y="124"/>
                    <a:pt x="1" y="540"/>
                    <a:pt x="1" y="540"/>
                  </a:cubicBezTo>
                  <a:cubicBezTo>
                    <a:pt x="107" y="420"/>
                    <a:pt x="383" y="321"/>
                    <a:pt x="699" y="321"/>
                  </a:cubicBezTo>
                  <a:cubicBezTo>
                    <a:pt x="1167" y="321"/>
                    <a:pt x="1722" y="537"/>
                    <a:pt x="1942" y="1219"/>
                  </a:cubicBezTo>
                  <a:lnTo>
                    <a:pt x="1787" y="136"/>
                  </a:lnTo>
                  <a:cubicBezTo>
                    <a:pt x="1787" y="136"/>
                    <a:pt x="1491" y="0"/>
                    <a:pt x="1099" y="0"/>
                  </a:cubicBezTo>
                  <a:close/>
                </a:path>
              </a:pathLst>
            </a:custGeom>
            <a:solidFill>
              <a:srgbClr val="FFA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37"/>
            <p:cNvSpPr/>
            <p:nvPr/>
          </p:nvSpPr>
          <p:spPr>
            <a:xfrm>
              <a:off x="1948953" y="1581881"/>
              <a:ext cx="628530" cy="659544"/>
            </a:xfrm>
            <a:custGeom>
              <a:avLst/>
              <a:gdLst/>
              <a:ahLst/>
              <a:cxnLst/>
              <a:rect l="l" t="t" r="r" b="b"/>
              <a:pathLst>
                <a:path w="15443" h="16205" extrusionOk="0">
                  <a:moveTo>
                    <a:pt x="7728" y="0"/>
                  </a:moveTo>
                  <a:cubicBezTo>
                    <a:pt x="3453" y="0"/>
                    <a:pt x="1" y="2750"/>
                    <a:pt x="1" y="8477"/>
                  </a:cubicBezTo>
                  <a:cubicBezTo>
                    <a:pt x="1" y="12752"/>
                    <a:pt x="3453" y="16204"/>
                    <a:pt x="7728" y="16204"/>
                  </a:cubicBezTo>
                  <a:cubicBezTo>
                    <a:pt x="11990" y="16204"/>
                    <a:pt x="15443" y="12752"/>
                    <a:pt x="15443" y="8477"/>
                  </a:cubicBezTo>
                  <a:cubicBezTo>
                    <a:pt x="15443" y="2870"/>
                    <a:pt x="11978" y="0"/>
                    <a:pt x="7728" y="0"/>
                  </a:cubicBezTo>
                  <a:close/>
                </a:path>
              </a:pathLst>
            </a:custGeom>
            <a:solidFill>
              <a:srgbClr val="FFA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37"/>
            <p:cNvSpPr/>
            <p:nvPr/>
          </p:nvSpPr>
          <p:spPr>
            <a:xfrm>
              <a:off x="1947976" y="1926891"/>
              <a:ext cx="629507" cy="577777"/>
            </a:xfrm>
            <a:custGeom>
              <a:avLst/>
              <a:gdLst/>
              <a:ahLst/>
              <a:cxnLst/>
              <a:rect l="l" t="t" r="r" b="b"/>
              <a:pathLst>
                <a:path w="15467" h="14196" extrusionOk="0">
                  <a:moveTo>
                    <a:pt x="15467" y="0"/>
                  </a:moveTo>
                  <a:lnTo>
                    <a:pt x="1" y="24"/>
                  </a:lnTo>
                  <a:cubicBezTo>
                    <a:pt x="1" y="4156"/>
                    <a:pt x="1" y="7608"/>
                    <a:pt x="1584" y="9859"/>
                  </a:cubicBezTo>
                  <a:cubicBezTo>
                    <a:pt x="2489" y="11156"/>
                    <a:pt x="4775" y="13419"/>
                    <a:pt x="6537" y="14038"/>
                  </a:cubicBezTo>
                  <a:cubicBezTo>
                    <a:pt x="6813" y="14132"/>
                    <a:pt x="7390" y="14196"/>
                    <a:pt x="7901" y="14196"/>
                  </a:cubicBezTo>
                  <a:cubicBezTo>
                    <a:pt x="8228" y="14196"/>
                    <a:pt x="8528" y="14170"/>
                    <a:pt x="8704" y="14109"/>
                  </a:cubicBezTo>
                  <a:cubicBezTo>
                    <a:pt x="10490" y="13514"/>
                    <a:pt x="12943" y="11192"/>
                    <a:pt x="13895" y="9847"/>
                  </a:cubicBezTo>
                  <a:cubicBezTo>
                    <a:pt x="15467" y="7597"/>
                    <a:pt x="15467" y="4144"/>
                    <a:pt x="15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37"/>
            <p:cNvSpPr/>
            <p:nvPr/>
          </p:nvSpPr>
          <p:spPr>
            <a:xfrm>
              <a:off x="2346794" y="2016511"/>
              <a:ext cx="137647" cy="28287"/>
            </a:xfrm>
            <a:custGeom>
              <a:avLst/>
              <a:gdLst/>
              <a:ahLst/>
              <a:cxnLst/>
              <a:rect l="l" t="t" r="r" b="b"/>
              <a:pathLst>
                <a:path w="3382" h="695" extrusionOk="0">
                  <a:moveTo>
                    <a:pt x="2477" y="1"/>
                  </a:moveTo>
                  <a:cubicBezTo>
                    <a:pt x="2191" y="25"/>
                    <a:pt x="1918" y="37"/>
                    <a:pt x="1656" y="84"/>
                  </a:cubicBezTo>
                  <a:cubicBezTo>
                    <a:pt x="1382" y="120"/>
                    <a:pt x="1120" y="168"/>
                    <a:pt x="846" y="239"/>
                  </a:cubicBezTo>
                  <a:cubicBezTo>
                    <a:pt x="584" y="322"/>
                    <a:pt x="334" y="406"/>
                    <a:pt x="72" y="513"/>
                  </a:cubicBezTo>
                  <a:cubicBezTo>
                    <a:pt x="36" y="537"/>
                    <a:pt x="1" y="584"/>
                    <a:pt x="36" y="620"/>
                  </a:cubicBezTo>
                  <a:cubicBezTo>
                    <a:pt x="46" y="670"/>
                    <a:pt x="89" y="695"/>
                    <a:pt x="138" y="695"/>
                  </a:cubicBezTo>
                  <a:cubicBezTo>
                    <a:pt x="147" y="695"/>
                    <a:pt x="157" y="694"/>
                    <a:pt x="167" y="692"/>
                  </a:cubicBezTo>
                  <a:cubicBezTo>
                    <a:pt x="405" y="620"/>
                    <a:pt x="667" y="549"/>
                    <a:pt x="929" y="501"/>
                  </a:cubicBezTo>
                  <a:cubicBezTo>
                    <a:pt x="1179" y="453"/>
                    <a:pt x="1441" y="394"/>
                    <a:pt x="1703" y="358"/>
                  </a:cubicBezTo>
                  <a:cubicBezTo>
                    <a:pt x="1965" y="334"/>
                    <a:pt x="2215" y="299"/>
                    <a:pt x="2489" y="287"/>
                  </a:cubicBezTo>
                  <a:cubicBezTo>
                    <a:pt x="2751" y="263"/>
                    <a:pt x="3013" y="263"/>
                    <a:pt x="3275" y="263"/>
                  </a:cubicBezTo>
                  <a:cubicBezTo>
                    <a:pt x="3334" y="263"/>
                    <a:pt x="3382" y="215"/>
                    <a:pt x="3382" y="168"/>
                  </a:cubicBezTo>
                  <a:cubicBezTo>
                    <a:pt x="3382" y="108"/>
                    <a:pt x="3346" y="61"/>
                    <a:pt x="3287" y="49"/>
                  </a:cubicBezTo>
                  <a:cubicBezTo>
                    <a:pt x="3025" y="25"/>
                    <a:pt x="2739" y="1"/>
                    <a:pt x="24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37"/>
            <p:cNvSpPr/>
            <p:nvPr/>
          </p:nvSpPr>
          <p:spPr>
            <a:xfrm>
              <a:off x="2023596" y="2020541"/>
              <a:ext cx="137159" cy="19780"/>
            </a:xfrm>
            <a:custGeom>
              <a:avLst/>
              <a:gdLst/>
              <a:ahLst/>
              <a:cxnLst/>
              <a:rect l="l" t="t" r="r" b="b"/>
              <a:pathLst>
                <a:path w="3370" h="486" extrusionOk="0">
                  <a:moveTo>
                    <a:pt x="1280" y="0"/>
                  </a:moveTo>
                  <a:cubicBezTo>
                    <a:pt x="1143" y="0"/>
                    <a:pt x="1006" y="3"/>
                    <a:pt x="869" y="9"/>
                  </a:cubicBezTo>
                  <a:cubicBezTo>
                    <a:pt x="607" y="21"/>
                    <a:pt x="334" y="69"/>
                    <a:pt x="72" y="128"/>
                  </a:cubicBezTo>
                  <a:cubicBezTo>
                    <a:pt x="24" y="128"/>
                    <a:pt x="0" y="188"/>
                    <a:pt x="0" y="235"/>
                  </a:cubicBezTo>
                  <a:cubicBezTo>
                    <a:pt x="0" y="283"/>
                    <a:pt x="36" y="319"/>
                    <a:pt x="95" y="319"/>
                  </a:cubicBezTo>
                  <a:cubicBezTo>
                    <a:pt x="369" y="307"/>
                    <a:pt x="619" y="283"/>
                    <a:pt x="893" y="283"/>
                  </a:cubicBezTo>
                  <a:cubicBezTo>
                    <a:pt x="1155" y="283"/>
                    <a:pt x="1405" y="283"/>
                    <a:pt x="1679" y="295"/>
                  </a:cubicBezTo>
                  <a:cubicBezTo>
                    <a:pt x="1941" y="307"/>
                    <a:pt x="2203" y="343"/>
                    <a:pt x="2465" y="366"/>
                  </a:cubicBezTo>
                  <a:cubicBezTo>
                    <a:pt x="2715" y="402"/>
                    <a:pt x="2989" y="438"/>
                    <a:pt x="3239" y="485"/>
                  </a:cubicBezTo>
                  <a:cubicBezTo>
                    <a:pt x="3298" y="485"/>
                    <a:pt x="3358" y="462"/>
                    <a:pt x="3346" y="426"/>
                  </a:cubicBezTo>
                  <a:cubicBezTo>
                    <a:pt x="3370" y="366"/>
                    <a:pt x="3346" y="307"/>
                    <a:pt x="3286" y="295"/>
                  </a:cubicBezTo>
                  <a:cubicBezTo>
                    <a:pt x="3024" y="200"/>
                    <a:pt x="2762" y="140"/>
                    <a:pt x="2489" y="104"/>
                  </a:cubicBezTo>
                  <a:cubicBezTo>
                    <a:pt x="2227" y="57"/>
                    <a:pt x="1965" y="21"/>
                    <a:pt x="1691" y="9"/>
                  </a:cubicBezTo>
                  <a:cubicBezTo>
                    <a:pt x="1554" y="3"/>
                    <a:pt x="1417" y="0"/>
                    <a:pt x="12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37"/>
            <p:cNvSpPr/>
            <p:nvPr/>
          </p:nvSpPr>
          <p:spPr>
            <a:xfrm>
              <a:off x="2191728" y="2273977"/>
              <a:ext cx="142979" cy="31909"/>
            </a:xfrm>
            <a:custGeom>
              <a:avLst/>
              <a:gdLst/>
              <a:ahLst/>
              <a:cxnLst/>
              <a:rect l="l" t="t" r="r" b="b"/>
              <a:pathLst>
                <a:path w="3513" h="784" extrusionOk="0">
                  <a:moveTo>
                    <a:pt x="1818" y="0"/>
                  </a:moveTo>
                  <a:cubicBezTo>
                    <a:pt x="1245" y="0"/>
                    <a:pt x="655" y="66"/>
                    <a:pt x="405" y="188"/>
                  </a:cubicBezTo>
                  <a:cubicBezTo>
                    <a:pt x="1" y="402"/>
                    <a:pt x="1298" y="783"/>
                    <a:pt x="1739" y="783"/>
                  </a:cubicBezTo>
                  <a:cubicBezTo>
                    <a:pt x="2203" y="783"/>
                    <a:pt x="3513" y="438"/>
                    <a:pt x="3096" y="188"/>
                  </a:cubicBezTo>
                  <a:cubicBezTo>
                    <a:pt x="2893" y="60"/>
                    <a:pt x="2363" y="0"/>
                    <a:pt x="1818" y="0"/>
                  </a:cubicBezTo>
                  <a:close/>
                </a:path>
              </a:pathLst>
            </a:custGeom>
            <a:solidFill>
              <a:srgbClr val="ED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37"/>
            <p:cNvSpPr/>
            <p:nvPr/>
          </p:nvSpPr>
          <p:spPr>
            <a:xfrm>
              <a:off x="2206258" y="2424565"/>
              <a:ext cx="115385" cy="10216"/>
            </a:xfrm>
            <a:custGeom>
              <a:avLst/>
              <a:gdLst/>
              <a:ahLst/>
              <a:cxnLst/>
              <a:rect l="l" t="t" r="r" b="b"/>
              <a:pathLst>
                <a:path w="2835" h="251" extrusionOk="0">
                  <a:moveTo>
                    <a:pt x="1382" y="0"/>
                  </a:moveTo>
                  <a:cubicBezTo>
                    <a:pt x="1013" y="0"/>
                    <a:pt x="1" y="131"/>
                    <a:pt x="346" y="238"/>
                  </a:cubicBezTo>
                  <a:cubicBezTo>
                    <a:pt x="346" y="238"/>
                    <a:pt x="906" y="155"/>
                    <a:pt x="1370" y="155"/>
                  </a:cubicBezTo>
                  <a:cubicBezTo>
                    <a:pt x="1834" y="155"/>
                    <a:pt x="2501" y="250"/>
                    <a:pt x="2501" y="250"/>
                  </a:cubicBezTo>
                  <a:cubicBezTo>
                    <a:pt x="2835" y="155"/>
                    <a:pt x="1775" y="12"/>
                    <a:pt x="1382" y="0"/>
                  </a:cubicBezTo>
                  <a:close/>
                </a:path>
              </a:pathLst>
            </a:custGeom>
            <a:solidFill>
              <a:srgbClr val="ED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37"/>
            <p:cNvSpPr/>
            <p:nvPr/>
          </p:nvSpPr>
          <p:spPr>
            <a:xfrm>
              <a:off x="2151028" y="2349067"/>
              <a:ext cx="225844" cy="30077"/>
            </a:xfrm>
            <a:custGeom>
              <a:avLst/>
              <a:gdLst/>
              <a:ahLst/>
              <a:cxnLst/>
              <a:rect l="l" t="t" r="r" b="b"/>
              <a:pathLst>
                <a:path w="5549" h="739" extrusionOk="0">
                  <a:moveTo>
                    <a:pt x="2311" y="1"/>
                  </a:moveTo>
                  <a:cubicBezTo>
                    <a:pt x="1737" y="1"/>
                    <a:pt x="1046" y="324"/>
                    <a:pt x="490" y="324"/>
                  </a:cubicBezTo>
                  <a:cubicBezTo>
                    <a:pt x="310" y="324"/>
                    <a:pt x="144" y="290"/>
                    <a:pt x="1" y="200"/>
                  </a:cubicBezTo>
                  <a:lnTo>
                    <a:pt x="1" y="200"/>
                  </a:lnTo>
                  <a:cubicBezTo>
                    <a:pt x="282" y="526"/>
                    <a:pt x="1696" y="739"/>
                    <a:pt x="3033" y="739"/>
                  </a:cubicBezTo>
                  <a:cubicBezTo>
                    <a:pt x="4187" y="739"/>
                    <a:pt x="5284" y="581"/>
                    <a:pt x="5549" y="200"/>
                  </a:cubicBezTo>
                  <a:lnTo>
                    <a:pt x="5549" y="200"/>
                  </a:lnTo>
                  <a:cubicBezTo>
                    <a:pt x="5406" y="290"/>
                    <a:pt x="5240" y="324"/>
                    <a:pt x="5061" y="324"/>
                  </a:cubicBezTo>
                  <a:cubicBezTo>
                    <a:pt x="4507" y="324"/>
                    <a:pt x="3822" y="1"/>
                    <a:pt x="3249" y="1"/>
                  </a:cubicBezTo>
                  <a:cubicBezTo>
                    <a:pt x="3097" y="1"/>
                    <a:pt x="2954" y="23"/>
                    <a:pt x="2822" y="81"/>
                  </a:cubicBezTo>
                  <a:lnTo>
                    <a:pt x="2739" y="81"/>
                  </a:lnTo>
                  <a:cubicBezTo>
                    <a:pt x="2608" y="23"/>
                    <a:pt x="2463" y="1"/>
                    <a:pt x="2311" y="1"/>
                  </a:cubicBezTo>
                  <a:close/>
                </a:path>
              </a:pathLst>
            </a:custGeom>
            <a:solidFill>
              <a:srgbClr val="ED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37"/>
            <p:cNvSpPr/>
            <p:nvPr/>
          </p:nvSpPr>
          <p:spPr>
            <a:xfrm>
              <a:off x="2164093" y="2364940"/>
              <a:ext cx="202116" cy="38258"/>
            </a:xfrm>
            <a:custGeom>
              <a:avLst/>
              <a:gdLst/>
              <a:ahLst/>
              <a:cxnLst/>
              <a:rect l="l" t="t" r="r" b="b"/>
              <a:pathLst>
                <a:path w="4966" h="940" extrusionOk="0">
                  <a:moveTo>
                    <a:pt x="1" y="1"/>
                  </a:moveTo>
                  <a:cubicBezTo>
                    <a:pt x="332" y="259"/>
                    <a:pt x="1409" y="931"/>
                    <a:pt x="2147" y="931"/>
                  </a:cubicBezTo>
                  <a:cubicBezTo>
                    <a:pt x="2258" y="931"/>
                    <a:pt x="2362" y="916"/>
                    <a:pt x="2454" y="882"/>
                  </a:cubicBezTo>
                  <a:cubicBezTo>
                    <a:pt x="2584" y="922"/>
                    <a:pt x="2712" y="939"/>
                    <a:pt x="2838" y="939"/>
                  </a:cubicBezTo>
                  <a:cubicBezTo>
                    <a:pt x="3651" y="939"/>
                    <a:pt x="4389" y="211"/>
                    <a:pt x="4966" y="36"/>
                  </a:cubicBezTo>
                  <a:lnTo>
                    <a:pt x="4966" y="36"/>
                  </a:lnTo>
                  <a:lnTo>
                    <a:pt x="2454" y="298"/>
                  </a:lnTo>
                  <a:lnTo>
                    <a:pt x="1" y="1"/>
                  </a:lnTo>
                  <a:close/>
                </a:path>
              </a:pathLst>
            </a:custGeom>
            <a:solidFill>
              <a:srgbClr val="ED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37"/>
            <p:cNvSpPr/>
            <p:nvPr/>
          </p:nvSpPr>
          <p:spPr>
            <a:xfrm>
              <a:off x="2202880" y="2371737"/>
              <a:ext cx="114408" cy="12658"/>
            </a:xfrm>
            <a:custGeom>
              <a:avLst/>
              <a:gdLst/>
              <a:ahLst/>
              <a:cxnLst/>
              <a:rect l="l" t="t" r="r" b="b"/>
              <a:pathLst>
                <a:path w="2811" h="311" extrusionOk="0">
                  <a:moveTo>
                    <a:pt x="2810" y="0"/>
                  </a:moveTo>
                  <a:lnTo>
                    <a:pt x="2810" y="0"/>
                  </a:lnTo>
                  <a:cubicBezTo>
                    <a:pt x="2632" y="84"/>
                    <a:pt x="2370" y="131"/>
                    <a:pt x="2096" y="167"/>
                  </a:cubicBezTo>
                  <a:cubicBezTo>
                    <a:pt x="1917" y="179"/>
                    <a:pt x="1715" y="262"/>
                    <a:pt x="1524" y="262"/>
                  </a:cubicBezTo>
                  <a:cubicBezTo>
                    <a:pt x="1322" y="262"/>
                    <a:pt x="1096" y="167"/>
                    <a:pt x="893" y="143"/>
                  </a:cubicBezTo>
                  <a:cubicBezTo>
                    <a:pt x="560" y="119"/>
                    <a:pt x="251" y="72"/>
                    <a:pt x="0" y="12"/>
                  </a:cubicBezTo>
                  <a:lnTo>
                    <a:pt x="0" y="12"/>
                  </a:lnTo>
                  <a:cubicBezTo>
                    <a:pt x="1" y="12"/>
                    <a:pt x="746" y="310"/>
                    <a:pt x="1482" y="310"/>
                  </a:cubicBezTo>
                  <a:cubicBezTo>
                    <a:pt x="1496" y="310"/>
                    <a:pt x="1510" y="310"/>
                    <a:pt x="1524" y="310"/>
                  </a:cubicBezTo>
                  <a:cubicBezTo>
                    <a:pt x="2274" y="310"/>
                    <a:pt x="2810" y="0"/>
                    <a:pt x="2810" y="0"/>
                  </a:cubicBezTo>
                  <a:close/>
                </a:path>
              </a:pathLst>
            </a:custGeom>
            <a:solidFill>
              <a:srgbClr val="C1C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37"/>
            <p:cNvSpPr/>
            <p:nvPr/>
          </p:nvSpPr>
          <p:spPr>
            <a:xfrm>
              <a:off x="2625914" y="3196473"/>
              <a:ext cx="88238" cy="491900"/>
            </a:xfrm>
            <a:custGeom>
              <a:avLst/>
              <a:gdLst/>
              <a:ahLst/>
              <a:cxnLst/>
              <a:rect l="l" t="t" r="r" b="b"/>
              <a:pathLst>
                <a:path w="2168" h="12086" extrusionOk="0">
                  <a:moveTo>
                    <a:pt x="1" y="1"/>
                  </a:moveTo>
                  <a:lnTo>
                    <a:pt x="453" y="7013"/>
                  </a:lnTo>
                  <a:lnTo>
                    <a:pt x="1072" y="7299"/>
                  </a:lnTo>
                  <a:lnTo>
                    <a:pt x="1370" y="12085"/>
                  </a:lnTo>
                  <a:lnTo>
                    <a:pt x="1644" y="6406"/>
                  </a:lnTo>
                  <a:lnTo>
                    <a:pt x="2168" y="6299"/>
                  </a:lnTo>
                  <a:lnTo>
                    <a:pt x="2168" y="6299"/>
                  </a:lnTo>
                  <a:lnTo>
                    <a:pt x="1191" y="6478"/>
                  </a:lnTo>
                  <a:lnTo>
                    <a:pt x="1" y="1"/>
                  </a:lnTo>
                  <a:close/>
                </a:path>
              </a:pathLst>
            </a:custGeom>
            <a:solidFill>
              <a:srgbClr val="C1C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37"/>
            <p:cNvSpPr/>
            <p:nvPr/>
          </p:nvSpPr>
          <p:spPr>
            <a:xfrm>
              <a:off x="1769181" y="3196473"/>
              <a:ext cx="114408" cy="573300"/>
            </a:xfrm>
            <a:custGeom>
              <a:avLst/>
              <a:gdLst/>
              <a:ahLst/>
              <a:cxnLst/>
              <a:rect l="l" t="t" r="r" b="b"/>
              <a:pathLst>
                <a:path w="2811" h="14086" extrusionOk="0">
                  <a:moveTo>
                    <a:pt x="386" y="6230"/>
                  </a:moveTo>
                  <a:cubicBezTo>
                    <a:pt x="376" y="6230"/>
                    <a:pt x="369" y="6240"/>
                    <a:pt x="369" y="6240"/>
                  </a:cubicBezTo>
                  <a:lnTo>
                    <a:pt x="410" y="6247"/>
                  </a:lnTo>
                  <a:lnTo>
                    <a:pt x="410" y="6247"/>
                  </a:lnTo>
                  <a:cubicBezTo>
                    <a:pt x="401" y="6234"/>
                    <a:pt x="393" y="6230"/>
                    <a:pt x="386" y="6230"/>
                  </a:cubicBezTo>
                  <a:close/>
                  <a:moveTo>
                    <a:pt x="2810" y="1"/>
                  </a:moveTo>
                  <a:lnTo>
                    <a:pt x="1620" y="6478"/>
                  </a:lnTo>
                  <a:lnTo>
                    <a:pt x="410" y="6247"/>
                  </a:lnTo>
                  <a:lnTo>
                    <a:pt x="410" y="6247"/>
                  </a:lnTo>
                  <a:cubicBezTo>
                    <a:pt x="447" y="6299"/>
                    <a:pt x="498" y="6496"/>
                    <a:pt x="512" y="7168"/>
                  </a:cubicBezTo>
                  <a:cubicBezTo>
                    <a:pt x="608" y="9847"/>
                    <a:pt x="0" y="14086"/>
                    <a:pt x="0" y="14086"/>
                  </a:cubicBezTo>
                  <a:lnTo>
                    <a:pt x="1131" y="7299"/>
                  </a:lnTo>
                  <a:lnTo>
                    <a:pt x="2155" y="7299"/>
                  </a:lnTo>
                  <a:lnTo>
                    <a:pt x="2810" y="1"/>
                  </a:lnTo>
                  <a:close/>
                </a:path>
              </a:pathLst>
            </a:custGeom>
            <a:solidFill>
              <a:srgbClr val="C1C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37"/>
            <p:cNvSpPr/>
            <p:nvPr/>
          </p:nvSpPr>
          <p:spPr>
            <a:xfrm>
              <a:off x="2563888" y="2040768"/>
              <a:ext cx="37851" cy="96947"/>
            </a:xfrm>
            <a:custGeom>
              <a:avLst/>
              <a:gdLst/>
              <a:ahLst/>
              <a:cxnLst/>
              <a:rect l="l" t="t" r="r" b="b"/>
              <a:pathLst>
                <a:path w="930" h="2382" extrusionOk="0">
                  <a:moveTo>
                    <a:pt x="274" y="0"/>
                  </a:moveTo>
                  <a:lnTo>
                    <a:pt x="1" y="2382"/>
                  </a:lnTo>
                  <a:cubicBezTo>
                    <a:pt x="1" y="2382"/>
                    <a:pt x="870" y="1655"/>
                    <a:pt x="906" y="1286"/>
                  </a:cubicBezTo>
                  <a:cubicBezTo>
                    <a:pt x="929" y="917"/>
                    <a:pt x="274" y="0"/>
                    <a:pt x="274" y="0"/>
                  </a:cubicBezTo>
                  <a:close/>
                </a:path>
              </a:pathLst>
            </a:custGeom>
            <a:solidFill>
              <a:srgbClr val="FFAF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37"/>
            <p:cNvSpPr/>
            <p:nvPr/>
          </p:nvSpPr>
          <p:spPr>
            <a:xfrm>
              <a:off x="1301539" y="4483026"/>
              <a:ext cx="1885590" cy="50427"/>
            </a:xfrm>
            <a:custGeom>
              <a:avLst/>
              <a:gdLst/>
              <a:ahLst/>
              <a:cxnLst/>
              <a:rect l="l" t="t" r="r" b="b"/>
              <a:pathLst>
                <a:path w="46329" h="1239" extrusionOk="0">
                  <a:moveTo>
                    <a:pt x="144" y="1"/>
                  </a:moveTo>
                  <a:cubicBezTo>
                    <a:pt x="72" y="1"/>
                    <a:pt x="1" y="84"/>
                    <a:pt x="1" y="155"/>
                  </a:cubicBezTo>
                  <a:lnTo>
                    <a:pt x="1" y="1096"/>
                  </a:lnTo>
                  <a:cubicBezTo>
                    <a:pt x="1" y="1167"/>
                    <a:pt x="72" y="1239"/>
                    <a:pt x="144" y="1239"/>
                  </a:cubicBezTo>
                  <a:lnTo>
                    <a:pt x="46173" y="1239"/>
                  </a:lnTo>
                  <a:cubicBezTo>
                    <a:pt x="46257" y="1239"/>
                    <a:pt x="46328" y="1167"/>
                    <a:pt x="46328" y="1096"/>
                  </a:cubicBezTo>
                  <a:lnTo>
                    <a:pt x="46328" y="155"/>
                  </a:lnTo>
                  <a:cubicBezTo>
                    <a:pt x="46328" y="84"/>
                    <a:pt x="46257" y="1"/>
                    <a:pt x="461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37"/>
            <p:cNvSpPr/>
            <p:nvPr/>
          </p:nvSpPr>
          <p:spPr>
            <a:xfrm>
              <a:off x="2077361" y="2112969"/>
              <a:ext cx="72731" cy="100814"/>
            </a:xfrm>
            <a:custGeom>
              <a:avLst/>
              <a:gdLst/>
              <a:ahLst/>
              <a:cxnLst/>
              <a:rect l="l" t="t" r="r" b="b"/>
              <a:pathLst>
                <a:path w="1787" h="2477" extrusionOk="0">
                  <a:moveTo>
                    <a:pt x="894" y="0"/>
                  </a:moveTo>
                  <a:cubicBezTo>
                    <a:pt x="406" y="0"/>
                    <a:pt x="1" y="548"/>
                    <a:pt x="1" y="1239"/>
                  </a:cubicBezTo>
                  <a:cubicBezTo>
                    <a:pt x="1" y="1917"/>
                    <a:pt x="406" y="2477"/>
                    <a:pt x="894" y="2477"/>
                  </a:cubicBezTo>
                  <a:cubicBezTo>
                    <a:pt x="1382" y="2477"/>
                    <a:pt x="1787" y="1917"/>
                    <a:pt x="1787" y="1239"/>
                  </a:cubicBezTo>
                  <a:cubicBezTo>
                    <a:pt x="1787" y="572"/>
                    <a:pt x="1382" y="12"/>
                    <a:pt x="8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37"/>
            <p:cNvSpPr/>
            <p:nvPr/>
          </p:nvSpPr>
          <p:spPr>
            <a:xfrm>
              <a:off x="2366168" y="2112969"/>
              <a:ext cx="72731" cy="100814"/>
            </a:xfrm>
            <a:custGeom>
              <a:avLst/>
              <a:gdLst/>
              <a:ahLst/>
              <a:cxnLst/>
              <a:rect l="l" t="t" r="r" b="b"/>
              <a:pathLst>
                <a:path w="1787" h="2477" extrusionOk="0">
                  <a:moveTo>
                    <a:pt x="894" y="0"/>
                  </a:moveTo>
                  <a:cubicBezTo>
                    <a:pt x="406" y="0"/>
                    <a:pt x="1" y="548"/>
                    <a:pt x="1" y="1239"/>
                  </a:cubicBezTo>
                  <a:cubicBezTo>
                    <a:pt x="1" y="1917"/>
                    <a:pt x="406" y="2477"/>
                    <a:pt x="894" y="2477"/>
                  </a:cubicBezTo>
                  <a:cubicBezTo>
                    <a:pt x="1382" y="2477"/>
                    <a:pt x="1787" y="1917"/>
                    <a:pt x="1787" y="1239"/>
                  </a:cubicBezTo>
                  <a:cubicBezTo>
                    <a:pt x="1787" y="572"/>
                    <a:pt x="1382" y="12"/>
                    <a:pt x="8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37"/>
            <p:cNvSpPr/>
            <p:nvPr/>
          </p:nvSpPr>
          <p:spPr>
            <a:xfrm>
              <a:off x="1929742" y="2140726"/>
              <a:ext cx="654537" cy="389499"/>
            </a:xfrm>
            <a:custGeom>
              <a:avLst/>
              <a:gdLst/>
              <a:ahLst/>
              <a:cxnLst/>
              <a:rect l="l" t="t" r="r" b="b"/>
              <a:pathLst>
                <a:path w="16082" h="9570" extrusionOk="0">
                  <a:moveTo>
                    <a:pt x="65" y="1"/>
                  </a:moveTo>
                  <a:cubicBezTo>
                    <a:pt x="0" y="1"/>
                    <a:pt x="89" y="603"/>
                    <a:pt x="615" y="2759"/>
                  </a:cubicBezTo>
                  <a:cubicBezTo>
                    <a:pt x="1782" y="7605"/>
                    <a:pt x="7259" y="9570"/>
                    <a:pt x="8224" y="9570"/>
                  </a:cubicBezTo>
                  <a:cubicBezTo>
                    <a:pt x="9188" y="9570"/>
                    <a:pt x="10462" y="8724"/>
                    <a:pt x="13141" y="6557"/>
                  </a:cubicBezTo>
                  <a:cubicBezTo>
                    <a:pt x="15820" y="4379"/>
                    <a:pt x="16082" y="735"/>
                    <a:pt x="16082" y="735"/>
                  </a:cubicBezTo>
                  <a:lnTo>
                    <a:pt x="16082" y="735"/>
                  </a:lnTo>
                  <a:cubicBezTo>
                    <a:pt x="15394" y="1695"/>
                    <a:pt x="13549" y="3294"/>
                    <a:pt x="11894" y="3294"/>
                  </a:cubicBezTo>
                  <a:cubicBezTo>
                    <a:pt x="11372" y="3294"/>
                    <a:pt x="10869" y="3135"/>
                    <a:pt x="10426" y="2747"/>
                  </a:cubicBezTo>
                  <a:cubicBezTo>
                    <a:pt x="9496" y="1926"/>
                    <a:pt x="9035" y="1527"/>
                    <a:pt x="8522" y="1527"/>
                  </a:cubicBezTo>
                  <a:cubicBezTo>
                    <a:pt x="8016" y="1527"/>
                    <a:pt x="7459" y="1914"/>
                    <a:pt x="6354" y="2664"/>
                  </a:cubicBezTo>
                  <a:cubicBezTo>
                    <a:pt x="5759" y="3071"/>
                    <a:pt x="5130" y="3239"/>
                    <a:pt x="4511" y="3239"/>
                  </a:cubicBezTo>
                  <a:cubicBezTo>
                    <a:pt x="2812" y="3239"/>
                    <a:pt x="1179" y="1982"/>
                    <a:pt x="473" y="961"/>
                  </a:cubicBezTo>
                  <a:cubicBezTo>
                    <a:pt x="473" y="961"/>
                    <a:pt x="146" y="1"/>
                    <a:pt x="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37"/>
            <p:cNvSpPr/>
            <p:nvPr/>
          </p:nvSpPr>
          <p:spPr>
            <a:xfrm>
              <a:off x="2004183" y="2745807"/>
              <a:ext cx="51404" cy="251567"/>
            </a:xfrm>
            <a:custGeom>
              <a:avLst/>
              <a:gdLst/>
              <a:ahLst/>
              <a:cxnLst/>
              <a:rect l="l" t="t" r="r" b="b"/>
              <a:pathLst>
                <a:path w="1263" h="6181" fill="none" extrusionOk="0">
                  <a:moveTo>
                    <a:pt x="1" y="1"/>
                  </a:moveTo>
                  <a:cubicBezTo>
                    <a:pt x="25" y="2025"/>
                    <a:pt x="775" y="4097"/>
                    <a:pt x="1263" y="6180"/>
                  </a:cubicBezTo>
                </a:path>
              </a:pathLst>
            </a:custGeom>
            <a:noFill/>
            <a:ln w="3875" cap="rnd"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37"/>
            <p:cNvSpPr/>
            <p:nvPr/>
          </p:nvSpPr>
          <p:spPr>
            <a:xfrm>
              <a:off x="2428683" y="2748249"/>
              <a:ext cx="83394" cy="379446"/>
            </a:xfrm>
            <a:custGeom>
              <a:avLst/>
              <a:gdLst/>
              <a:ahLst/>
              <a:cxnLst/>
              <a:rect l="l" t="t" r="r" b="b"/>
              <a:pathLst>
                <a:path w="2049" h="9323" fill="none" extrusionOk="0">
                  <a:moveTo>
                    <a:pt x="2049" y="0"/>
                  </a:moveTo>
                  <a:cubicBezTo>
                    <a:pt x="1799" y="1489"/>
                    <a:pt x="775" y="2727"/>
                    <a:pt x="418" y="4251"/>
                  </a:cubicBezTo>
                  <a:cubicBezTo>
                    <a:pt x="1" y="6037"/>
                    <a:pt x="287" y="7561"/>
                    <a:pt x="656" y="9323"/>
                  </a:cubicBezTo>
                </a:path>
              </a:pathLst>
            </a:custGeom>
            <a:noFill/>
            <a:ln w="3875" cap="rnd"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37"/>
            <p:cNvSpPr/>
            <p:nvPr/>
          </p:nvSpPr>
          <p:spPr>
            <a:xfrm>
              <a:off x="2445166" y="3074374"/>
              <a:ext cx="10704" cy="53317"/>
            </a:xfrm>
            <a:custGeom>
              <a:avLst/>
              <a:gdLst/>
              <a:ahLst/>
              <a:cxnLst/>
              <a:rect l="l" t="t" r="r" b="b"/>
              <a:pathLst>
                <a:path w="263" h="1310" fill="none" extrusionOk="0">
                  <a:moveTo>
                    <a:pt x="1" y="0"/>
                  </a:moveTo>
                  <a:lnTo>
                    <a:pt x="263" y="1310"/>
                  </a:lnTo>
                </a:path>
              </a:pathLst>
            </a:custGeom>
            <a:noFill/>
            <a:ln w="7450" cap="rnd"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37"/>
            <p:cNvSpPr/>
            <p:nvPr/>
          </p:nvSpPr>
          <p:spPr>
            <a:xfrm>
              <a:off x="1893723" y="1701334"/>
              <a:ext cx="707040" cy="741188"/>
            </a:xfrm>
            <a:custGeom>
              <a:avLst/>
              <a:gdLst/>
              <a:ahLst/>
              <a:cxnLst/>
              <a:rect l="l" t="t" r="r" b="b"/>
              <a:pathLst>
                <a:path w="17372" h="18211" extrusionOk="0">
                  <a:moveTo>
                    <a:pt x="9314" y="1"/>
                  </a:moveTo>
                  <a:cubicBezTo>
                    <a:pt x="8798" y="1"/>
                    <a:pt x="524" y="4459"/>
                    <a:pt x="524" y="4459"/>
                  </a:cubicBezTo>
                  <a:cubicBezTo>
                    <a:pt x="524" y="4459"/>
                    <a:pt x="0" y="11793"/>
                    <a:pt x="96" y="12662"/>
                  </a:cubicBezTo>
                  <a:cubicBezTo>
                    <a:pt x="179" y="13520"/>
                    <a:pt x="941" y="15936"/>
                    <a:pt x="941" y="15936"/>
                  </a:cubicBezTo>
                  <a:lnTo>
                    <a:pt x="4287" y="17949"/>
                  </a:lnTo>
                  <a:cubicBezTo>
                    <a:pt x="3441" y="15603"/>
                    <a:pt x="2441" y="7376"/>
                    <a:pt x="6144" y="6102"/>
                  </a:cubicBezTo>
                  <a:cubicBezTo>
                    <a:pt x="7364" y="5677"/>
                    <a:pt x="8416" y="5507"/>
                    <a:pt x="9321" y="5507"/>
                  </a:cubicBezTo>
                  <a:cubicBezTo>
                    <a:pt x="11179" y="5507"/>
                    <a:pt x="12415" y="6223"/>
                    <a:pt x="13216" y="6912"/>
                  </a:cubicBezTo>
                  <a:cubicBezTo>
                    <a:pt x="14395" y="7924"/>
                    <a:pt x="13883" y="15817"/>
                    <a:pt x="12919" y="18211"/>
                  </a:cubicBezTo>
                  <a:lnTo>
                    <a:pt x="16955" y="15044"/>
                  </a:lnTo>
                  <a:lnTo>
                    <a:pt x="17372" y="3887"/>
                  </a:lnTo>
                  <a:cubicBezTo>
                    <a:pt x="17372" y="3887"/>
                    <a:pt x="9537" y="185"/>
                    <a:pt x="9335" y="6"/>
                  </a:cubicBezTo>
                  <a:cubicBezTo>
                    <a:pt x="9331" y="3"/>
                    <a:pt x="9324" y="1"/>
                    <a:pt x="931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37"/>
            <p:cNvSpPr/>
            <p:nvPr/>
          </p:nvSpPr>
          <p:spPr>
            <a:xfrm>
              <a:off x="1790996" y="1390959"/>
              <a:ext cx="944973" cy="1381073"/>
            </a:xfrm>
            <a:custGeom>
              <a:avLst/>
              <a:gdLst/>
              <a:ahLst/>
              <a:cxnLst/>
              <a:rect l="l" t="t" r="r" b="b"/>
              <a:pathLst>
                <a:path w="23218" h="33933" extrusionOk="0">
                  <a:moveTo>
                    <a:pt x="11514" y="0"/>
                  </a:moveTo>
                  <a:cubicBezTo>
                    <a:pt x="10180" y="0"/>
                    <a:pt x="1608" y="5453"/>
                    <a:pt x="786" y="12252"/>
                  </a:cubicBezTo>
                  <a:cubicBezTo>
                    <a:pt x="0" y="19050"/>
                    <a:pt x="1786" y="27492"/>
                    <a:pt x="4763" y="33933"/>
                  </a:cubicBezTo>
                  <a:lnTo>
                    <a:pt x="5775" y="33933"/>
                  </a:lnTo>
                  <a:cubicBezTo>
                    <a:pt x="5775" y="33933"/>
                    <a:pt x="4024" y="21324"/>
                    <a:pt x="4477" y="16240"/>
                  </a:cubicBezTo>
                  <a:cubicBezTo>
                    <a:pt x="4882" y="11525"/>
                    <a:pt x="9085" y="10704"/>
                    <a:pt x="11871" y="10704"/>
                  </a:cubicBezTo>
                  <a:cubicBezTo>
                    <a:pt x="14657" y="10704"/>
                    <a:pt x="17764" y="11525"/>
                    <a:pt x="18312" y="15538"/>
                  </a:cubicBezTo>
                  <a:cubicBezTo>
                    <a:pt x="18883" y="19741"/>
                    <a:pt x="16943" y="33576"/>
                    <a:pt x="16943" y="33576"/>
                  </a:cubicBezTo>
                  <a:lnTo>
                    <a:pt x="18967" y="33933"/>
                  </a:lnTo>
                  <a:cubicBezTo>
                    <a:pt x="21277" y="27396"/>
                    <a:pt x="23217" y="17752"/>
                    <a:pt x="22205" y="12156"/>
                  </a:cubicBezTo>
                  <a:cubicBezTo>
                    <a:pt x="21134" y="6263"/>
                    <a:pt x="12859" y="0"/>
                    <a:pt x="1151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37"/>
            <p:cNvSpPr/>
            <p:nvPr/>
          </p:nvSpPr>
          <p:spPr>
            <a:xfrm>
              <a:off x="1301539" y="3226997"/>
              <a:ext cx="1885590" cy="1256083"/>
            </a:xfrm>
            <a:custGeom>
              <a:avLst/>
              <a:gdLst/>
              <a:ahLst/>
              <a:cxnLst/>
              <a:rect l="l" t="t" r="r" b="b"/>
              <a:pathLst>
                <a:path w="46329" h="30862" extrusionOk="0">
                  <a:moveTo>
                    <a:pt x="441" y="1"/>
                  </a:moveTo>
                  <a:cubicBezTo>
                    <a:pt x="203" y="1"/>
                    <a:pt x="1" y="191"/>
                    <a:pt x="1" y="441"/>
                  </a:cubicBezTo>
                  <a:lnTo>
                    <a:pt x="1" y="30421"/>
                  </a:lnTo>
                  <a:cubicBezTo>
                    <a:pt x="1" y="30671"/>
                    <a:pt x="203" y="30862"/>
                    <a:pt x="441" y="30862"/>
                  </a:cubicBezTo>
                  <a:lnTo>
                    <a:pt x="45876" y="30862"/>
                  </a:lnTo>
                  <a:cubicBezTo>
                    <a:pt x="46138" y="30862"/>
                    <a:pt x="46328" y="30671"/>
                    <a:pt x="46328" y="30421"/>
                  </a:cubicBezTo>
                  <a:lnTo>
                    <a:pt x="46328" y="441"/>
                  </a:lnTo>
                  <a:cubicBezTo>
                    <a:pt x="46328" y="191"/>
                    <a:pt x="46138" y="1"/>
                    <a:pt x="4587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37"/>
            <p:cNvSpPr/>
            <p:nvPr/>
          </p:nvSpPr>
          <p:spPr>
            <a:xfrm>
              <a:off x="1092220" y="3508638"/>
              <a:ext cx="330525" cy="521367"/>
            </a:xfrm>
            <a:custGeom>
              <a:avLst/>
              <a:gdLst/>
              <a:ahLst/>
              <a:cxnLst/>
              <a:rect l="l" t="t" r="r" b="b"/>
              <a:pathLst>
                <a:path w="8121" h="12810" extrusionOk="0">
                  <a:moveTo>
                    <a:pt x="3652" y="0"/>
                  </a:moveTo>
                  <a:cubicBezTo>
                    <a:pt x="2300" y="0"/>
                    <a:pt x="1546" y="755"/>
                    <a:pt x="2001" y="2010"/>
                  </a:cubicBezTo>
                  <a:cubicBezTo>
                    <a:pt x="1882" y="2427"/>
                    <a:pt x="286" y="3380"/>
                    <a:pt x="1310" y="4404"/>
                  </a:cubicBezTo>
                  <a:cubicBezTo>
                    <a:pt x="1191" y="4701"/>
                    <a:pt x="0" y="5225"/>
                    <a:pt x="893" y="7035"/>
                  </a:cubicBezTo>
                  <a:cubicBezTo>
                    <a:pt x="393" y="8095"/>
                    <a:pt x="691" y="8976"/>
                    <a:pt x="1691" y="9749"/>
                  </a:cubicBezTo>
                  <a:cubicBezTo>
                    <a:pt x="2120" y="10071"/>
                    <a:pt x="2501" y="10952"/>
                    <a:pt x="3679" y="11952"/>
                  </a:cubicBezTo>
                  <a:cubicBezTo>
                    <a:pt x="4287" y="12476"/>
                    <a:pt x="5144" y="12809"/>
                    <a:pt x="5144" y="12809"/>
                  </a:cubicBezTo>
                  <a:lnTo>
                    <a:pt x="5120" y="8785"/>
                  </a:lnTo>
                  <a:cubicBezTo>
                    <a:pt x="6489" y="8726"/>
                    <a:pt x="7299" y="8404"/>
                    <a:pt x="7501" y="7630"/>
                  </a:cubicBezTo>
                  <a:cubicBezTo>
                    <a:pt x="7501" y="6928"/>
                    <a:pt x="5703" y="6975"/>
                    <a:pt x="5739" y="6904"/>
                  </a:cubicBezTo>
                  <a:cubicBezTo>
                    <a:pt x="6192" y="6785"/>
                    <a:pt x="7561" y="6975"/>
                    <a:pt x="7906" y="5785"/>
                  </a:cubicBezTo>
                  <a:cubicBezTo>
                    <a:pt x="8120" y="4916"/>
                    <a:pt x="6037" y="4749"/>
                    <a:pt x="5263" y="4701"/>
                  </a:cubicBezTo>
                  <a:cubicBezTo>
                    <a:pt x="5261" y="4696"/>
                    <a:pt x="5270" y="4694"/>
                    <a:pt x="5290" y="4694"/>
                  </a:cubicBezTo>
                  <a:cubicBezTo>
                    <a:pt x="5391" y="4694"/>
                    <a:pt x="5768" y="4752"/>
                    <a:pt x="6197" y="4752"/>
                  </a:cubicBezTo>
                  <a:cubicBezTo>
                    <a:pt x="6667" y="4752"/>
                    <a:pt x="7199" y="4683"/>
                    <a:pt x="7501" y="4392"/>
                  </a:cubicBezTo>
                  <a:cubicBezTo>
                    <a:pt x="7918" y="3999"/>
                    <a:pt x="7906" y="3451"/>
                    <a:pt x="7608" y="3106"/>
                  </a:cubicBezTo>
                  <a:cubicBezTo>
                    <a:pt x="7311" y="2772"/>
                    <a:pt x="5322" y="2332"/>
                    <a:pt x="5287" y="2272"/>
                  </a:cubicBezTo>
                  <a:cubicBezTo>
                    <a:pt x="5600" y="2272"/>
                    <a:pt x="5914" y="2323"/>
                    <a:pt x="6163" y="2323"/>
                  </a:cubicBezTo>
                  <a:cubicBezTo>
                    <a:pt x="6367" y="2323"/>
                    <a:pt x="6528" y="2289"/>
                    <a:pt x="6608" y="2165"/>
                  </a:cubicBezTo>
                  <a:cubicBezTo>
                    <a:pt x="7251" y="1237"/>
                    <a:pt x="6037" y="498"/>
                    <a:pt x="5061" y="224"/>
                  </a:cubicBezTo>
                  <a:cubicBezTo>
                    <a:pt x="4546" y="73"/>
                    <a:pt x="4071" y="0"/>
                    <a:pt x="36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37"/>
            <p:cNvSpPr/>
            <p:nvPr/>
          </p:nvSpPr>
          <p:spPr>
            <a:xfrm>
              <a:off x="1215296" y="3585520"/>
              <a:ext cx="92104" cy="15629"/>
            </a:xfrm>
            <a:custGeom>
              <a:avLst/>
              <a:gdLst/>
              <a:ahLst/>
              <a:cxnLst/>
              <a:rect l="l" t="t" r="r" b="b"/>
              <a:pathLst>
                <a:path w="2263" h="384" extrusionOk="0">
                  <a:moveTo>
                    <a:pt x="146" y="1"/>
                  </a:moveTo>
                  <a:cubicBezTo>
                    <a:pt x="54" y="1"/>
                    <a:pt x="1" y="2"/>
                    <a:pt x="1" y="2"/>
                  </a:cubicBezTo>
                  <a:lnTo>
                    <a:pt x="2263" y="383"/>
                  </a:lnTo>
                  <a:cubicBezTo>
                    <a:pt x="1737" y="33"/>
                    <a:pt x="557"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37"/>
            <p:cNvSpPr/>
            <p:nvPr/>
          </p:nvSpPr>
          <p:spPr>
            <a:xfrm>
              <a:off x="1192993" y="3686821"/>
              <a:ext cx="138665" cy="15100"/>
            </a:xfrm>
            <a:custGeom>
              <a:avLst/>
              <a:gdLst/>
              <a:ahLst/>
              <a:cxnLst/>
              <a:rect l="l" t="t" r="r" b="b"/>
              <a:pathLst>
                <a:path w="3407" h="371" extrusionOk="0">
                  <a:moveTo>
                    <a:pt x="225" y="0"/>
                  </a:moveTo>
                  <a:cubicBezTo>
                    <a:pt x="84" y="0"/>
                    <a:pt x="1" y="2"/>
                    <a:pt x="1" y="2"/>
                  </a:cubicBezTo>
                  <a:lnTo>
                    <a:pt x="3406" y="371"/>
                  </a:lnTo>
                  <a:cubicBezTo>
                    <a:pt x="2582" y="32"/>
                    <a:pt x="844" y="0"/>
                    <a:pt x="2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37"/>
            <p:cNvSpPr/>
            <p:nvPr/>
          </p:nvSpPr>
          <p:spPr>
            <a:xfrm>
              <a:off x="1178951" y="3781610"/>
              <a:ext cx="146886" cy="8018"/>
            </a:xfrm>
            <a:custGeom>
              <a:avLst/>
              <a:gdLst/>
              <a:ahLst/>
              <a:cxnLst/>
              <a:rect l="l" t="t" r="r" b="b"/>
              <a:pathLst>
                <a:path w="3609" h="197" extrusionOk="0">
                  <a:moveTo>
                    <a:pt x="1526" y="0"/>
                  </a:moveTo>
                  <a:cubicBezTo>
                    <a:pt x="994" y="0"/>
                    <a:pt x="447" y="47"/>
                    <a:pt x="1" y="185"/>
                  </a:cubicBezTo>
                  <a:lnTo>
                    <a:pt x="3608" y="197"/>
                  </a:lnTo>
                  <a:cubicBezTo>
                    <a:pt x="3608" y="189"/>
                    <a:pt x="2598" y="0"/>
                    <a:pt x="15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37"/>
            <p:cNvSpPr/>
            <p:nvPr/>
          </p:nvSpPr>
          <p:spPr>
            <a:xfrm>
              <a:off x="1164910" y="3863742"/>
              <a:ext cx="135734" cy="15873"/>
            </a:xfrm>
            <a:custGeom>
              <a:avLst/>
              <a:gdLst/>
              <a:ahLst/>
              <a:cxnLst/>
              <a:rect l="l" t="t" r="r" b="b"/>
              <a:pathLst>
                <a:path w="3335" h="390" extrusionOk="0">
                  <a:moveTo>
                    <a:pt x="0" y="1"/>
                  </a:moveTo>
                  <a:cubicBezTo>
                    <a:pt x="0" y="1"/>
                    <a:pt x="1606" y="389"/>
                    <a:pt x="3007" y="389"/>
                  </a:cubicBezTo>
                  <a:cubicBezTo>
                    <a:pt x="3118" y="389"/>
                    <a:pt x="3227" y="387"/>
                    <a:pt x="3334" y="382"/>
                  </a:cubicBezTo>
                  <a:lnTo>
                    <a:pt x="3334" y="60"/>
                  </a:ln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37"/>
            <p:cNvSpPr/>
            <p:nvPr/>
          </p:nvSpPr>
          <p:spPr>
            <a:xfrm>
              <a:off x="2600721" y="4533413"/>
              <a:ext cx="364428" cy="137485"/>
            </a:xfrm>
            <a:custGeom>
              <a:avLst/>
              <a:gdLst/>
              <a:ahLst/>
              <a:cxnLst/>
              <a:rect l="l" t="t" r="r" b="b"/>
              <a:pathLst>
                <a:path w="8954" h="3378" extrusionOk="0">
                  <a:moveTo>
                    <a:pt x="1" y="1"/>
                  </a:moveTo>
                  <a:cubicBezTo>
                    <a:pt x="485" y="1874"/>
                    <a:pt x="2565" y="3377"/>
                    <a:pt x="4873" y="3377"/>
                  </a:cubicBezTo>
                  <a:cubicBezTo>
                    <a:pt x="6249" y="3377"/>
                    <a:pt x="7705" y="2844"/>
                    <a:pt x="8954" y="1537"/>
                  </a:cubicBezTo>
                  <a:lnTo>
                    <a:pt x="764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37"/>
            <p:cNvSpPr/>
            <p:nvPr/>
          </p:nvSpPr>
          <p:spPr>
            <a:xfrm>
              <a:off x="2649683" y="4533413"/>
              <a:ext cx="474928" cy="92877"/>
            </a:xfrm>
            <a:custGeom>
              <a:avLst/>
              <a:gdLst/>
              <a:ahLst/>
              <a:cxnLst/>
              <a:rect l="l" t="t" r="r" b="b"/>
              <a:pathLst>
                <a:path w="11669" h="2282" extrusionOk="0">
                  <a:moveTo>
                    <a:pt x="0" y="1"/>
                  </a:moveTo>
                  <a:cubicBezTo>
                    <a:pt x="0" y="1"/>
                    <a:pt x="429" y="1084"/>
                    <a:pt x="1834" y="1287"/>
                  </a:cubicBezTo>
                  <a:cubicBezTo>
                    <a:pt x="1834" y="1287"/>
                    <a:pt x="2152" y="2282"/>
                    <a:pt x="5073" y="2282"/>
                  </a:cubicBezTo>
                  <a:cubicBezTo>
                    <a:pt x="5299" y="2282"/>
                    <a:pt x="5540" y="2276"/>
                    <a:pt x="5798" y="2263"/>
                  </a:cubicBezTo>
                  <a:cubicBezTo>
                    <a:pt x="7549" y="2180"/>
                    <a:pt x="7977" y="2096"/>
                    <a:pt x="9180" y="1442"/>
                  </a:cubicBezTo>
                  <a:cubicBezTo>
                    <a:pt x="11668" y="1132"/>
                    <a:pt x="11001" y="1"/>
                    <a:pt x="110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37"/>
            <p:cNvSpPr/>
            <p:nvPr/>
          </p:nvSpPr>
          <p:spPr>
            <a:xfrm>
              <a:off x="2043946" y="2952235"/>
              <a:ext cx="11640" cy="45625"/>
            </a:xfrm>
            <a:custGeom>
              <a:avLst/>
              <a:gdLst/>
              <a:ahLst/>
              <a:cxnLst/>
              <a:rect l="l" t="t" r="r" b="b"/>
              <a:pathLst>
                <a:path w="286" h="1121" fill="none" extrusionOk="0">
                  <a:moveTo>
                    <a:pt x="286" y="1120"/>
                  </a:moveTo>
                  <a:lnTo>
                    <a:pt x="0" y="1"/>
                  </a:lnTo>
                </a:path>
              </a:pathLst>
            </a:custGeom>
            <a:noFill/>
            <a:ln w="7450" cap="rnd"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37"/>
            <p:cNvSpPr/>
            <p:nvPr/>
          </p:nvSpPr>
          <p:spPr>
            <a:xfrm>
              <a:off x="1964459" y="3547873"/>
              <a:ext cx="589784" cy="661416"/>
            </a:xfrm>
            <a:custGeom>
              <a:avLst/>
              <a:gdLst/>
              <a:ahLst/>
              <a:cxnLst/>
              <a:rect l="l" t="t" r="r" b="b"/>
              <a:pathLst>
                <a:path w="14491" h="16251" extrusionOk="0">
                  <a:moveTo>
                    <a:pt x="7267" y="0"/>
                  </a:moveTo>
                  <a:cubicBezTo>
                    <a:pt x="7222" y="0"/>
                    <a:pt x="7177" y="12"/>
                    <a:pt x="7132" y="34"/>
                  </a:cubicBezTo>
                  <a:cubicBezTo>
                    <a:pt x="4947" y="1375"/>
                    <a:pt x="2774" y="1583"/>
                    <a:pt x="1592" y="1583"/>
                  </a:cubicBezTo>
                  <a:cubicBezTo>
                    <a:pt x="1557" y="1583"/>
                    <a:pt x="1522" y="1583"/>
                    <a:pt x="1489" y="1582"/>
                  </a:cubicBezTo>
                  <a:cubicBezTo>
                    <a:pt x="894" y="1558"/>
                    <a:pt x="524" y="1499"/>
                    <a:pt x="524" y="1499"/>
                  </a:cubicBezTo>
                  <a:cubicBezTo>
                    <a:pt x="508" y="1496"/>
                    <a:pt x="491" y="1495"/>
                    <a:pt x="474" y="1495"/>
                  </a:cubicBezTo>
                  <a:cubicBezTo>
                    <a:pt x="420" y="1495"/>
                    <a:pt x="368" y="1510"/>
                    <a:pt x="322" y="1546"/>
                  </a:cubicBezTo>
                  <a:cubicBezTo>
                    <a:pt x="263" y="1594"/>
                    <a:pt x="227" y="1666"/>
                    <a:pt x="227" y="1725"/>
                  </a:cubicBezTo>
                  <a:cubicBezTo>
                    <a:pt x="227" y="1773"/>
                    <a:pt x="1" y="6535"/>
                    <a:pt x="2680" y="11417"/>
                  </a:cubicBezTo>
                  <a:cubicBezTo>
                    <a:pt x="3513" y="12953"/>
                    <a:pt x="4846" y="14429"/>
                    <a:pt x="6942" y="16191"/>
                  </a:cubicBezTo>
                  <a:cubicBezTo>
                    <a:pt x="6990" y="16239"/>
                    <a:pt x="7049" y="16251"/>
                    <a:pt x="7109" y="16251"/>
                  </a:cubicBezTo>
                  <a:cubicBezTo>
                    <a:pt x="7168" y="16251"/>
                    <a:pt x="7204" y="16239"/>
                    <a:pt x="7263" y="16191"/>
                  </a:cubicBezTo>
                  <a:cubicBezTo>
                    <a:pt x="9276" y="14679"/>
                    <a:pt x="10692" y="13203"/>
                    <a:pt x="11585" y="11702"/>
                  </a:cubicBezTo>
                  <a:cubicBezTo>
                    <a:pt x="14431" y="6940"/>
                    <a:pt x="14491" y="2058"/>
                    <a:pt x="14491" y="1999"/>
                  </a:cubicBezTo>
                  <a:cubicBezTo>
                    <a:pt x="14491" y="1927"/>
                    <a:pt x="14455" y="1844"/>
                    <a:pt x="14395" y="1808"/>
                  </a:cubicBezTo>
                  <a:cubicBezTo>
                    <a:pt x="14349" y="1771"/>
                    <a:pt x="14302" y="1741"/>
                    <a:pt x="14250" y="1741"/>
                  </a:cubicBezTo>
                  <a:cubicBezTo>
                    <a:pt x="14236" y="1741"/>
                    <a:pt x="14220" y="1744"/>
                    <a:pt x="14205" y="1749"/>
                  </a:cubicBezTo>
                  <a:cubicBezTo>
                    <a:pt x="14205" y="1749"/>
                    <a:pt x="13776" y="1785"/>
                    <a:pt x="13121" y="1785"/>
                  </a:cubicBezTo>
                  <a:cubicBezTo>
                    <a:pt x="11871" y="1773"/>
                    <a:pt x="9454" y="1511"/>
                    <a:pt x="7418" y="46"/>
                  </a:cubicBezTo>
                  <a:cubicBezTo>
                    <a:pt x="7368" y="15"/>
                    <a:pt x="7318" y="0"/>
                    <a:pt x="7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37"/>
            <p:cNvSpPr/>
            <p:nvPr/>
          </p:nvSpPr>
          <p:spPr>
            <a:xfrm>
              <a:off x="2223718" y="3729027"/>
              <a:ext cx="79528" cy="306797"/>
            </a:xfrm>
            <a:custGeom>
              <a:avLst/>
              <a:gdLst/>
              <a:ahLst/>
              <a:cxnLst/>
              <a:rect l="l" t="t" r="r" b="b"/>
              <a:pathLst>
                <a:path w="1954" h="7538" extrusionOk="0">
                  <a:moveTo>
                    <a:pt x="120" y="1"/>
                  </a:moveTo>
                  <a:lnTo>
                    <a:pt x="477" y="4799"/>
                  </a:lnTo>
                  <a:lnTo>
                    <a:pt x="1548" y="4799"/>
                  </a:lnTo>
                  <a:lnTo>
                    <a:pt x="1905" y="1"/>
                  </a:lnTo>
                  <a:close/>
                  <a:moveTo>
                    <a:pt x="1001" y="5585"/>
                  </a:moveTo>
                  <a:cubicBezTo>
                    <a:pt x="453" y="5585"/>
                    <a:pt x="0" y="6025"/>
                    <a:pt x="0" y="6537"/>
                  </a:cubicBezTo>
                  <a:cubicBezTo>
                    <a:pt x="0" y="7078"/>
                    <a:pt x="430" y="7537"/>
                    <a:pt x="980" y="7537"/>
                  </a:cubicBezTo>
                  <a:cubicBezTo>
                    <a:pt x="987" y="7537"/>
                    <a:pt x="994" y="7537"/>
                    <a:pt x="1001" y="7537"/>
                  </a:cubicBezTo>
                  <a:cubicBezTo>
                    <a:pt x="1524" y="7537"/>
                    <a:pt x="1953" y="7085"/>
                    <a:pt x="1953" y="6537"/>
                  </a:cubicBezTo>
                  <a:cubicBezTo>
                    <a:pt x="1953" y="6025"/>
                    <a:pt x="1524" y="5585"/>
                    <a:pt x="1001" y="5585"/>
                  </a:cubicBez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37"/>
            <p:cNvSpPr/>
            <p:nvPr/>
          </p:nvSpPr>
          <p:spPr>
            <a:xfrm>
              <a:off x="2632711" y="2657611"/>
              <a:ext cx="401750" cy="366422"/>
            </a:xfrm>
            <a:custGeom>
              <a:avLst/>
              <a:gdLst/>
              <a:ahLst/>
              <a:cxnLst/>
              <a:rect l="l" t="t" r="r" b="b"/>
              <a:pathLst>
                <a:path w="9871" h="9003" extrusionOk="0">
                  <a:moveTo>
                    <a:pt x="7620" y="1"/>
                  </a:moveTo>
                  <a:cubicBezTo>
                    <a:pt x="6382" y="1"/>
                    <a:pt x="5394" y="1001"/>
                    <a:pt x="5394" y="2227"/>
                  </a:cubicBezTo>
                  <a:cubicBezTo>
                    <a:pt x="5394" y="2739"/>
                    <a:pt x="5572" y="3216"/>
                    <a:pt x="5846" y="3585"/>
                  </a:cubicBezTo>
                  <a:lnTo>
                    <a:pt x="2334" y="6621"/>
                  </a:lnTo>
                  <a:cubicBezTo>
                    <a:pt x="2084" y="6383"/>
                    <a:pt x="1762" y="6228"/>
                    <a:pt x="1381" y="6228"/>
                  </a:cubicBezTo>
                  <a:cubicBezTo>
                    <a:pt x="631" y="6228"/>
                    <a:pt x="0" y="6859"/>
                    <a:pt x="0" y="7621"/>
                  </a:cubicBezTo>
                  <a:cubicBezTo>
                    <a:pt x="0" y="8371"/>
                    <a:pt x="631" y="9002"/>
                    <a:pt x="1381" y="9002"/>
                  </a:cubicBezTo>
                  <a:cubicBezTo>
                    <a:pt x="2143" y="9002"/>
                    <a:pt x="2774" y="8371"/>
                    <a:pt x="2774" y="7621"/>
                  </a:cubicBezTo>
                  <a:cubicBezTo>
                    <a:pt x="2774" y="7323"/>
                    <a:pt x="2667" y="7038"/>
                    <a:pt x="2513" y="6811"/>
                  </a:cubicBezTo>
                  <a:lnTo>
                    <a:pt x="6025" y="3775"/>
                  </a:lnTo>
                  <a:cubicBezTo>
                    <a:pt x="6430" y="4192"/>
                    <a:pt x="7001" y="4466"/>
                    <a:pt x="7632" y="4466"/>
                  </a:cubicBezTo>
                  <a:cubicBezTo>
                    <a:pt x="8870" y="4466"/>
                    <a:pt x="9871" y="3466"/>
                    <a:pt x="9871" y="2227"/>
                  </a:cubicBezTo>
                  <a:cubicBezTo>
                    <a:pt x="9835" y="1001"/>
                    <a:pt x="8847" y="1"/>
                    <a:pt x="76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37"/>
            <p:cNvSpPr/>
            <p:nvPr/>
          </p:nvSpPr>
          <p:spPr>
            <a:xfrm>
              <a:off x="2264418" y="4879399"/>
              <a:ext cx="914936" cy="109564"/>
            </a:xfrm>
            <a:custGeom>
              <a:avLst/>
              <a:gdLst/>
              <a:ahLst/>
              <a:cxnLst/>
              <a:rect l="l" t="t" r="r" b="b"/>
              <a:pathLst>
                <a:path w="22480" h="2692" extrusionOk="0">
                  <a:moveTo>
                    <a:pt x="1" y="1"/>
                  </a:moveTo>
                  <a:lnTo>
                    <a:pt x="1" y="2692"/>
                  </a:lnTo>
                  <a:lnTo>
                    <a:pt x="22480" y="2692"/>
                  </a:lnTo>
                  <a:lnTo>
                    <a:pt x="22480" y="1"/>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37"/>
            <p:cNvSpPr/>
            <p:nvPr/>
          </p:nvSpPr>
          <p:spPr>
            <a:xfrm>
              <a:off x="2434014" y="5036907"/>
              <a:ext cx="745828" cy="54294"/>
            </a:xfrm>
            <a:custGeom>
              <a:avLst/>
              <a:gdLst/>
              <a:ahLst/>
              <a:cxnLst/>
              <a:rect l="l" t="t" r="r" b="b"/>
              <a:pathLst>
                <a:path w="18325" h="1334" extrusionOk="0">
                  <a:moveTo>
                    <a:pt x="1" y="1"/>
                  </a:moveTo>
                  <a:lnTo>
                    <a:pt x="1" y="1334"/>
                  </a:lnTo>
                  <a:lnTo>
                    <a:pt x="18324" y="1334"/>
                  </a:lnTo>
                  <a:lnTo>
                    <a:pt x="18324" y="1"/>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37"/>
            <p:cNvSpPr/>
            <p:nvPr/>
          </p:nvSpPr>
          <p:spPr>
            <a:xfrm>
              <a:off x="2434014" y="5126079"/>
              <a:ext cx="745828" cy="54294"/>
            </a:xfrm>
            <a:custGeom>
              <a:avLst/>
              <a:gdLst/>
              <a:ahLst/>
              <a:cxnLst/>
              <a:rect l="l" t="t" r="r" b="b"/>
              <a:pathLst>
                <a:path w="18325" h="1334" extrusionOk="0">
                  <a:moveTo>
                    <a:pt x="1" y="0"/>
                  </a:moveTo>
                  <a:lnTo>
                    <a:pt x="1" y="1334"/>
                  </a:lnTo>
                  <a:lnTo>
                    <a:pt x="18324" y="1334"/>
                  </a:lnTo>
                  <a:lnTo>
                    <a:pt x="18324" y="0"/>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37"/>
            <p:cNvSpPr/>
            <p:nvPr/>
          </p:nvSpPr>
          <p:spPr>
            <a:xfrm>
              <a:off x="2689895" y="5214764"/>
              <a:ext cx="489947" cy="54782"/>
            </a:xfrm>
            <a:custGeom>
              <a:avLst/>
              <a:gdLst/>
              <a:ahLst/>
              <a:cxnLst/>
              <a:rect l="l" t="t" r="r" b="b"/>
              <a:pathLst>
                <a:path w="12038" h="1346" extrusionOk="0">
                  <a:moveTo>
                    <a:pt x="0" y="0"/>
                  </a:moveTo>
                  <a:lnTo>
                    <a:pt x="0" y="1345"/>
                  </a:lnTo>
                  <a:lnTo>
                    <a:pt x="12037" y="1345"/>
                  </a:lnTo>
                  <a:lnTo>
                    <a:pt x="12037" y="0"/>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37"/>
            <p:cNvSpPr/>
            <p:nvPr/>
          </p:nvSpPr>
          <p:spPr>
            <a:xfrm>
              <a:off x="2894859" y="2508365"/>
              <a:ext cx="94546" cy="94546"/>
            </a:xfrm>
            <a:custGeom>
              <a:avLst/>
              <a:gdLst/>
              <a:ahLst/>
              <a:cxnLst/>
              <a:rect l="l" t="t" r="r" b="b"/>
              <a:pathLst>
                <a:path w="2323" h="2323" extrusionOk="0">
                  <a:moveTo>
                    <a:pt x="1167" y="1"/>
                  </a:moveTo>
                  <a:cubicBezTo>
                    <a:pt x="524" y="1"/>
                    <a:pt x="1" y="525"/>
                    <a:pt x="1" y="1168"/>
                  </a:cubicBezTo>
                  <a:cubicBezTo>
                    <a:pt x="1" y="1811"/>
                    <a:pt x="524" y="2323"/>
                    <a:pt x="1167" y="2323"/>
                  </a:cubicBezTo>
                  <a:cubicBezTo>
                    <a:pt x="1810" y="2323"/>
                    <a:pt x="2322" y="1811"/>
                    <a:pt x="2322" y="1168"/>
                  </a:cubicBezTo>
                  <a:cubicBezTo>
                    <a:pt x="2322" y="525"/>
                    <a:pt x="1810" y="1"/>
                    <a:pt x="1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8" name="Google Shape;3438;p37"/>
            <p:cNvSpPr/>
            <p:nvPr/>
          </p:nvSpPr>
          <p:spPr>
            <a:xfrm>
              <a:off x="-1006072" y="1271750"/>
              <a:ext cx="486039" cy="429385"/>
            </a:xfrm>
            <a:custGeom>
              <a:avLst/>
              <a:gdLst/>
              <a:ahLst/>
              <a:cxnLst/>
              <a:rect l="l" t="t" r="r" b="b"/>
              <a:pathLst>
                <a:path w="11942" h="10550" extrusionOk="0">
                  <a:moveTo>
                    <a:pt x="7370" y="0"/>
                  </a:moveTo>
                  <a:lnTo>
                    <a:pt x="0" y="10549"/>
                  </a:lnTo>
                  <a:lnTo>
                    <a:pt x="4572" y="10549"/>
                  </a:lnTo>
                  <a:lnTo>
                    <a:pt x="119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9" name="Google Shape;3439;p37"/>
            <p:cNvSpPr/>
            <p:nvPr/>
          </p:nvSpPr>
          <p:spPr>
            <a:xfrm>
              <a:off x="-705666" y="1271750"/>
              <a:ext cx="485592" cy="429385"/>
            </a:xfrm>
            <a:custGeom>
              <a:avLst/>
              <a:gdLst/>
              <a:ahLst/>
              <a:cxnLst/>
              <a:rect l="l" t="t" r="r" b="b"/>
              <a:pathLst>
                <a:path w="11931" h="10550" extrusionOk="0">
                  <a:moveTo>
                    <a:pt x="7359" y="0"/>
                  </a:moveTo>
                  <a:lnTo>
                    <a:pt x="1" y="10549"/>
                  </a:lnTo>
                  <a:lnTo>
                    <a:pt x="4573" y="10549"/>
                  </a:lnTo>
                  <a:lnTo>
                    <a:pt x="119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37"/>
            <p:cNvSpPr/>
            <p:nvPr/>
          </p:nvSpPr>
          <p:spPr>
            <a:xfrm>
              <a:off x="-405219" y="1271750"/>
              <a:ext cx="485592" cy="429385"/>
            </a:xfrm>
            <a:custGeom>
              <a:avLst/>
              <a:gdLst/>
              <a:ahLst/>
              <a:cxnLst/>
              <a:rect l="l" t="t" r="r" b="b"/>
              <a:pathLst>
                <a:path w="11931" h="10550" extrusionOk="0">
                  <a:moveTo>
                    <a:pt x="7359" y="0"/>
                  </a:moveTo>
                  <a:lnTo>
                    <a:pt x="1" y="10549"/>
                  </a:lnTo>
                  <a:lnTo>
                    <a:pt x="4573" y="10549"/>
                  </a:lnTo>
                  <a:lnTo>
                    <a:pt x="119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37"/>
            <p:cNvSpPr/>
            <p:nvPr/>
          </p:nvSpPr>
          <p:spPr>
            <a:xfrm>
              <a:off x="-105261" y="1271750"/>
              <a:ext cx="486080" cy="429385"/>
            </a:xfrm>
            <a:custGeom>
              <a:avLst/>
              <a:gdLst/>
              <a:ahLst/>
              <a:cxnLst/>
              <a:rect l="l" t="t" r="r" b="b"/>
              <a:pathLst>
                <a:path w="11943" h="10550" extrusionOk="0">
                  <a:moveTo>
                    <a:pt x="7371" y="0"/>
                  </a:moveTo>
                  <a:lnTo>
                    <a:pt x="1" y="10549"/>
                  </a:lnTo>
                  <a:lnTo>
                    <a:pt x="4573" y="10549"/>
                  </a:lnTo>
                  <a:lnTo>
                    <a:pt x="1194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37"/>
            <p:cNvSpPr/>
            <p:nvPr/>
          </p:nvSpPr>
          <p:spPr>
            <a:xfrm>
              <a:off x="195186" y="1271750"/>
              <a:ext cx="485103" cy="429385"/>
            </a:xfrm>
            <a:custGeom>
              <a:avLst/>
              <a:gdLst/>
              <a:ahLst/>
              <a:cxnLst/>
              <a:rect l="l" t="t" r="r" b="b"/>
              <a:pathLst>
                <a:path w="11919" h="10550" extrusionOk="0">
                  <a:moveTo>
                    <a:pt x="7359" y="0"/>
                  </a:moveTo>
                  <a:lnTo>
                    <a:pt x="1" y="10549"/>
                  </a:lnTo>
                  <a:lnTo>
                    <a:pt x="4573" y="10549"/>
                  </a:lnTo>
                  <a:lnTo>
                    <a:pt x="119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37"/>
            <p:cNvSpPr/>
            <p:nvPr/>
          </p:nvSpPr>
          <p:spPr>
            <a:xfrm>
              <a:off x="495633" y="1271750"/>
              <a:ext cx="485103" cy="429385"/>
            </a:xfrm>
            <a:custGeom>
              <a:avLst/>
              <a:gdLst/>
              <a:ahLst/>
              <a:cxnLst/>
              <a:rect l="l" t="t" r="r" b="b"/>
              <a:pathLst>
                <a:path w="11919" h="10550" extrusionOk="0">
                  <a:moveTo>
                    <a:pt x="7359" y="0"/>
                  </a:moveTo>
                  <a:lnTo>
                    <a:pt x="1" y="10549"/>
                  </a:lnTo>
                  <a:lnTo>
                    <a:pt x="4561" y="10549"/>
                  </a:lnTo>
                  <a:lnTo>
                    <a:pt x="119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37"/>
            <p:cNvSpPr/>
            <p:nvPr/>
          </p:nvSpPr>
          <p:spPr>
            <a:xfrm>
              <a:off x="792702" y="1271750"/>
              <a:ext cx="485103" cy="429385"/>
            </a:xfrm>
            <a:custGeom>
              <a:avLst/>
              <a:gdLst/>
              <a:ahLst/>
              <a:cxnLst/>
              <a:rect l="l" t="t" r="r" b="b"/>
              <a:pathLst>
                <a:path w="11919" h="10550" extrusionOk="0">
                  <a:moveTo>
                    <a:pt x="7346" y="0"/>
                  </a:moveTo>
                  <a:lnTo>
                    <a:pt x="0" y="10549"/>
                  </a:lnTo>
                  <a:lnTo>
                    <a:pt x="4560" y="10549"/>
                  </a:lnTo>
                  <a:lnTo>
                    <a:pt x="119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226;p30">
            <a:extLst>
              <a:ext uri="{FF2B5EF4-FFF2-40B4-BE49-F238E27FC236}">
                <a16:creationId xmlns:a16="http://schemas.microsoft.com/office/drawing/2014/main" id="{73854F09-AF28-4B58-9746-07F2F235585B}"/>
              </a:ext>
            </a:extLst>
          </p:cNvPr>
          <p:cNvSpPr txBox="1">
            <a:spLocks noGrp="1"/>
          </p:cNvSpPr>
          <p:nvPr/>
        </p:nvSpPr>
        <p:spPr>
          <a:xfrm>
            <a:off x="2870767" y="2664216"/>
            <a:ext cx="6237300" cy="1758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3000"/>
              <a:buFont typeface="Roboto"/>
              <a:buNone/>
              <a:defRPr sz="28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160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160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160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160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160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160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1600"/>
              </a:spcBef>
              <a:spcAft>
                <a:spcPts val="1600"/>
              </a:spcAft>
              <a:buClr>
                <a:schemeClr val="dk1"/>
              </a:buClr>
              <a:buSzPts val="3000"/>
              <a:buFont typeface="Roboto"/>
              <a:buNone/>
              <a:defRPr sz="3000" b="0" i="0" u="none" strike="noStrike" cap="none">
                <a:solidFill>
                  <a:schemeClr val="dk1"/>
                </a:solidFill>
                <a:latin typeface="Roboto"/>
                <a:ea typeface="Roboto"/>
                <a:cs typeface="Roboto"/>
                <a:sym typeface="Roboto"/>
              </a:defRPr>
            </a:lvl9pPr>
          </a:lstStyle>
          <a:p>
            <a:pPr marL="0" lvl="0" indent="0" algn="l" rtl="0">
              <a:spcBef>
                <a:spcPts val="0"/>
              </a:spcBef>
              <a:spcAft>
                <a:spcPts val="0"/>
              </a:spcAft>
              <a:buNone/>
            </a:pPr>
            <a:r>
              <a:rPr lang="en-US" sz="2000" dirty="0"/>
              <a:t>Anonymity refers to the ability to convey a message without disclosing your name or identity </a:t>
            </a:r>
          </a:p>
          <a:p>
            <a:pPr marL="0" lvl="0" indent="0" algn="l" rtl="0">
              <a:spcBef>
                <a:spcPts val="0"/>
              </a:spcBef>
              <a:spcAft>
                <a:spcPts val="0"/>
              </a:spcAft>
              <a:buNone/>
            </a:pPr>
            <a:r>
              <a:rPr lang="en-US" sz="2000" dirty="0"/>
              <a:t>Anonymity is both a curse and a blessing.</a:t>
            </a:r>
          </a:p>
          <a:p>
            <a:pPr marL="0" lvl="0" indent="0" algn="l" rtl="0">
              <a:spcBef>
                <a:spcPts val="0"/>
              </a:spcBef>
              <a:spcAft>
                <a:spcPts val="0"/>
              </a:spcAft>
              <a:buNone/>
            </a:pPr>
            <a:r>
              <a:rPr lang="en-US" sz="2000" dirty="0"/>
              <a:t>On one hand, it can be seen as an abuse because it frees people from accountability.</a:t>
            </a:r>
          </a:p>
          <a:p>
            <a:pPr marL="0" lvl="0" indent="0" algn="l" rtl="0">
              <a:spcBef>
                <a:spcPts val="0"/>
              </a:spcBef>
              <a:spcAft>
                <a:spcPts val="0"/>
              </a:spcAft>
              <a:buNone/>
            </a:pPr>
            <a:r>
              <a:rPr lang="en-US" sz="2000" dirty="0"/>
              <a:t>On the other hand, as supported by the U.S. Supreme </a:t>
            </a:r>
            <a:r>
              <a:rPr lang="en-US" sz="2000" dirty="0" err="1"/>
              <a:t>Courtit</a:t>
            </a:r>
            <a:r>
              <a:rPr lang="en-US" sz="2000" dirty="0"/>
              <a:t> must be preserved in a democracy, to ensure that citizens have access to the full range of possible ideas to make decisions for themselves</a:t>
            </a:r>
            <a:endParaRPr sz="2000" dirty="0"/>
          </a:p>
        </p:txBody>
      </p:sp>
      <p:sp>
        <p:nvSpPr>
          <p:cNvPr id="3" name="Google Shape;273;p17">
            <a:extLst>
              <a:ext uri="{FF2B5EF4-FFF2-40B4-BE49-F238E27FC236}">
                <a16:creationId xmlns:a16="http://schemas.microsoft.com/office/drawing/2014/main" id="{86149FF7-94C1-02D6-C79C-44BE62EA5E35}"/>
              </a:ext>
            </a:extLst>
          </p:cNvPr>
          <p:cNvSpPr txBox="1"/>
          <p:nvPr/>
        </p:nvSpPr>
        <p:spPr>
          <a:xfrm>
            <a:off x="4630" y="75953"/>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02</a:t>
            </a:r>
            <a:endParaRPr sz="4000" b="1" dirty="0">
              <a:solidFill>
                <a:schemeClr val="dk1"/>
              </a:solidFill>
              <a:latin typeface="Fira Sans"/>
              <a:ea typeface="Fira Sans"/>
              <a:cs typeface="Fira Sans"/>
              <a:sym typeface="Fira Sans"/>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5"/>
        <p:cNvGrpSpPr/>
        <p:nvPr/>
      </p:nvGrpSpPr>
      <p:grpSpPr>
        <a:xfrm>
          <a:off x="0" y="0"/>
          <a:ext cx="0" cy="0"/>
          <a:chOff x="0" y="0"/>
          <a:chExt cx="0" cy="0"/>
        </a:xfrm>
      </p:grpSpPr>
      <p:sp>
        <p:nvSpPr>
          <p:cNvPr id="1296" name="Google Shape;1296;p26"/>
          <p:cNvSpPr txBox="1">
            <a:spLocks noGrp="1"/>
          </p:cNvSpPr>
          <p:nvPr>
            <p:ph type="title"/>
          </p:nvPr>
        </p:nvSpPr>
        <p:spPr>
          <a:xfrm>
            <a:off x="457200" y="72256"/>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b="1" dirty="0">
                <a:solidFill>
                  <a:schemeClr val="dk1"/>
                </a:solidFill>
                <a:latin typeface="Fira Sans"/>
                <a:ea typeface="Fira Sans"/>
                <a:cs typeface="Fira Sans"/>
                <a:sym typeface="Fira Sans"/>
              </a:rPr>
              <a:t>talk about computer system security risks</a:t>
            </a:r>
          </a:p>
        </p:txBody>
      </p:sp>
      <p:grpSp>
        <p:nvGrpSpPr>
          <p:cNvPr id="1324" name="Google Shape;1324;p26"/>
          <p:cNvGrpSpPr/>
          <p:nvPr/>
        </p:nvGrpSpPr>
        <p:grpSpPr>
          <a:xfrm>
            <a:off x="3327961" y="1207704"/>
            <a:ext cx="2468795" cy="1485418"/>
            <a:chOff x="3327961" y="1325336"/>
            <a:chExt cx="2468795" cy="1485418"/>
          </a:xfrm>
        </p:grpSpPr>
        <p:sp>
          <p:nvSpPr>
            <p:cNvPr id="1325" name="Google Shape;1325;p26"/>
            <p:cNvSpPr/>
            <p:nvPr/>
          </p:nvSpPr>
          <p:spPr>
            <a:xfrm>
              <a:off x="3327961" y="2662516"/>
              <a:ext cx="2468795" cy="147842"/>
            </a:xfrm>
            <a:custGeom>
              <a:avLst/>
              <a:gdLst/>
              <a:ahLst/>
              <a:cxnLst/>
              <a:rect l="l" t="t" r="r" b="b"/>
              <a:pathLst>
                <a:path w="74761" h="4477" extrusionOk="0">
                  <a:moveTo>
                    <a:pt x="1" y="0"/>
                  </a:moveTo>
                  <a:lnTo>
                    <a:pt x="1" y="2036"/>
                  </a:lnTo>
                  <a:cubicBezTo>
                    <a:pt x="1" y="3382"/>
                    <a:pt x="1096" y="4477"/>
                    <a:pt x="2442" y="4477"/>
                  </a:cubicBezTo>
                  <a:lnTo>
                    <a:pt x="72308" y="4477"/>
                  </a:lnTo>
                  <a:cubicBezTo>
                    <a:pt x="73665" y="4477"/>
                    <a:pt x="74760" y="3382"/>
                    <a:pt x="74760" y="2036"/>
                  </a:cubicBezTo>
                  <a:lnTo>
                    <a:pt x="747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6"/>
            <p:cNvSpPr/>
            <p:nvPr/>
          </p:nvSpPr>
          <p:spPr>
            <a:xfrm>
              <a:off x="3483266" y="2736817"/>
              <a:ext cx="2158582" cy="73937"/>
            </a:xfrm>
            <a:custGeom>
              <a:avLst/>
              <a:gdLst/>
              <a:ahLst/>
              <a:cxnLst/>
              <a:rect l="l" t="t" r="r" b="b"/>
              <a:pathLst>
                <a:path w="65367" h="2239" extrusionOk="0">
                  <a:moveTo>
                    <a:pt x="3870" y="1"/>
                  </a:moveTo>
                  <a:cubicBezTo>
                    <a:pt x="2275" y="1"/>
                    <a:pt x="799" y="846"/>
                    <a:pt x="1" y="2239"/>
                  </a:cubicBezTo>
                  <a:lnTo>
                    <a:pt x="65366" y="2239"/>
                  </a:lnTo>
                  <a:cubicBezTo>
                    <a:pt x="64568" y="846"/>
                    <a:pt x="63092" y="1"/>
                    <a:pt x="6149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6"/>
            <p:cNvSpPr/>
            <p:nvPr/>
          </p:nvSpPr>
          <p:spPr>
            <a:xfrm>
              <a:off x="3591018" y="1325336"/>
              <a:ext cx="1942317" cy="1337213"/>
            </a:xfrm>
            <a:custGeom>
              <a:avLst/>
              <a:gdLst/>
              <a:ahLst/>
              <a:cxnLst/>
              <a:rect l="l" t="t" r="r" b="b"/>
              <a:pathLst>
                <a:path w="58818" h="40494" extrusionOk="0">
                  <a:moveTo>
                    <a:pt x="1381" y="0"/>
                  </a:moveTo>
                  <a:cubicBezTo>
                    <a:pt x="619" y="0"/>
                    <a:pt x="0" y="619"/>
                    <a:pt x="0" y="1381"/>
                  </a:cubicBezTo>
                  <a:lnTo>
                    <a:pt x="0" y="40493"/>
                  </a:lnTo>
                  <a:lnTo>
                    <a:pt x="58817" y="40493"/>
                  </a:lnTo>
                  <a:lnTo>
                    <a:pt x="58817" y="1381"/>
                  </a:lnTo>
                  <a:cubicBezTo>
                    <a:pt x="58817" y="619"/>
                    <a:pt x="58198" y="0"/>
                    <a:pt x="574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6"/>
            <p:cNvSpPr/>
            <p:nvPr/>
          </p:nvSpPr>
          <p:spPr>
            <a:xfrm>
              <a:off x="3665319" y="1385867"/>
              <a:ext cx="1793683" cy="1276683"/>
            </a:xfrm>
            <a:custGeom>
              <a:avLst/>
              <a:gdLst/>
              <a:ahLst/>
              <a:cxnLst/>
              <a:rect l="l" t="t" r="r" b="b"/>
              <a:pathLst>
                <a:path w="54317" h="38661" extrusionOk="0">
                  <a:moveTo>
                    <a:pt x="1286" y="1"/>
                  </a:moveTo>
                  <a:cubicBezTo>
                    <a:pt x="572" y="1"/>
                    <a:pt x="0" y="572"/>
                    <a:pt x="0" y="1287"/>
                  </a:cubicBezTo>
                  <a:lnTo>
                    <a:pt x="0" y="38660"/>
                  </a:lnTo>
                  <a:lnTo>
                    <a:pt x="54317" y="38660"/>
                  </a:lnTo>
                  <a:lnTo>
                    <a:pt x="54317" y="1287"/>
                  </a:lnTo>
                  <a:cubicBezTo>
                    <a:pt x="54317" y="572"/>
                    <a:pt x="53745" y="1"/>
                    <a:pt x="5304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6"/>
            <p:cNvSpPr/>
            <p:nvPr/>
          </p:nvSpPr>
          <p:spPr>
            <a:xfrm>
              <a:off x="3685363" y="1406308"/>
              <a:ext cx="1753198" cy="1256242"/>
            </a:xfrm>
            <a:custGeom>
              <a:avLst/>
              <a:gdLst/>
              <a:ahLst/>
              <a:cxnLst/>
              <a:rect l="l" t="t" r="r" b="b"/>
              <a:pathLst>
                <a:path w="53091" h="38042" extrusionOk="0">
                  <a:moveTo>
                    <a:pt x="894" y="1"/>
                  </a:moveTo>
                  <a:cubicBezTo>
                    <a:pt x="405" y="1"/>
                    <a:pt x="1" y="394"/>
                    <a:pt x="13" y="882"/>
                  </a:cubicBezTo>
                  <a:lnTo>
                    <a:pt x="13" y="38041"/>
                  </a:lnTo>
                  <a:lnTo>
                    <a:pt x="53091" y="38041"/>
                  </a:lnTo>
                  <a:lnTo>
                    <a:pt x="53091" y="882"/>
                  </a:lnTo>
                  <a:cubicBezTo>
                    <a:pt x="53091" y="394"/>
                    <a:pt x="52698" y="1"/>
                    <a:pt x="522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6"/>
            <p:cNvSpPr/>
            <p:nvPr/>
          </p:nvSpPr>
          <p:spPr>
            <a:xfrm>
              <a:off x="3685760" y="1406308"/>
              <a:ext cx="1752801" cy="1256242"/>
            </a:xfrm>
            <a:custGeom>
              <a:avLst/>
              <a:gdLst/>
              <a:ahLst/>
              <a:cxnLst/>
              <a:rect l="l" t="t" r="r" b="b"/>
              <a:pathLst>
                <a:path w="53079" h="38042" extrusionOk="0">
                  <a:moveTo>
                    <a:pt x="51174" y="1"/>
                  </a:moveTo>
                  <a:lnTo>
                    <a:pt x="1" y="38041"/>
                  </a:lnTo>
                  <a:lnTo>
                    <a:pt x="53079" y="38041"/>
                  </a:lnTo>
                  <a:lnTo>
                    <a:pt x="53079" y="1358"/>
                  </a:lnTo>
                  <a:cubicBezTo>
                    <a:pt x="53079" y="608"/>
                    <a:pt x="52471" y="1"/>
                    <a:pt x="517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6"/>
            <p:cNvSpPr/>
            <p:nvPr/>
          </p:nvSpPr>
          <p:spPr>
            <a:xfrm>
              <a:off x="4060862" y="1540379"/>
              <a:ext cx="1001837" cy="987703"/>
            </a:xfrm>
            <a:custGeom>
              <a:avLst/>
              <a:gdLst/>
              <a:ahLst/>
              <a:cxnLst/>
              <a:rect l="l" t="t" r="r" b="b"/>
              <a:pathLst>
                <a:path w="30338" h="29910" extrusionOk="0">
                  <a:moveTo>
                    <a:pt x="15181" y="2311"/>
                  </a:moveTo>
                  <a:lnTo>
                    <a:pt x="28087" y="5990"/>
                  </a:lnTo>
                  <a:cubicBezTo>
                    <a:pt x="28087" y="5990"/>
                    <a:pt x="28027" y="27659"/>
                    <a:pt x="15181" y="27659"/>
                  </a:cubicBezTo>
                  <a:lnTo>
                    <a:pt x="15181" y="27647"/>
                  </a:lnTo>
                  <a:cubicBezTo>
                    <a:pt x="2334" y="27647"/>
                    <a:pt x="2274" y="5990"/>
                    <a:pt x="2274" y="5990"/>
                  </a:cubicBezTo>
                  <a:lnTo>
                    <a:pt x="15181" y="2311"/>
                  </a:lnTo>
                  <a:close/>
                  <a:moveTo>
                    <a:pt x="15181" y="1"/>
                  </a:moveTo>
                  <a:lnTo>
                    <a:pt x="0" y="4132"/>
                  </a:lnTo>
                  <a:lnTo>
                    <a:pt x="0" y="6002"/>
                  </a:lnTo>
                  <a:cubicBezTo>
                    <a:pt x="0" y="6240"/>
                    <a:pt x="36" y="11800"/>
                    <a:pt x="1738" y="17467"/>
                  </a:cubicBezTo>
                  <a:cubicBezTo>
                    <a:pt x="4810" y="27754"/>
                    <a:pt x="10740" y="29909"/>
                    <a:pt x="15169" y="29909"/>
                  </a:cubicBezTo>
                  <a:cubicBezTo>
                    <a:pt x="19610" y="29909"/>
                    <a:pt x="25527" y="27754"/>
                    <a:pt x="28611" y="17467"/>
                  </a:cubicBezTo>
                  <a:cubicBezTo>
                    <a:pt x="30302" y="11812"/>
                    <a:pt x="30337" y="6240"/>
                    <a:pt x="30337" y="6002"/>
                  </a:cubicBezTo>
                  <a:lnTo>
                    <a:pt x="30337" y="4132"/>
                  </a:lnTo>
                  <a:lnTo>
                    <a:pt x="151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26"/>
            <p:cNvSpPr/>
            <p:nvPr/>
          </p:nvSpPr>
          <p:spPr>
            <a:xfrm>
              <a:off x="4188626" y="1666591"/>
              <a:ext cx="874469" cy="861887"/>
            </a:xfrm>
            <a:custGeom>
              <a:avLst/>
              <a:gdLst/>
              <a:ahLst/>
              <a:cxnLst/>
              <a:rect l="l" t="t" r="r" b="b"/>
              <a:pathLst>
                <a:path w="26481" h="26100" extrusionOk="0">
                  <a:moveTo>
                    <a:pt x="25337" y="1"/>
                  </a:moveTo>
                  <a:lnTo>
                    <a:pt x="22920" y="1799"/>
                  </a:lnTo>
                  <a:lnTo>
                    <a:pt x="24218" y="2180"/>
                  </a:lnTo>
                  <a:cubicBezTo>
                    <a:pt x="24218" y="2180"/>
                    <a:pt x="24158" y="23825"/>
                    <a:pt x="11312" y="23825"/>
                  </a:cubicBezTo>
                  <a:cubicBezTo>
                    <a:pt x="6692" y="23825"/>
                    <a:pt x="3739" y="21051"/>
                    <a:pt x="1834" y="17467"/>
                  </a:cubicBezTo>
                  <a:lnTo>
                    <a:pt x="1" y="18836"/>
                  </a:lnTo>
                  <a:cubicBezTo>
                    <a:pt x="3239" y="24706"/>
                    <a:pt x="7752" y="26099"/>
                    <a:pt x="11312" y="26099"/>
                  </a:cubicBezTo>
                  <a:cubicBezTo>
                    <a:pt x="15741" y="26099"/>
                    <a:pt x="21670" y="23932"/>
                    <a:pt x="24754" y="13657"/>
                  </a:cubicBezTo>
                  <a:cubicBezTo>
                    <a:pt x="26444" y="7990"/>
                    <a:pt x="26480" y="2418"/>
                    <a:pt x="26480" y="2180"/>
                  </a:cubicBezTo>
                  <a:lnTo>
                    <a:pt x="26480" y="322"/>
                  </a:lnTo>
                  <a:lnTo>
                    <a:pt x="2533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6"/>
            <p:cNvSpPr/>
            <p:nvPr/>
          </p:nvSpPr>
          <p:spPr>
            <a:xfrm>
              <a:off x="4415491" y="1739339"/>
              <a:ext cx="293339" cy="373551"/>
            </a:xfrm>
            <a:custGeom>
              <a:avLst/>
              <a:gdLst/>
              <a:ahLst/>
              <a:cxnLst/>
              <a:rect l="l" t="t" r="r" b="b"/>
              <a:pathLst>
                <a:path w="8883" h="11312" extrusionOk="0">
                  <a:moveTo>
                    <a:pt x="4442" y="0"/>
                  </a:moveTo>
                  <a:cubicBezTo>
                    <a:pt x="1989" y="0"/>
                    <a:pt x="1" y="1989"/>
                    <a:pt x="1" y="4441"/>
                  </a:cubicBezTo>
                  <a:lnTo>
                    <a:pt x="1" y="10752"/>
                  </a:lnTo>
                  <a:cubicBezTo>
                    <a:pt x="1" y="11061"/>
                    <a:pt x="251" y="11311"/>
                    <a:pt x="572" y="11311"/>
                  </a:cubicBezTo>
                  <a:cubicBezTo>
                    <a:pt x="882" y="11311"/>
                    <a:pt x="1132" y="11061"/>
                    <a:pt x="1132" y="10752"/>
                  </a:cubicBezTo>
                  <a:lnTo>
                    <a:pt x="1132" y="4441"/>
                  </a:lnTo>
                  <a:cubicBezTo>
                    <a:pt x="1132" y="2608"/>
                    <a:pt x="2620" y="1132"/>
                    <a:pt x="4442" y="1132"/>
                  </a:cubicBezTo>
                  <a:cubicBezTo>
                    <a:pt x="6275" y="1132"/>
                    <a:pt x="7752" y="2608"/>
                    <a:pt x="7752" y="4441"/>
                  </a:cubicBezTo>
                  <a:lnTo>
                    <a:pt x="7752" y="6335"/>
                  </a:lnTo>
                  <a:cubicBezTo>
                    <a:pt x="7752" y="6710"/>
                    <a:pt x="8034" y="6897"/>
                    <a:pt x="8317" y="6897"/>
                  </a:cubicBezTo>
                  <a:cubicBezTo>
                    <a:pt x="8600" y="6897"/>
                    <a:pt x="8883" y="6710"/>
                    <a:pt x="8883" y="6335"/>
                  </a:cubicBezTo>
                  <a:lnTo>
                    <a:pt x="8883" y="4441"/>
                  </a:lnTo>
                  <a:cubicBezTo>
                    <a:pt x="8883" y="1989"/>
                    <a:pt x="6894" y="0"/>
                    <a:pt x="444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6"/>
            <p:cNvSpPr/>
            <p:nvPr/>
          </p:nvSpPr>
          <p:spPr>
            <a:xfrm>
              <a:off x="4671448" y="1902107"/>
              <a:ext cx="37381" cy="64526"/>
            </a:xfrm>
            <a:custGeom>
              <a:avLst/>
              <a:gdLst/>
              <a:ahLst/>
              <a:cxnLst/>
              <a:rect l="l" t="t" r="r" b="b"/>
              <a:pathLst>
                <a:path w="1132" h="1954" extrusionOk="0">
                  <a:moveTo>
                    <a:pt x="1132" y="1"/>
                  </a:moveTo>
                  <a:lnTo>
                    <a:pt x="1" y="846"/>
                  </a:lnTo>
                  <a:lnTo>
                    <a:pt x="1" y="1406"/>
                  </a:lnTo>
                  <a:cubicBezTo>
                    <a:pt x="1" y="1703"/>
                    <a:pt x="262" y="1953"/>
                    <a:pt x="572" y="1953"/>
                  </a:cubicBezTo>
                  <a:cubicBezTo>
                    <a:pt x="882" y="1953"/>
                    <a:pt x="1132" y="1703"/>
                    <a:pt x="1132" y="1394"/>
                  </a:cubicBezTo>
                  <a:lnTo>
                    <a:pt x="113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6"/>
            <p:cNvSpPr/>
            <p:nvPr/>
          </p:nvSpPr>
          <p:spPr>
            <a:xfrm>
              <a:off x="4377746" y="2019271"/>
              <a:ext cx="368828" cy="310246"/>
            </a:xfrm>
            <a:custGeom>
              <a:avLst/>
              <a:gdLst/>
              <a:ahLst/>
              <a:cxnLst/>
              <a:rect l="l" t="t" r="r" b="b"/>
              <a:pathLst>
                <a:path w="11169" h="9395" extrusionOk="0">
                  <a:moveTo>
                    <a:pt x="620" y="1"/>
                  </a:moveTo>
                  <a:cubicBezTo>
                    <a:pt x="286" y="1"/>
                    <a:pt x="1" y="275"/>
                    <a:pt x="1" y="608"/>
                  </a:cubicBezTo>
                  <a:lnTo>
                    <a:pt x="1" y="8787"/>
                  </a:lnTo>
                  <a:cubicBezTo>
                    <a:pt x="1" y="9121"/>
                    <a:pt x="286" y="9395"/>
                    <a:pt x="620" y="9395"/>
                  </a:cubicBezTo>
                  <a:lnTo>
                    <a:pt x="10550" y="9395"/>
                  </a:lnTo>
                  <a:cubicBezTo>
                    <a:pt x="10895" y="9395"/>
                    <a:pt x="11169" y="9121"/>
                    <a:pt x="11169" y="8787"/>
                  </a:cubicBezTo>
                  <a:lnTo>
                    <a:pt x="11169" y="608"/>
                  </a:lnTo>
                  <a:cubicBezTo>
                    <a:pt x="11169" y="275"/>
                    <a:pt x="10895" y="1"/>
                    <a:pt x="105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6"/>
            <p:cNvSpPr/>
            <p:nvPr/>
          </p:nvSpPr>
          <p:spPr>
            <a:xfrm>
              <a:off x="4377746" y="2019271"/>
              <a:ext cx="368828" cy="310246"/>
            </a:xfrm>
            <a:custGeom>
              <a:avLst/>
              <a:gdLst/>
              <a:ahLst/>
              <a:cxnLst/>
              <a:rect l="l" t="t" r="r" b="b"/>
              <a:pathLst>
                <a:path w="11169" h="9395" extrusionOk="0">
                  <a:moveTo>
                    <a:pt x="5263" y="1"/>
                  </a:moveTo>
                  <a:lnTo>
                    <a:pt x="1" y="3906"/>
                  </a:lnTo>
                  <a:lnTo>
                    <a:pt x="1" y="8442"/>
                  </a:lnTo>
                  <a:cubicBezTo>
                    <a:pt x="1" y="8966"/>
                    <a:pt x="429" y="9395"/>
                    <a:pt x="965" y="9395"/>
                  </a:cubicBezTo>
                  <a:lnTo>
                    <a:pt x="10216" y="9395"/>
                  </a:lnTo>
                  <a:cubicBezTo>
                    <a:pt x="10740" y="9395"/>
                    <a:pt x="11169" y="8966"/>
                    <a:pt x="11169" y="8442"/>
                  </a:cubicBezTo>
                  <a:lnTo>
                    <a:pt x="11169" y="953"/>
                  </a:lnTo>
                  <a:cubicBezTo>
                    <a:pt x="11169" y="417"/>
                    <a:pt x="10740" y="1"/>
                    <a:pt x="1021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6"/>
            <p:cNvSpPr/>
            <p:nvPr/>
          </p:nvSpPr>
          <p:spPr>
            <a:xfrm>
              <a:off x="4500425" y="2088916"/>
              <a:ext cx="112475" cy="170825"/>
            </a:xfrm>
            <a:custGeom>
              <a:avLst/>
              <a:gdLst/>
              <a:ahLst/>
              <a:cxnLst/>
              <a:rect l="l" t="t" r="r" b="b"/>
              <a:pathLst>
                <a:path w="3406" h="5173" extrusionOk="0">
                  <a:moveTo>
                    <a:pt x="1864" y="1"/>
                  </a:moveTo>
                  <a:cubicBezTo>
                    <a:pt x="1577" y="1"/>
                    <a:pt x="1283" y="82"/>
                    <a:pt x="1012" y="261"/>
                  </a:cubicBezTo>
                  <a:cubicBezTo>
                    <a:pt x="0" y="940"/>
                    <a:pt x="155" y="2487"/>
                    <a:pt x="1286" y="2952"/>
                  </a:cubicBezTo>
                  <a:lnTo>
                    <a:pt x="1286" y="4583"/>
                  </a:lnTo>
                  <a:cubicBezTo>
                    <a:pt x="1286" y="4976"/>
                    <a:pt x="1578" y="5172"/>
                    <a:pt x="1870" y="5172"/>
                  </a:cubicBezTo>
                  <a:cubicBezTo>
                    <a:pt x="2161" y="5172"/>
                    <a:pt x="2453" y="4976"/>
                    <a:pt x="2453" y="4583"/>
                  </a:cubicBezTo>
                  <a:lnTo>
                    <a:pt x="2453" y="2952"/>
                  </a:lnTo>
                  <a:cubicBezTo>
                    <a:pt x="3025" y="2714"/>
                    <a:pt x="3406" y="2154"/>
                    <a:pt x="3406" y="1535"/>
                  </a:cubicBezTo>
                  <a:cubicBezTo>
                    <a:pt x="3406" y="632"/>
                    <a:pt x="2664" y="1"/>
                    <a:pt x="18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8" name="Google Shape;1338;p26"/>
          <p:cNvGrpSpPr/>
          <p:nvPr/>
        </p:nvGrpSpPr>
        <p:grpSpPr>
          <a:xfrm>
            <a:off x="258265" y="3071200"/>
            <a:ext cx="2000457" cy="756900"/>
            <a:chOff x="572030" y="3071200"/>
            <a:chExt cx="2000457" cy="756900"/>
          </a:xfrm>
        </p:grpSpPr>
        <p:sp>
          <p:nvSpPr>
            <p:cNvPr id="1339" name="Google Shape;1339;p26"/>
            <p:cNvSpPr/>
            <p:nvPr/>
          </p:nvSpPr>
          <p:spPr>
            <a:xfrm>
              <a:off x="819288" y="3071200"/>
              <a:ext cx="1753200" cy="756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0" name="Google Shape;1340;p26"/>
            <p:cNvGrpSpPr/>
            <p:nvPr/>
          </p:nvGrpSpPr>
          <p:grpSpPr>
            <a:xfrm>
              <a:off x="572030" y="3199063"/>
              <a:ext cx="510569" cy="502769"/>
              <a:chOff x="572030" y="3199063"/>
              <a:chExt cx="510569" cy="502769"/>
            </a:xfrm>
          </p:grpSpPr>
          <p:sp>
            <p:nvSpPr>
              <p:cNvPr id="1341" name="Google Shape;1341;p26"/>
              <p:cNvSpPr/>
              <p:nvPr/>
            </p:nvSpPr>
            <p:spPr>
              <a:xfrm>
                <a:off x="572030" y="3199063"/>
                <a:ext cx="503171" cy="502769"/>
              </a:xfrm>
              <a:custGeom>
                <a:avLst/>
                <a:gdLst/>
                <a:ahLst/>
                <a:cxnLst/>
                <a:rect l="l" t="t" r="r" b="b"/>
                <a:pathLst>
                  <a:path w="13812" h="13800" extrusionOk="0">
                    <a:moveTo>
                      <a:pt x="6906" y="1"/>
                    </a:moveTo>
                    <a:cubicBezTo>
                      <a:pt x="3096" y="1"/>
                      <a:pt x="1" y="3096"/>
                      <a:pt x="1" y="6906"/>
                    </a:cubicBezTo>
                    <a:cubicBezTo>
                      <a:pt x="1" y="10716"/>
                      <a:pt x="3096" y="13800"/>
                      <a:pt x="6906" y="13800"/>
                    </a:cubicBezTo>
                    <a:cubicBezTo>
                      <a:pt x="10716" y="13800"/>
                      <a:pt x="13812" y="10716"/>
                      <a:pt x="13812" y="6906"/>
                    </a:cubicBezTo>
                    <a:cubicBezTo>
                      <a:pt x="13812" y="3096"/>
                      <a:pt x="10716" y="1"/>
                      <a:pt x="6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6"/>
              <p:cNvSpPr/>
              <p:nvPr/>
            </p:nvSpPr>
            <p:spPr>
              <a:xfrm>
                <a:off x="667881" y="3304459"/>
                <a:ext cx="414719" cy="383926"/>
              </a:xfrm>
              <a:custGeom>
                <a:avLst/>
                <a:gdLst/>
                <a:ahLst/>
                <a:cxnLst/>
                <a:rect l="l" t="t" r="r" b="b"/>
                <a:pathLst>
                  <a:path w="11384" h="10538" extrusionOk="0">
                    <a:moveTo>
                      <a:pt x="180" y="1"/>
                    </a:moveTo>
                    <a:cubicBezTo>
                      <a:pt x="84" y="1"/>
                      <a:pt x="1" y="84"/>
                      <a:pt x="1" y="179"/>
                    </a:cubicBezTo>
                    <a:lnTo>
                      <a:pt x="1" y="7847"/>
                    </a:lnTo>
                    <a:cubicBezTo>
                      <a:pt x="1" y="7942"/>
                      <a:pt x="84" y="8014"/>
                      <a:pt x="180" y="8014"/>
                    </a:cubicBezTo>
                    <a:lnTo>
                      <a:pt x="4918" y="8014"/>
                    </a:lnTo>
                    <a:lnTo>
                      <a:pt x="4382" y="9895"/>
                    </a:lnTo>
                    <a:lnTo>
                      <a:pt x="4061" y="9895"/>
                    </a:lnTo>
                    <a:cubicBezTo>
                      <a:pt x="3620" y="9895"/>
                      <a:pt x="3620" y="10538"/>
                      <a:pt x="4061" y="10538"/>
                    </a:cubicBezTo>
                    <a:lnTo>
                      <a:pt x="7335" y="10538"/>
                    </a:lnTo>
                    <a:cubicBezTo>
                      <a:pt x="7764" y="10538"/>
                      <a:pt x="7764" y="9895"/>
                      <a:pt x="7335" y="9895"/>
                    </a:cubicBezTo>
                    <a:lnTo>
                      <a:pt x="7002" y="9895"/>
                    </a:lnTo>
                    <a:lnTo>
                      <a:pt x="6466" y="8014"/>
                    </a:lnTo>
                    <a:lnTo>
                      <a:pt x="11205" y="8014"/>
                    </a:lnTo>
                    <a:cubicBezTo>
                      <a:pt x="11312" y="8014"/>
                      <a:pt x="11383" y="7942"/>
                      <a:pt x="11383" y="7847"/>
                    </a:cubicBezTo>
                    <a:lnTo>
                      <a:pt x="11383" y="179"/>
                    </a:lnTo>
                    <a:cubicBezTo>
                      <a:pt x="11383" y="84"/>
                      <a:pt x="11312" y="1"/>
                      <a:pt x="112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6"/>
              <p:cNvSpPr/>
              <p:nvPr/>
            </p:nvSpPr>
            <p:spPr>
              <a:xfrm>
                <a:off x="688282" y="3325735"/>
                <a:ext cx="373918" cy="249453"/>
              </a:xfrm>
              <a:custGeom>
                <a:avLst/>
                <a:gdLst/>
                <a:ahLst/>
                <a:cxnLst/>
                <a:rect l="l" t="t" r="r" b="b"/>
                <a:pathLst>
                  <a:path w="10264" h="6847" extrusionOk="0">
                    <a:moveTo>
                      <a:pt x="120" y="0"/>
                    </a:moveTo>
                    <a:cubicBezTo>
                      <a:pt x="60" y="0"/>
                      <a:pt x="1" y="48"/>
                      <a:pt x="1" y="107"/>
                    </a:cubicBezTo>
                    <a:lnTo>
                      <a:pt x="1" y="6739"/>
                    </a:lnTo>
                    <a:cubicBezTo>
                      <a:pt x="1" y="6799"/>
                      <a:pt x="60" y="6846"/>
                      <a:pt x="120" y="6846"/>
                    </a:cubicBezTo>
                    <a:lnTo>
                      <a:pt x="10145" y="6846"/>
                    </a:lnTo>
                    <a:cubicBezTo>
                      <a:pt x="10216" y="6846"/>
                      <a:pt x="10264" y="6799"/>
                      <a:pt x="10264" y="6739"/>
                    </a:cubicBezTo>
                    <a:lnTo>
                      <a:pt x="10264" y="107"/>
                    </a:lnTo>
                    <a:cubicBezTo>
                      <a:pt x="10264" y="48"/>
                      <a:pt x="10216" y="0"/>
                      <a:pt x="1014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6"/>
              <p:cNvSpPr/>
              <p:nvPr/>
            </p:nvSpPr>
            <p:spPr>
              <a:xfrm>
                <a:off x="740779" y="3388615"/>
                <a:ext cx="269363" cy="161396"/>
              </a:xfrm>
              <a:custGeom>
                <a:avLst/>
                <a:gdLst/>
                <a:ahLst/>
                <a:cxnLst/>
                <a:rect l="l" t="t" r="r" b="b"/>
                <a:pathLst>
                  <a:path w="7394" h="4430" extrusionOk="0">
                    <a:moveTo>
                      <a:pt x="143" y="1"/>
                    </a:moveTo>
                    <a:cubicBezTo>
                      <a:pt x="60" y="1"/>
                      <a:pt x="0" y="72"/>
                      <a:pt x="0" y="143"/>
                    </a:cubicBezTo>
                    <a:lnTo>
                      <a:pt x="0" y="4287"/>
                    </a:lnTo>
                    <a:cubicBezTo>
                      <a:pt x="0" y="4370"/>
                      <a:pt x="60" y="4430"/>
                      <a:pt x="143" y="4430"/>
                    </a:cubicBezTo>
                    <a:lnTo>
                      <a:pt x="7251" y="4430"/>
                    </a:lnTo>
                    <a:cubicBezTo>
                      <a:pt x="7323" y="4430"/>
                      <a:pt x="7394" y="4370"/>
                      <a:pt x="7394" y="4287"/>
                    </a:cubicBezTo>
                    <a:lnTo>
                      <a:pt x="7394" y="143"/>
                    </a:lnTo>
                    <a:cubicBezTo>
                      <a:pt x="7394" y="72"/>
                      <a:pt x="7323" y="1"/>
                      <a:pt x="7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6"/>
              <p:cNvSpPr/>
              <p:nvPr/>
            </p:nvSpPr>
            <p:spPr>
              <a:xfrm>
                <a:off x="780234" y="3410729"/>
                <a:ext cx="217341" cy="21750"/>
              </a:xfrm>
              <a:custGeom>
                <a:avLst/>
                <a:gdLst/>
                <a:ahLst/>
                <a:cxnLst/>
                <a:rect l="l" t="t" r="r" b="b"/>
                <a:pathLst>
                  <a:path w="5966" h="597" extrusionOk="0">
                    <a:moveTo>
                      <a:pt x="1" y="1"/>
                    </a:moveTo>
                    <a:lnTo>
                      <a:pt x="1" y="596"/>
                    </a:lnTo>
                    <a:lnTo>
                      <a:pt x="5668" y="596"/>
                    </a:lnTo>
                    <a:cubicBezTo>
                      <a:pt x="5823" y="596"/>
                      <a:pt x="5966" y="453"/>
                      <a:pt x="5966" y="298"/>
                    </a:cubicBezTo>
                    <a:cubicBezTo>
                      <a:pt x="5966" y="132"/>
                      <a:pt x="5823" y="1"/>
                      <a:pt x="56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6"/>
              <p:cNvSpPr/>
              <p:nvPr/>
            </p:nvSpPr>
            <p:spPr>
              <a:xfrm>
                <a:off x="829510" y="3401184"/>
                <a:ext cx="38215" cy="38655"/>
              </a:xfrm>
              <a:custGeom>
                <a:avLst/>
                <a:gdLst/>
                <a:ahLst/>
                <a:cxnLst/>
                <a:rect l="l" t="t" r="r" b="b"/>
                <a:pathLst>
                  <a:path w="1049" h="1061" extrusionOk="0">
                    <a:moveTo>
                      <a:pt x="524" y="1"/>
                    </a:moveTo>
                    <a:cubicBezTo>
                      <a:pt x="239" y="1"/>
                      <a:pt x="0" y="239"/>
                      <a:pt x="0" y="537"/>
                    </a:cubicBezTo>
                    <a:cubicBezTo>
                      <a:pt x="0" y="822"/>
                      <a:pt x="239" y="1061"/>
                      <a:pt x="524" y="1061"/>
                    </a:cubicBezTo>
                    <a:cubicBezTo>
                      <a:pt x="822" y="1061"/>
                      <a:pt x="1048" y="822"/>
                      <a:pt x="1048" y="537"/>
                    </a:cubicBezTo>
                    <a:cubicBezTo>
                      <a:pt x="1048" y="239"/>
                      <a:pt x="822" y="1"/>
                      <a:pt x="5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6"/>
              <p:cNvSpPr/>
              <p:nvPr/>
            </p:nvSpPr>
            <p:spPr>
              <a:xfrm>
                <a:off x="780234" y="3459328"/>
                <a:ext cx="217341" cy="21714"/>
              </a:xfrm>
              <a:custGeom>
                <a:avLst/>
                <a:gdLst/>
                <a:ahLst/>
                <a:cxnLst/>
                <a:rect l="l" t="t" r="r" b="b"/>
                <a:pathLst>
                  <a:path w="5966" h="596" extrusionOk="0">
                    <a:moveTo>
                      <a:pt x="1" y="0"/>
                    </a:moveTo>
                    <a:lnTo>
                      <a:pt x="1" y="596"/>
                    </a:lnTo>
                    <a:lnTo>
                      <a:pt x="5668" y="596"/>
                    </a:lnTo>
                    <a:cubicBezTo>
                      <a:pt x="5823" y="596"/>
                      <a:pt x="5966" y="465"/>
                      <a:pt x="5966" y="298"/>
                    </a:cubicBezTo>
                    <a:cubicBezTo>
                      <a:pt x="5966" y="131"/>
                      <a:pt x="5823" y="0"/>
                      <a:pt x="566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6"/>
              <p:cNvSpPr/>
              <p:nvPr/>
            </p:nvSpPr>
            <p:spPr>
              <a:xfrm>
                <a:off x="829510" y="3450220"/>
                <a:ext cx="38215" cy="38618"/>
              </a:xfrm>
              <a:custGeom>
                <a:avLst/>
                <a:gdLst/>
                <a:ahLst/>
                <a:cxnLst/>
                <a:rect l="l" t="t" r="r" b="b"/>
                <a:pathLst>
                  <a:path w="1049" h="1060" extrusionOk="0">
                    <a:moveTo>
                      <a:pt x="524" y="0"/>
                    </a:moveTo>
                    <a:cubicBezTo>
                      <a:pt x="239" y="0"/>
                      <a:pt x="0" y="238"/>
                      <a:pt x="0" y="524"/>
                    </a:cubicBezTo>
                    <a:cubicBezTo>
                      <a:pt x="0" y="822"/>
                      <a:pt x="239" y="1060"/>
                      <a:pt x="524" y="1060"/>
                    </a:cubicBezTo>
                    <a:cubicBezTo>
                      <a:pt x="822" y="1060"/>
                      <a:pt x="1048" y="822"/>
                      <a:pt x="1048" y="524"/>
                    </a:cubicBezTo>
                    <a:cubicBezTo>
                      <a:pt x="1048" y="238"/>
                      <a:pt x="822" y="0"/>
                      <a:pt x="52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6"/>
              <p:cNvSpPr/>
              <p:nvPr/>
            </p:nvSpPr>
            <p:spPr>
              <a:xfrm>
                <a:off x="780234" y="3508328"/>
                <a:ext cx="217341" cy="21714"/>
              </a:xfrm>
              <a:custGeom>
                <a:avLst/>
                <a:gdLst/>
                <a:ahLst/>
                <a:cxnLst/>
                <a:rect l="l" t="t" r="r" b="b"/>
                <a:pathLst>
                  <a:path w="5966" h="596" extrusionOk="0">
                    <a:moveTo>
                      <a:pt x="1" y="1"/>
                    </a:moveTo>
                    <a:lnTo>
                      <a:pt x="1" y="596"/>
                    </a:lnTo>
                    <a:lnTo>
                      <a:pt x="5668" y="596"/>
                    </a:lnTo>
                    <a:cubicBezTo>
                      <a:pt x="5823" y="596"/>
                      <a:pt x="5966" y="465"/>
                      <a:pt x="5966" y="298"/>
                    </a:cubicBezTo>
                    <a:cubicBezTo>
                      <a:pt x="5966" y="132"/>
                      <a:pt x="5823" y="1"/>
                      <a:pt x="56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6"/>
              <p:cNvSpPr/>
              <p:nvPr/>
            </p:nvSpPr>
            <p:spPr>
              <a:xfrm>
                <a:off x="829510" y="3498783"/>
                <a:ext cx="38215" cy="38655"/>
              </a:xfrm>
              <a:custGeom>
                <a:avLst/>
                <a:gdLst/>
                <a:ahLst/>
                <a:cxnLst/>
                <a:rect l="l" t="t" r="r" b="b"/>
                <a:pathLst>
                  <a:path w="1049" h="1061" extrusionOk="0">
                    <a:moveTo>
                      <a:pt x="524" y="1"/>
                    </a:moveTo>
                    <a:cubicBezTo>
                      <a:pt x="239" y="1"/>
                      <a:pt x="0" y="239"/>
                      <a:pt x="0" y="537"/>
                    </a:cubicBezTo>
                    <a:cubicBezTo>
                      <a:pt x="0" y="822"/>
                      <a:pt x="239" y="1060"/>
                      <a:pt x="524" y="1060"/>
                    </a:cubicBezTo>
                    <a:cubicBezTo>
                      <a:pt x="822" y="1060"/>
                      <a:pt x="1048" y="822"/>
                      <a:pt x="1048" y="537"/>
                    </a:cubicBezTo>
                    <a:cubicBezTo>
                      <a:pt x="1048" y="239"/>
                      <a:pt x="822" y="1"/>
                      <a:pt x="5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6"/>
              <p:cNvSpPr/>
              <p:nvPr/>
            </p:nvSpPr>
            <p:spPr>
              <a:xfrm>
                <a:off x="974120" y="3382968"/>
                <a:ext cx="52095" cy="32571"/>
              </a:xfrm>
              <a:custGeom>
                <a:avLst/>
                <a:gdLst/>
                <a:ahLst/>
                <a:cxnLst/>
                <a:rect l="l" t="t" r="r" b="b"/>
                <a:pathLst>
                  <a:path w="1430" h="894" fill="none" extrusionOk="0">
                    <a:moveTo>
                      <a:pt x="1" y="346"/>
                    </a:moveTo>
                    <a:lnTo>
                      <a:pt x="548" y="894"/>
                    </a:lnTo>
                    <a:lnTo>
                      <a:pt x="1429" y="1"/>
                    </a:lnTo>
                  </a:path>
                </a:pathLst>
              </a:custGeom>
              <a:noFill/>
              <a:ln w="38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6"/>
              <p:cNvSpPr/>
              <p:nvPr/>
            </p:nvSpPr>
            <p:spPr>
              <a:xfrm>
                <a:off x="974120" y="3432442"/>
                <a:ext cx="53406" cy="33846"/>
              </a:xfrm>
              <a:custGeom>
                <a:avLst/>
                <a:gdLst/>
                <a:ahLst/>
                <a:cxnLst/>
                <a:rect l="l" t="t" r="r" b="b"/>
                <a:pathLst>
                  <a:path w="1466" h="929" fill="none" extrusionOk="0">
                    <a:moveTo>
                      <a:pt x="1" y="393"/>
                    </a:moveTo>
                    <a:lnTo>
                      <a:pt x="548" y="929"/>
                    </a:lnTo>
                    <a:lnTo>
                      <a:pt x="1465" y="0"/>
                    </a:lnTo>
                  </a:path>
                </a:pathLst>
              </a:custGeom>
              <a:noFill/>
              <a:ln w="38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6"/>
              <p:cNvSpPr/>
              <p:nvPr/>
            </p:nvSpPr>
            <p:spPr>
              <a:xfrm>
                <a:off x="974120" y="3484029"/>
                <a:ext cx="52969" cy="33008"/>
              </a:xfrm>
              <a:custGeom>
                <a:avLst/>
                <a:gdLst/>
                <a:ahLst/>
                <a:cxnLst/>
                <a:rect l="l" t="t" r="r" b="b"/>
                <a:pathLst>
                  <a:path w="1454" h="906" fill="none" extrusionOk="0">
                    <a:moveTo>
                      <a:pt x="1" y="370"/>
                    </a:moveTo>
                    <a:lnTo>
                      <a:pt x="548" y="906"/>
                    </a:lnTo>
                    <a:lnTo>
                      <a:pt x="1453" y="1"/>
                    </a:lnTo>
                  </a:path>
                </a:pathLst>
              </a:custGeom>
              <a:noFill/>
              <a:ln w="38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6"/>
              <p:cNvSpPr/>
              <p:nvPr/>
            </p:nvSpPr>
            <p:spPr>
              <a:xfrm>
                <a:off x="867253" y="3351747"/>
                <a:ext cx="168744" cy="25612"/>
              </a:xfrm>
              <a:custGeom>
                <a:avLst/>
                <a:gdLst/>
                <a:ahLst/>
                <a:cxnLst/>
                <a:rect l="l" t="t" r="r" b="b"/>
                <a:pathLst>
                  <a:path w="4632" h="703" extrusionOk="0">
                    <a:moveTo>
                      <a:pt x="357" y="1"/>
                    </a:moveTo>
                    <a:cubicBezTo>
                      <a:pt x="155" y="1"/>
                      <a:pt x="0" y="155"/>
                      <a:pt x="0" y="346"/>
                    </a:cubicBezTo>
                    <a:cubicBezTo>
                      <a:pt x="0" y="536"/>
                      <a:pt x="155" y="703"/>
                      <a:pt x="357" y="703"/>
                    </a:cubicBezTo>
                    <a:lnTo>
                      <a:pt x="4275" y="703"/>
                    </a:lnTo>
                    <a:cubicBezTo>
                      <a:pt x="4465" y="703"/>
                      <a:pt x="4632" y="536"/>
                      <a:pt x="4632" y="346"/>
                    </a:cubicBezTo>
                    <a:cubicBezTo>
                      <a:pt x="4632" y="155"/>
                      <a:pt x="4465" y="1"/>
                      <a:pt x="427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6"/>
              <p:cNvSpPr/>
              <p:nvPr/>
            </p:nvSpPr>
            <p:spPr>
              <a:xfrm>
                <a:off x="631289" y="3224747"/>
                <a:ext cx="256795" cy="186389"/>
              </a:xfrm>
              <a:custGeom>
                <a:avLst/>
                <a:gdLst/>
                <a:ahLst/>
                <a:cxnLst/>
                <a:rect l="l" t="t" r="r" b="b"/>
                <a:pathLst>
                  <a:path w="7049" h="5116" extrusionOk="0">
                    <a:moveTo>
                      <a:pt x="4501" y="1796"/>
                    </a:moveTo>
                    <a:cubicBezTo>
                      <a:pt x="5210" y="2701"/>
                      <a:pt x="4442" y="3818"/>
                      <a:pt x="3521" y="3818"/>
                    </a:cubicBezTo>
                    <a:cubicBezTo>
                      <a:pt x="3267" y="3818"/>
                      <a:pt x="3001" y="3733"/>
                      <a:pt x="2751" y="3534"/>
                    </a:cubicBezTo>
                    <a:lnTo>
                      <a:pt x="4501" y="1796"/>
                    </a:lnTo>
                    <a:close/>
                    <a:moveTo>
                      <a:pt x="3525" y="677"/>
                    </a:moveTo>
                    <a:cubicBezTo>
                      <a:pt x="3989" y="677"/>
                      <a:pt x="4441" y="796"/>
                      <a:pt x="4846" y="1022"/>
                    </a:cubicBezTo>
                    <a:lnTo>
                      <a:pt x="4501" y="1367"/>
                    </a:lnTo>
                    <a:cubicBezTo>
                      <a:pt x="4214" y="1135"/>
                      <a:pt x="3868" y="1021"/>
                      <a:pt x="3524" y="1021"/>
                    </a:cubicBezTo>
                    <a:cubicBezTo>
                      <a:pt x="3126" y="1021"/>
                      <a:pt x="2729" y="1174"/>
                      <a:pt x="2429" y="1474"/>
                    </a:cubicBezTo>
                    <a:cubicBezTo>
                      <a:pt x="1870" y="2034"/>
                      <a:pt x="1834" y="2927"/>
                      <a:pt x="2334" y="3534"/>
                    </a:cubicBezTo>
                    <a:lnTo>
                      <a:pt x="1929" y="3939"/>
                    </a:lnTo>
                    <a:cubicBezTo>
                      <a:pt x="1334" y="3570"/>
                      <a:pt x="810" y="3094"/>
                      <a:pt x="369" y="2558"/>
                    </a:cubicBezTo>
                    <a:cubicBezTo>
                      <a:pt x="679" y="2177"/>
                      <a:pt x="1989" y="677"/>
                      <a:pt x="3525" y="677"/>
                    </a:cubicBezTo>
                    <a:close/>
                    <a:moveTo>
                      <a:pt x="5120" y="1177"/>
                    </a:moveTo>
                    <a:cubicBezTo>
                      <a:pt x="5703" y="1546"/>
                      <a:pt x="6227" y="2022"/>
                      <a:pt x="6668" y="2558"/>
                    </a:cubicBezTo>
                    <a:cubicBezTo>
                      <a:pt x="6358" y="2939"/>
                      <a:pt x="5049" y="4439"/>
                      <a:pt x="3525" y="4439"/>
                    </a:cubicBezTo>
                    <a:lnTo>
                      <a:pt x="3525" y="4451"/>
                    </a:lnTo>
                    <a:cubicBezTo>
                      <a:pt x="3060" y="4439"/>
                      <a:pt x="2608" y="4320"/>
                      <a:pt x="2191" y="4094"/>
                    </a:cubicBezTo>
                    <a:lnTo>
                      <a:pt x="2548" y="3748"/>
                    </a:lnTo>
                    <a:cubicBezTo>
                      <a:pt x="2833" y="3983"/>
                      <a:pt x="3181" y="4100"/>
                      <a:pt x="3528" y="4100"/>
                    </a:cubicBezTo>
                    <a:cubicBezTo>
                      <a:pt x="3920" y="4100"/>
                      <a:pt x="4311" y="3950"/>
                      <a:pt x="4608" y="3653"/>
                    </a:cubicBezTo>
                    <a:cubicBezTo>
                      <a:pt x="5168" y="3094"/>
                      <a:pt x="5203" y="2201"/>
                      <a:pt x="4703" y="1582"/>
                    </a:cubicBezTo>
                    <a:lnTo>
                      <a:pt x="5120" y="1177"/>
                    </a:lnTo>
                    <a:close/>
                    <a:moveTo>
                      <a:pt x="5923" y="0"/>
                    </a:moveTo>
                    <a:cubicBezTo>
                      <a:pt x="5885" y="0"/>
                      <a:pt x="5845" y="17"/>
                      <a:pt x="5811" y="58"/>
                    </a:cubicBezTo>
                    <a:lnTo>
                      <a:pt x="5072" y="796"/>
                    </a:lnTo>
                    <a:cubicBezTo>
                      <a:pt x="4596" y="534"/>
                      <a:pt x="4060" y="391"/>
                      <a:pt x="3525" y="379"/>
                    </a:cubicBezTo>
                    <a:cubicBezTo>
                      <a:pt x="1620" y="379"/>
                      <a:pt x="119" y="2379"/>
                      <a:pt x="60" y="2475"/>
                    </a:cubicBezTo>
                    <a:lnTo>
                      <a:pt x="0" y="2558"/>
                    </a:lnTo>
                    <a:lnTo>
                      <a:pt x="60" y="2641"/>
                    </a:lnTo>
                    <a:cubicBezTo>
                      <a:pt x="512" y="3237"/>
                      <a:pt x="1072" y="3748"/>
                      <a:pt x="1715" y="4165"/>
                    </a:cubicBezTo>
                    <a:lnTo>
                      <a:pt x="1024" y="4844"/>
                    </a:lnTo>
                    <a:cubicBezTo>
                      <a:pt x="898" y="4952"/>
                      <a:pt x="1004" y="5115"/>
                      <a:pt x="1125" y="5115"/>
                    </a:cubicBezTo>
                    <a:cubicBezTo>
                      <a:pt x="1164" y="5115"/>
                      <a:pt x="1204" y="5099"/>
                      <a:pt x="1239" y="5058"/>
                    </a:cubicBezTo>
                    <a:lnTo>
                      <a:pt x="1977" y="4308"/>
                    </a:lnTo>
                    <a:cubicBezTo>
                      <a:pt x="2453" y="4582"/>
                      <a:pt x="2977" y="4725"/>
                      <a:pt x="3525" y="4737"/>
                    </a:cubicBezTo>
                    <a:cubicBezTo>
                      <a:pt x="5418" y="4737"/>
                      <a:pt x="6918" y="2725"/>
                      <a:pt x="6989" y="2641"/>
                    </a:cubicBezTo>
                    <a:lnTo>
                      <a:pt x="7049" y="2558"/>
                    </a:lnTo>
                    <a:lnTo>
                      <a:pt x="6977" y="2475"/>
                    </a:lnTo>
                    <a:cubicBezTo>
                      <a:pt x="6525" y="1867"/>
                      <a:pt x="5965" y="1355"/>
                      <a:pt x="5334" y="951"/>
                    </a:cubicBezTo>
                    <a:lnTo>
                      <a:pt x="6025" y="260"/>
                    </a:lnTo>
                    <a:cubicBezTo>
                      <a:pt x="6142" y="161"/>
                      <a:pt x="6041" y="0"/>
                      <a:pt x="592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56" name="Google Shape;1356;p26"/>
          <p:cNvGrpSpPr/>
          <p:nvPr/>
        </p:nvGrpSpPr>
        <p:grpSpPr>
          <a:xfrm>
            <a:off x="250906" y="3957113"/>
            <a:ext cx="2007816" cy="756900"/>
            <a:chOff x="564671" y="3957113"/>
            <a:chExt cx="2007816" cy="756900"/>
          </a:xfrm>
        </p:grpSpPr>
        <p:sp>
          <p:nvSpPr>
            <p:cNvPr id="1357" name="Google Shape;1357;p26"/>
            <p:cNvSpPr/>
            <p:nvPr/>
          </p:nvSpPr>
          <p:spPr>
            <a:xfrm>
              <a:off x="819288" y="3957113"/>
              <a:ext cx="1753200" cy="756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58" name="Google Shape;1358;p26"/>
            <p:cNvGrpSpPr/>
            <p:nvPr/>
          </p:nvGrpSpPr>
          <p:grpSpPr>
            <a:xfrm>
              <a:off x="564671" y="4064974"/>
              <a:ext cx="518368" cy="541167"/>
              <a:chOff x="1157671" y="4260599"/>
              <a:chExt cx="518368" cy="541167"/>
            </a:xfrm>
          </p:grpSpPr>
          <p:sp>
            <p:nvSpPr>
              <p:cNvPr id="1359" name="Google Shape;1359;p26"/>
              <p:cNvSpPr/>
              <p:nvPr/>
            </p:nvSpPr>
            <p:spPr>
              <a:xfrm>
                <a:off x="1165030" y="4298997"/>
                <a:ext cx="503171" cy="502768"/>
              </a:xfrm>
              <a:custGeom>
                <a:avLst/>
                <a:gdLst/>
                <a:ahLst/>
                <a:cxnLst/>
                <a:rect l="l" t="t" r="r" b="b"/>
                <a:pathLst>
                  <a:path w="13812" h="13800" extrusionOk="0">
                    <a:moveTo>
                      <a:pt x="6906" y="0"/>
                    </a:moveTo>
                    <a:cubicBezTo>
                      <a:pt x="3096" y="0"/>
                      <a:pt x="1" y="3084"/>
                      <a:pt x="1" y="6894"/>
                    </a:cubicBezTo>
                    <a:cubicBezTo>
                      <a:pt x="1" y="10704"/>
                      <a:pt x="3096" y="13800"/>
                      <a:pt x="6906" y="13800"/>
                    </a:cubicBezTo>
                    <a:cubicBezTo>
                      <a:pt x="10716" y="13800"/>
                      <a:pt x="13812" y="10704"/>
                      <a:pt x="13812" y="6894"/>
                    </a:cubicBezTo>
                    <a:cubicBezTo>
                      <a:pt x="13812" y="3084"/>
                      <a:pt x="10716" y="0"/>
                      <a:pt x="69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6"/>
              <p:cNvSpPr/>
              <p:nvPr/>
            </p:nvSpPr>
            <p:spPr>
              <a:xfrm>
                <a:off x="1330282" y="4443447"/>
                <a:ext cx="345757" cy="212584"/>
              </a:xfrm>
              <a:custGeom>
                <a:avLst/>
                <a:gdLst/>
                <a:ahLst/>
                <a:cxnLst/>
                <a:rect l="l" t="t" r="r" b="b"/>
                <a:pathLst>
                  <a:path w="9491" h="5835" extrusionOk="0">
                    <a:moveTo>
                      <a:pt x="370" y="0"/>
                    </a:moveTo>
                    <a:cubicBezTo>
                      <a:pt x="168" y="0"/>
                      <a:pt x="1" y="167"/>
                      <a:pt x="1" y="369"/>
                    </a:cubicBezTo>
                    <a:lnTo>
                      <a:pt x="1" y="5465"/>
                    </a:lnTo>
                    <a:cubicBezTo>
                      <a:pt x="1" y="5667"/>
                      <a:pt x="168" y="5834"/>
                      <a:pt x="370" y="5834"/>
                    </a:cubicBezTo>
                    <a:lnTo>
                      <a:pt x="9109" y="5834"/>
                    </a:lnTo>
                    <a:cubicBezTo>
                      <a:pt x="9324" y="5834"/>
                      <a:pt x="9490" y="5667"/>
                      <a:pt x="9490" y="5465"/>
                    </a:cubicBezTo>
                    <a:lnTo>
                      <a:pt x="9490" y="369"/>
                    </a:lnTo>
                    <a:cubicBezTo>
                      <a:pt x="9490" y="167"/>
                      <a:pt x="9324" y="0"/>
                      <a:pt x="910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6"/>
              <p:cNvSpPr/>
              <p:nvPr/>
            </p:nvSpPr>
            <p:spPr>
              <a:xfrm>
                <a:off x="1330282" y="4569645"/>
                <a:ext cx="345757" cy="53410"/>
              </a:xfrm>
              <a:custGeom>
                <a:avLst/>
                <a:gdLst/>
                <a:ahLst/>
                <a:cxnLst/>
                <a:rect l="l" t="t" r="r" b="b"/>
                <a:pathLst>
                  <a:path w="9491" h="1466" extrusionOk="0">
                    <a:moveTo>
                      <a:pt x="1" y="1"/>
                    </a:moveTo>
                    <a:lnTo>
                      <a:pt x="1" y="1465"/>
                    </a:lnTo>
                    <a:lnTo>
                      <a:pt x="9490" y="1465"/>
                    </a:lnTo>
                    <a:lnTo>
                      <a:pt x="949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6"/>
              <p:cNvSpPr/>
              <p:nvPr/>
            </p:nvSpPr>
            <p:spPr>
              <a:xfrm>
                <a:off x="1344162" y="4524543"/>
                <a:ext cx="221276" cy="18690"/>
              </a:xfrm>
              <a:custGeom>
                <a:avLst/>
                <a:gdLst/>
                <a:ahLst/>
                <a:cxnLst/>
                <a:rect l="l" t="t" r="r" b="b"/>
                <a:pathLst>
                  <a:path w="6074" h="513" extrusionOk="0">
                    <a:moveTo>
                      <a:pt x="251" y="1"/>
                    </a:moveTo>
                    <a:cubicBezTo>
                      <a:pt x="108" y="1"/>
                      <a:pt x="1" y="120"/>
                      <a:pt x="1" y="251"/>
                    </a:cubicBezTo>
                    <a:cubicBezTo>
                      <a:pt x="1" y="393"/>
                      <a:pt x="108" y="513"/>
                      <a:pt x="251" y="513"/>
                    </a:cubicBezTo>
                    <a:lnTo>
                      <a:pt x="5811" y="513"/>
                    </a:lnTo>
                    <a:cubicBezTo>
                      <a:pt x="5954" y="513"/>
                      <a:pt x="6073" y="393"/>
                      <a:pt x="6073" y="251"/>
                    </a:cubicBezTo>
                    <a:cubicBezTo>
                      <a:pt x="6073" y="120"/>
                      <a:pt x="5954" y="1"/>
                      <a:pt x="581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6"/>
              <p:cNvSpPr/>
              <p:nvPr/>
            </p:nvSpPr>
            <p:spPr>
              <a:xfrm>
                <a:off x="1572764" y="4466436"/>
                <a:ext cx="59053" cy="18690"/>
              </a:xfrm>
              <a:custGeom>
                <a:avLst/>
                <a:gdLst/>
                <a:ahLst/>
                <a:cxnLst/>
                <a:rect l="l" t="t" r="r" b="b"/>
                <a:pathLst>
                  <a:path w="1621" h="513" extrusionOk="0">
                    <a:moveTo>
                      <a:pt x="251" y="0"/>
                    </a:moveTo>
                    <a:cubicBezTo>
                      <a:pt x="108" y="0"/>
                      <a:pt x="1" y="119"/>
                      <a:pt x="1" y="262"/>
                    </a:cubicBezTo>
                    <a:cubicBezTo>
                      <a:pt x="1" y="393"/>
                      <a:pt x="108" y="512"/>
                      <a:pt x="251" y="512"/>
                    </a:cubicBezTo>
                    <a:lnTo>
                      <a:pt x="1370" y="512"/>
                    </a:lnTo>
                    <a:cubicBezTo>
                      <a:pt x="1501" y="512"/>
                      <a:pt x="1620" y="393"/>
                      <a:pt x="1620" y="262"/>
                    </a:cubicBezTo>
                    <a:cubicBezTo>
                      <a:pt x="1620" y="119"/>
                      <a:pt x="1501" y="0"/>
                      <a:pt x="137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6"/>
              <p:cNvSpPr/>
              <p:nvPr/>
            </p:nvSpPr>
            <p:spPr>
              <a:xfrm>
                <a:off x="1157671" y="4508914"/>
                <a:ext cx="345284" cy="212183"/>
              </a:xfrm>
              <a:custGeom>
                <a:avLst/>
                <a:gdLst/>
                <a:ahLst/>
                <a:cxnLst/>
                <a:rect l="l" t="t" r="r" b="b"/>
                <a:pathLst>
                  <a:path w="9478" h="5824" extrusionOk="0">
                    <a:moveTo>
                      <a:pt x="369" y="1"/>
                    </a:moveTo>
                    <a:cubicBezTo>
                      <a:pt x="167" y="1"/>
                      <a:pt x="0" y="168"/>
                      <a:pt x="0" y="370"/>
                    </a:cubicBezTo>
                    <a:lnTo>
                      <a:pt x="0" y="5454"/>
                    </a:lnTo>
                    <a:cubicBezTo>
                      <a:pt x="0" y="5656"/>
                      <a:pt x="167" y="5823"/>
                      <a:pt x="369" y="5823"/>
                    </a:cubicBezTo>
                    <a:lnTo>
                      <a:pt x="9109" y="5823"/>
                    </a:lnTo>
                    <a:cubicBezTo>
                      <a:pt x="9311" y="5823"/>
                      <a:pt x="9478" y="5656"/>
                      <a:pt x="9478" y="5454"/>
                    </a:cubicBezTo>
                    <a:lnTo>
                      <a:pt x="9478" y="370"/>
                    </a:lnTo>
                    <a:cubicBezTo>
                      <a:pt x="9478" y="168"/>
                      <a:pt x="9311" y="1"/>
                      <a:pt x="91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6"/>
              <p:cNvSpPr/>
              <p:nvPr/>
            </p:nvSpPr>
            <p:spPr>
              <a:xfrm>
                <a:off x="1157671" y="4635149"/>
                <a:ext cx="345284" cy="52973"/>
              </a:xfrm>
              <a:custGeom>
                <a:avLst/>
                <a:gdLst/>
                <a:ahLst/>
                <a:cxnLst/>
                <a:rect l="l" t="t" r="r" b="b"/>
                <a:pathLst>
                  <a:path w="9478" h="1454" extrusionOk="0">
                    <a:moveTo>
                      <a:pt x="0" y="1"/>
                    </a:moveTo>
                    <a:lnTo>
                      <a:pt x="0" y="1453"/>
                    </a:lnTo>
                    <a:lnTo>
                      <a:pt x="9478" y="1453"/>
                    </a:lnTo>
                    <a:lnTo>
                      <a:pt x="947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6"/>
              <p:cNvSpPr/>
              <p:nvPr/>
            </p:nvSpPr>
            <p:spPr>
              <a:xfrm>
                <a:off x="1240516" y="4313752"/>
                <a:ext cx="137960" cy="113669"/>
              </a:xfrm>
              <a:custGeom>
                <a:avLst/>
                <a:gdLst/>
                <a:ahLst/>
                <a:cxnLst/>
                <a:rect l="l" t="t" r="r" b="b"/>
                <a:pathLst>
                  <a:path w="3787" h="3120" extrusionOk="0">
                    <a:moveTo>
                      <a:pt x="1893" y="0"/>
                    </a:moveTo>
                    <a:cubicBezTo>
                      <a:pt x="846" y="0"/>
                      <a:pt x="0" y="869"/>
                      <a:pt x="36" y="1917"/>
                    </a:cubicBezTo>
                    <a:lnTo>
                      <a:pt x="36" y="3120"/>
                    </a:lnTo>
                    <a:lnTo>
                      <a:pt x="3763" y="3120"/>
                    </a:lnTo>
                    <a:lnTo>
                      <a:pt x="3763" y="1917"/>
                    </a:lnTo>
                    <a:cubicBezTo>
                      <a:pt x="3787" y="869"/>
                      <a:pt x="2953" y="0"/>
                      <a:pt x="18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6"/>
              <p:cNvSpPr/>
              <p:nvPr/>
            </p:nvSpPr>
            <p:spPr>
              <a:xfrm>
                <a:off x="1303833" y="4260599"/>
                <a:ext cx="11767" cy="41460"/>
              </a:xfrm>
              <a:custGeom>
                <a:avLst/>
                <a:gdLst/>
                <a:ahLst/>
                <a:cxnLst/>
                <a:rect l="l" t="t" r="r" b="b"/>
                <a:pathLst>
                  <a:path w="323" h="1138" extrusionOk="0">
                    <a:moveTo>
                      <a:pt x="161" y="1"/>
                    </a:moveTo>
                    <a:cubicBezTo>
                      <a:pt x="81" y="1"/>
                      <a:pt x="1" y="54"/>
                      <a:pt x="1" y="161"/>
                    </a:cubicBezTo>
                    <a:lnTo>
                      <a:pt x="1" y="971"/>
                    </a:lnTo>
                    <a:cubicBezTo>
                      <a:pt x="1" y="1054"/>
                      <a:pt x="72" y="1138"/>
                      <a:pt x="155" y="1138"/>
                    </a:cubicBezTo>
                    <a:cubicBezTo>
                      <a:pt x="251" y="1138"/>
                      <a:pt x="322" y="1054"/>
                      <a:pt x="322" y="971"/>
                    </a:cubicBezTo>
                    <a:lnTo>
                      <a:pt x="322" y="161"/>
                    </a:lnTo>
                    <a:cubicBezTo>
                      <a:pt x="322" y="54"/>
                      <a:pt x="242" y="1"/>
                      <a:pt x="1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6"/>
              <p:cNvSpPr/>
              <p:nvPr/>
            </p:nvSpPr>
            <p:spPr>
              <a:xfrm>
                <a:off x="1216252" y="4295354"/>
                <a:ext cx="37741" cy="33154"/>
              </a:xfrm>
              <a:custGeom>
                <a:avLst/>
                <a:gdLst/>
                <a:ahLst/>
                <a:cxnLst/>
                <a:rect l="l" t="t" r="r" b="b"/>
                <a:pathLst>
                  <a:path w="1036" h="910" extrusionOk="0">
                    <a:moveTo>
                      <a:pt x="239" y="1"/>
                    </a:moveTo>
                    <a:cubicBezTo>
                      <a:pt x="111" y="1"/>
                      <a:pt x="0" y="161"/>
                      <a:pt x="119" y="279"/>
                    </a:cubicBezTo>
                    <a:lnTo>
                      <a:pt x="702" y="862"/>
                    </a:lnTo>
                    <a:cubicBezTo>
                      <a:pt x="726" y="886"/>
                      <a:pt x="773" y="898"/>
                      <a:pt x="809" y="910"/>
                    </a:cubicBezTo>
                    <a:cubicBezTo>
                      <a:pt x="964" y="910"/>
                      <a:pt x="1035" y="731"/>
                      <a:pt x="928" y="624"/>
                    </a:cubicBezTo>
                    <a:lnTo>
                      <a:pt x="357" y="53"/>
                    </a:lnTo>
                    <a:cubicBezTo>
                      <a:pt x="320" y="16"/>
                      <a:pt x="279" y="1"/>
                      <a:pt x="2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6"/>
              <p:cNvSpPr/>
              <p:nvPr/>
            </p:nvSpPr>
            <p:spPr>
              <a:xfrm>
                <a:off x="1181934" y="4380093"/>
                <a:ext cx="45173" cy="12205"/>
              </a:xfrm>
              <a:custGeom>
                <a:avLst/>
                <a:gdLst/>
                <a:ahLst/>
                <a:cxnLst/>
                <a:rect l="l" t="t" r="r" b="b"/>
                <a:pathLst>
                  <a:path w="1240" h="335" extrusionOk="0">
                    <a:moveTo>
                      <a:pt x="215" y="1"/>
                    </a:moveTo>
                    <a:cubicBezTo>
                      <a:pt x="1" y="1"/>
                      <a:pt x="1" y="334"/>
                      <a:pt x="215" y="334"/>
                    </a:cubicBezTo>
                    <a:lnTo>
                      <a:pt x="1025" y="334"/>
                    </a:lnTo>
                    <a:cubicBezTo>
                      <a:pt x="1239" y="334"/>
                      <a:pt x="1239" y="1"/>
                      <a:pt x="10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6"/>
              <p:cNvSpPr/>
              <p:nvPr/>
            </p:nvSpPr>
            <p:spPr>
              <a:xfrm>
                <a:off x="1392324" y="4380093"/>
                <a:ext cx="45137" cy="12205"/>
              </a:xfrm>
              <a:custGeom>
                <a:avLst/>
                <a:gdLst/>
                <a:ahLst/>
                <a:cxnLst/>
                <a:rect l="l" t="t" r="r" b="b"/>
                <a:pathLst>
                  <a:path w="1239" h="335" extrusionOk="0">
                    <a:moveTo>
                      <a:pt x="215" y="1"/>
                    </a:moveTo>
                    <a:cubicBezTo>
                      <a:pt x="1" y="1"/>
                      <a:pt x="1" y="334"/>
                      <a:pt x="215" y="334"/>
                    </a:cubicBezTo>
                    <a:lnTo>
                      <a:pt x="1024" y="334"/>
                    </a:lnTo>
                    <a:cubicBezTo>
                      <a:pt x="1239" y="334"/>
                      <a:pt x="1239" y="1"/>
                      <a:pt x="10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6"/>
              <p:cNvSpPr/>
              <p:nvPr/>
            </p:nvSpPr>
            <p:spPr>
              <a:xfrm>
                <a:off x="1365438" y="4295354"/>
                <a:ext cx="37414" cy="33154"/>
              </a:xfrm>
              <a:custGeom>
                <a:avLst/>
                <a:gdLst/>
                <a:ahLst/>
                <a:cxnLst/>
                <a:rect l="l" t="t" r="r" b="b"/>
                <a:pathLst>
                  <a:path w="1027" h="910" extrusionOk="0">
                    <a:moveTo>
                      <a:pt x="795" y="1"/>
                    </a:moveTo>
                    <a:cubicBezTo>
                      <a:pt x="756" y="1"/>
                      <a:pt x="716" y="16"/>
                      <a:pt x="679" y="53"/>
                    </a:cubicBezTo>
                    <a:lnTo>
                      <a:pt x="107" y="624"/>
                    </a:lnTo>
                    <a:cubicBezTo>
                      <a:pt x="0" y="731"/>
                      <a:pt x="72" y="910"/>
                      <a:pt x="227" y="910"/>
                    </a:cubicBezTo>
                    <a:cubicBezTo>
                      <a:pt x="262" y="910"/>
                      <a:pt x="310" y="886"/>
                      <a:pt x="334" y="862"/>
                    </a:cubicBezTo>
                    <a:lnTo>
                      <a:pt x="917" y="279"/>
                    </a:lnTo>
                    <a:cubicBezTo>
                      <a:pt x="1026" y="161"/>
                      <a:pt x="920" y="1"/>
                      <a:pt x="7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6"/>
              <p:cNvSpPr/>
              <p:nvPr/>
            </p:nvSpPr>
            <p:spPr>
              <a:xfrm>
                <a:off x="1225324" y="4427381"/>
                <a:ext cx="168780" cy="60769"/>
              </a:xfrm>
              <a:custGeom>
                <a:avLst/>
                <a:gdLst/>
                <a:ahLst/>
                <a:cxnLst/>
                <a:rect l="l" t="t" r="r" b="b"/>
                <a:pathLst>
                  <a:path w="4633" h="1668" extrusionOk="0">
                    <a:moveTo>
                      <a:pt x="251" y="1"/>
                    </a:moveTo>
                    <a:cubicBezTo>
                      <a:pt x="108" y="1"/>
                      <a:pt x="1" y="108"/>
                      <a:pt x="1" y="251"/>
                    </a:cubicBezTo>
                    <a:lnTo>
                      <a:pt x="1" y="1417"/>
                    </a:lnTo>
                    <a:cubicBezTo>
                      <a:pt x="1" y="1560"/>
                      <a:pt x="108" y="1667"/>
                      <a:pt x="251" y="1667"/>
                    </a:cubicBezTo>
                    <a:lnTo>
                      <a:pt x="4382" y="1667"/>
                    </a:lnTo>
                    <a:cubicBezTo>
                      <a:pt x="4525" y="1667"/>
                      <a:pt x="4632" y="1560"/>
                      <a:pt x="4632" y="1417"/>
                    </a:cubicBezTo>
                    <a:lnTo>
                      <a:pt x="4632" y="251"/>
                    </a:lnTo>
                    <a:cubicBezTo>
                      <a:pt x="4632" y="108"/>
                      <a:pt x="4525" y="1"/>
                      <a:pt x="43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6"/>
              <p:cNvSpPr/>
              <p:nvPr/>
            </p:nvSpPr>
            <p:spPr>
              <a:xfrm>
                <a:off x="1171552" y="4596532"/>
                <a:ext cx="221239" cy="18289"/>
              </a:xfrm>
              <a:custGeom>
                <a:avLst/>
                <a:gdLst/>
                <a:ahLst/>
                <a:cxnLst/>
                <a:rect l="l" t="t" r="r" b="b"/>
                <a:pathLst>
                  <a:path w="6073" h="502" extrusionOk="0">
                    <a:moveTo>
                      <a:pt x="250" y="1"/>
                    </a:moveTo>
                    <a:cubicBezTo>
                      <a:pt x="107" y="1"/>
                      <a:pt x="0" y="108"/>
                      <a:pt x="0" y="251"/>
                    </a:cubicBezTo>
                    <a:cubicBezTo>
                      <a:pt x="0" y="394"/>
                      <a:pt x="107" y="501"/>
                      <a:pt x="250" y="501"/>
                    </a:cubicBezTo>
                    <a:lnTo>
                      <a:pt x="5810" y="501"/>
                    </a:lnTo>
                    <a:cubicBezTo>
                      <a:pt x="5953" y="501"/>
                      <a:pt x="6072" y="394"/>
                      <a:pt x="6072" y="251"/>
                    </a:cubicBezTo>
                    <a:cubicBezTo>
                      <a:pt x="6072" y="108"/>
                      <a:pt x="5953" y="1"/>
                      <a:pt x="581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6"/>
              <p:cNvSpPr/>
              <p:nvPr/>
            </p:nvSpPr>
            <p:spPr>
              <a:xfrm>
                <a:off x="1430067" y="4538424"/>
                <a:ext cx="59454" cy="18690"/>
              </a:xfrm>
              <a:custGeom>
                <a:avLst/>
                <a:gdLst/>
                <a:ahLst/>
                <a:cxnLst/>
                <a:rect l="l" t="t" r="r" b="b"/>
                <a:pathLst>
                  <a:path w="1632" h="513" extrusionOk="0">
                    <a:moveTo>
                      <a:pt x="262" y="1"/>
                    </a:moveTo>
                    <a:cubicBezTo>
                      <a:pt x="119" y="1"/>
                      <a:pt x="12" y="120"/>
                      <a:pt x="12" y="262"/>
                    </a:cubicBezTo>
                    <a:cubicBezTo>
                      <a:pt x="0" y="393"/>
                      <a:pt x="119" y="513"/>
                      <a:pt x="262" y="513"/>
                    </a:cubicBezTo>
                    <a:lnTo>
                      <a:pt x="1370" y="513"/>
                    </a:lnTo>
                    <a:cubicBezTo>
                      <a:pt x="1512" y="513"/>
                      <a:pt x="1632" y="393"/>
                      <a:pt x="1632" y="262"/>
                    </a:cubicBezTo>
                    <a:cubicBezTo>
                      <a:pt x="1632" y="120"/>
                      <a:pt x="1512" y="1"/>
                      <a:pt x="137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6"/>
              <p:cNvSpPr/>
              <p:nvPr/>
            </p:nvSpPr>
            <p:spPr>
              <a:xfrm>
                <a:off x="1472145" y="4582251"/>
                <a:ext cx="151840" cy="151851"/>
              </a:xfrm>
              <a:custGeom>
                <a:avLst/>
                <a:gdLst/>
                <a:ahLst/>
                <a:cxnLst/>
                <a:rect l="l" t="t" r="r" b="b"/>
                <a:pathLst>
                  <a:path w="4168" h="4168" extrusionOk="0">
                    <a:moveTo>
                      <a:pt x="2084" y="0"/>
                    </a:moveTo>
                    <a:cubicBezTo>
                      <a:pt x="929" y="0"/>
                      <a:pt x="0" y="929"/>
                      <a:pt x="0" y="2084"/>
                    </a:cubicBezTo>
                    <a:cubicBezTo>
                      <a:pt x="0" y="3239"/>
                      <a:pt x="929" y="4167"/>
                      <a:pt x="2084" y="4167"/>
                    </a:cubicBezTo>
                    <a:cubicBezTo>
                      <a:pt x="3227" y="4167"/>
                      <a:pt x="4167" y="3239"/>
                      <a:pt x="4167" y="2084"/>
                    </a:cubicBezTo>
                    <a:cubicBezTo>
                      <a:pt x="4167" y="929"/>
                      <a:pt x="3227" y="0"/>
                      <a:pt x="20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6"/>
              <p:cNvSpPr/>
              <p:nvPr/>
            </p:nvSpPr>
            <p:spPr>
              <a:xfrm>
                <a:off x="1482127" y="4592196"/>
                <a:ext cx="131877" cy="131922"/>
              </a:xfrm>
              <a:custGeom>
                <a:avLst/>
                <a:gdLst/>
                <a:ahLst/>
                <a:cxnLst/>
                <a:rect l="l" t="t" r="r" b="b"/>
                <a:pathLst>
                  <a:path w="3620" h="3621" extrusionOk="0">
                    <a:moveTo>
                      <a:pt x="1810" y="1"/>
                    </a:moveTo>
                    <a:cubicBezTo>
                      <a:pt x="810" y="1"/>
                      <a:pt x="0" y="811"/>
                      <a:pt x="0" y="1811"/>
                    </a:cubicBezTo>
                    <a:cubicBezTo>
                      <a:pt x="0" y="2811"/>
                      <a:pt x="810" y="3620"/>
                      <a:pt x="1810" y="3620"/>
                    </a:cubicBezTo>
                    <a:cubicBezTo>
                      <a:pt x="2810" y="3620"/>
                      <a:pt x="3620" y="2811"/>
                      <a:pt x="3620" y="1811"/>
                    </a:cubicBezTo>
                    <a:cubicBezTo>
                      <a:pt x="3620" y="811"/>
                      <a:pt x="2810" y="1"/>
                      <a:pt x="181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6"/>
              <p:cNvSpPr/>
              <p:nvPr/>
            </p:nvSpPr>
            <p:spPr>
              <a:xfrm>
                <a:off x="1480269" y="4566403"/>
                <a:ext cx="193298" cy="134727"/>
              </a:xfrm>
              <a:custGeom>
                <a:avLst/>
                <a:gdLst/>
                <a:ahLst/>
                <a:cxnLst/>
                <a:rect l="l" t="t" r="r" b="b"/>
                <a:pathLst>
                  <a:path w="5306" h="3698" extrusionOk="0">
                    <a:moveTo>
                      <a:pt x="4781" y="1"/>
                    </a:moveTo>
                    <a:cubicBezTo>
                      <a:pt x="4696" y="1"/>
                      <a:pt x="4608" y="34"/>
                      <a:pt x="4528" y="114"/>
                    </a:cubicBezTo>
                    <a:lnTo>
                      <a:pt x="1825" y="2816"/>
                    </a:lnTo>
                    <a:lnTo>
                      <a:pt x="777" y="1780"/>
                    </a:lnTo>
                    <a:cubicBezTo>
                      <a:pt x="697" y="1700"/>
                      <a:pt x="607" y="1666"/>
                      <a:pt x="521" y="1666"/>
                    </a:cubicBezTo>
                    <a:cubicBezTo>
                      <a:pt x="239" y="1666"/>
                      <a:pt x="1" y="2028"/>
                      <a:pt x="265" y="2292"/>
                    </a:cubicBezTo>
                    <a:lnTo>
                      <a:pt x="1563" y="3590"/>
                    </a:lnTo>
                    <a:cubicBezTo>
                      <a:pt x="1635" y="3662"/>
                      <a:pt x="1718" y="3697"/>
                      <a:pt x="1825" y="3697"/>
                    </a:cubicBezTo>
                    <a:cubicBezTo>
                      <a:pt x="1920" y="3697"/>
                      <a:pt x="2016" y="3662"/>
                      <a:pt x="2087" y="3590"/>
                    </a:cubicBezTo>
                    <a:lnTo>
                      <a:pt x="5040" y="637"/>
                    </a:lnTo>
                    <a:cubicBezTo>
                      <a:pt x="5305" y="372"/>
                      <a:pt x="5064" y="1"/>
                      <a:pt x="478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78" name="Google Shape;1378;p26"/>
          <p:cNvGrpSpPr/>
          <p:nvPr/>
        </p:nvGrpSpPr>
        <p:grpSpPr>
          <a:xfrm>
            <a:off x="2442343" y="3071200"/>
            <a:ext cx="1993647" cy="756900"/>
            <a:chOff x="3572040" y="3071200"/>
            <a:chExt cx="1993647" cy="756900"/>
          </a:xfrm>
        </p:grpSpPr>
        <p:sp>
          <p:nvSpPr>
            <p:cNvPr id="1379" name="Google Shape;1379;p26"/>
            <p:cNvSpPr/>
            <p:nvPr/>
          </p:nvSpPr>
          <p:spPr>
            <a:xfrm>
              <a:off x="3812488" y="3071200"/>
              <a:ext cx="1753200" cy="756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0" name="Google Shape;1380;p26"/>
            <p:cNvGrpSpPr/>
            <p:nvPr/>
          </p:nvGrpSpPr>
          <p:grpSpPr>
            <a:xfrm>
              <a:off x="3572040" y="3199063"/>
              <a:ext cx="513163" cy="502768"/>
              <a:chOff x="3860240" y="3318488"/>
              <a:chExt cx="513163" cy="502768"/>
            </a:xfrm>
          </p:grpSpPr>
          <p:sp>
            <p:nvSpPr>
              <p:cNvPr id="1381" name="Google Shape;1381;p26"/>
              <p:cNvSpPr/>
              <p:nvPr/>
            </p:nvSpPr>
            <p:spPr>
              <a:xfrm>
                <a:off x="3860240" y="3318488"/>
                <a:ext cx="502734" cy="502768"/>
              </a:xfrm>
              <a:custGeom>
                <a:avLst/>
                <a:gdLst/>
                <a:ahLst/>
                <a:cxnLst/>
                <a:rect l="l" t="t" r="r" b="b"/>
                <a:pathLst>
                  <a:path w="13800" h="13800" extrusionOk="0">
                    <a:moveTo>
                      <a:pt x="6894" y="1"/>
                    </a:moveTo>
                    <a:cubicBezTo>
                      <a:pt x="3084" y="1"/>
                      <a:pt x="0" y="3096"/>
                      <a:pt x="0" y="6906"/>
                    </a:cubicBezTo>
                    <a:cubicBezTo>
                      <a:pt x="0" y="10716"/>
                      <a:pt x="3084" y="13800"/>
                      <a:pt x="6894" y="13800"/>
                    </a:cubicBezTo>
                    <a:cubicBezTo>
                      <a:pt x="10704" y="13800"/>
                      <a:pt x="13800" y="10716"/>
                      <a:pt x="13800" y="6906"/>
                    </a:cubicBezTo>
                    <a:cubicBezTo>
                      <a:pt x="13800" y="3096"/>
                      <a:pt x="10704" y="1"/>
                      <a:pt x="68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26"/>
              <p:cNvSpPr/>
              <p:nvPr/>
            </p:nvSpPr>
            <p:spPr>
              <a:xfrm>
                <a:off x="3950007" y="3406105"/>
                <a:ext cx="399091" cy="287197"/>
              </a:xfrm>
              <a:custGeom>
                <a:avLst/>
                <a:gdLst/>
                <a:ahLst/>
                <a:cxnLst/>
                <a:rect l="l" t="t" r="r" b="b"/>
                <a:pathLst>
                  <a:path w="10955" h="7883" extrusionOk="0">
                    <a:moveTo>
                      <a:pt x="120" y="1"/>
                    </a:moveTo>
                    <a:cubicBezTo>
                      <a:pt x="60" y="1"/>
                      <a:pt x="1" y="60"/>
                      <a:pt x="1" y="120"/>
                    </a:cubicBezTo>
                    <a:lnTo>
                      <a:pt x="1" y="7763"/>
                    </a:lnTo>
                    <a:cubicBezTo>
                      <a:pt x="1" y="7823"/>
                      <a:pt x="60" y="7883"/>
                      <a:pt x="120" y="7883"/>
                    </a:cubicBezTo>
                    <a:lnTo>
                      <a:pt x="10836" y="7883"/>
                    </a:lnTo>
                    <a:cubicBezTo>
                      <a:pt x="10895" y="7883"/>
                      <a:pt x="10955" y="7823"/>
                      <a:pt x="10955" y="7763"/>
                    </a:cubicBezTo>
                    <a:lnTo>
                      <a:pt x="10955" y="120"/>
                    </a:lnTo>
                    <a:cubicBezTo>
                      <a:pt x="10955" y="60"/>
                      <a:pt x="10895" y="1"/>
                      <a:pt x="1083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26"/>
              <p:cNvSpPr/>
              <p:nvPr/>
            </p:nvSpPr>
            <p:spPr>
              <a:xfrm>
                <a:off x="3975180" y="3428656"/>
                <a:ext cx="337488" cy="242094"/>
              </a:xfrm>
              <a:custGeom>
                <a:avLst/>
                <a:gdLst/>
                <a:ahLst/>
                <a:cxnLst/>
                <a:rect l="l" t="t" r="r" b="b"/>
                <a:pathLst>
                  <a:path w="9264" h="6645" extrusionOk="0">
                    <a:moveTo>
                      <a:pt x="120" y="1"/>
                    </a:moveTo>
                    <a:cubicBezTo>
                      <a:pt x="48" y="1"/>
                      <a:pt x="1" y="60"/>
                      <a:pt x="1" y="120"/>
                    </a:cubicBezTo>
                    <a:lnTo>
                      <a:pt x="1" y="6525"/>
                    </a:lnTo>
                    <a:cubicBezTo>
                      <a:pt x="1" y="6585"/>
                      <a:pt x="48" y="6644"/>
                      <a:pt x="120" y="6644"/>
                    </a:cubicBezTo>
                    <a:lnTo>
                      <a:pt x="9145" y="6644"/>
                    </a:lnTo>
                    <a:cubicBezTo>
                      <a:pt x="9216" y="6644"/>
                      <a:pt x="9264" y="6585"/>
                      <a:pt x="9264" y="6525"/>
                    </a:cubicBezTo>
                    <a:lnTo>
                      <a:pt x="9264" y="120"/>
                    </a:lnTo>
                    <a:cubicBezTo>
                      <a:pt x="9264" y="60"/>
                      <a:pt x="9216" y="1"/>
                      <a:pt x="914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26"/>
              <p:cNvSpPr/>
              <p:nvPr/>
            </p:nvSpPr>
            <p:spPr>
              <a:xfrm>
                <a:off x="4320875" y="3538424"/>
                <a:ext cx="22587" cy="22588"/>
              </a:xfrm>
              <a:custGeom>
                <a:avLst/>
                <a:gdLst/>
                <a:ahLst/>
                <a:cxnLst/>
                <a:rect l="l" t="t" r="r" b="b"/>
                <a:pathLst>
                  <a:path w="620" h="620" extrusionOk="0">
                    <a:moveTo>
                      <a:pt x="310" y="0"/>
                    </a:moveTo>
                    <a:cubicBezTo>
                      <a:pt x="132" y="0"/>
                      <a:pt x="1" y="143"/>
                      <a:pt x="1" y="310"/>
                    </a:cubicBezTo>
                    <a:cubicBezTo>
                      <a:pt x="1" y="476"/>
                      <a:pt x="132" y="619"/>
                      <a:pt x="310" y="619"/>
                    </a:cubicBezTo>
                    <a:cubicBezTo>
                      <a:pt x="477" y="619"/>
                      <a:pt x="620" y="476"/>
                      <a:pt x="620" y="310"/>
                    </a:cubicBezTo>
                    <a:cubicBezTo>
                      <a:pt x="620" y="143"/>
                      <a:pt x="477" y="0"/>
                      <a:pt x="31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26"/>
              <p:cNvSpPr/>
              <p:nvPr/>
            </p:nvSpPr>
            <p:spPr>
              <a:xfrm>
                <a:off x="3920097" y="3534926"/>
                <a:ext cx="148817" cy="267670"/>
              </a:xfrm>
              <a:custGeom>
                <a:avLst/>
                <a:gdLst/>
                <a:ahLst/>
                <a:cxnLst/>
                <a:rect l="l" t="t" r="r" b="b"/>
                <a:pathLst>
                  <a:path w="4085" h="7347" extrusionOk="0">
                    <a:moveTo>
                      <a:pt x="239" y="1"/>
                    </a:moveTo>
                    <a:cubicBezTo>
                      <a:pt x="108" y="13"/>
                      <a:pt x="0" y="132"/>
                      <a:pt x="12" y="263"/>
                    </a:cubicBezTo>
                    <a:lnTo>
                      <a:pt x="12" y="7085"/>
                    </a:lnTo>
                    <a:cubicBezTo>
                      <a:pt x="0" y="7228"/>
                      <a:pt x="108" y="7347"/>
                      <a:pt x="239" y="7347"/>
                    </a:cubicBezTo>
                    <a:lnTo>
                      <a:pt x="3846" y="7347"/>
                    </a:lnTo>
                    <a:cubicBezTo>
                      <a:pt x="3977" y="7347"/>
                      <a:pt x="4084" y="7228"/>
                      <a:pt x="4072" y="7085"/>
                    </a:cubicBezTo>
                    <a:lnTo>
                      <a:pt x="4072" y="263"/>
                    </a:lnTo>
                    <a:cubicBezTo>
                      <a:pt x="4084" y="132"/>
                      <a:pt x="3977" y="13"/>
                      <a:pt x="38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26"/>
              <p:cNvSpPr/>
              <p:nvPr/>
            </p:nvSpPr>
            <p:spPr>
              <a:xfrm>
                <a:off x="3926181" y="3548369"/>
                <a:ext cx="136649" cy="224752"/>
              </a:xfrm>
              <a:custGeom>
                <a:avLst/>
                <a:gdLst/>
                <a:ahLst/>
                <a:cxnLst/>
                <a:rect l="l" t="t" r="r" b="b"/>
                <a:pathLst>
                  <a:path w="3751" h="6169" extrusionOk="0">
                    <a:moveTo>
                      <a:pt x="60" y="1"/>
                    </a:moveTo>
                    <a:cubicBezTo>
                      <a:pt x="24" y="1"/>
                      <a:pt x="0" y="37"/>
                      <a:pt x="0" y="72"/>
                    </a:cubicBezTo>
                    <a:lnTo>
                      <a:pt x="0" y="6109"/>
                    </a:lnTo>
                    <a:cubicBezTo>
                      <a:pt x="0" y="6144"/>
                      <a:pt x="24" y="6168"/>
                      <a:pt x="60" y="6168"/>
                    </a:cubicBezTo>
                    <a:lnTo>
                      <a:pt x="3691" y="6168"/>
                    </a:lnTo>
                    <a:cubicBezTo>
                      <a:pt x="3727" y="6168"/>
                      <a:pt x="3751" y="6144"/>
                      <a:pt x="3751" y="6109"/>
                    </a:cubicBezTo>
                    <a:lnTo>
                      <a:pt x="3751" y="72"/>
                    </a:lnTo>
                    <a:cubicBezTo>
                      <a:pt x="3751" y="37"/>
                      <a:pt x="3727" y="1"/>
                      <a:pt x="369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6"/>
              <p:cNvSpPr/>
              <p:nvPr/>
            </p:nvSpPr>
            <p:spPr>
              <a:xfrm>
                <a:off x="3983414" y="3776539"/>
                <a:ext cx="22587" cy="22588"/>
              </a:xfrm>
              <a:custGeom>
                <a:avLst/>
                <a:gdLst/>
                <a:ahLst/>
                <a:cxnLst/>
                <a:rect l="l" t="t" r="r" b="b"/>
                <a:pathLst>
                  <a:path w="620" h="620" extrusionOk="0">
                    <a:moveTo>
                      <a:pt x="310" y="1"/>
                    </a:moveTo>
                    <a:cubicBezTo>
                      <a:pt x="132" y="1"/>
                      <a:pt x="1" y="143"/>
                      <a:pt x="1" y="310"/>
                    </a:cubicBezTo>
                    <a:cubicBezTo>
                      <a:pt x="1" y="477"/>
                      <a:pt x="132" y="620"/>
                      <a:pt x="310" y="620"/>
                    </a:cubicBezTo>
                    <a:cubicBezTo>
                      <a:pt x="477" y="620"/>
                      <a:pt x="620" y="477"/>
                      <a:pt x="620" y="310"/>
                    </a:cubicBezTo>
                    <a:cubicBezTo>
                      <a:pt x="620" y="143"/>
                      <a:pt x="477" y="1"/>
                      <a:pt x="31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6"/>
              <p:cNvSpPr/>
              <p:nvPr/>
            </p:nvSpPr>
            <p:spPr>
              <a:xfrm>
                <a:off x="4203349" y="3337141"/>
                <a:ext cx="170055" cy="183110"/>
              </a:xfrm>
              <a:custGeom>
                <a:avLst/>
                <a:gdLst/>
                <a:ahLst/>
                <a:cxnLst/>
                <a:rect l="l" t="t" r="r" b="b"/>
                <a:pathLst>
                  <a:path w="4668" h="5026" extrusionOk="0">
                    <a:moveTo>
                      <a:pt x="2334" y="1"/>
                    </a:moveTo>
                    <a:lnTo>
                      <a:pt x="2191" y="215"/>
                    </a:lnTo>
                    <a:cubicBezTo>
                      <a:pt x="1905" y="560"/>
                      <a:pt x="1477" y="751"/>
                      <a:pt x="1036" y="763"/>
                    </a:cubicBezTo>
                    <a:cubicBezTo>
                      <a:pt x="810" y="751"/>
                      <a:pt x="596" y="715"/>
                      <a:pt x="393" y="632"/>
                    </a:cubicBezTo>
                    <a:lnTo>
                      <a:pt x="143" y="548"/>
                    </a:lnTo>
                    <a:lnTo>
                      <a:pt x="131" y="810"/>
                    </a:lnTo>
                    <a:cubicBezTo>
                      <a:pt x="119" y="905"/>
                      <a:pt x="0" y="3358"/>
                      <a:pt x="1060" y="4477"/>
                    </a:cubicBezTo>
                    <a:cubicBezTo>
                      <a:pt x="1384" y="4824"/>
                      <a:pt x="1832" y="5025"/>
                      <a:pt x="2305" y="5025"/>
                    </a:cubicBezTo>
                    <a:cubicBezTo>
                      <a:pt x="2319" y="5025"/>
                      <a:pt x="2332" y="5025"/>
                      <a:pt x="2346" y="5025"/>
                    </a:cubicBezTo>
                    <a:cubicBezTo>
                      <a:pt x="2359" y="5025"/>
                      <a:pt x="2372" y="5025"/>
                      <a:pt x="2386" y="5025"/>
                    </a:cubicBezTo>
                    <a:cubicBezTo>
                      <a:pt x="2848" y="5025"/>
                      <a:pt x="3295" y="4824"/>
                      <a:pt x="3608" y="4477"/>
                    </a:cubicBezTo>
                    <a:cubicBezTo>
                      <a:pt x="4667" y="3358"/>
                      <a:pt x="4536" y="905"/>
                      <a:pt x="4536" y="810"/>
                    </a:cubicBezTo>
                    <a:lnTo>
                      <a:pt x="4525" y="548"/>
                    </a:lnTo>
                    <a:lnTo>
                      <a:pt x="4275" y="632"/>
                    </a:lnTo>
                    <a:cubicBezTo>
                      <a:pt x="4072" y="715"/>
                      <a:pt x="3858" y="751"/>
                      <a:pt x="3632" y="763"/>
                    </a:cubicBezTo>
                    <a:cubicBezTo>
                      <a:pt x="3191" y="763"/>
                      <a:pt x="2762" y="560"/>
                      <a:pt x="2489" y="215"/>
                    </a:cubicBezTo>
                    <a:lnTo>
                      <a:pt x="233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26"/>
              <p:cNvSpPr/>
              <p:nvPr/>
            </p:nvSpPr>
            <p:spPr>
              <a:xfrm>
                <a:off x="4207247" y="3349272"/>
                <a:ext cx="163134" cy="164019"/>
              </a:xfrm>
              <a:custGeom>
                <a:avLst/>
                <a:gdLst/>
                <a:ahLst/>
                <a:cxnLst/>
                <a:rect l="l" t="t" r="r" b="b"/>
                <a:pathLst>
                  <a:path w="4478" h="4502" extrusionOk="0">
                    <a:moveTo>
                      <a:pt x="2239" y="1"/>
                    </a:moveTo>
                    <a:cubicBezTo>
                      <a:pt x="2239" y="1"/>
                      <a:pt x="1784" y="615"/>
                      <a:pt x="940" y="615"/>
                    </a:cubicBezTo>
                    <a:cubicBezTo>
                      <a:pt x="727" y="615"/>
                      <a:pt x="489" y="576"/>
                      <a:pt x="227" y="477"/>
                    </a:cubicBezTo>
                    <a:lnTo>
                      <a:pt x="227" y="477"/>
                    </a:lnTo>
                    <a:cubicBezTo>
                      <a:pt x="227" y="477"/>
                      <a:pt x="0" y="4501"/>
                      <a:pt x="2239" y="4501"/>
                    </a:cubicBezTo>
                    <a:cubicBezTo>
                      <a:pt x="4477" y="4501"/>
                      <a:pt x="4251" y="477"/>
                      <a:pt x="4251" y="477"/>
                    </a:cubicBezTo>
                    <a:lnTo>
                      <a:pt x="4251" y="477"/>
                    </a:lnTo>
                    <a:cubicBezTo>
                      <a:pt x="3989" y="576"/>
                      <a:pt x="3750" y="615"/>
                      <a:pt x="3537" y="615"/>
                    </a:cubicBezTo>
                    <a:cubicBezTo>
                      <a:pt x="2694" y="615"/>
                      <a:pt x="2239" y="1"/>
                      <a:pt x="223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26"/>
              <p:cNvSpPr/>
              <p:nvPr/>
            </p:nvSpPr>
            <p:spPr>
              <a:xfrm>
                <a:off x="4214169" y="3349272"/>
                <a:ext cx="74645" cy="79423"/>
              </a:xfrm>
              <a:custGeom>
                <a:avLst/>
                <a:gdLst/>
                <a:ahLst/>
                <a:cxnLst/>
                <a:rect l="l" t="t" r="r" b="b"/>
                <a:pathLst>
                  <a:path w="2049" h="2180" extrusionOk="0">
                    <a:moveTo>
                      <a:pt x="2049" y="1"/>
                    </a:moveTo>
                    <a:cubicBezTo>
                      <a:pt x="2049" y="1"/>
                      <a:pt x="1594" y="615"/>
                      <a:pt x="744" y="615"/>
                    </a:cubicBezTo>
                    <a:cubicBezTo>
                      <a:pt x="529" y="615"/>
                      <a:pt x="289" y="576"/>
                      <a:pt x="25" y="477"/>
                    </a:cubicBezTo>
                    <a:lnTo>
                      <a:pt x="25" y="477"/>
                    </a:lnTo>
                    <a:cubicBezTo>
                      <a:pt x="1" y="1049"/>
                      <a:pt x="37" y="1620"/>
                      <a:pt x="132" y="2180"/>
                    </a:cubicBezTo>
                    <a:lnTo>
                      <a:pt x="2049" y="2180"/>
                    </a:lnTo>
                    <a:lnTo>
                      <a:pt x="204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6"/>
              <p:cNvSpPr/>
              <p:nvPr/>
            </p:nvSpPr>
            <p:spPr>
              <a:xfrm>
                <a:off x="4288779" y="3428656"/>
                <a:ext cx="69436" cy="84633"/>
              </a:xfrm>
              <a:custGeom>
                <a:avLst/>
                <a:gdLst/>
                <a:ahLst/>
                <a:cxnLst/>
                <a:rect l="l" t="t" r="r" b="b"/>
                <a:pathLst>
                  <a:path w="1906" h="2323" extrusionOk="0">
                    <a:moveTo>
                      <a:pt x="1" y="1"/>
                    </a:moveTo>
                    <a:lnTo>
                      <a:pt x="1" y="2322"/>
                    </a:lnTo>
                    <a:cubicBezTo>
                      <a:pt x="1227" y="2322"/>
                      <a:pt x="1715" y="1096"/>
                      <a:pt x="19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6"/>
              <p:cNvSpPr/>
              <p:nvPr/>
            </p:nvSpPr>
            <p:spPr>
              <a:xfrm>
                <a:off x="3861953" y="3618645"/>
                <a:ext cx="138835" cy="149264"/>
              </a:xfrm>
              <a:custGeom>
                <a:avLst/>
                <a:gdLst/>
                <a:ahLst/>
                <a:cxnLst/>
                <a:rect l="l" t="t" r="r" b="b"/>
                <a:pathLst>
                  <a:path w="3811" h="4097" extrusionOk="0">
                    <a:moveTo>
                      <a:pt x="1906" y="1"/>
                    </a:moveTo>
                    <a:lnTo>
                      <a:pt x="1775" y="167"/>
                    </a:lnTo>
                    <a:cubicBezTo>
                      <a:pt x="1549" y="453"/>
                      <a:pt x="1204" y="620"/>
                      <a:pt x="846" y="620"/>
                    </a:cubicBezTo>
                    <a:cubicBezTo>
                      <a:pt x="668" y="620"/>
                      <a:pt x="489" y="584"/>
                      <a:pt x="322" y="513"/>
                    </a:cubicBezTo>
                    <a:lnTo>
                      <a:pt x="120" y="441"/>
                    </a:lnTo>
                    <a:lnTo>
                      <a:pt x="108" y="656"/>
                    </a:lnTo>
                    <a:cubicBezTo>
                      <a:pt x="108" y="739"/>
                      <a:pt x="1" y="2739"/>
                      <a:pt x="870" y="3644"/>
                    </a:cubicBezTo>
                    <a:cubicBezTo>
                      <a:pt x="1132" y="3942"/>
                      <a:pt x="1513" y="4096"/>
                      <a:pt x="1906" y="4096"/>
                    </a:cubicBezTo>
                    <a:cubicBezTo>
                      <a:pt x="2299" y="4096"/>
                      <a:pt x="2680" y="3942"/>
                      <a:pt x="2942" y="3644"/>
                    </a:cubicBezTo>
                    <a:cubicBezTo>
                      <a:pt x="3811" y="2739"/>
                      <a:pt x="3704" y="739"/>
                      <a:pt x="3704" y="656"/>
                    </a:cubicBezTo>
                    <a:lnTo>
                      <a:pt x="3692" y="441"/>
                    </a:lnTo>
                    <a:lnTo>
                      <a:pt x="3490" y="513"/>
                    </a:lnTo>
                    <a:cubicBezTo>
                      <a:pt x="3323" y="584"/>
                      <a:pt x="3144" y="620"/>
                      <a:pt x="2966" y="620"/>
                    </a:cubicBezTo>
                    <a:cubicBezTo>
                      <a:pt x="2608" y="620"/>
                      <a:pt x="2263" y="453"/>
                      <a:pt x="2037" y="167"/>
                    </a:cubicBezTo>
                    <a:lnTo>
                      <a:pt x="190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26"/>
              <p:cNvSpPr/>
              <p:nvPr/>
            </p:nvSpPr>
            <p:spPr>
              <a:xfrm>
                <a:off x="3865450" y="3628190"/>
                <a:ext cx="132314" cy="134072"/>
              </a:xfrm>
              <a:custGeom>
                <a:avLst/>
                <a:gdLst/>
                <a:ahLst/>
                <a:cxnLst/>
                <a:rect l="l" t="t" r="r" b="b"/>
                <a:pathLst>
                  <a:path w="3632" h="3680" extrusionOk="0">
                    <a:moveTo>
                      <a:pt x="1810" y="1"/>
                    </a:moveTo>
                    <a:cubicBezTo>
                      <a:pt x="1810" y="1"/>
                      <a:pt x="1442" y="514"/>
                      <a:pt x="749" y="514"/>
                    </a:cubicBezTo>
                    <a:cubicBezTo>
                      <a:pt x="579" y="514"/>
                      <a:pt x="388" y="483"/>
                      <a:pt x="179" y="405"/>
                    </a:cubicBezTo>
                    <a:lnTo>
                      <a:pt x="179" y="405"/>
                    </a:lnTo>
                    <a:cubicBezTo>
                      <a:pt x="179" y="406"/>
                      <a:pt x="0" y="3680"/>
                      <a:pt x="1810" y="3680"/>
                    </a:cubicBezTo>
                    <a:cubicBezTo>
                      <a:pt x="3632" y="3680"/>
                      <a:pt x="3453" y="406"/>
                      <a:pt x="3453" y="405"/>
                    </a:cubicBezTo>
                    <a:lnTo>
                      <a:pt x="3453" y="405"/>
                    </a:lnTo>
                    <a:cubicBezTo>
                      <a:pt x="3244" y="483"/>
                      <a:pt x="3053" y="514"/>
                      <a:pt x="2881" y="514"/>
                    </a:cubicBezTo>
                    <a:cubicBezTo>
                      <a:pt x="2186" y="514"/>
                      <a:pt x="1810" y="1"/>
                      <a:pt x="181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26"/>
              <p:cNvSpPr/>
              <p:nvPr/>
            </p:nvSpPr>
            <p:spPr>
              <a:xfrm>
                <a:off x="3871097" y="3628190"/>
                <a:ext cx="60729" cy="65105"/>
              </a:xfrm>
              <a:custGeom>
                <a:avLst/>
                <a:gdLst/>
                <a:ahLst/>
                <a:cxnLst/>
                <a:rect l="l" t="t" r="r" b="b"/>
                <a:pathLst>
                  <a:path w="1667" h="1787" extrusionOk="0">
                    <a:moveTo>
                      <a:pt x="1655" y="1"/>
                    </a:moveTo>
                    <a:cubicBezTo>
                      <a:pt x="1655" y="1"/>
                      <a:pt x="1279" y="514"/>
                      <a:pt x="590" y="514"/>
                    </a:cubicBezTo>
                    <a:cubicBezTo>
                      <a:pt x="420" y="514"/>
                      <a:pt x="231" y="483"/>
                      <a:pt x="24" y="405"/>
                    </a:cubicBezTo>
                    <a:lnTo>
                      <a:pt x="24" y="405"/>
                    </a:lnTo>
                    <a:cubicBezTo>
                      <a:pt x="0" y="858"/>
                      <a:pt x="36" y="1322"/>
                      <a:pt x="107" y="1787"/>
                    </a:cubicBezTo>
                    <a:lnTo>
                      <a:pt x="1667" y="1787"/>
                    </a:lnTo>
                    <a:lnTo>
                      <a:pt x="16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6"/>
              <p:cNvSpPr/>
              <p:nvPr/>
            </p:nvSpPr>
            <p:spPr>
              <a:xfrm>
                <a:off x="3931354" y="3693257"/>
                <a:ext cx="56430" cy="69003"/>
              </a:xfrm>
              <a:custGeom>
                <a:avLst/>
                <a:gdLst/>
                <a:ahLst/>
                <a:cxnLst/>
                <a:rect l="l" t="t" r="r" b="b"/>
                <a:pathLst>
                  <a:path w="1549" h="1894" extrusionOk="0">
                    <a:moveTo>
                      <a:pt x="1" y="1"/>
                    </a:moveTo>
                    <a:lnTo>
                      <a:pt x="1" y="1894"/>
                    </a:lnTo>
                    <a:cubicBezTo>
                      <a:pt x="1001" y="1894"/>
                      <a:pt x="1406" y="894"/>
                      <a:pt x="15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96" name="Google Shape;1396;p26"/>
          <p:cNvGrpSpPr/>
          <p:nvPr/>
        </p:nvGrpSpPr>
        <p:grpSpPr>
          <a:xfrm>
            <a:off x="2354289" y="3957113"/>
            <a:ext cx="2081701" cy="756900"/>
            <a:chOff x="3483986" y="3957113"/>
            <a:chExt cx="2081701" cy="756900"/>
          </a:xfrm>
        </p:grpSpPr>
        <p:sp>
          <p:nvSpPr>
            <p:cNvPr id="1397" name="Google Shape;1397;p26"/>
            <p:cNvSpPr/>
            <p:nvPr/>
          </p:nvSpPr>
          <p:spPr>
            <a:xfrm>
              <a:off x="3812488" y="3957113"/>
              <a:ext cx="1753200" cy="756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98" name="Google Shape;1398;p26"/>
            <p:cNvGrpSpPr/>
            <p:nvPr/>
          </p:nvGrpSpPr>
          <p:grpSpPr>
            <a:xfrm>
              <a:off x="3483986" y="4103372"/>
              <a:ext cx="622460" cy="502768"/>
              <a:chOff x="3772186" y="4298997"/>
              <a:chExt cx="622460" cy="502768"/>
            </a:xfrm>
          </p:grpSpPr>
          <p:sp>
            <p:nvSpPr>
              <p:cNvPr id="1399" name="Google Shape;1399;p26"/>
              <p:cNvSpPr/>
              <p:nvPr/>
            </p:nvSpPr>
            <p:spPr>
              <a:xfrm>
                <a:off x="3860240" y="4298997"/>
                <a:ext cx="502734" cy="502768"/>
              </a:xfrm>
              <a:custGeom>
                <a:avLst/>
                <a:gdLst/>
                <a:ahLst/>
                <a:cxnLst/>
                <a:rect l="l" t="t" r="r" b="b"/>
                <a:pathLst>
                  <a:path w="13800" h="13800" extrusionOk="0">
                    <a:moveTo>
                      <a:pt x="6894" y="0"/>
                    </a:moveTo>
                    <a:cubicBezTo>
                      <a:pt x="3084" y="0"/>
                      <a:pt x="0" y="3084"/>
                      <a:pt x="0" y="6894"/>
                    </a:cubicBezTo>
                    <a:cubicBezTo>
                      <a:pt x="0" y="10704"/>
                      <a:pt x="3084" y="13800"/>
                      <a:pt x="6894" y="13800"/>
                    </a:cubicBezTo>
                    <a:cubicBezTo>
                      <a:pt x="10704" y="13800"/>
                      <a:pt x="13800" y="10704"/>
                      <a:pt x="13800" y="6894"/>
                    </a:cubicBezTo>
                    <a:cubicBezTo>
                      <a:pt x="13800" y="3084"/>
                      <a:pt x="10704" y="0"/>
                      <a:pt x="689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26"/>
              <p:cNvSpPr/>
              <p:nvPr/>
            </p:nvSpPr>
            <p:spPr>
              <a:xfrm>
                <a:off x="3772186" y="4397872"/>
                <a:ext cx="571259" cy="343595"/>
              </a:xfrm>
              <a:custGeom>
                <a:avLst/>
                <a:gdLst/>
                <a:ahLst/>
                <a:cxnLst/>
                <a:rect l="l" t="t" r="r" b="b"/>
                <a:pathLst>
                  <a:path w="15681" h="9431" extrusionOk="0">
                    <a:moveTo>
                      <a:pt x="2120" y="1"/>
                    </a:moveTo>
                    <a:cubicBezTo>
                      <a:pt x="1870" y="1"/>
                      <a:pt x="1679" y="203"/>
                      <a:pt x="1679" y="441"/>
                    </a:cubicBezTo>
                    <a:lnTo>
                      <a:pt x="1679" y="8490"/>
                    </a:lnTo>
                    <a:lnTo>
                      <a:pt x="0" y="8490"/>
                    </a:lnTo>
                    <a:lnTo>
                      <a:pt x="0" y="8645"/>
                    </a:lnTo>
                    <a:cubicBezTo>
                      <a:pt x="0" y="9073"/>
                      <a:pt x="358" y="9431"/>
                      <a:pt x="786" y="9431"/>
                    </a:cubicBezTo>
                    <a:lnTo>
                      <a:pt x="14883" y="9431"/>
                    </a:lnTo>
                    <a:cubicBezTo>
                      <a:pt x="15324" y="9431"/>
                      <a:pt x="15681" y="9073"/>
                      <a:pt x="15681" y="8645"/>
                    </a:cubicBezTo>
                    <a:lnTo>
                      <a:pt x="15681" y="8490"/>
                    </a:lnTo>
                    <a:lnTo>
                      <a:pt x="14002" y="8490"/>
                    </a:lnTo>
                    <a:lnTo>
                      <a:pt x="14002" y="441"/>
                    </a:lnTo>
                    <a:cubicBezTo>
                      <a:pt x="14002" y="203"/>
                      <a:pt x="13800" y="1"/>
                      <a:pt x="1356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26"/>
              <p:cNvSpPr/>
              <p:nvPr/>
            </p:nvSpPr>
            <p:spPr>
              <a:xfrm>
                <a:off x="3855031" y="4416525"/>
                <a:ext cx="405575" cy="290695"/>
              </a:xfrm>
              <a:custGeom>
                <a:avLst/>
                <a:gdLst/>
                <a:ahLst/>
                <a:cxnLst/>
                <a:rect l="l" t="t" r="r" b="b"/>
                <a:pathLst>
                  <a:path w="11133" h="7979" extrusionOk="0">
                    <a:moveTo>
                      <a:pt x="179" y="1"/>
                    </a:moveTo>
                    <a:cubicBezTo>
                      <a:pt x="72" y="1"/>
                      <a:pt x="0" y="84"/>
                      <a:pt x="0" y="180"/>
                    </a:cubicBezTo>
                    <a:lnTo>
                      <a:pt x="0" y="7978"/>
                    </a:lnTo>
                    <a:lnTo>
                      <a:pt x="11133" y="7978"/>
                    </a:lnTo>
                    <a:lnTo>
                      <a:pt x="11133" y="180"/>
                    </a:lnTo>
                    <a:cubicBezTo>
                      <a:pt x="11133" y="84"/>
                      <a:pt x="11049" y="1"/>
                      <a:pt x="109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26"/>
              <p:cNvSpPr/>
              <p:nvPr/>
            </p:nvSpPr>
            <p:spPr>
              <a:xfrm>
                <a:off x="3869785" y="4432591"/>
                <a:ext cx="375666" cy="29110"/>
              </a:xfrm>
              <a:custGeom>
                <a:avLst/>
                <a:gdLst/>
                <a:ahLst/>
                <a:cxnLst/>
                <a:rect l="l" t="t" r="r" b="b"/>
                <a:pathLst>
                  <a:path w="10312" h="799" extrusionOk="0">
                    <a:moveTo>
                      <a:pt x="346" y="0"/>
                    </a:moveTo>
                    <a:cubicBezTo>
                      <a:pt x="155" y="0"/>
                      <a:pt x="0" y="155"/>
                      <a:pt x="0" y="346"/>
                    </a:cubicBezTo>
                    <a:lnTo>
                      <a:pt x="0" y="798"/>
                    </a:lnTo>
                    <a:lnTo>
                      <a:pt x="10311" y="798"/>
                    </a:lnTo>
                    <a:lnTo>
                      <a:pt x="10311" y="346"/>
                    </a:lnTo>
                    <a:cubicBezTo>
                      <a:pt x="10299" y="155"/>
                      <a:pt x="10156" y="0"/>
                      <a:pt x="99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26"/>
              <p:cNvSpPr/>
              <p:nvPr/>
            </p:nvSpPr>
            <p:spPr>
              <a:xfrm>
                <a:off x="3881480" y="4484651"/>
                <a:ext cx="78106" cy="145766"/>
              </a:xfrm>
              <a:custGeom>
                <a:avLst/>
                <a:gdLst/>
                <a:ahLst/>
                <a:cxnLst/>
                <a:rect l="l" t="t" r="r" b="b"/>
                <a:pathLst>
                  <a:path w="2144" h="4001" extrusionOk="0">
                    <a:moveTo>
                      <a:pt x="1" y="0"/>
                    </a:moveTo>
                    <a:lnTo>
                      <a:pt x="1" y="4001"/>
                    </a:lnTo>
                    <a:lnTo>
                      <a:pt x="2144" y="4001"/>
                    </a:lnTo>
                    <a:lnTo>
                      <a:pt x="214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26"/>
              <p:cNvSpPr/>
              <p:nvPr/>
            </p:nvSpPr>
            <p:spPr>
              <a:xfrm>
                <a:off x="3881480" y="4650341"/>
                <a:ext cx="78106" cy="43828"/>
              </a:xfrm>
              <a:custGeom>
                <a:avLst/>
                <a:gdLst/>
                <a:ahLst/>
                <a:cxnLst/>
                <a:rect l="l" t="t" r="r" b="b"/>
                <a:pathLst>
                  <a:path w="2144" h="1203" extrusionOk="0">
                    <a:moveTo>
                      <a:pt x="1" y="0"/>
                    </a:moveTo>
                    <a:lnTo>
                      <a:pt x="1" y="1203"/>
                    </a:lnTo>
                    <a:lnTo>
                      <a:pt x="2144" y="1203"/>
                    </a:lnTo>
                    <a:lnTo>
                      <a:pt x="214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6"/>
              <p:cNvSpPr/>
              <p:nvPr/>
            </p:nvSpPr>
            <p:spPr>
              <a:xfrm>
                <a:off x="3987312" y="4484651"/>
                <a:ext cx="161822" cy="12168"/>
              </a:xfrm>
              <a:custGeom>
                <a:avLst/>
                <a:gdLst/>
                <a:ahLst/>
                <a:cxnLst/>
                <a:rect l="l" t="t" r="r" b="b"/>
                <a:pathLst>
                  <a:path w="4442" h="334" extrusionOk="0">
                    <a:moveTo>
                      <a:pt x="1" y="0"/>
                    </a:moveTo>
                    <a:lnTo>
                      <a:pt x="1" y="334"/>
                    </a:lnTo>
                    <a:lnTo>
                      <a:pt x="4442" y="334"/>
                    </a:lnTo>
                    <a:lnTo>
                      <a:pt x="444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26"/>
              <p:cNvSpPr/>
              <p:nvPr/>
            </p:nvSpPr>
            <p:spPr>
              <a:xfrm>
                <a:off x="3987312" y="4514561"/>
                <a:ext cx="243826" cy="12205"/>
              </a:xfrm>
              <a:custGeom>
                <a:avLst/>
                <a:gdLst/>
                <a:ahLst/>
                <a:cxnLst/>
                <a:rect l="l" t="t" r="r" b="b"/>
                <a:pathLst>
                  <a:path w="6693" h="335" extrusionOk="0">
                    <a:moveTo>
                      <a:pt x="1" y="1"/>
                    </a:moveTo>
                    <a:lnTo>
                      <a:pt x="1" y="334"/>
                    </a:lnTo>
                    <a:lnTo>
                      <a:pt x="6692" y="334"/>
                    </a:lnTo>
                    <a:lnTo>
                      <a:pt x="66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26"/>
              <p:cNvSpPr/>
              <p:nvPr/>
            </p:nvSpPr>
            <p:spPr>
              <a:xfrm>
                <a:off x="3987312" y="4537987"/>
                <a:ext cx="243826" cy="12606"/>
              </a:xfrm>
              <a:custGeom>
                <a:avLst/>
                <a:gdLst/>
                <a:ahLst/>
                <a:cxnLst/>
                <a:rect l="l" t="t" r="r" b="b"/>
                <a:pathLst>
                  <a:path w="6693" h="346" extrusionOk="0">
                    <a:moveTo>
                      <a:pt x="1" y="1"/>
                    </a:moveTo>
                    <a:lnTo>
                      <a:pt x="1" y="346"/>
                    </a:lnTo>
                    <a:lnTo>
                      <a:pt x="6692" y="346"/>
                    </a:lnTo>
                    <a:lnTo>
                      <a:pt x="66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6"/>
              <p:cNvSpPr/>
              <p:nvPr/>
            </p:nvSpPr>
            <p:spPr>
              <a:xfrm>
                <a:off x="3987312" y="4561849"/>
                <a:ext cx="243826" cy="12168"/>
              </a:xfrm>
              <a:custGeom>
                <a:avLst/>
                <a:gdLst/>
                <a:ahLst/>
                <a:cxnLst/>
                <a:rect l="l" t="t" r="r" b="b"/>
                <a:pathLst>
                  <a:path w="6693" h="334" extrusionOk="0">
                    <a:moveTo>
                      <a:pt x="1" y="0"/>
                    </a:moveTo>
                    <a:lnTo>
                      <a:pt x="1" y="334"/>
                    </a:lnTo>
                    <a:lnTo>
                      <a:pt x="6692" y="334"/>
                    </a:lnTo>
                    <a:lnTo>
                      <a:pt x="66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6"/>
              <p:cNvSpPr/>
              <p:nvPr/>
            </p:nvSpPr>
            <p:spPr>
              <a:xfrm>
                <a:off x="3987312" y="4585712"/>
                <a:ext cx="243826" cy="12168"/>
              </a:xfrm>
              <a:custGeom>
                <a:avLst/>
                <a:gdLst/>
                <a:ahLst/>
                <a:cxnLst/>
                <a:rect l="l" t="t" r="r" b="b"/>
                <a:pathLst>
                  <a:path w="6693" h="334" extrusionOk="0">
                    <a:moveTo>
                      <a:pt x="1" y="0"/>
                    </a:moveTo>
                    <a:lnTo>
                      <a:pt x="1" y="334"/>
                    </a:lnTo>
                    <a:lnTo>
                      <a:pt x="6692" y="334"/>
                    </a:lnTo>
                    <a:lnTo>
                      <a:pt x="66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6"/>
              <p:cNvSpPr/>
              <p:nvPr/>
            </p:nvSpPr>
            <p:spPr>
              <a:xfrm>
                <a:off x="3987312" y="4609574"/>
                <a:ext cx="101968" cy="12168"/>
              </a:xfrm>
              <a:custGeom>
                <a:avLst/>
                <a:gdLst/>
                <a:ahLst/>
                <a:cxnLst/>
                <a:rect l="l" t="t" r="r" b="b"/>
                <a:pathLst>
                  <a:path w="2799" h="334" extrusionOk="0">
                    <a:moveTo>
                      <a:pt x="1" y="0"/>
                    </a:moveTo>
                    <a:lnTo>
                      <a:pt x="1" y="334"/>
                    </a:lnTo>
                    <a:lnTo>
                      <a:pt x="2799" y="334"/>
                    </a:lnTo>
                    <a:lnTo>
                      <a:pt x="279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26"/>
              <p:cNvSpPr/>
              <p:nvPr/>
            </p:nvSpPr>
            <p:spPr>
              <a:xfrm>
                <a:off x="3987312" y="4644257"/>
                <a:ext cx="243826" cy="12205"/>
              </a:xfrm>
              <a:custGeom>
                <a:avLst/>
                <a:gdLst/>
                <a:ahLst/>
                <a:cxnLst/>
                <a:rect l="l" t="t" r="r" b="b"/>
                <a:pathLst>
                  <a:path w="6693" h="335" extrusionOk="0">
                    <a:moveTo>
                      <a:pt x="1" y="1"/>
                    </a:moveTo>
                    <a:lnTo>
                      <a:pt x="1" y="334"/>
                    </a:lnTo>
                    <a:lnTo>
                      <a:pt x="6692" y="334"/>
                    </a:lnTo>
                    <a:lnTo>
                      <a:pt x="66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26"/>
              <p:cNvSpPr/>
              <p:nvPr/>
            </p:nvSpPr>
            <p:spPr>
              <a:xfrm>
                <a:off x="3987312" y="4665933"/>
                <a:ext cx="243826" cy="12205"/>
              </a:xfrm>
              <a:custGeom>
                <a:avLst/>
                <a:gdLst/>
                <a:ahLst/>
                <a:cxnLst/>
                <a:rect l="l" t="t" r="r" b="b"/>
                <a:pathLst>
                  <a:path w="6693" h="335" extrusionOk="0">
                    <a:moveTo>
                      <a:pt x="1" y="1"/>
                    </a:moveTo>
                    <a:lnTo>
                      <a:pt x="1" y="334"/>
                    </a:lnTo>
                    <a:lnTo>
                      <a:pt x="6692" y="334"/>
                    </a:lnTo>
                    <a:lnTo>
                      <a:pt x="66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6"/>
              <p:cNvSpPr/>
              <p:nvPr/>
            </p:nvSpPr>
            <p:spPr>
              <a:xfrm>
                <a:off x="4093582" y="4304207"/>
                <a:ext cx="260730" cy="223768"/>
              </a:xfrm>
              <a:custGeom>
                <a:avLst/>
                <a:gdLst/>
                <a:ahLst/>
                <a:cxnLst/>
                <a:rect l="l" t="t" r="r" b="b"/>
                <a:pathLst>
                  <a:path w="7157" h="6142" extrusionOk="0">
                    <a:moveTo>
                      <a:pt x="3275" y="334"/>
                    </a:moveTo>
                    <a:lnTo>
                      <a:pt x="3275" y="334"/>
                    </a:lnTo>
                    <a:cubicBezTo>
                      <a:pt x="2918" y="643"/>
                      <a:pt x="2668" y="1048"/>
                      <a:pt x="2513" y="1488"/>
                    </a:cubicBezTo>
                    <a:lnTo>
                      <a:pt x="1715" y="1488"/>
                    </a:lnTo>
                    <a:cubicBezTo>
                      <a:pt x="2085" y="941"/>
                      <a:pt x="2632" y="524"/>
                      <a:pt x="3275" y="334"/>
                    </a:cubicBezTo>
                    <a:close/>
                    <a:moveTo>
                      <a:pt x="4001" y="215"/>
                    </a:moveTo>
                    <a:lnTo>
                      <a:pt x="4001" y="1488"/>
                    </a:lnTo>
                    <a:lnTo>
                      <a:pt x="2727" y="1488"/>
                    </a:lnTo>
                    <a:cubicBezTo>
                      <a:pt x="3001" y="762"/>
                      <a:pt x="3466" y="274"/>
                      <a:pt x="3990" y="215"/>
                    </a:cubicBezTo>
                    <a:close/>
                    <a:moveTo>
                      <a:pt x="4204" y="215"/>
                    </a:moveTo>
                    <a:cubicBezTo>
                      <a:pt x="4728" y="274"/>
                      <a:pt x="5192" y="762"/>
                      <a:pt x="5466" y="1488"/>
                    </a:cubicBezTo>
                    <a:lnTo>
                      <a:pt x="4204" y="1488"/>
                    </a:lnTo>
                    <a:lnTo>
                      <a:pt x="4204" y="215"/>
                    </a:lnTo>
                    <a:close/>
                    <a:moveTo>
                      <a:pt x="4930" y="334"/>
                    </a:moveTo>
                    <a:lnTo>
                      <a:pt x="4930" y="334"/>
                    </a:lnTo>
                    <a:cubicBezTo>
                      <a:pt x="5561" y="524"/>
                      <a:pt x="6109" y="941"/>
                      <a:pt x="6478" y="1488"/>
                    </a:cubicBezTo>
                    <a:lnTo>
                      <a:pt x="5680" y="1488"/>
                    </a:lnTo>
                    <a:cubicBezTo>
                      <a:pt x="5537" y="1048"/>
                      <a:pt x="5275" y="643"/>
                      <a:pt x="4930" y="334"/>
                    </a:cubicBezTo>
                    <a:close/>
                    <a:moveTo>
                      <a:pt x="2454" y="1691"/>
                    </a:moveTo>
                    <a:cubicBezTo>
                      <a:pt x="2323" y="2108"/>
                      <a:pt x="2263" y="2536"/>
                      <a:pt x="2251" y="2965"/>
                    </a:cubicBezTo>
                    <a:lnTo>
                      <a:pt x="1239" y="2965"/>
                    </a:lnTo>
                    <a:cubicBezTo>
                      <a:pt x="1263" y="2524"/>
                      <a:pt x="1382" y="2084"/>
                      <a:pt x="1596" y="1691"/>
                    </a:cubicBezTo>
                    <a:close/>
                    <a:moveTo>
                      <a:pt x="4001" y="1691"/>
                    </a:moveTo>
                    <a:lnTo>
                      <a:pt x="4001" y="2965"/>
                    </a:lnTo>
                    <a:lnTo>
                      <a:pt x="2454" y="2965"/>
                    </a:lnTo>
                    <a:cubicBezTo>
                      <a:pt x="2466" y="2536"/>
                      <a:pt x="2525" y="2108"/>
                      <a:pt x="2656" y="1691"/>
                    </a:cubicBezTo>
                    <a:close/>
                    <a:moveTo>
                      <a:pt x="5537" y="1691"/>
                    </a:moveTo>
                    <a:cubicBezTo>
                      <a:pt x="5668" y="2108"/>
                      <a:pt x="5728" y="2536"/>
                      <a:pt x="5740" y="2965"/>
                    </a:cubicBezTo>
                    <a:lnTo>
                      <a:pt x="4204" y="2965"/>
                    </a:lnTo>
                    <a:lnTo>
                      <a:pt x="4204" y="1691"/>
                    </a:lnTo>
                    <a:close/>
                    <a:moveTo>
                      <a:pt x="6609" y="1691"/>
                    </a:moveTo>
                    <a:cubicBezTo>
                      <a:pt x="6823" y="2084"/>
                      <a:pt x="6942" y="2524"/>
                      <a:pt x="6954" y="2965"/>
                    </a:cubicBezTo>
                    <a:lnTo>
                      <a:pt x="5954" y="2965"/>
                    </a:lnTo>
                    <a:cubicBezTo>
                      <a:pt x="5942" y="2536"/>
                      <a:pt x="5871" y="2108"/>
                      <a:pt x="5752" y="1691"/>
                    </a:cubicBezTo>
                    <a:close/>
                    <a:moveTo>
                      <a:pt x="2251" y="3167"/>
                    </a:moveTo>
                    <a:cubicBezTo>
                      <a:pt x="2263" y="3608"/>
                      <a:pt x="2323" y="4025"/>
                      <a:pt x="2442" y="4441"/>
                    </a:cubicBezTo>
                    <a:lnTo>
                      <a:pt x="1584" y="4441"/>
                    </a:lnTo>
                    <a:cubicBezTo>
                      <a:pt x="1370" y="4048"/>
                      <a:pt x="1251" y="3620"/>
                      <a:pt x="1239" y="3167"/>
                    </a:cubicBezTo>
                    <a:close/>
                    <a:moveTo>
                      <a:pt x="4001" y="3167"/>
                    </a:moveTo>
                    <a:lnTo>
                      <a:pt x="4001" y="4441"/>
                    </a:lnTo>
                    <a:lnTo>
                      <a:pt x="2656" y="4441"/>
                    </a:lnTo>
                    <a:cubicBezTo>
                      <a:pt x="2525" y="4036"/>
                      <a:pt x="2466" y="3608"/>
                      <a:pt x="2454" y="3167"/>
                    </a:cubicBezTo>
                    <a:close/>
                    <a:moveTo>
                      <a:pt x="5740" y="3167"/>
                    </a:moveTo>
                    <a:cubicBezTo>
                      <a:pt x="5728" y="3608"/>
                      <a:pt x="5668" y="4036"/>
                      <a:pt x="5537" y="4441"/>
                    </a:cubicBezTo>
                    <a:lnTo>
                      <a:pt x="4204" y="4441"/>
                    </a:lnTo>
                    <a:lnTo>
                      <a:pt x="4204" y="3167"/>
                    </a:lnTo>
                    <a:close/>
                    <a:moveTo>
                      <a:pt x="6954" y="3167"/>
                    </a:moveTo>
                    <a:cubicBezTo>
                      <a:pt x="6942" y="3620"/>
                      <a:pt x="6823" y="4048"/>
                      <a:pt x="6609" y="4441"/>
                    </a:cubicBezTo>
                    <a:lnTo>
                      <a:pt x="5752" y="4441"/>
                    </a:lnTo>
                    <a:cubicBezTo>
                      <a:pt x="5871" y="4025"/>
                      <a:pt x="5942" y="3608"/>
                      <a:pt x="5954" y="3167"/>
                    </a:cubicBezTo>
                    <a:close/>
                    <a:moveTo>
                      <a:pt x="2513" y="4656"/>
                    </a:moveTo>
                    <a:cubicBezTo>
                      <a:pt x="2668" y="5096"/>
                      <a:pt x="2918" y="5489"/>
                      <a:pt x="3263" y="5810"/>
                    </a:cubicBezTo>
                    <a:cubicBezTo>
                      <a:pt x="2637" y="5609"/>
                      <a:pt x="2092" y="5209"/>
                      <a:pt x="1723" y="4656"/>
                    </a:cubicBezTo>
                    <a:close/>
                    <a:moveTo>
                      <a:pt x="6478" y="4656"/>
                    </a:moveTo>
                    <a:cubicBezTo>
                      <a:pt x="6109" y="5203"/>
                      <a:pt x="5561" y="5608"/>
                      <a:pt x="4930" y="5810"/>
                    </a:cubicBezTo>
                    <a:cubicBezTo>
                      <a:pt x="5275" y="5489"/>
                      <a:pt x="5537" y="5096"/>
                      <a:pt x="5680" y="4656"/>
                    </a:cubicBezTo>
                    <a:close/>
                    <a:moveTo>
                      <a:pt x="4001" y="4644"/>
                    </a:moveTo>
                    <a:lnTo>
                      <a:pt x="4001" y="5918"/>
                    </a:lnTo>
                    <a:cubicBezTo>
                      <a:pt x="3466" y="5858"/>
                      <a:pt x="3001" y="5370"/>
                      <a:pt x="2727" y="4644"/>
                    </a:cubicBezTo>
                    <a:close/>
                    <a:moveTo>
                      <a:pt x="5466" y="4644"/>
                    </a:moveTo>
                    <a:cubicBezTo>
                      <a:pt x="5192" y="5382"/>
                      <a:pt x="4728" y="5858"/>
                      <a:pt x="4204" y="5918"/>
                    </a:cubicBezTo>
                    <a:lnTo>
                      <a:pt x="4204" y="4644"/>
                    </a:lnTo>
                    <a:close/>
                    <a:moveTo>
                      <a:pt x="4097" y="0"/>
                    </a:moveTo>
                    <a:cubicBezTo>
                      <a:pt x="1370" y="0"/>
                      <a:pt x="1" y="3310"/>
                      <a:pt x="1930" y="5239"/>
                    </a:cubicBezTo>
                    <a:cubicBezTo>
                      <a:pt x="2553" y="5862"/>
                      <a:pt x="3319" y="6141"/>
                      <a:pt x="4071" y="6141"/>
                    </a:cubicBezTo>
                    <a:cubicBezTo>
                      <a:pt x="5646" y="6141"/>
                      <a:pt x="7157" y="4917"/>
                      <a:pt x="7157" y="3072"/>
                    </a:cubicBezTo>
                    <a:cubicBezTo>
                      <a:pt x="7157" y="1381"/>
                      <a:pt x="5787" y="12"/>
                      <a:pt x="409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6"/>
              <p:cNvSpPr/>
              <p:nvPr/>
            </p:nvSpPr>
            <p:spPr>
              <a:xfrm>
                <a:off x="4234133" y="4438238"/>
                <a:ext cx="111512" cy="95162"/>
              </a:xfrm>
              <a:custGeom>
                <a:avLst/>
                <a:gdLst/>
                <a:ahLst/>
                <a:cxnLst/>
                <a:rect l="l" t="t" r="r" b="b"/>
                <a:pathLst>
                  <a:path w="3061" h="2612" extrusionOk="0">
                    <a:moveTo>
                      <a:pt x="1751" y="0"/>
                    </a:moveTo>
                    <a:cubicBezTo>
                      <a:pt x="584" y="0"/>
                      <a:pt x="1" y="1405"/>
                      <a:pt x="822" y="2227"/>
                    </a:cubicBezTo>
                    <a:cubicBezTo>
                      <a:pt x="1088" y="2492"/>
                      <a:pt x="1416" y="2611"/>
                      <a:pt x="1738" y="2611"/>
                    </a:cubicBezTo>
                    <a:cubicBezTo>
                      <a:pt x="2412" y="2611"/>
                      <a:pt x="3060" y="2091"/>
                      <a:pt x="3060" y="1310"/>
                    </a:cubicBezTo>
                    <a:cubicBezTo>
                      <a:pt x="3060" y="584"/>
                      <a:pt x="2477" y="0"/>
                      <a:pt x="17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6"/>
              <p:cNvSpPr/>
              <p:nvPr/>
            </p:nvSpPr>
            <p:spPr>
              <a:xfrm>
                <a:off x="4227211" y="4421261"/>
                <a:ext cx="141421" cy="128570"/>
              </a:xfrm>
              <a:custGeom>
                <a:avLst/>
                <a:gdLst/>
                <a:ahLst/>
                <a:cxnLst/>
                <a:rect l="l" t="t" r="r" b="b"/>
                <a:pathLst>
                  <a:path w="3882" h="3529" extrusionOk="0">
                    <a:moveTo>
                      <a:pt x="1933" y="455"/>
                    </a:moveTo>
                    <a:cubicBezTo>
                      <a:pt x="2605" y="455"/>
                      <a:pt x="3250" y="977"/>
                      <a:pt x="3250" y="1764"/>
                    </a:cubicBezTo>
                    <a:cubicBezTo>
                      <a:pt x="3250" y="2490"/>
                      <a:pt x="2667" y="3074"/>
                      <a:pt x="1941" y="3074"/>
                    </a:cubicBezTo>
                    <a:cubicBezTo>
                      <a:pt x="774" y="3074"/>
                      <a:pt x="191" y="1669"/>
                      <a:pt x="1012" y="847"/>
                    </a:cubicBezTo>
                    <a:cubicBezTo>
                      <a:pt x="1279" y="576"/>
                      <a:pt x="1609" y="455"/>
                      <a:pt x="1933" y="455"/>
                    </a:cubicBezTo>
                    <a:close/>
                    <a:moveTo>
                      <a:pt x="1933" y="0"/>
                    </a:moveTo>
                    <a:cubicBezTo>
                      <a:pt x="1481" y="0"/>
                      <a:pt x="1031" y="173"/>
                      <a:pt x="691" y="514"/>
                    </a:cubicBezTo>
                    <a:cubicBezTo>
                      <a:pt x="12" y="1193"/>
                      <a:pt x="0" y="2276"/>
                      <a:pt x="643" y="2967"/>
                    </a:cubicBezTo>
                    <a:cubicBezTo>
                      <a:pt x="991" y="3340"/>
                      <a:pt x="1460" y="3528"/>
                      <a:pt x="1930" y="3528"/>
                    </a:cubicBezTo>
                    <a:cubicBezTo>
                      <a:pt x="2345" y="3528"/>
                      <a:pt x="2761" y="3381"/>
                      <a:pt x="3096" y="3086"/>
                    </a:cubicBezTo>
                    <a:lnTo>
                      <a:pt x="3465" y="3467"/>
                    </a:lnTo>
                    <a:cubicBezTo>
                      <a:pt x="3489" y="3491"/>
                      <a:pt x="3516" y="3501"/>
                      <a:pt x="3543" y="3501"/>
                    </a:cubicBezTo>
                    <a:cubicBezTo>
                      <a:pt x="3633" y="3501"/>
                      <a:pt x="3714" y="3383"/>
                      <a:pt x="3631" y="3300"/>
                    </a:cubicBezTo>
                    <a:lnTo>
                      <a:pt x="3262" y="2931"/>
                    </a:lnTo>
                    <a:cubicBezTo>
                      <a:pt x="3881" y="2216"/>
                      <a:pt x="3834" y="1121"/>
                      <a:pt x="3143" y="478"/>
                    </a:cubicBezTo>
                    <a:cubicBezTo>
                      <a:pt x="2800" y="158"/>
                      <a:pt x="2366" y="0"/>
                      <a:pt x="19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6"/>
              <p:cNvSpPr/>
              <p:nvPr/>
            </p:nvSpPr>
            <p:spPr>
              <a:xfrm>
                <a:off x="4344228" y="4535509"/>
                <a:ext cx="50419" cy="44156"/>
              </a:xfrm>
              <a:custGeom>
                <a:avLst/>
                <a:gdLst/>
                <a:ahLst/>
                <a:cxnLst/>
                <a:rect l="l" t="t" r="r" b="b"/>
                <a:pathLst>
                  <a:path w="1384" h="1212" extrusionOk="0">
                    <a:moveTo>
                      <a:pt x="336" y="0"/>
                    </a:moveTo>
                    <a:cubicBezTo>
                      <a:pt x="157" y="0"/>
                      <a:pt x="0" y="239"/>
                      <a:pt x="181" y="402"/>
                    </a:cubicBezTo>
                    <a:lnTo>
                      <a:pt x="908" y="1140"/>
                    </a:lnTo>
                    <a:cubicBezTo>
                      <a:pt x="955" y="1188"/>
                      <a:pt x="1015" y="1212"/>
                      <a:pt x="1074" y="1212"/>
                    </a:cubicBezTo>
                    <a:cubicBezTo>
                      <a:pt x="1277" y="1200"/>
                      <a:pt x="1384" y="962"/>
                      <a:pt x="1241" y="819"/>
                    </a:cubicBezTo>
                    <a:lnTo>
                      <a:pt x="503" y="81"/>
                    </a:lnTo>
                    <a:cubicBezTo>
                      <a:pt x="452" y="24"/>
                      <a:pt x="393" y="0"/>
                      <a:pt x="33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17" name="Google Shape;1417;p26"/>
          <p:cNvGrpSpPr/>
          <p:nvPr/>
        </p:nvGrpSpPr>
        <p:grpSpPr>
          <a:xfrm>
            <a:off x="4642640" y="3071200"/>
            <a:ext cx="2027213" cy="756900"/>
            <a:chOff x="6531675" y="3071200"/>
            <a:chExt cx="2027213" cy="756900"/>
          </a:xfrm>
        </p:grpSpPr>
        <p:sp>
          <p:nvSpPr>
            <p:cNvPr id="1418" name="Google Shape;1418;p26"/>
            <p:cNvSpPr/>
            <p:nvPr/>
          </p:nvSpPr>
          <p:spPr>
            <a:xfrm>
              <a:off x="6805688" y="3071200"/>
              <a:ext cx="1753200" cy="756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19" name="Google Shape;1419;p26"/>
            <p:cNvGrpSpPr/>
            <p:nvPr/>
          </p:nvGrpSpPr>
          <p:grpSpPr>
            <a:xfrm>
              <a:off x="6531675" y="3168424"/>
              <a:ext cx="545258" cy="533407"/>
              <a:chOff x="6653400" y="3287849"/>
              <a:chExt cx="545258" cy="533407"/>
            </a:xfrm>
          </p:grpSpPr>
          <p:sp>
            <p:nvSpPr>
              <p:cNvPr id="1420" name="Google Shape;1420;p26"/>
              <p:cNvSpPr/>
              <p:nvPr/>
            </p:nvSpPr>
            <p:spPr>
              <a:xfrm>
                <a:off x="6674238" y="3318488"/>
                <a:ext cx="502734" cy="502768"/>
              </a:xfrm>
              <a:custGeom>
                <a:avLst/>
                <a:gdLst/>
                <a:ahLst/>
                <a:cxnLst/>
                <a:rect l="l" t="t" r="r" b="b"/>
                <a:pathLst>
                  <a:path w="13800" h="13800" extrusionOk="0">
                    <a:moveTo>
                      <a:pt x="6906" y="1"/>
                    </a:moveTo>
                    <a:cubicBezTo>
                      <a:pt x="3096" y="1"/>
                      <a:pt x="0" y="3096"/>
                      <a:pt x="0" y="6906"/>
                    </a:cubicBezTo>
                    <a:cubicBezTo>
                      <a:pt x="0" y="10716"/>
                      <a:pt x="3096" y="13800"/>
                      <a:pt x="6906" y="13800"/>
                    </a:cubicBezTo>
                    <a:cubicBezTo>
                      <a:pt x="10716" y="13800"/>
                      <a:pt x="13800" y="10716"/>
                      <a:pt x="13800" y="6906"/>
                    </a:cubicBezTo>
                    <a:cubicBezTo>
                      <a:pt x="13800" y="3096"/>
                      <a:pt x="10716" y="1"/>
                      <a:pt x="6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26"/>
              <p:cNvSpPr/>
              <p:nvPr/>
            </p:nvSpPr>
            <p:spPr>
              <a:xfrm>
                <a:off x="6841238" y="3446435"/>
                <a:ext cx="219491" cy="291970"/>
              </a:xfrm>
              <a:custGeom>
                <a:avLst/>
                <a:gdLst/>
                <a:ahLst/>
                <a:cxnLst/>
                <a:rect l="l" t="t" r="r" b="b"/>
                <a:pathLst>
                  <a:path w="6025" h="8014" extrusionOk="0">
                    <a:moveTo>
                      <a:pt x="0" y="1"/>
                    </a:moveTo>
                    <a:lnTo>
                      <a:pt x="0" y="8014"/>
                    </a:lnTo>
                    <a:lnTo>
                      <a:pt x="6025" y="8014"/>
                    </a:lnTo>
                    <a:lnTo>
                      <a:pt x="602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26"/>
              <p:cNvSpPr/>
              <p:nvPr/>
            </p:nvSpPr>
            <p:spPr>
              <a:xfrm>
                <a:off x="6900220" y="3532777"/>
                <a:ext cx="101093" cy="9145"/>
              </a:xfrm>
              <a:custGeom>
                <a:avLst/>
                <a:gdLst/>
                <a:ahLst/>
                <a:cxnLst/>
                <a:rect l="l" t="t" r="r" b="b"/>
                <a:pathLst>
                  <a:path w="2775" h="251" extrusionOk="0">
                    <a:moveTo>
                      <a:pt x="0" y="0"/>
                    </a:moveTo>
                    <a:lnTo>
                      <a:pt x="0" y="250"/>
                    </a:lnTo>
                    <a:lnTo>
                      <a:pt x="2774" y="250"/>
                    </a:lnTo>
                    <a:lnTo>
                      <a:pt x="277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6"/>
              <p:cNvSpPr/>
              <p:nvPr/>
            </p:nvSpPr>
            <p:spPr>
              <a:xfrm>
                <a:off x="6860292" y="3563998"/>
                <a:ext cx="181349" cy="9145"/>
              </a:xfrm>
              <a:custGeom>
                <a:avLst/>
                <a:gdLst/>
                <a:ahLst/>
                <a:cxnLst/>
                <a:rect l="l" t="t" r="r" b="b"/>
                <a:pathLst>
                  <a:path w="4978" h="251" extrusionOk="0">
                    <a:moveTo>
                      <a:pt x="1" y="0"/>
                    </a:moveTo>
                    <a:lnTo>
                      <a:pt x="1" y="251"/>
                    </a:lnTo>
                    <a:lnTo>
                      <a:pt x="4978" y="251"/>
                    </a:lnTo>
                    <a:lnTo>
                      <a:pt x="497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6"/>
              <p:cNvSpPr/>
              <p:nvPr/>
            </p:nvSpPr>
            <p:spPr>
              <a:xfrm>
                <a:off x="6860292" y="3583088"/>
                <a:ext cx="181349" cy="9145"/>
              </a:xfrm>
              <a:custGeom>
                <a:avLst/>
                <a:gdLst/>
                <a:ahLst/>
                <a:cxnLst/>
                <a:rect l="l" t="t" r="r" b="b"/>
                <a:pathLst>
                  <a:path w="4978" h="251" extrusionOk="0">
                    <a:moveTo>
                      <a:pt x="1" y="0"/>
                    </a:moveTo>
                    <a:lnTo>
                      <a:pt x="1" y="250"/>
                    </a:lnTo>
                    <a:lnTo>
                      <a:pt x="4978" y="250"/>
                    </a:lnTo>
                    <a:lnTo>
                      <a:pt x="497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6"/>
              <p:cNvSpPr/>
              <p:nvPr/>
            </p:nvSpPr>
            <p:spPr>
              <a:xfrm>
                <a:off x="6860292" y="3602616"/>
                <a:ext cx="181349" cy="9145"/>
              </a:xfrm>
              <a:custGeom>
                <a:avLst/>
                <a:gdLst/>
                <a:ahLst/>
                <a:cxnLst/>
                <a:rect l="l" t="t" r="r" b="b"/>
                <a:pathLst>
                  <a:path w="4978" h="251" extrusionOk="0">
                    <a:moveTo>
                      <a:pt x="1" y="0"/>
                    </a:moveTo>
                    <a:lnTo>
                      <a:pt x="1" y="250"/>
                    </a:lnTo>
                    <a:lnTo>
                      <a:pt x="4978" y="250"/>
                    </a:lnTo>
                    <a:lnTo>
                      <a:pt x="497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6"/>
              <p:cNvSpPr/>
              <p:nvPr/>
            </p:nvSpPr>
            <p:spPr>
              <a:xfrm>
                <a:off x="6860292" y="3622106"/>
                <a:ext cx="181349" cy="8744"/>
              </a:xfrm>
              <a:custGeom>
                <a:avLst/>
                <a:gdLst/>
                <a:ahLst/>
                <a:cxnLst/>
                <a:rect l="l" t="t" r="r" b="b"/>
                <a:pathLst>
                  <a:path w="4978" h="240" extrusionOk="0">
                    <a:moveTo>
                      <a:pt x="1" y="1"/>
                    </a:moveTo>
                    <a:lnTo>
                      <a:pt x="1" y="239"/>
                    </a:lnTo>
                    <a:lnTo>
                      <a:pt x="4978" y="239"/>
                    </a:lnTo>
                    <a:lnTo>
                      <a:pt x="497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6"/>
              <p:cNvSpPr/>
              <p:nvPr/>
            </p:nvSpPr>
            <p:spPr>
              <a:xfrm>
                <a:off x="6860292" y="3641634"/>
                <a:ext cx="181349" cy="8707"/>
              </a:xfrm>
              <a:custGeom>
                <a:avLst/>
                <a:gdLst/>
                <a:ahLst/>
                <a:cxnLst/>
                <a:rect l="l" t="t" r="r" b="b"/>
                <a:pathLst>
                  <a:path w="4978" h="239" extrusionOk="0">
                    <a:moveTo>
                      <a:pt x="1" y="1"/>
                    </a:moveTo>
                    <a:lnTo>
                      <a:pt x="1" y="239"/>
                    </a:lnTo>
                    <a:lnTo>
                      <a:pt x="4978" y="239"/>
                    </a:lnTo>
                    <a:lnTo>
                      <a:pt x="497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26"/>
              <p:cNvSpPr/>
              <p:nvPr/>
            </p:nvSpPr>
            <p:spPr>
              <a:xfrm>
                <a:off x="6860292" y="3660724"/>
                <a:ext cx="90711" cy="9145"/>
              </a:xfrm>
              <a:custGeom>
                <a:avLst/>
                <a:gdLst/>
                <a:ahLst/>
                <a:cxnLst/>
                <a:rect l="l" t="t" r="r" b="b"/>
                <a:pathLst>
                  <a:path w="2490" h="251" extrusionOk="0">
                    <a:moveTo>
                      <a:pt x="1" y="1"/>
                    </a:moveTo>
                    <a:lnTo>
                      <a:pt x="1" y="251"/>
                    </a:lnTo>
                    <a:lnTo>
                      <a:pt x="2489" y="251"/>
                    </a:lnTo>
                    <a:lnTo>
                      <a:pt x="248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26"/>
              <p:cNvSpPr/>
              <p:nvPr/>
            </p:nvSpPr>
            <p:spPr>
              <a:xfrm>
                <a:off x="6974831" y="3620394"/>
                <a:ext cx="223826" cy="194367"/>
              </a:xfrm>
              <a:custGeom>
                <a:avLst/>
                <a:gdLst/>
                <a:ahLst/>
                <a:cxnLst/>
                <a:rect l="l" t="t" r="r" b="b"/>
                <a:pathLst>
                  <a:path w="6144" h="5335" extrusionOk="0">
                    <a:moveTo>
                      <a:pt x="0" y="0"/>
                    </a:moveTo>
                    <a:lnTo>
                      <a:pt x="0" y="5334"/>
                    </a:lnTo>
                    <a:lnTo>
                      <a:pt x="6144" y="5334"/>
                    </a:lnTo>
                    <a:lnTo>
                      <a:pt x="614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6"/>
              <p:cNvSpPr/>
              <p:nvPr/>
            </p:nvSpPr>
            <p:spPr>
              <a:xfrm>
                <a:off x="6989586" y="3638173"/>
                <a:ext cx="194318" cy="138844"/>
              </a:xfrm>
              <a:custGeom>
                <a:avLst/>
                <a:gdLst/>
                <a:ahLst/>
                <a:cxnLst/>
                <a:rect l="l" t="t" r="r" b="b"/>
                <a:pathLst>
                  <a:path w="5334" h="3811" extrusionOk="0">
                    <a:moveTo>
                      <a:pt x="0" y="0"/>
                    </a:moveTo>
                    <a:lnTo>
                      <a:pt x="0" y="3810"/>
                    </a:lnTo>
                    <a:lnTo>
                      <a:pt x="5334" y="3810"/>
                    </a:lnTo>
                    <a:lnTo>
                      <a:pt x="53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26"/>
              <p:cNvSpPr/>
              <p:nvPr/>
            </p:nvSpPr>
            <p:spPr>
              <a:xfrm>
                <a:off x="7047256" y="3679376"/>
                <a:ext cx="78980" cy="78548"/>
              </a:xfrm>
              <a:custGeom>
                <a:avLst/>
                <a:gdLst/>
                <a:ahLst/>
                <a:cxnLst/>
                <a:rect l="l" t="t" r="r" b="b"/>
                <a:pathLst>
                  <a:path w="2168" h="2156" extrusionOk="0">
                    <a:moveTo>
                      <a:pt x="1084" y="1"/>
                    </a:moveTo>
                    <a:cubicBezTo>
                      <a:pt x="489" y="1"/>
                      <a:pt x="1" y="489"/>
                      <a:pt x="1" y="1084"/>
                    </a:cubicBezTo>
                    <a:cubicBezTo>
                      <a:pt x="1" y="1679"/>
                      <a:pt x="489" y="2156"/>
                      <a:pt x="1084" y="2156"/>
                    </a:cubicBezTo>
                    <a:cubicBezTo>
                      <a:pt x="1679" y="2156"/>
                      <a:pt x="2167" y="1679"/>
                      <a:pt x="2167" y="1084"/>
                    </a:cubicBezTo>
                    <a:cubicBezTo>
                      <a:pt x="2167" y="489"/>
                      <a:pt x="1679" y="1"/>
                      <a:pt x="1084" y="1"/>
                    </a:cubicBezTo>
                    <a:close/>
                  </a:path>
                </a:pathLst>
              </a:custGeom>
              <a:solidFill>
                <a:srgbClr val="293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26"/>
              <p:cNvSpPr/>
              <p:nvPr/>
            </p:nvSpPr>
            <p:spPr>
              <a:xfrm>
                <a:off x="6989586" y="3699778"/>
                <a:ext cx="194318" cy="77237"/>
              </a:xfrm>
              <a:custGeom>
                <a:avLst/>
                <a:gdLst/>
                <a:ahLst/>
                <a:cxnLst/>
                <a:rect l="l" t="t" r="r" b="b"/>
                <a:pathLst>
                  <a:path w="5334" h="2120" extrusionOk="0">
                    <a:moveTo>
                      <a:pt x="1357" y="0"/>
                    </a:moveTo>
                    <a:lnTo>
                      <a:pt x="0" y="1084"/>
                    </a:lnTo>
                    <a:lnTo>
                      <a:pt x="0" y="2119"/>
                    </a:lnTo>
                    <a:lnTo>
                      <a:pt x="5334" y="2119"/>
                    </a:lnTo>
                    <a:lnTo>
                      <a:pt x="5334" y="1084"/>
                    </a:lnTo>
                    <a:lnTo>
                      <a:pt x="4215" y="0"/>
                    </a:lnTo>
                    <a:lnTo>
                      <a:pt x="2667" y="1393"/>
                    </a:lnTo>
                    <a:lnTo>
                      <a:pt x="13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26"/>
              <p:cNvSpPr/>
              <p:nvPr/>
            </p:nvSpPr>
            <p:spPr>
              <a:xfrm>
                <a:off x="6653400" y="3287849"/>
                <a:ext cx="355703" cy="175568"/>
              </a:xfrm>
              <a:custGeom>
                <a:avLst/>
                <a:gdLst/>
                <a:ahLst/>
                <a:cxnLst/>
                <a:rect l="l" t="t" r="r" b="b"/>
                <a:pathLst>
                  <a:path w="9764" h="4819" extrusionOk="0">
                    <a:moveTo>
                      <a:pt x="6125" y="0"/>
                    </a:moveTo>
                    <a:cubicBezTo>
                      <a:pt x="5597" y="0"/>
                      <a:pt x="5070" y="310"/>
                      <a:pt x="4894" y="937"/>
                    </a:cubicBezTo>
                    <a:cubicBezTo>
                      <a:pt x="4754" y="874"/>
                      <a:pt x="4608" y="844"/>
                      <a:pt x="4464" y="844"/>
                    </a:cubicBezTo>
                    <a:cubicBezTo>
                      <a:pt x="3987" y="844"/>
                      <a:pt x="3540" y="1171"/>
                      <a:pt x="3430" y="1675"/>
                    </a:cubicBezTo>
                    <a:lnTo>
                      <a:pt x="3406" y="1675"/>
                    </a:lnTo>
                    <a:cubicBezTo>
                      <a:pt x="2858" y="1675"/>
                      <a:pt x="2370" y="2020"/>
                      <a:pt x="2191" y="2532"/>
                    </a:cubicBezTo>
                    <a:cubicBezTo>
                      <a:pt x="2077" y="2494"/>
                      <a:pt x="1964" y="2477"/>
                      <a:pt x="1853" y="2477"/>
                    </a:cubicBezTo>
                    <a:cubicBezTo>
                      <a:pt x="1202" y="2477"/>
                      <a:pt x="661" y="3092"/>
                      <a:pt x="834" y="3794"/>
                    </a:cubicBezTo>
                    <a:cubicBezTo>
                      <a:pt x="346" y="3901"/>
                      <a:pt x="1" y="4330"/>
                      <a:pt x="1" y="4818"/>
                    </a:cubicBezTo>
                    <a:lnTo>
                      <a:pt x="9764" y="4818"/>
                    </a:lnTo>
                    <a:cubicBezTo>
                      <a:pt x="9764" y="4425"/>
                      <a:pt x="9549" y="4068"/>
                      <a:pt x="9216" y="3890"/>
                    </a:cubicBezTo>
                    <a:cubicBezTo>
                      <a:pt x="9609" y="3104"/>
                      <a:pt x="9109" y="2163"/>
                      <a:pt x="8240" y="2044"/>
                    </a:cubicBezTo>
                    <a:lnTo>
                      <a:pt x="8240" y="2032"/>
                    </a:lnTo>
                    <a:cubicBezTo>
                      <a:pt x="8240" y="1520"/>
                      <a:pt x="7883" y="1080"/>
                      <a:pt x="7383" y="984"/>
                    </a:cubicBezTo>
                    <a:cubicBezTo>
                      <a:pt x="7219" y="331"/>
                      <a:pt x="6672" y="0"/>
                      <a:pt x="6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26"/>
              <p:cNvSpPr/>
              <p:nvPr/>
            </p:nvSpPr>
            <p:spPr>
              <a:xfrm>
                <a:off x="6727355" y="3375649"/>
                <a:ext cx="104445" cy="144455"/>
              </a:xfrm>
              <a:custGeom>
                <a:avLst/>
                <a:gdLst/>
                <a:ahLst/>
                <a:cxnLst/>
                <a:rect l="l" t="t" r="r" b="b"/>
                <a:pathLst>
                  <a:path w="2867" h="3965" extrusionOk="0">
                    <a:moveTo>
                      <a:pt x="1441" y="0"/>
                    </a:moveTo>
                    <a:cubicBezTo>
                      <a:pt x="1301" y="0"/>
                      <a:pt x="1162" y="92"/>
                      <a:pt x="1162" y="277"/>
                    </a:cubicBezTo>
                    <a:lnTo>
                      <a:pt x="1162" y="3027"/>
                    </a:lnTo>
                    <a:lnTo>
                      <a:pt x="602" y="2468"/>
                    </a:lnTo>
                    <a:cubicBezTo>
                      <a:pt x="539" y="2402"/>
                      <a:pt x="468" y="2375"/>
                      <a:pt x="400" y="2375"/>
                    </a:cubicBezTo>
                    <a:cubicBezTo>
                      <a:pt x="185" y="2375"/>
                      <a:pt x="1" y="2650"/>
                      <a:pt x="209" y="2849"/>
                    </a:cubicBezTo>
                    <a:lnTo>
                      <a:pt x="1245" y="3885"/>
                    </a:lnTo>
                    <a:cubicBezTo>
                      <a:pt x="1298" y="3938"/>
                      <a:pt x="1370" y="3965"/>
                      <a:pt x="1441" y="3965"/>
                    </a:cubicBezTo>
                    <a:cubicBezTo>
                      <a:pt x="1513" y="3965"/>
                      <a:pt x="1584" y="3938"/>
                      <a:pt x="1638" y="3885"/>
                    </a:cubicBezTo>
                    <a:lnTo>
                      <a:pt x="2674" y="2849"/>
                    </a:lnTo>
                    <a:cubicBezTo>
                      <a:pt x="2866" y="2647"/>
                      <a:pt x="2684" y="2374"/>
                      <a:pt x="2471" y="2374"/>
                    </a:cubicBezTo>
                    <a:cubicBezTo>
                      <a:pt x="2407" y="2374"/>
                      <a:pt x="2341" y="2399"/>
                      <a:pt x="2281" y="2456"/>
                    </a:cubicBezTo>
                    <a:lnTo>
                      <a:pt x="1721" y="3015"/>
                    </a:lnTo>
                    <a:lnTo>
                      <a:pt x="1721" y="277"/>
                    </a:lnTo>
                    <a:cubicBezTo>
                      <a:pt x="1721" y="92"/>
                      <a:pt x="1581" y="0"/>
                      <a:pt x="144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26"/>
              <p:cNvSpPr/>
              <p:nvPr/>
            </p:nvSpPr>
            <p:spPr>
              <a:xfrm>
                <a:off x="6831183" y="3375539"/>
                <a:ext cx="103826" cy="144783"/>
              </a:xfrm>
              <a:custGeom>
                <a:avLst/>
                <a:gdLst/>
                <a:ahLst/>
                <a:cxnLst/>
                <a:rect l="l" t="t" r="r" b="b"/>
                <a:pathLst>
                  <a:path w="2850" h="3974" extrusionOk="0">
                    <a:moveTo>
                      <a:pt x="1425" y="0"/>
                    </a:moveTo>
                    <a:cubicBezTo>
                      <a:pt x="1354" y="0"/>
                      <a:pt x="1282" y="30"/>
                      <a:pt x="1229" y="90"/>
                    </a:cubicBezTo>
                    <a:lnTo>
                      <a:pt x="205" y="1113"/>
                    </a:lnTo>
                    <a:lnTo>
                      <a:pt x="193" y="1113"/>
                    </a:lnTo>
                    <a:cubicBezTo>
                      <a:pt x="0" y="1315"/>
                      <a:pt x="182" y="1588"/>
                      <a:pt x="396" y="1588"/>
                    </a:cubicBezTo>
                    <a:cubicBezTo>
                      <a:pt x="459" y="1588"/>
                      <a:pt x="526" y="1564"/>
                      <a:pt x="586" y="1506"/>
                    </a:cubicBezTo>
                    <a:lnTo>
                      <a:pt x="1145" y="947"/>
                    </a:lnTo>
                    <a:lnTo>
                      <a:pt x="1145" y="3697"/>
                    </a:lnTo>
                    <a:cubicBezTo>
                      <a:pt x="1145" y="3882"/>
                      <a:pt x="1285" y="3974"/>
                      <a:pt x="1425" y="3974"/>
                    </a:cubicBezTo>
                    <a:cubicBezTo>
                      <a:pt x="1565" y="3974"/>
                      <a:pt x="1705" y="3882"/>
                      <a:pt x="1705" y="3697"/>
                    </a:cubicBezTo>
                    <a:lnTo>
                      <a:pt x="1705" y="947"/>
                    </a:lnTo>
                    <a:lnTo>
                      <a:pt x="2264" y="1506"/>
                    </a:lnTo>
                    <a:cubicBezTo>
                      <a:pt x="2324" y="1564"/>
                      <a:pt x="2391" y="1588"/>
                      <a:pt x="2454" y="1588"/>
                    </a:cubicBezTo>
                    <a:cubicBezTo>
                      <a:pt x="2668" y="1588"/>
                      <a:pt x="2850" y="1315"/>
                      <a:pt x="2657" y="1113"/>
                    </a:cubicBezTo>
                    <a:lnTo>
                      <a:pt x="1621" y="90"/>
                    </a:lnTo>
                    <a:cubicBezTo>
                      <a:pt x="1568" y="30"/>
                      <a:pt x="1496" y="0"/>
                      <a:pt x="142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36" name="Google Shape;1436;p26"/>
          <p:cNvGrpSpPr/>
          <p:nvPr/>
        </p:nvGrpSpPr>
        <p:grpSpPr>
          <a:xfrm>
            <a:off x="4618340" y="3957113"/>
            <a:ext cx="2051512" cy="756900"/>
            <a:chOff x="6507375" y="3957113"/>
            <a:chExt cx="2051512" cy="756900"/>
          </a:xfrm>
        </p:grpSpPr>
        <p:sp>
          <p:nvSpPr>
            <p:cNvPr id="1437" name="Google Shape;1437;p26"/>
            <p:cNvSpPr/>
            <p:nvPr/>
          </p:nvSpPr>
          <p:spPr>
            <a:xfrm>
              <a:off x="6805688" y="3957113"/>
              <a:ext cx="1753200" cy="756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8" name="Google Shape;1438;p26"/>
            <p:cNvGrpSpPr/>
            <p:nvPr/>
          </p:nvGrpSpPr>
          <p:grpSpPr>
            <a:xfrm>
              <a:off x="6507375" y="4047414"/>
              <a:ext cx="580849" cy="558727"/>
              <a:chOff x="6629100" y="4243039"/>
              <a:chExt cx="580849" cy="558727"/>
            </a:xfrm>
          </p:grpSpPr>
          <p:sp>
            <p:nvSpPr>
              <p:cNvPr id="1439" name="Google Shape;1439;p26"/>
              <p:cNvSpPr/>
              <p:nvPr/>
            </p:nvSpPr>
            <p:spPr>
              <a:xfrm>
                <a:off x="6674675" y="4298997"/>
                <a:ext cx="503171" cy="502768"/>
              </a:xfrm>
              <a:custGeom>
                <a:avLst/>
                <a:gdLst/>
                <a:ahLst/>
                <a:cxnLst/>
                <a:rect l="l" t="t" r="r" b="b"/>
                <a:pathLst>
                  <a:path w="13812" h="13800" extrusionOk="0">
                    <a:moveTo>
                      <a:pt x="6906" y="0"/>
                    </a:moveTo>
                    <a:cubicBezTo>
                      <a:pt x="3096" y="0"/>
                      <a:pt x="0" y="3084"/>
                      <a:pt x="0" y="6894"/>
                    </a:cubicBezTo>
                    <a:cubicBezTo>
                      <a:pt x="0" y="10704"/>
                      <a:pt x="3096" y="13800"/>
                      <a:pt x="6906" y="13800"/>
                    </a:cubicBezTo>
                    <a:cubicBezTo>
                      <a:pt x="10716" y="13800"/>
                      <a:pt x="13811" y="10704"/>
                      <a:pt x="13811" y="6894"/>
                    </a:cubicBezTo>
                    <a:cubicBezTo>
                      <a:pt x="13811" y="3084"/>
                      <a:pt x="10716" y="0"/>
                      <a:pt x="69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26"/>
              <p:cNvSpPr/>
              <p:nvPr/>
            </p:nvSpPr>
            <p:spPr>
              <a:xfrm>
                <a:off x="6933628" y="4606951"/>
                <a:ext cx="276322" cy="157935"/>
              </a:xfrm>
              <a:custGeom>
                <a:avLst/>
                <a:gdLst/>
                <a:ahLst/>
                <a:cxnLst/>
                <a:rect l="l" t="t" r="r" b="b"/>
                <a:pathLst>
                  <a:path w="7585" h="4335" extrusionOk="0">
                    <a:moveTo>
                      <a:pt x="0" y="1"/>
                    </a:moveTo>
                    <a:lnTo>
                      <a:pt x="0" y="4335"/>
                    </a:lnTo>
                    <a:lnTo>
                      <a:pt x="7584" y="4335"/>
                    </a:lnTo>
                    <a:lnTo>
                      <a:pt x="75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26"/>
              <p:cNvSpPr/>
              <p:nvPr/>
            </p:nvSpPr>
            <p:spPr>
              <a:xfrm>
                <a:off x="6952681" y="4439112"/>
                <a:ext cx="238179" cy="325779"/>
              </a:xfrm>
              <a:custGeom>
                <a:avLst/>
                <a:gdLst/>
                <a:ahLst/>
                <a:cxnLst/>
                <a:rect l="l" t="t" r="r" b="b"/>
                <a:pathLst>
                  <a:path w="6538" h="8942" extrusionOk="0">
                    <a:moveTo>
                      <a:pt x="1" y="0"/>
                    </a:moveTo>
                    <a:lnTo>
                      <a:pt x="1" y="8942"/>
                    </a:lnTo>
                    <a:lnTo>
                      <a:pt x="6538" y="8942"/>
                    </a:lnTo>
                    <a:lnTo>
                      <a:pt x="653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26"/>
              <p:cNvSpPr/>
              <p:nvPr/>
            </p:nvSpPr>
            <p:spPr>
              <a:xfrm>
                <a:off x="7103214" y="4587023"/>
                <a:ext cx="50346" cy="55086"/>
              </a:xfrm>
              <a:custGeom>
                <a:avLst/>
                <a:gdLst/>
                <a:ahLst/>
                <a:cxnLst/>
                <a:rect l="l" t="t" r="r" b="b"/>
                <a:pathLst>
                  <a:path w="1382" h="1512" extrusionOk="0">
                    <a:moveTo>
                      <a:pt x="155" y="0"/>
                    </a:moveTo>
                    <a:cubicBezTo>
                      <a:pt x="120" y="24"/>
                      <a:pt x="96" y="60"/>
                      <a:pt x="72" y="95"/>
                    </a:cubicBezTo>
                    <a:lnTo>
                      <a:pt x="72" y="381"/>
                    </a:lnTo>
                    <a:cubicBezTo>
                      <a:pt x="72" y="464"/>
                      <a:pt x="48" y="560"/>
                      <a:pt x="0" y="631"/>
                    </a:cubicBezTo>
                    <a:lnTo>
                      <a:pt x="334" y="964"/>
                    </a:lnTo>
                    <a:cubicBezTo>
                      <a:pt x="167" y="1119"/>
                      <a:pt x="227" y="1393"/>
                      <a:pt x="429" y="1488"/>
                    </a:cubicBezTo>
                    <a:cubicBezTo>
                      <a:pt x="469" y="1504"/>
                      <a:pt x="510" y="1511"/>
                      <a:pt x="549" y="1511"/>
                    </a:cubicBezTo>
                    <a:cubicBezTo>
                      <a:pt x="720" y="1511"/>
                      <a:pt x="870" y="1375"/>
                      <a:pt x="870" y="1191"/>
                    </a:cubicBezTo>
                    <a:cubicBezTo>
                      <a:pt x="815" y="1172"/>
                      <a:pt x="872" y="1092"/>
                      <a:pt x="917" y="1092"/>
                    </a:cubicBezTo>
                    <a:cubicBezTo>
                      <a:pt x="931" y="1092"/>
                      <a:pt x="945" y="1100"/>
                      <a:pt x="953" y="1119"/>
                    </a:cubicBezTo>
                    <a:cubicBezTo>
                      <a:pt x="1382" y="1119"/>
                      <a:pt x="1382" y="476"/>
                      <a:pt x="953" y="476"/>
                    </a:cubicBezTo>
                    <a:cubicBezTo>
                      <a:pt x="870" y="476"/>
                      <a:pt x="786" y="512"/>
                      <a:pt x="727" y="572"/>
                    </a:cubicBezTo>
                    <a:lnTo>
                      <a:pt x="1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26"/>
              <p:cNvSpPr/>
              <p:nvPr/>
            </p:nvSpPr>
            <p:spPr>
              <a:xfrm>
                <a:off x="6992172" y="4486837"/>
                <a:ext cx="50783" cy="50313"/>
              </a:xfrm>
              <a:custGeom>
                <a:avLst/>
                <a:gdLst/>
                <a:ahLst/>
                <a:cxnLst/>
                <a:rect l="l" t="t" r="r" b="b"/>
                <a:pathLst>
                  <a:path w="1394" h="1381" extrusionOk="0">
                    <a:moveTo>
                      <a:pt x="773" y="1"/>
                    </a:moveTo>
                    <a:cubicBezTo>
                      <a:pt x="602" y="1"/>
                      <a:pt x="453" y="137"/>
                      <a:pt x="453" y="321"/>
                    </a:cubicBezTo>
                    <a:cubicBezTo>
                      <a:pt x="508" y="340"/>
                      <a:pt x="449" y="415"/>
                      <a:pt x="403" y="415"/>
                    </a:cubicBezTo>
                    <a:cubicBezTo>
                      <a:pt x="390" y="415"/>
                      <a:pt x="378" y="409"/>
                      <a:pt x="370" y="393"/>
                    </a:cubicBezTo>
                    <a:cubicBezTo>
                      <a:pt x="143" y="393"/>
                      <a:pt x="0" y="631"/>
                      <a:pt x="84" y="833"/>
                    </a:cubicBezTo>
                    <a:cubicBezTo>
                      <a:pt x="134" y="963"/>
                      <a:pt x="254" y="1031"/>
                      <a:pt x="375" y="1031"/>
                    </a:cubicBezTo>
                    <a:cubicBezTo>
                      <a:pt x="454" y="1031"/>
                      <a:pt x="534" y="1002"/>
                      <a:pt x="596" y="940"/>
                    </a:cubicBezTo>
                    <a:lnTo>
                      <a:pt x="1036" y="1381"/>
                    </a:lnTo>
                    <a:cubicBezTo>
                      <a:pt x="1120" y="1214"/>
                      <a:pt x="1239" y="1059"/>
                      <a:pt x="1393" y="940"/>
                    </a:cubicBezTo>
                    <a:lnTo>
                      <a:pt x="989" y="547"/>
                    </a:lnTo>
                    <a:cubicBezTo>
                      <a:pt x="1155" y="381"/>
                      <a:pt x="1108" y="119"/>
                      <a:pt x="893" y="24"/>
                    </a:cubicBezTo>
                    <a:cubicBezTo>
                      <a:pt x="853" y="8"/>
                      <a:pt x="813" y="1"/>
                      <a:pt x="7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26"/>
              <p:cNvSpPr/>
              <p:nvPr/>
            </p:nvSpPr>
            <p:spPr>
              <a:xfrm>
                <a:off x="6992172" y="4587023"/>
                <a:ext cx="48197" cy="55086"/>
              </a:xfrm>
              <a:custGeom>
                <a:avLst/>
                <a:gdLst/>
                <a:ahLst/>
                <a:cxnLst/>
                <a:rect l="l" t="t" r="r" b="b"/>
                <a:pathLst>
                  <a:path w="1323" h="1512" extrusionOk="0">
                    <a:moveTo>
                      <a:pt x="1179" y="0"/>
                    </a:moveTo>
                    <a:lnTo>
                      <a:pt x="608" y="572"/>
                    </a:lnTo>
                    <a:cubicBezTo>
                      <a:pt x="546" y="510"/>
                      <a:pt x="466" y="481"/>
                      <a:pt x="386" y="481"/>
                    </a:cubicBezTo>
                    <a:cubicBezTo>
                      <a:pt x="264" y="481"/>
                      <a:pt x="141" y="549"/>
                      <a:pt x="84" y="679"/>
                    </a:cubicBezTo>
                    <a:cubicBezTo>
                      <a:pt x="0" y="881"/>
                      <a:pt x="155" y="1119"/>
                      <a:pt x="381" y="1119"/>
                    </a:cubicBezTo>
                    <a:cubicBezTo>
                      <a:pt x="387" y="1103"/>
                      <a:pt x="397" y="1097"/>
                      <a:pt x="409" y="1097"/>
                    </a:cubicBezTo>
                    <a:cubicBezTo>
                      <a:pt x="449" y="1097"/>
                      <a:pt x="508" y="1172"/>
                      <a:pt x="453" y="1191"/>
                    </a:cubicBezTo>
                    <a:cubicBezTo>
                      <a:pt x="453" y="1375"/>
                      <a:pt x="610" y="1511"/>
                      <a:pt x="778" y="1511"/>
                    </a:cubicBezTo>
                    <a:cubicBezTo>
                      <a:pt x="816" y="1511"/>
                      <a:pt x="856" y="1504"/>
                      <a:pt x="893" y="1488"/>
                    </a:cubicBezTo>
                    <a:cubicBezTo>
                      <a:pt x="1108" y="1405"/>
                      <a:pt x="1167" y="1131"/>
                      <a:pt x="1001" y="964"/>
                    </a:cubicBezTo>
                    <a:lnTo>
                      <a:pt x="1322" y="643"/>
                    </a:lnTo>
                    <a:cubicBezTo>
                      <a:pt x="1274" y="560"/>
                      <a:pt x="1251" y="476"/>
                      <a:pt x="1251" y="381"/>
                    </a:cubicBezTo>
                    <a:lnTo>
                      <a:pt x="1251" y="95"/>
                    </a:lnTo>
                    <a:cubicBezTo>
                      <a:pt x="1227" y="71"/>
                      <a:pt x="1203" y="36"/>
                      <a:pt x="11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26"/>
              <p:cNvSpPr/>
              <p:nvPr/>
            </p:nvSpPr>
            <p:spPr>
              <a:xfrm>
                <a:off x="7100628" y="4486837"/>
                <a:ext cx="51184" cy="50313"/>
              </a:xfrm>
              <a:custGeom>
                <a:avLst/>
                <a:gdLst/>
                <a:ahLst/>
                <a:cxnLst/>
                <a:rect l="l" t="t" r="r" b="b"/>
                <a:pathLst>
                  <a:path w="1405" h="1381" extrusionOk="0">
                    <a:moveTo>
                      <a:pt x="620" y="1"/>
                    </a:moveTo>
                    <a:cubicBezTo>
                      <a:pt x="581" y="1"/>
                      <a:pt x="540" y="8"/>
                      <a:pt x="500" y="24"/>
                    </a:cubicBezTo>
                    <a:cubicBezTo>
                      <a:pt x="298" y="119"/>
                      <a:pt x="238" y="381"/>
                      <a:pt x="405" y="547"/>
                    </a:cubicBezTo>
                    <a:lnTo>
                      <a:pt x="0" y="952"/>
                    </a:lnTo>
                    <a:cubicBezTo>
                      <a:pt x="155" y="1059"/>
                      <a:pt x="274" y="1214"/>
                      <a:pt x="357" y="1381"/>
                    </a:cubicBezTo>
                    <a:lnTo>
                      <a:pt x="810" y="940"/>
                    </a:lnTo>
                    <a:cubicBezTo>
                      <a:pt x="869" y="1000"/>
                      <a:pt x="947" y="1028"/>
                      <a:pt x="1024" y="1028"/>
                    </a:cubicBezTo>
                    <a:cubicBezTo>
                      <a:pt x="1147" y="1028"/>
                      <a:pt x="1270" y="957"/>
                      <a:pt x="1322" y="833"/>
                    </a:cubicBezTo>
                    <a:cubicBezTo>
                      <a:pt x="1405" y="619"/>
                      <a:pt x="1262" y="393"/>
                      <a:pt x="1024" y="393"/>
                    </a:cubicBezTo>
                    <a:cubicBezTo>
                      <a:pt x="1019" y="409"/>
                      <a:pt x="1008" y="415"/>
                      <a:pt x="995" y="415"/>
                    </a:cubicBezTo>
                    <a:cubicBezTo>
                      <a:pt x="952" y="415"/>
                      <a:pt x="888" y="340"/>
                      <a:pt x="953" y="321"/>
                    </a:cubicBezTo>
                    <a:cubicBezTo>
                      <a:pt x="943" y="137"/>
                      <a:pt x="792" y="1"/>
                      <a:pt x="6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26"/>
              <p:cNvSpPr/>
              <p:nvPr/>
            </p:nvSpPr>
            <p:spPr>
              <a:xfrm>
                <a:off x="7012574" y="4511282"/>
                <a:ext cx="122004" cy="106128"/>
              </a:xfrm>
              <a:custGeom>
                <a:avLst/>
                <a:gdLst/>
                <a:ahLst/>
                <a:cxnLst/>
                <a:rect l="l" t="t" r="r" b="b"/>
                <a:pathLst>
                  <a:path w="3349" h="2913" extrusionOk="0">
                    <a:moveTo>
                      <a:pt x="833" y="1317"/>
                    </a:moveTo>
                    <a:cubicBezTo>
                      <a:pt x="1084" y="1639"/>
                      <a:pt x="1274" y="1758"/>
                      <a:pt x="1405" y="1793"/>
                    </a:cubicBezTo>
                    <a:cubicBezTo>
                      <a:pt x="1405" y="1817"/>
                      <a:pt x="1393" y="1853"/>
                      <a:pt x="1381" y="1877"/>
                    </a:cubicBezTo>
                    <a:cubicBezTo>
                      <a:pt x="1326" y="1966"/>
                      <a:pt x="1224" y="2011"/>
                      <a:pt x="1106" y="2011"/>
                    </a:cubicBezTo>
                    <a:cubicBezTo>
                      <a:pt x="1020" y="2011"/>
                      <a:pt x="924" y="1987"/>
                      <a:pt x="833" y="1936"/>
                    </a:cubicBezTo>
                    <a:cubicBezTo>
                      <a:pt x="631" y="1817"/>
                      <a:pt x="524" y="1591"/>
                      <a:pt x="619" y="1436"/>
                    </a:cubicBezTo>
                    <a:cubicBezTo>
                      <a:pt x="667" y="1365"/>
                      <a:pt x="738" y="1317"/>
                      <a:pt x="833" y="1317"/>
                    </a:cubicBezTo>
                    <a:close/>
                    <a:moveTo>
                      <a:pt x="2417" y="1305"/>
                    </a:moveTo>
                    <a:cubicBezTo>
                      <a:pt x="2512" y="1317"/>
                      <a:pt x="2596" y="1365"/>
                      <a:pt x="2643" y="1436"/>
                    </a:cubicBezTo>
                    <a:cubicBezTo>
                      <a:pt x="2727" y="1591"/>
                      <a:pt x="2619" y="1817"/>
                      <a:pt x="2417" y="1936"/>
                    </a:cubicBezTo>
                    <a:cubicBezTo>
                      <a:pt x="2326" y="1987"/>
                      <a:pt x="2231" y="2011"/>
                      <a:pt x="2145" y="2011"/>
                    </a:cubicBezTo>
                    <a:cubicBezTo>
                      <a:pt x="2029" y="2011"/>
                      <a:pt x="1929" y="1966"/>
                      <a:pt x="1881" y="1877"/>
                    </a:cubicBezTo>
                    <a:cubicBezTo>
                      <a:pt x="1869" y="1853"/>
                      <a:pt x="1857" y="1817"/>
                      <a:pt x="1857" y="1793"/>
                    </a:cubicBezTo>
                    <a:cubicBezTo>
                      <a:pt x="1976" y="1746"/>
                      <a:pt x="2179" y="1639"/>
                      <a:pt x="2417" y="1305"/>
                    </a:cubicBezTo>
                    <a:close/>
                    <a:moveTo>
                      <a:pt x="1627" y="1969"/>
                    </a:moveTo>
                    <a:cubicBezTo>
                      <a:pt x="1646" y="1969"/>
                      <a:pt x="1667" y="1978"/>
                      <a:pt x="1679" y="1996"/>
                    </a:cubicBezTo>
                    <a:lnTo>
                      <a:pt x="1857" y="2317"/>
                    </a:lnTo>
                    <a:cubicBezTo>
                      <a:pt x="1869" y="2329"/>
                      <a:pt x="1869" y="2353"/>
                      <a:pt x="1857" y="2377"/>
                    </a:cubicBezTo>
                    <a:lnTo>
                      <a:pt x="1857" y="2365"/>
                    </a:lnTo>
                    <a:cubicBezTo>
                      <a:pt x="1846" y="2389"/>
                      <a:pt x="1834" y="2401"/>
                      <a:pt x="1810" y="2401"/>
                    </a:cubicBezTo>
                    <a:lnTo>
                      <a:pt x="1441" y="2401"/>
                    </a:lnTo>
                    <a:cubicBezTo>
                      <a:pt x="1405" y="2401"/>
                      <a:pt x="1381" y="2353"/>
                      <a:pt x="1393" y="2317"/>
                    </a:cubicBezTo>
                    <a:lnTo>
                      <a:pt x="1584" y="1996"/>
                    </a:lnTo>
                    <a:cubicBezTo>
                      <a:pt x="1590" y="1978"/>
                      <a:pt x="1607" y="1969"/>
                      <a:pt x="1627" y="1969"/>
                    </a:cubicBezTo>
                    <a:close/>
                    <a:moveTo>
                      <a:pt x="1642" y="1"/>
                    </a:moveTo>
                    <a:cubicBezTo>
                      <a:pt x="1550" y="1"/>
                      <a:pt x="1455" y="11"/>
                      <a:pt x="1357" y="31"/>
                    </a:cubicBezTo>
                    <a:lnTo>
                      <a:pt x="1369" y="31"/>
                    </a:lnTo>
                    <a:cubicBezTo>
                      <a:pt x="381" y="234"/>
                      <a:pt x="0" y="1448"/>
                      <a:pt x="691" y="2174"/>
                    </a:cubicBezTo>
                    <a:lnTo>
                      <a:pt x="691" y="2460"/>
                    </a:lnTo>
                    <a:cubicBezTo>
                      <a:pt x="691" y="2710"/>
                      <a:pt x="893" y="2912"/>
                      <a:pt x="1143" y="2912"/>
                    </a:cubicBezTo>
                    <a:lnTo>
                      <a:pt x="2096" y="2912"/>
                    </a:lnTo>
                    <a:cubicBezTo>
                      <a:pt x="2346" y="2912"/>
                      <a:pt x="2548" y="2710"/>
                      <a:pt x="2548" y="2460"/>
                    </a:cubicBezTo>
                    <a:lnTo>
                      <a:pt x="2548" y="2174"/>
                    </a:lnTo>
                    <a:cubicBezTo>
                      <a:pt x="3348" y="1330"/>
                      <a:pt x="2715" y="1"/>
                      <a:pt x="164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26"/>
              <p:cNvSpPr/>
              <p:nvPr/>
            </p:nvSpPr>
            <p:spPr>
              <a:xfrm>
                <a:off x="6933628" y="4606951"/>
                <a:ext cx="276322" cy="157935"/>
              </a:xfrm>
              <a:custGeom>
                <a:avLst/>
                <a:gdLst/>
                <a:ahLst/>
                <a:cxnLst/>
                <a:rect l="l" t="t" r="r" b="b"/>
                <a:pathLst>
                  <a:path w="7585" h="4335" extrusionOk="0">
                    <a:moveTo>
                      <a:pt x="0" y="1"/>
                    </a:moveTo>
                    <a:lnTo>
                      <a:pt x="0" y="4335"/>
                    </a:lnTo>
                    <a:lnTo>
                      <a:pt x="7584" y="4335"/>
                    </a:lnTo>
                    <a:lnTo>
                      <a:pt x="7584" y="1"/>
                    </a:lnTo>
                    <a:lnTo>
                      <a:pt x="3786" y="2168"/>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26"/>
              <p:cNvSpPr/>
              <p:nvPr/>
            </p:nvSpPr>
            <p:spPr>
              <a:xfrm>
                <a:off x="6629100" y="4243039"/>
                <a:ext cx="386085" cy="325379"/>
              </a:xfrm>
              <a:custGeom>
                <a:avLst/>
                <a:gdLst/>
                <a:ahLst/>
                <a:cxnLst/>
                <a:rect l="l" t="t" r="r" b="b"/>
                <a:pathLst>
                  <a:path w="10598" h="8931" extrusionOk="0">
                    <a:moveTo>
                      <a:pt x="5329" y="464"/>
                    </a:moveTo>
                    <a:cubicBezTo>
                      <a:pt x="5675" y="464"/>
                      <a:pt x="5995" y="664"/>
                      <a:pt x="6168" y="965"/>
                    </a:cubicBezTo>
                    <a:lnTo>
                      <a:pt x="9633" y="6966"/>
                    </a:lnTo>
                    <a:cubicBezTo>
                      <a:pt x="10026" y="7632"/>
                      <a:pt x="9538" y="8478"/>
                      <a:pt x="8764" y="8478"/>
                    </a:cubicBezTo>
                    <a:lnTo>
                      <a:pt x="1834" y="8478"/>
                    </a:lnTo>
                    <a:cubicBezTo>
                      <a:pt x="1061" y="8478"/>
                      <a:pt x="572" y="7632"/>
                      <a:pt x="965" y="6966"/>
                    </a:cubicBezTo>
                    <a:lnTo>
                      <a:pt x="4430" y="965"/>
                    </a:lnTo>
                    <a:cubicBezTo>
                      <a:pt x="4604" y="664"/>
                      <a:pt x="4923" y="464"/>
                      <a:pt x="5269" y="464"/>
                    </a:cubicBezTo>
                    <a:cubicBezTo>
                      <a:pt x="5279" y="464"/>
                      <a:pt x="5289" y="464"/>
                      <a:pt x="5299" y="465"/>
                    </a:cubicBezTo>
                    <a:cubicBezTo>
                      <a:pt x="5309" y="464"/>
                      <a:pt x="5319" y="464"/>
                      <a:pt x="5329" y="464"/>
                    </a:cubicBezTo>
                    <a:close/>
                    <a:moveTo>
                      <a:pt x="5299" y="0"/>
                    </a:moveTo>
                    <a:cubicBezTo>
                      <a:pt x="4775" y="0"/>
                      <a:pt x="4287" y="274"/>
                      <a:pt x="4037" y="739"/>
                    </a:cubicBezTo>
                    <a:lnTo>
                      <a:pt x="561" y="6739"/>
                    </a:lnTo>
                    <a:cubicBezTo>
                      <a:pt x="1" y="7716"/>
                      <a:pt x="703" y="8930"/>
                      <a:pt x="1834" y="8930"/>
                    </a:cubicBezTo>
                    <a:lnTo>
                      <a:pt x="8764" y="8930"/>
                    </a:lnTo>
                    <a:cubicBezTo>
                      <a:pt x="9895" y="8930"/>
                      <a:pt x="10597" y="7716"/>
                      <a:pt x="10026" y="6739"/>
                    </a:cubicBezTo>
                    <a:lnTo>
                      <a:pt x="6561" y="739"/>
                    </a:lnTo>
                    <a:cubicBezTo>
                      <a:pt x="6299" y="274"/>
                      <a:pt x="5823" y="0"/>
                      <a:pt x="52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26"/>
              <p:cNvSpPr/>
              <p:nvPr/>
            </p:nvSpPr>
            <p:spPr>
              <a:xfrm>
                <a:off x="6649939" y="4259943"/>
                <a:ext cx="344409" cy="291970"/>
              </a:xfrm>
              <a:custGeom>
                <a:avLst/>
                <a:gdLst/>
                <a:ahLst/>
                <a:cxnLst/>
                <a:rect l="l" t="t" r="r" b="b"/>
                <a:pathLst>
                  <a:path w="9454" h="8014" extrusionOk="0">
                    <a:moveTo>
                      <a:pt x="4697" y="0"/>
                    </a:moveTo>
                    <a:cubicBezTo>
                      <a:pt x="4351" y="0"/>
                      <a:pt x="4032" y="200"/>
                      <a:pt x="3858" y="501"/>
                    </a:cubicBezTo>
                    <a:lnTo>
                      <a:pt x="393" y="6502"/>
                    </a:lnTo>
                    <a:cubicBezTo>
                      <a:pt x="0" y="7168"/>
                      <a:pt x="489" y="8014"/>
                      <a:pt x="1262" y="8014"/>
                    </a:cubicBezTo>
                    <a:lnTo>
                      <a:pt x="8192" y="8014"/>
                    </a:lnTo>
                    <a:cubicBezTo>
                      <a:pt x="8966" y="8014"/>
                      <a:pt x="9454" y="7168"/>
                      <a:pt x="9061" y="6502"/>
                    </a:cubicBezTo>
                    <a:lnTo>
                      <a:pt x="5596" y="501"/>
                    </a:lnTo>
                    <a:cubicBezTo>
                      <a:pt x="5423" y="200"/>
                      <a:pt x="5103" y="0"/>
                      <a:pt x="4757" y="0"/>
                    </a:cubicBezTo>
                    <a:cubicBezTo>
                      <a:pt x="4747" y="0"/>
                      <a:pt x="4737" y="0"/>
                      <a:pt x="4727" y="1"/>
                    </a:cubicBezTo>
                    <a:cubicBezTo>
                      <a:pt x="4717" y="0"/>
                      <a:pt x="4707" y="0"/>
                      <a:pt x="469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26"/>
              <p:cNvSpPr/>
              <p:nvPr/>
            </p:nvSpPr>
            <p:spPr>
              <a:xfrm>
                <a:off x="6771837" y="4297249"/>
                <a:ext cx="107141" cy="149701"/>
              </a:xfrm>
              <a:custGeom>
                <a:avLst/>
                <a:gdLst/>
                <a:ahLst/>
                <a:cxnLst/>
                <a:rect l="l" t="t" r="r" b="b"/>
                <a:pathLst>
                  <a:path w="2941" h="4109" extrusionOk="0">
                    <a:moveTo>
                      <a:pt x="1381" y="1"/>
                    </a:moveTo>
                    <a:cubicBezTo>
                      <a:pt x="0" y="1"/>
                      <a:pt x="1381" y="4108"/>
                      <a:pt x="1381" y="4108"/>
                    </a:cubicBezTo>
                    <a:cubicBezTo>
                      <a:pt x="1381" y="4108"/>
                      <a:pt x="2941" y="1"/>
                      <a:pt x="13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26"/>
              <p:cNvSpPr/>
              <p:nvPr/>
            </p:nvSpPr>
            <p:spPr>
              <a:xfrm>
                <a:off x="6794388" y="4458166"/>
                <a:ext cx="55556" cy="55997"/>
              </a:xfrm>
              <a:custGeom>
                <a:avLst/>
                <a:gdLst/>
                <a:ahLst/>
                <a:cxnLst/>
                <a:rect l="l" t="t" r="r" b="b"/>
                <a:pathLst>
                  <a:path w="1525" h="1537" extrusionOk="0">
                    <a:moveTo>
                      <a:pt x="762" y="1"/>
                    </a:moveTo>
                    <a:cubicBezTo>
                      <a:pt x="334" y="1"/>
                      <a:pt x="0" y="346"/>
                      <a:pt x="0" y="775"/>
                    </a:cubicBezTo>
                    <a:cubicBezTo>
                      <a:pt x="0" y="1192"/>
                      <a:pt x="334" y="1537"/>
                      <a:pt x="762" y="1537"/>
                    </a:cubicBezTo>
                    <a:cubicBezTo>
                      <a:pt x="1179" y="1537"/>
                      <a:pt x="1524" y="1192"/>
                      <a:pt x="1524" y="775"/>
                    </a:cubicBezTo>
                    <a:cubicBezTo>
                      <a:pt x="1524" y="346"/>
                      <a:pt x="1179" y="1"/>
                      <a:pt x="7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453" name="Google Shape;1453;p26"/>
          <p:cNvSpPr txBox="1"/>
          <p:nvPr/>
        </p:nvSpPr>
        <p:spPr>
          <a:xfrm>
            <a:off x="712450" y="3091191"/>
            <a:ext cx="1544540" cy="260556"/>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US" b="1" dirty="0">
                <a:latin typeface="Fira Sans" panose="020B0503050000020004" pitchFamily="34" charset="0"/>
              </a:rPr>
              <a:t>Wireless Networks</a:t>
            </a:r>
            <a:endParaRPr lang="en-US" b="1" dirty="0">
              <a:solidFill>
                <a:schemeClr val="dk1"/>
              </a:solidFill>
              <a:latin typeface="Fira Sans" panose="020B0503050000020004" pitchFamily="34" charset="0"/>
              <a:ea typeface="Fira Sans"/>
              <a:cs typeface="Fira Sans"/>
              <a:sym typeface="Fira Sans"/>
            </a:endParaRPr>
          </a:p>
        </p:txBody>
      </p:sp>
      <p:sp>
        <p:nvSpPr>
          <p:cNvPr id="1456" name="Google Shape;1456;p26"/>
          <p:cNvSpPr txBox="1"/>
          <p:nvPr/>
        </p:nvSpPr>
        <p:spPr>
          <a:xfrm>
            <a:off x="5115476" y="3151325"/>
            <a:ext cx="1497567" cy="200422"/>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US" b="1" dirty="0">
                <a:latin typeface="Fira Sans" panose="020B0503050000020004" pitchFamily="34" charset="0"/>
              </a:rPr>
              <a:t>vacation hacking</a:t>
            </a:r>
            <a:endParaRPr b="1" dirty="0">
              <a:solidFill>
                <a:schemeClr val="dk1"/>
              </a:solidFill>
              <a:latin typeface="Fira Sans" panose="020B0503050000020004" pitchFamily="34" charset="0"/>
              <a:ea typeface="Fira Sans"/>
              <a:cs typeface="Fira Sans"/>
              <a:sym typeface="Fira Sans"/>
            </a:endParaRPr>
          </a:p>
        </p:txBody>
      </p:sp>
      <p:sp>
        <p:nvSpPr>
          <p:cNvPr id="1459" name="Google Shape;1459;p26"/>
          <p:cNvSpPr txBox="1"/>
          <p:nvPr/>
        </p:nvSpPr>
        <p:spPr>
          <a:xfrm>
            <a:off x="581336" y="3918577"/>
            <a:ext cx="1689371" cy="287668"/>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US" b="1" dirty="0">
                <a:latin typeface="Fira Sans" panose="020B0503050000020004" pitchFamily="34" charset="0"/>
              </a:rPr>
              <a:t>Information Warfare</a:t>
            </a:r>
            <a:endParaRPr b="1" dirty="0">
              <a:solidFill>
                <a:schemeClr val="dk1"/>
              </a:solidFill>
              <a:latin typeface="Fira Sans" panose="020B0503050000020004" pitchFamily="34" charset="0"/>
              <a:ea typeface="Fira Sans"/>
              <a:cs typeface="Fira Sans"/>
              <a:sym typeface="Fira Sans"/>
            </a:endParaRPr>
          </a:p>
        </p:txBody>
      </p:sp>
      <p:sp>
        <p:nvSpPr>
          <p:cNvPr id="1462" name="Google Shape;1462;p26"/>
          <p:cNvSpPr txBox="1"/>
          <p:nvPr/>
        </p:nvSpPr>
        <p:spPr>
          <a:xfrm>
            <a:off x="5351564" y="3994525"/>
            <a:ext cx="1155627" cy="202148"/>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US" b="1" dirty="0">
                <a:latin typeface="Fira Sans" panose="020B0503050000020004" pitchFamily="34" charset="0"/>
              </a:rPr>
              <a:t>Public Safety</a:t>
            </a:r>
            <a:endParaRPr b="1" dirty="0">
              <a:solidFill>
                <a:schemeClr val="dk1"/>
              </a:solidFill>
              <a:latin typeface="Fira Sans" panose="020B0503050000020004" pitchFamily="34" charset="0"/>
              <a:ea typeface="Fira Sans"/>
              <a:cs typeface="Fira Sans"/>
              <a:sym typeface="Fira Sans"/>
            </a:endParaRPr>
          </a:p>
        </p:txBody>
      </p:sp>
      <p:sp>
        <p:nvSpPr>
          <p:cNvPr id="1465" name="Google Shape;1465;p26"/>
          <p:cNvSpPr txBox="1"/>
          <p:nvPr/>
        </p:nvSpPr>
        <p:spPr>
          <a:xfrm>
            <a:off x="3027929" y="3168424"/>
            <a:ext cx="1316283" cy="153134"/>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US" b="1" dirty="0">
                <a:solidFill>
                  <a:schemeClr val="dk1"/>
                </a:solidFill>
                <a:latin typeface="Fira Sans"/>
                <a:ea typeface="Fira Sans"/>
                <a:cs typeface="Fira Sans"/>
                <a:sym typeface="Fira Sans"/>
              </a:rPr>
              <a:t>WEB WPA WPA2</a:t>
            </a:r>
            <a:endParaRPr b="1" dirty="0">
              <a:solidFill>
                <a:schemeClr val="dk1"/>
              </a:solidFill>
              <a:latin typeface="Fira Sans"/>
              <a:ea typeface="Fira Sans"/>
              <a:cs typeface="Fira Sans"/>
              <a:sym typeface="Fira Sans"/>
            </a:endParaRPr>
          </a:p>
        </p:txBody>
      </p:sp>
      <p:sp>
        <p:nvSpPr>
          <p:cNvPr id="1468" name="Google Shape;1468;p26"/>
          <p:cNvSpPr txBox="1"/>
          <p:nvPr/>
        </p:nvSpPr>
        <p:spPr>
          <a:xfrm>
            <a:off x="2802084" y="4108002"/>
            <a:ext cx="1512564" cy="288898"/>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b="1" dirty="0">
                <a:latin typeface="Fira Sans" panose="020B0503050000020004" pitchFamily="34" charset="0"/>
              </a:rPr>
              <a:t>Security Loophole Detection Programs</a:t>
            </a:r>
            <a:endParaRPr b="1" dirty="0">
              <a:solidFill>
                <a:schemeClr val="dk1"/>
              </a:solidFill>
              <a:latin typeface="Fira Sans" panose="020B0503050000020004" pitchFamily="34" charset="0"/>
              <a:ea typeface="Fira Sans"/>
              <a:cs typeface="Fira Sans"/>
              <a:sym typeface="Fira Sans"/>
            </a:endParaRPr>
          </a:p>
        </p:txBody>
      </p:sp>
      <p:grpSp>
        <p:nvGrpSpPr>
          <p:cNvPr id="2" name="Google Shape;1417;p26">
            <a:extLst>
              <a:ext uri="{FF2B5EF4-FFF2-40B4-BE49-F238E27FC236}">
                <a16:creationId xmlns:a16="http://schemas.microsoft.com/office/drawing/2014/main" id="{4FC45C5C-97B8-9C73-F94B-0D7CA569FAB7}"/>
              </a:ext>
            </a:extLst>
          </p:cNvPr>
          <p:cNvGrpSpPr/>
          <p:nvPr/>
        </p:nvGrpSpPr>
        <p:grpSpPr>
          <a:xfrm>
            <a:off x="6878632" y="3071200"/>
            <a:ext cx="2027213" cy="756900"/>
            <a:chOff x="6531675" y="3071200"/>
            <a:chExt cx="2027213" cy="756900"/>
          </a:xfrm>
        </p:grpSpPr>
        <p:sp>
          <p:nvSpPr>
            <p:cNvPr id="3" name="Google Shape;1418;p26">
              <a:extLst>
                <a:ext uri="{FF2B5EF4-FFF2-40B4-BE49-F238E27FC236}">
                  <a16:creationId xmlns:a16="http://schemas.microsoft.com/office/drawing/2014/main" id="{0E5CDCFD-C7C7-E595-E5FD-81D3DC1B721F}"/>
                </a:ext>
              </a:extLst>
            </p:cNvPr>
            <p:cNvSpPr/>
            <p:nvPr/>
          </p:nvSpPr>
          <p:spPr>
            <a:xfrm>
              <a:off x="6805688" y="3071200"/>
              <a:ext cx="1753200" cy="756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 name="Google Shape;1419;p26">
              <a:extLst>
                <a:ext uri="{FF2B5EF4-FFF2-40B4-BE49-F238E27FC236}">
                  <a16:creationId xmlns:a16="http://schemas.microsoft.com/office/drawing/2014/main" id="{CEAF34C0-8A26-FE40-57F4-FB11661C8A77}"/>
                </a:ext>
              </a:extLst>
            </p:cNvPr>
            <p:cNvGrpSpPr/>
            <p:nvPr/>
          </p:nvGrpSpPr>
          <p:grpSpPr>
            <a:xfrm>
              <a:off x="6531675" y="3168424"/>
              <a:ext cx="545258" cy="533407"/>
              <a:chOff x="6653400" y="3287849"/>
              <a:chExt cx="545258" cy="533407"/>
            </a:xfrm>
          </p:grpSpPr>
          <p:sp>
            <p:nvSpPr>
              <p:cNvPr id="5" name="Google Shape;1420;p26">
                <a:extLst>
                  <a:ext uri="{FF2B5EF4-FFF2-40B4-BE49-F238E27FC236}">
                    <a16:creationId xmlns:a16="http://schemas.microsoft.com/office/drawing/2014/main" id="{B4EBBEF9-9459-11FA-617E-8312353711D0}"/>
                  </a:ext>
                </a:extLst>
              </p:cNvPr>
              <p:cNvSpPr/>
              <p:nvPr/>
            </p:nvSpPr>
            <p:spPr>
              <a:xfrm>
                <a:off x="6674238" y="3318488"/>
                <a:ext cx="502734" cy="502768"/>
              </a:xfrm>
              <a:custGeom>
                <a:avLst/>
                <a:gdLst/>
                <a:ahLst/>
                <a:cxnLst/>
                <a:rect l="l" t="t" r="r" b="b"/>
                <a:pathLst>
                  <a:path w="13800" h="13800" extrusionOk="0">
                    <a:moveTo>
                      <a:pt x="6906" y="1"/>
                    </a:moveTo>
                    <a:cubicBezTo>
                      <a:pt x="3096" y="1"/>
                      <a:pt x="0" y="3096"/>
                      <a:pt x="0" y="6906"/>
                    </a:cubicBezTo>
                    <a:cubicBezTo>
                      <a:pt x="0" y="10716"/>
                      <a:pt x="3096" y="13800"/>
                      <a:pt x="6906" y="13800"/>
                    </a:cubicBezTo>
                    <a:cubicBezTo>
                      <a:pt x="10716" y="13800"/>
                      <a:pt x="13800" y="10716"/>
                      <a:pt x="13800" y="6906"/>
                    </a:cubicBezTo>
                    <a:cubicBezTo>
                      <a:pt x="13800" y="3096"/>
                      <a:pt x="10716" y="1"/>
                      <a:pt x="6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421;p26">
                <a:extLst>
                  <a:ext uri="{FF2B5EF4-FFF2-40B4-BE49-F238E27FC236}">
                    <a16:creationId xmlns:a16="http://schemas.microsoft.com/office/drawing/2014/main" id="{2BBE505C-6909-7ACB-1058-E6AC61734B65}"/>
                  </a:ext>
                </a:extLst>
              </p:cNvPr>
              <p:cNvSpPr/>
              <p:nvPr/>
            </p:nvSpPr>
            <p:spPr>
              <a:xfrm>
                <a:off x="6841238" y="3446435"/>
                <a:ext cx="219491" cy="291970"/>
              </a:xfrm>
              <a:custGeom>
                <a:avLst/>
                <a:gdLst/>
                <a:ahLst/>
                <a:cxnLst/>
                <a:rect l="l" t="t" r="r" b="b"/>
                <a:pathLst>
                  <a:path w="6025" h="8014" extrusionOk="0">
                    <a:moveTo>
                      <a:pt x="0" y="1"/>
                    </a:moveTo>
                    <a:lnTo>
                      <a:pt x="0" y="8014"/>
                    </a:lnTo>
                    <a:lnTo>
                      <a:pt x="6025" y="8014"/>
                    </a:lnTo>
                    <a:lnTo>
                      <a:pt x="602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422;p26">
                <a:extLst>
                  <a:ext uri="{FF2B5EF4-FFF2-40B4-BE49-F238E27FC236}">
                    <a16:creationId xmlns:a16="http://schemas.microsoft.com/office/drawing/2014/main" id="{6A8428FB-3D68-8B3F-D990-C85CC7A44605}"/>
                  </a:ext>
                </a:extLst>
              </p:cNvPr>
              <p:cNvSpPr/>
              <p:nvPr/>
            </p:nvSpPr>
            <p:spPr>
              <a:xfrm>
                <a:off x="6900220" y="3532777"/>
                <a:ext cx="101093" cy="9145"/>
              </a:xfrm>
              <a:custGeom>
                <a:avLst/>
                <a:gdLst/>
                <a:ahLst/>
                <a:cxnLst/>
                <a:rect l="l" t="t" r="r" b="b"/>
                <a:pathLst>
                  <a:path w="2775" h="251" extrusionOk="0">
                    <a:moveTo>
                      <a:pt x="0" y="0"/>
                    </a:moveTo>
                    <a:lnTo>
                      <a:pt x="0" y="250"/>
                    </a:lnTo>
                    <a:lnTo>
                      <a:pt x="2774" y="250"/>
                    </a:lnTo>
                    <a:lnTo>
                      <a:pt x="277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423;p26">
                <a:extLst>
                  <a:ext uri="{FF2B5EF4-FFF2-40B4-BE49-F238E27FC236}">
                    <a16:creationId xmlns:a16="http://schemas.microsoft.com/office/drawing/2014/main" id="{B0F69B67-8B3B-4836-DF9D-E25BD59128D7}"/>
                  </a:ext>
                </a:extLst>
              </p:cNvPr>
              <p:cNvSpPr/>
              <p:nvPr/>
            </p:nvSpPr>
            <p:spPr>
              <a:xfrm>
                <a:off x="6860292" y="3563998"/>
                <a:ext cx="181349" cy="9145"/>
              </a:xfrm>
              <a:custGeom>
                <a:avLst/>
                <a:gdLst/>
                <a:ahLst/>
                <a:cxnLst/>
                <a:rect l="l" t="t" r="r" b="b"/>
                <a:pathLst>
                  <a:path w="4978" h="251" extrusionOk="0">
                    <a:moveTo>
                      <a:pt x="1" y="0"/>
                    </a:moveTo>
                    <a:lnTo>
                      <a:pt x="1" y="251"/>
                    </a:lnTo>
                    <a:lnTo>
                      <a:pt x="4978" y="251"/>
                    </a:lnTo>
                    <a:lnTo>
                      <a:pt x="497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424;p26">
                <a:extLst>
                  <a:ext uri="{FF2B5EF4-FFF2-40B4-BE49-F238E27FC236}">
                    <a16:creationId xmlns:a16="http://schemas.microsoft.com/office/drawing/2014/main" id="{E16A6549-8CA9-5E2B-837C-1AC13A8DB569}"/>
                  </a:ext>
                </a:extLst>
              </p:cNvPr>
              <p:cNvSpPr/>
              <p:nvPr/>
            </p:nvSpPr>
            <p:spPr>
              <a:xfrm>
                <a:off x="6860292" y="3583088"/>
                <a:ext cx="181349" cy="9145"/>
              </a:xfrm>
              <a:custGeom>
                <a:avLst/>
                <a:gdLst/>
                <a:ahLst/>
                <a:cxnLst/>
                <a:rect l="l" t="t" r="r" b="b"/>
                <a:pathLst>
                  <a:path w="4978" h="251" extrusionOk="0">
                    <a:moveTo>
                      <a:pt x="1" y="0"/>
                    </a:moveTo>
                    <a:lnTo>
                      <a:pt x="1" y="250"/>
                    </a:lnTo>
                    <a:lnTo>
                      <a:pt x="4978" y="250"/>
                    </a:lnTo>
                    <a:lnTo>
                      <a:pt x="497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425;p26">
                <a:extLst>
                  <a:ext uri="{FF2B5EF4-FFF2-40B4-BE49-F238E27FC236}">
                    <a16:creationId xmlns:a16="http://schemas.microsoft.com/office/drawing/2014/main" id="{D066DE7D-CD30-939E-71CE-4475E67EC7A4}"/>
                  </a:ext>
                </a:extLst>
              </p:cNvPr>
              <p:cNvSpPr/>
              <p:nvPr/>
            </p:nvSpPr>
            <p:spPr>
              <a:xfrm>
                <a:off x="6860292" y="3602616"/>
                <a:ext cx="181349" cy="9145"/>
              </a:xfrm>
              <a:custGeom>
                <a:avLst/>
                <a:gdLst/>
                <a:ahLst/>
                <a:cxnLst/>
                <a:rect l="l" t="t" r="r" b="b"/>
                <a:pathLst>
                  <a:path w="4978" h="251" extrusionOk="0">
                    <a:moveTo>
                      <a:pt x="1" y="0"/>
                    </a:moveTo>
                    <a:lnTo>
                      <a:pt x="1" y="250"/>
                    </a:lnTo>
                    <a:lnTo>
                      <a:pt x="4978" y="250"/>
                    </a:lnTo>
                    <a:lnTo>
                      <a:pt x="497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426;p26">
                <a:extLst>
                  <a:ext uri="{FF2B5EF4-FFF2-40B4-BE49-F238E27FC236}">
                    <a16:creationId xmlns:a16="http://schemas.microsoft.com/office/drawing/2014/main" id="{2D7D84BC-2AEF-1DBD-3396-A49296B9F005}"/>
                  </a:ext>
                </a:extLst>
              </p:cNvPr>
              <p:cNvSpPr/>
              <p:nvPr/>
            </p:nvSpPr>
            <p:spPr>
              <a:xfrm>
                <a:off x="6860292" y="3622106"/>
                <a:ext cx="181349" cy="8744"/>
              </a:xfrm>
              <a:custGeom>
                <a:avLst/>
                <a:gdLst/>
                <a:ahLst/>
                <a:cxnLst/>
                <a:rect l="l" t="t" r="r" b="b"/>
                <a:pathLst>
                  <a:path w="4978" h="240" extrusionOk="0">
                    <a:moveTo>
                      <a:pt x="1" y="1"/>
                    </a:moveTo>
                    <a:lnTo>
                      <a:pt x="1" y="239"/>
                    </a:lnTo>
                    <a:lnTo>
                      <a:pt x="4978" y="239"/>
                    </a:lnTo>
                    <a:lnTo>
                      <a:pt x="497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427;p26">
                <a:extLst>
                  <a:ext uri="{FF2B5EF4-FFF2-40B4-BE49-F238E27FC236}">
                    <a16:creationId xmlns:a16="http://schemas.microsoft.com/office/drawing/2014/main" id="{BF3DD6DA-28A2-9A9B-1E1A-612F182303F6}"/>
                  </a:ext>
                </a:extLst>
              </p:cNvPr>
              <p:cNvSpPr/>
              <p:nvPr/>
            </p:nvSpPr>
            <p:spPr>
              <a:xfrm>
                <a:off x="6860292" y="3641634"/>
                <a:ext cx="181349" cy="8707"/>
              </a:xfrm>
              <a:custGeom>
                <a:avLst/>
                <a:gdLst/>
                <a:ahLst/>
                <a:cxnLst/>
                <a:rect l="l" t="t" r="r" b="b"/>
                <a:pathLst>
                  <a:path w="4978" h="239" extrusionOk="0">
                    <a:moveTo>
                      <a:pt x="1" y="1"/>
                    </a:moveTo>
                    <a:lnTo>
                      <a:pt x="1" y="239"/>
                    </a:lnTo>
                    <a:lnTo>
                      <a:pt x="4978" y="239"/>
                    </a:lnTo>
                    <a:lnTo>
                      <a:pt x="497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428;p26">
                <a:extLst>
                  <a:ext uri="{FF2B5EF4-FFF2-40B4-BE49-F238E27FC236}">
                    <a16:creationId xmlns:a16="http://schemas.microsoft.com/office/drawing/2014/main" id="{D26899E2-468E-BE48-3648-E503E9E0668C}"/>
                  </a:ext>
                </a:extLst>
              </p:cNvPr>
              <p:cNvSpPr/>
              <p:nvPr/>
            </p:nvSpPr>
            <p:spPr>
              <a:xfrm>
                <a:off x="6860292" y="3660724"/>
                <a:ext cx="90711" cy="9145"/>
              </a:xfrm>
              <a:custGeom>
                <a:avLst/>
                <a:gdLst/>
                <a:ahLst/>
                <a:cxnLst/>
                <a:rect l="l" t="t" r="r" b="b"/>
                <a:pathLst>
                  <a:path w="2490" h="251" extrusionOk="0">
                    <a:moveTo>
                      <a:pt x="1" y="1"/>
                    </a:moveTo>
                    <a:lnTo>
                      <a:pt x="1" y="251"/>
                    </a:lnTo>
                    <a:lnTo>
                      <a:pt x="2489" y="251"/>
                    </a:lnTo>
                    <a:lnTo>
                      <a:pt x="248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29;p26">
                <a:extLst>
                  <a:ext uri="{FF2B5EF4-FFF2-40B4-BE49-F238E27FC236}">
                    <a16:creationId xmlns:a16="http://schemas.microsoft.com/office/drawing/2014/main" id="{3E05DF75-A609-CF10-7C25-95C6F73F4737}"/>
                  </a:ext>
                </a:extLst>
              </p:cNvPr>
              <p:cNvSpPr/>
              <p:nvPr/>
            </p:nvSpPr>
            <p:spPr>
              <a:xfrm>
                <a:off x="6974831" y="3620394"/>
                <a:ext cx="223826" cy="194367"/>
              </a:xfrm>
              <a:custGeom>
                <a:avLst/>
                <a:gdLst/>
                <a:ahLst/>
                <a:cxnLst/>
                <a:rect l="l" t="t" r="r" b="b"/>
                <a:pathLst>
                  <a:path w="6144" h="5335" extrusionOk="0">
                    <a:moveTo>
                      <a:pt x="0" y="0"/>
                    </a:moveTo>
                    <a:lnTo>
                      <a:pt x="0" y="5334"/>
                    </a:lnTo>
                    <a:lnTo>
                      <a:pt x="6144" y="5334"/>
                    </a:lnTo>
                    <a:lnTo>
                      <a:pt x="614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30;p26">
                <a:extLst>
                  <a:ext uri="{FF2B5EF4-FFF2-40B4-BE49-F238E27FC236}">
                    <a16:creationId xmlns:a16="http://schemas.microsoft.com/office/drawing/2014/main" id="{06C2C4E2-4A96-5F36-15C4-542A620BE850}"/>
                  </a:ext>
                </a:extLst>
              </p:cNvPr>
              <p:cNvSpPr/>
              <p:nvPr/>
            </p:nvSpPr>
            <p:spPr>
              <a:xfrm>
                <a:off x="6989586" y="3638173"/>
                <a:ext cx="194318" cy="138844"/>
              </a:xfrm>
              <a:custGeom>
                <a:avLst/>
                <a:gdLst/>
                <a:ahLst/>
                <a:cxnLst/>
                <a:rect l="l" t="t" r="r" b="b"/>
                <a:pathLst>
                  <a:path w="5334" h="3811" extrusionOk="0">
                    <a:moveTo>
                      <a:pt x="0" y="0"/>
                    </a:moveTo>
                    <a:lnTo>
                      <a:pt x="0" y="3810"/>
                    </a:lnTo>
                    <a:lnTo>
                      <a:pt x="5334" y="3810"/>
                    </a:lnTo>
                    <a:lnTo>
                      <a:pt x="53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431;p26">
                <a:extLst>
                  <a:ext uri="{FF2B5EF4-FFF2-40B4-BE49-F238E27FC236}">
                    <a16:creationId xmlns:a16="http://schemas.microsoft.com/office/drawing/2014/main" id="{C84099EC-1ABF-4158-5BC2-8A474566FB91}"/>
                  </a:ext>
                </a:extLst>
              </p:cNvPr>
              <p:cNvSpPr/>
              <p:nvPr/>
            </p:nvSpPr>
            <p:spPr>
              <a:xfrm>
                <a:off x="7047256" y="3679376"/>
                <a:ext cx="78980" cy="78548"/>
              </a:xfrm>
              <a:custGeom>
                <a:avLst/>
                <a:gdLst/>
                <a:ahLst/>
                <a:cxnLst/>
                <a:rect l="l" t="t" r="r" b="b"/>
                <a:pathLst>
                  <a:path w="2168" h="2156" extrusionOk="0">
                    <a:moveTo>
                      <a:pt x="1084" y="1"/>
                    </a:moveTo>
                    <a:cubicBezTo>
                      <a:pt x="489" y="1"/>
                      <a:pt x="1" y="489"/>
                      <a:pt x="1" y="1084"/>
                    </a:cubicBezTo>
                    <a:cubicBezTo>
                      <a:pt x="1" y="1679"/>
                      <a:pt x="489" y="2156"/>
                      <a:pt x="1084" y="2156"/>
                    </a:cubicBezTo>
                    <a:cubicBezTo>
                      <a:pt x="1679" y="2156"/>
                      <a:pt x="2167" y="1679"/>
                      <a:pt x="2167" y="1084"/>
                    </a:cubicBezTo>
                    <a:cubicBezTo>
                      <a:pt x="2167" y="489"/>
                      <a:pt x="1679" y="1"/>
                      <a:pt x="1084" y="1"/>
                    </a:cubicBezTo>
                    <a:close/>
                  </a:path>
                </a:pathLst>
              </a:custGeom>
              <a:solidFill>
                <a:srgbClr val="293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432;p26">
                <a:extLst>
                  <a:ext uri="{FF2B5EF4-FFF2-40B4-BE49-F238E27FC236}">
                    <a16:creationId xmlns:a16="http://schemas.microsoft.com/office/drawing/2014/main" id="{B7560CCF-C357-1ED3-4659-03C7A2E1F90B}"/>
                  </a:ext>
                </a:extLst>
              </p:cNvPr>
              <p:cNvSpPr/>
              <p:nvPr/>
            </p:nvSpPr>
            <p:spPr>
              <a:xfrm>
                <a:off x="6989586" y="3699778"/>
                <a:ext cx="194318" cy="77237"/>
              </a:xfrm>
              <a:custGeom>
                <a:avLst/>
                <a:gdLst/>
                <a:ahLst/>
                <a:cxnLst/>
                <a:rect l="l" t="t" r="r" b="b"/>
                <a:pathLst>
                  <a:path w="5334" h="2120" extrusionOk="0">
                    <a:moveTo>
                      <a:pt x="1357" y="0"/>
                    </a:moveTo>
                    <a:lnTo>
                      <a:pt x="0" y="1084"/>
                    </a:lnTo>
                    <a:lnTo>
                      <a:pt x="0" y="2119"/>
                    </a:lnTo>
                    <a:lnTo>
                      <a:pt x="5334" y="2119"/>
                    </a:lnTo>
                    <a:lnTo>
                      <a:pt x="5334" y="1084"/>
                    </a:lnTo>
                    <a:lnTo>
                      <a:pt x="4215" y="0"/>
                    </a:lnTo>
                    <a:lnTo>
                      <a:pt x="2667" y="1393"/>
                    </a:lnTo>
                    <a:lnTo>
                      <a:pt x="13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33;p26">
                <a:extLst>
                  <a:ext uri="{FF2B5EF4-FFF2-40B4-BE49-F238E27FC236}">
                    <a16:creationId xmlns:a16="http://schemas.microsoft.com/office/drawing/2014/main" id="{DDCB46EA-A9C7-022E-2B51-22768EA571AF}"/>
                  </a:ext>
                </a:extLst>
              </p:cNvPr>
              <p:cNvSpPr/>
              <p:nvPr/>
            </p:nvSpPr>
            <p:spPr>
              <a:xfrm>
                <a:off x="6653400" y="3287849"/>
                <a:ext cx="355703" cy="175568"/>
              </a:xfrm>
              <a:custGeom>
                <a:avLst/>
                <a:gdLst/>
                <a:ahLst/>
                <a:cxnLst/>
                <a:rect l="l" t="t" r="r" b="b"/>
                <a:pathLst>
                  <a:path w="9764" h="4819" extrusionOk="0">
                    <a:moveTo>
                      <a:pt x="6125" y="0"/>
                    </a:moveTo>
                    <a:cubicBezTo>
                      <a:pt x="5597" y="0"/>
                      <a:pt x="5070" y="310"/>
                      <a:pt x="4894" y="937"/>
                    </a:cubicBezTo>
                    <a:cubicBezTo>
                      <a:pt x="4754" y="874"/>
                      <a:pt x="4608" y="844"/>
                      <a:pt x="4464" y="844"/>
                    </a:cubicBezTo>
                    <a:cubicBezTo>
                      <a:pt x="3987" y="844"/>
                      <a:pt x="3540" y="1171"/>
                      <a:pt x="3430" y="1675"/>
                    </a:cubicBezTo>
                    <a:lnTo>
                      <a:pt x="3406" y="1675"/>
                    </a:lnTo>
                    <a:cubicBezTo>
                      <a:pt x="2858" y="1675"/>
                      <a:pt x="2370" y="2020"/>
                      <a:pt x="2191" y="2532"/>
                    </a:cubicBezTo>
                    <a:cubicBezTo>
                      <a:pt x="2077" y="2494"/>
                      <a:pt x="1964" y="2477"/>
                      <a:pt x="1853" y="2477"/>
                    </a:cubicBezTo>
                    <a:cubicBezTo>
                      <a:pt x="1202" y="2477"/>
                      <a:pt x="661" y="3092"/>
                      <a:pt x="834" y="3794"/>
                    </a:cubicBezTo>
                    <a:cubicBezTo>
                      <a:pt x="346" y="3901"/>
                      <a:pt x="1" y="4330"/>
                      <a:pt x="1" y="4818"/>
                    </a:cubicBezTo>
                    <a:lnTo>
                      <a:pt x="9764" y="4818"/>
                    </a:lnTo>
                    <a:cubicBezTo>
                      <a:pt x="9764" y="4425"/>
                      <a:pt x="9549" y="4068"/>
                      <a:pt x="9216" y="3890"/>
                    </a:cubicBezTo>
                    <a:cubicBezTo>
                      <a:pt x="9609" y="3104"/>
                      <a:pt x="9109" y="2163"/>
                      <a:pt x="8240" y="2044"/>
                    </a:cubicBezTo>
                    <a:lnTo>
                      <a:pt x="8240" y="2032"/>
                    </a:lnTo>
                    <a:cubicBezTo>
                      <a:pt x="8240" y="1520"/>
                      <a:pt x="7883" y="1080"/>
                      <a:pt x="7383" y="984"/>
                    </a:cubicBezTo>
                    <a:cubicBezTo>
                      <a:pt x="7219" y="331"/>
                      <a:pt x="6672" y="0"/>
                      <a:pt x="6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434;p26">
                <a:extLst>
                  <a:ext uri="{FF2B5EF4-FFF2-40B4-BE49-F238E27FC236}">
                    <a16:creationId xmlns:a16="http://schemas.microsoft.com/office/drawing/2014/main" id="{287155E1-9B93-17A3-3A70-102CA19231C2}"/>
                  </a:ext>
                </a:extLst>
              </p:cNvPr>
              <p:cNvSpPr/>
              <p:nvPr/>
            </p:nvSpPr>
            <p:spPr>
              <a:xfrm>
                <a:off x="6727355" y="3375649"/>
                <a:ext cx="104445" cy="144455"/>
              </a:xfrm>
              <a:custGeom>
                <a:avLst/>
                <a:gdLst/>
                <a:ahLst/>
                <a:cxnLst/>
                <a:rect l="l" t="t" r="r" b="b"/>
                <a:pathLst>
                  <a:path w="2867" h="3965" extrusionOk="0">
                    <a:moveTo>
                      <a:pt x="1441" y="0"/>
                    </a:moveTo>
                    <a:cubicBezTo>
                      <a:pt x="1301" y="0"/>
                      <a:pt x="1162" y="92"/>
                      <a:pt x="1162" y="277"/>
                    </a:cubicBezTo>
                    <a:lnTo>
                      <a:pt x="1162" y="3027"/>
                    </a:lnTo>
                    <a:lnTo>
                      <a:pt x="602" y="2468"/>
                    </a:lnTo>
                    <a:cubicBezTo>
                      <a:pt x="539" y="2402"/>
                      <a:pt x="468" y="2375"/>
                      <a:pt x="400" y="2375"/>
                    </a:cubicBezTo>
                    <a:cubicBezTo>
                      <a:pt x="185" y="2375"/>
                      <a:pt x="1" y="2650"/>
                      <a:pt x="209" y="2849"/>
                    </a:cubicBezTo>
                    <a:lnTo>
                      <a:pt x="1245" y="3885"/>
                    </a:lnTo>
                    <a:cubicBezTo>
                      <a:pt x="1298" y="3938"/>
                      <a:pt x="1370" y="3965"/>
                      <a:pt x="1441" y="3965"/>
                    </a:cubicBezTo>
                    <a:cubicBezTo>
                      <a:pt x="1513" y="3965"/>
                      <a:pt x="1584" y="3938"/>
                      <a:pt x="1638" y="3885"/>
                    </a:cubicBezTo>
                    <a:lnTo>
                      <a:pt x="2674" y="2849"/>
                    </a:lnTo>
                    <a:cubicBezTo>
                      <a:pt x="2866" y="2647"/>
                      <a:pt x="2684" y="2374"/>
                      <a:pt x="2471" y="2374"/>
                    </a:cubicBezTo>
                    <a:cubicBezTo>
                      <a:pt x="2407" y="2374"/>
                      <a:pt x="2341" y="2399"/>
                      <a:pt x="2281" y="2456"/>
                    </a:cubicBezTo>
                    <a:lnTo>
                      <a:pt x="1721" y="3015"/>
                    </a:lnTo>
                    <a:lnTo>
                      <a:pt x="1721" y="277"/>
                    </a:lnTo>
                    <a:cubicBezTo>
                      <a:pt x="1721" y="92"/>
                      <a:pt x="1581" y="0"/>
                      <a:pt x="144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435;p26">
                <a:extLst>
                  <a:ext uri="{FF2B5EF4-FFF2-40B4-BE49-F238E27FC236}">
                    <a16:creationId xmlns:a16="http://schemas.microsoft.com/office/drawing/2014/main" id="{FA2953C0-9933-A403-215B-80EA8A934490}"/>
                  </a:ext>
                </a:extLst>
              </p:cNvPr>
              <p:cNvSpPr/>
              <p:nvPr/>
            </p:nvSpPr>
            <p:spPr>
              <a:xfrm>
                <a:off x="6831183" y="3375539"/>
                <a:ext cx="103826" cy="144783"/>
              </a:xfrm>
              <a:custGeom>
                <a:avLst/>
                <a:gdLst/>
                <a:ahLst/>
                <a:cxnLst/>
                <a:rect l="l" t="t" r="r" b="b"/>
                <a:pathLst>
                  <a:path w="2850" h="3974" extrusionOk="0">
                    <a:moveTo>
                      <a:pt x="1425" y="0"/>
                    </a:moveTo>
                    <a:cubicBezTo>
                      <a:pt x="1354" y="0"/>
                      <a:pt x="1282" y="30"/>
                      <a:pt x="1229" y="90"/>
                    </a:cubicBezTo>
                    <a:lnTo>
                      <a:pt x="205" y="1113"/>
                    </a:lnTo>
                    <a:lnTo>
                      <a:pt x="193" y="1113"/>
                    </a:lnTo>
                    <a:cubicBezTo>
                      <a:pt x="0" y="1315"/>
                      <a:pt x="182" y="1588"/>
                      <a:pt x="396" y="1588"/>
                    </a:cubicBezTo>
                    <a:cubicBezTo>
                      <a:pt x="459" y="1588"/>
                      <a:pt x="526" y="1564"/>
                      <a:pt x="586" y="1506"/>
                    </a:cubicBezTo>
                    <a:lnTo>
                      <a:pt x="1145" y="947"/>
                    </a:lnTo>
                    <a:lnTo>
                      <a:pt x="1145" y="3697"/>
                    </a:lnTo>
                    <a:cubicBezTo>
                      <a:pt x="1145" y="3882"/>
                      <a:pt x="1285" y="3974"/>
                      <a:pt x="1425" y="3974"/>
                    </a:cubicBezTo>
                    <a:cubicBezTo>
                      <a:pt x="1565" y="3974"/>
                      <a:pt x="1705" y="3882"/>
                      <a:pt x="1705" y="3697"/>
                    </a:cubicBezTo>
                    <a:lnTo>
                      <a:pt x="1705" y="947"/>
                    </a:lnTo>
                    <a:lnTo>
                      <a:pt x="2264" y="1506"/>
                    </a:lnTo>
                    <a:cubicBezTo>
                      <a:pt x="2324" y="1564"/>
                      <a:pt x="2391" y="1588"/>
                      <a:pt x="2454" y="1588"/>
                    </a:cubicBezTo>
                    <a:cubicBezTo>
                      <a:pt x="2668" y="1588"/>
                      <a:pt x="2850" y="1315"/>
                      <a:pt x="2657" y="1113"/>
                    </a:cubicBezTo>
                    <a:lnTo>
                      <a:pt x="1621" y="90"/>
                    </a:lnTo>
                    <a:cubicBezTo>
                      <a:pt x="1568" y="30"/>
                      <a:pt x="1496" y="0"/>
                      <a:pt x="142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1" name="Google Shape;1436;p26">
            <a:extLst>
              <a:ext uri="{FF2B5EF4-FFF2-40B4-BE49-F238E27FC236}">
                <a16:creationId xmlns:a16="http://schemas.microsoft.com/office/drawing/2014/main" id="{33A96BAD-3451-CCD9-221C-BA9A378F1F11}"/>
              </a:ext>
            </a:extLst>
          </p:cNvPr>
          <p:cNvGrpSpPr/>
          <p:nvPr/>
        </p:nvGrpSpPr>
        <p:grpSpPr>
          <a:xfrm>
            <a:off x="6854332" y="3957113"/>
            <a:ext cx="2051512" cy="756900"/>
            <a:chOff x="6507375" y="3957113"/>
            <a:chExt cx="2051512" cy="756900"/>
          </a:xfrm>
        </p:grpSpPr>
        <p:sp>
          <p:nvSpPr>
            <p:cNvPr id="22" name="Google Shape;1437;p26">
              <a:extLst>
                <a:ext uri="{FF2B5EF4-FFF2-40B4-BE49-F238E27FC236}">
                  <a16:creationId xmlns:a16="http://schemas.microsoft.com/office/drawing/2014/main" id="{4C83DD97-587F-F2C2-47AF-38A8C1B3D5D2}"/>
                </a:ext>
              </a:extLst>
            </p:cNvPr>
            <p:cNvSpPr/>
            <p:nvPr/>
          </p:nvSpPr>
          <p:spPr>
            <a:xfrm>
              <a:off x="6805688" y="3957113"/>
              <a:ext cx="1753200" cy="756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 name="Google Shape;1438;p26">
              <a:extLst>
                <a:ext uri="{FF2B5EF4-FFF2-40B4-BE49-F238E27FC236}">
                  <a16:creationId xmlns:a16="http://schemas.microsoft.com/office/drawing/2014/main" id="{2CB48E4F-66AD-7869-6161-F6D1D19AEACB}"/>
                </a:ext>
              </a:extLst>
            </p:cNvPr>
            <p:cNvGrpSpPr/>
            <p:nvPr/>
          </p:nvGrpSpPr>
          <p:grpSpPr>
            <a:xfrm>
              <a:off x="6507375" y="4047414"/>
              <a:ext cx="580849" cy="558727"/>
              <a:chOff x="6629100" y="4243039"/>
              <a:chExt cx="580849" cy="558727"/>
            </a:xfrm>
          </p:grpSpPr>
          <p:sp>
            <p:nvSpPr>
              <p:cNvPr id="24" name="Google Shape;1439;p26">
                <a:extLst>
                  <a:ext uri="{FF2B5EF4-FFF2-40B4-BE49-F238E27FC236}">
                    <a16:creationId xmlns:a16="http://schemas.microsoft.com/office/drawing/2014/main" id="{0620C9F3-C23E-08E9-7A51-42236DD01E27}"/>
                  </a:ext>
                </a:extLst>
              </p:cNvPr>
              <p:cNvSpPr/>
              <p:nvPr/>
            </p:nvSpPr>
            <p:spPr>
              <a:xfrm>
                <a:off x="6674675" y="4298997"/>
                <a:ext cx="503171" cy="502768"/>
              </a:xfrm>
              <a:custGeom>
                <a:avLst/>
                <a:gdLst/>
                <a:ahLst/>
                <a:cxnLst/>
                <a:rect l="l" t="t" r="r" b="b"/>
                <a:pathLst>
                  <a:path w="13812" h="13800" extrusionOk="0">
                    <a:moveTo>
                      <a:pt x="6906" y="0"/>
                    </a:moveTo>
                    <a:cubicBezTo>
                      <a:pt x="3096" y="0"/>
                      <a:pt x="0" y="3084"/>
                      <a:pt x="0" y="6894"/>
                    </a:cubicBezTo>
                    <a:cubicBezTo>
                      <a:pt x="0" y="10704"/>
                      <a:pt x="3096" y="13800"/>
                      <a:pt x="6906" y="13800"/>
                    </a:cubicBezTo>
                    <a:cubicBezTo>
                      <a:pt x="10716" y="13800"/>
                      <a:pt x="13811" y="10704"/>
                      <a:pt x="13811" y="6894"/>
                    </a:cubicBezTo>
                    <a:cubicBezTo>
                      <a:pt x="13811" y="3084"/>
                      <a:pt x="10716" y="0"/>
                      <a:pt x="69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40;p26">
                <a:extLst>
                  <a:ext uri="{FF2B5EF4-FFF2-40B4-BE49-F238E27FC236}">
                    <a16:creationId xmlns:a16="http://schemas.microsoft.com/office/drawing/2014/main" id="{0E0E6D58-19B4-234F-5B7A-3DE55876B1EC}"/>
                  </a:ext>
                </a:extLst>
              </p:cNvPr>
              <p:cNvSpPr/>
              <p:nvPr/>
            </p:nvSpPr>
            <p:spPr>
              <a:xfrm>
                <a:off x="6933628" y="4606951"/>
                <a:ext cx="276322" cy="157935"/>
              </a:xfrm>
              <a:custGeom>
                <a:avLst/>
                <a:gdLst/>
                <a:ahLst/>
                <a:cxnLst/>
                <a:rect l="l" t="t" r="r" b="b"/>
                <a:pathLst>
                  <a:path w="7585" h="4335" extrusionOk="0">
                    <a:moveTo>
                      <a:pt x="0" y="1"/>
                    </a:moveTo>
                    <a:lnTo>
                      <a:pt x="0" y="4335"/>
                    </a:lnTo>
                    <a:lnTo>
                      <a:pt x="7584" y="4335"/>
                    </a:lnTo>
                    <a:lnTo>
                      <a:pt x="75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441;p26">
                <a:extLst>
                  <a:ext uri="{FF2B5EF4-FFF2-40B4-BE49-F238E27FC236}">
                    <a16:creationId xmlns:a16="http://schemas.microsoft.com/office/drawing/2014/main" id="{9E0AF2A1-9507-B39D-5F38-C7E599596100}"/>
                  </a:ext>
                </a:extLst>
              </p:cNvPr>
              <p:cNvSpPr/>
              <p:nvPr/>
            </p:nvSpPr>
            <p:spPr>
              <a:xfrm>
                <a:off x="6952681" y="4439112"/>
                <a:ext cx="238179" cy="325779"/>
              </a:xfrm>
              <a:custGeom>
                <a:avLst/>
                <a:gdLst/>
                <a:ahLst/>
                <a:cxnLst/>
                <a:rect l="l" t="t" r="r" b="b"/>
                <a:pathLst>
                  <a:path w="6538" h="8942" extrusionOk="0">
                    <a:moveTo>
                      <a:pt x="1" y="0"/>
                    </a:moveTo>
                    <a:lnTo>
                      <a:pt x="1" y="8942"/>
                    </a:lnTo>
                    <a:lnTo>
                      <a:pt x="6538" y="8942"/>
                    </a:lnTo>
                    <a:lnTo>
                      <a:pt x="653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442;p26">
                <a:extLst>
                  <a:ext uri="{FF2B5EF4-FFF2-40B4-BE49-F238E27FC236}">
                    <a16:creationId xmlns:a16="http://schemas.microsoft.com/office/drawing/2014/main" id="{59288B2A-3CB9-C85B-C372-DACAB77D1C5B}"/>
                  </a:ext>
                </a:extLst>
              </p:cNvPr>
              <p:cNvSpPr/>
              <p:nvPr/>
            </p:nvSpPr>
            <p:spPr>
              <a:xfrm>
                <a:off x="7103214" y="4587023"/>
                <a:ext cx="50346" cy="55086"/>
              </a:xfrm>
              <a:custGeom>
                <a:avLst/>
                <a:gdLst/>
                <a:ahLst/>
                <a:cxnLst/>
                <a:rect l="l" t="t" r="r" b="b"/>
                <a:pathLst>
                  <a:path w="1382" h="1512" extrusionOk="0">
                    <a:moveTo>
                      <a:pt x="155" y="0"/>
                    </a:moveTo>
                    <a:cubicBezTo>
                      <a:pt x="120" y="24"/>
                      <a:pt x="96" y="60"/>
                      <a:pt x="72" y="95"/>
                    </a:cubicBezTo>
                    <a:lnTo>
                      <a:pt x="72" y="381"/>
                    </a:lnTo>
                    <a:cubicBezTo>
                      <a:pt x="72" y="464"/>
                      <a:pt x="48" y="560"/>
                      <a:pt x="0" y="631"/>
                    </a:cubicBezTo>
                    <a:lnTo>
                      <a:pt x="334" y="964"/>
                    </a:lnTo>
                    <a:cubicBezTo>
                      <a:pt x="167" y="1119"/>
                      <a:pt x="227" y="1393"/>
                      <a:pt x="429" y="1488"/>
                    </a:cubicBezTo>
                    <a:cubicBezTo>
                      <a:pt x="469" y="1504"/>
                      <a:pt x="510" y="1511"/>
                      <a:pt x="549" y="1511"/>
                    </a:cubicBezTo>
                    <a:cubicBezTo>
                      <a:pt x="720" y="1511"/>
                      <a:pt x="870" y="1375"/>
                      <a:pt x="870" y="1191"/>
                    </a:cubicBezTo>
                    <a:cubicBezTo>
                      <a:pt x="815" y="1172"/>
                      <a:pt x="872" y="1092"/>
                      <a:pt x="917" y="1092"/>
                    </a:cubicBezTo>
                    <a:cubicBezTo>
                      <a:pt x="931" y="1092"/>
                      <a:pt x="945" y="1100"/>
                      <a:pt x="953" y="1119"/>
                    </a:cubicBezTo>
                    <a:cubicBezTo>
                      <a:pt x="1382" y="1119"/>
                      <a:pt x="1382" y="476"/>
                      <a:pt x="953" y="476"/>
                    </a:cubicBezTo>
                    <a:cubicBezTo>
                      <a:pt x="870" y="476"/>
                      <a:pt x="786" y="512"/>
                      <a:pt x="727" y="572"/>
                    </a:cubicBezTo>
                    <a:lnTo>
                      <a:pt x="1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443;p26">
                <a:extLst>
                  <a:ext uri="{FF2B5EF4-FFF2-40B4-BE49-F238E27FC236}">
                    <a16:creationId xmlns:a16="http://schemas.microsoft.com/office/drawing/2014/main" id="{A2B61A64-4EC7-4A8A-B061-DA79607C289C}"/>
                  </a:ext>
                </a:extLst>
              </p:cNvPr>
              <p:cNvSpPr/>
              <p:nvPr/>
            </p:nvSpPr>
            <p:spPr>
              <a:xfrm>
                <a:off x="6992172" y="4486837"/>
                <a:ext cx="50783" cy="50313"/>
              </a:xfrm>
              <a:custGeom>
                <a:avLst/>
                <a:gdLst/>
                <a:ahLst/>
                <a:cxnLst/>
                <a:rect l="l" t="t" r="r" b="b"/>
                <a:pathLst>
                  <a:path w="1394" h="1381" extrusionOk="0">
                    <a:moveTo>
                      <a:pt x="773" y="1"/>
                    </a:moveTo>
                    <a:cubicBezTo>
                      <a:pt x="602" y="1"/>
                      <a:pt x="453" y="137"/>
                      <a:pt x="453" y="321"/>
                    </a:cubicBezTo>
                    <a:cubicBezTo>
                      <a:pt x="508" y="340"/>
                      <a:pt x="449" y="415"/>
                      <a:pt x="403" y="415"/>
                    </a:cubicBezTo>
                    <a:cubicBezTo>
                      <a:pt x="390" y="415"/>
                      <a:pt x="378" y="409"/>
                      <a:pt x="370" y="393"/>
                    </a:cubicBezTo>
                    <a:cubicBezTo>
                      <a:pt x="143" y="393"/>
                      <a:pt x="0" y="631"/>
                      <a:pt x="84" y="833"/>
                    </a:cubicBezTo>
                    <a:cubicBezTo>
                      <a:pt x="134" y="963"/>
                      <a:pt x="254" y="1031"/>
                      <a:pt x="375" y="1031"/>
                    </a:cubicBezTo>
                    <a:cubicBezTo>
                      <a:pt x="454" y="1031"/>
                      <a:pt x="534" y="1002"/>
                      <a:pt x="596" y="940"/>
                    </a:cubicBezTo>
                    <a:lnTo>
                      <a:pt x="1036" y="1381"/>
                    </a:lnTo>
                    <a:cubicBezTo>
                      <a:pt x="1120" y="1214"/>
                      <a:pt x="1239" y="1059"/>
                      <a:pt x="1393" y="940"/>
                    </a:cubicBezTo>
                    <a:lnTo>
                      <a:pt x="989" y="547"/>
                    </a:lnTo>
                    <a:cubicBezTo>
                      <a:pt x="1155" y="381"/>
                      <a:pt x="1108" y="119"/>
                      <a:pt x="893" y="24"/>
                    </a:cubicBezTo>
                    <a:cubicBezTo>
                      <a:pt x="853" y="8"/>
                      <a:pt x="813" y="1"/>
                      <a:pt x="7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444;p26">
                <a:extLst>
                  <a:ext uri="{FF2B5EF4-FFF2-40B4-BE49-F238E27FC236}">
                    <a16:creationId xmlns:a16="http://schemas.microsoft.com/office/drawing/2014/main" id="{A1806CC7-32B8-6DE6-2928-E2BACAEFCFEE}"/>
                  </a:ext>
                </a:extLst>
              </p:cNvPr>
              <p:cNvSpPr/>
              <p:nvPr/>
            </p:nvSpPr>
            <p:spPr>
              <a:xfrm>
                <a:off x="6992172" y="4587023"/>
                <a:ext cx="48197" cy="55086"/>
              </a:xfrm>
              <a:custGeom>
                <a:avLst/>
                <a:gdLst/>
                <a:ahLst/>
                <a:cxnLst/>
                <a:rect l="l" t="t" r="r" b="b"/>
                <a:pathLst>
                  <a:path w="1323" h="1512" extrusionOk="0">
                    <a:moveTo>
                      <a:pt x="1179" y="0"/>
                    </a:moveTo>
                    <a:lnTo>
                      <a:pt x="608" y="572"/>
                    </a:lnTo>
                    <a:cubicBezTo>
                      <a:pt x="546" y="510"/>
                      <a:pt x="466" y="481"/>
                      <a:pt x="386" y="481"/>
                    </a:cubicBezTo>
                    <a:cubicBezTo>
                      <a:pt x="264" y="481"/>
                      <a:pt x="141" y="549"/>
                      <a:pt x="84" y="679"/>
                    </a:cubicBezTo>
                    <a:cubicBezTo>
                      <a:pt x="0" y="881"/>
                      <a:pt x="155" y="1119"/>
                      <a:pt x="381" y="1119"/>
                    </a:cubicBezTo>
                    <a:cubicBezTo>
                      <a:pt x="387" y="1103"/>
                      <a:pt x="397" y="1097"/>
                      <a:pt x="409" y="1097"/>
                    </a:cubicBezTo>
                    <a:cubicBezTo>
                      <a:pt x="449" y="1097"/>
                      <a:pt x="508" y="1172"/>
                      <a:pt x="453" y="1191"/>
                    </a:cubicBezTo>
                    <a:cubicBezTo>
                      <a:pt x="453" y="1375"/>
                      <a:pt x="610" y="1511"/>
                      <a:pt x="778" y="1511"/>
                    </a:cubicBezTo>
                    <a:cubicBezTo>
                      <a:pt x="816" y="1511"/>
                      <a:pt x="856" y="1504"/>
                      <a:pt x="893" y="1488"/>
                    </a:cubicBezTo>
                    <a:cubicBezTo>
                      <a:pt x="1108" y="1405"/>
                      <a:pt x="1167" y="1131"/>
                      <a:pt x="1001" y="964"/>
                    </a:cubicBezTo>
                    <a:lnTo>
                      <a:pt x="1322" y="643"/>
                    </a:lnTo>
                    <a:cubicBezTo>
                      <a:pt x="1274" y="560"/>
                      <a:pt x="1251" y="476"/>
                      <a:pt x="1251" y="381"/>
                    </a:cubicBezTo>
                    <a:lnTo>
                      <a:pt x="1251" y="95"/>
                    </a:lnTo>
                    <a:cubicBezTo>
                      <a:pt x="1227" y="71"/>
                      <a:pt x="1203" y="36"/>
                      <a:pt x="11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45;p26">
                <a:extLst>
                  <a:ext uri="{FF2B5EF4-FFF2-40B4-BE49-F238E27FC236}">
                    <a16:creationId xmlns:a16="http://schemas.microsoft.com/office/drawing/2014/main" id="{0E71B9BD-6A3B-C2CE-0DC3-A878AE32A394}"/>
                  </a:ext>
                </a:extLst>
              </p:cNvPr>
              <p:cNvSpPr/>
              <p:nvPr/>
            </p:nvSpPr>
            <p:spPr>
              <a:xfrm>
                <a:off x="7100628" y="4486837"/>
                <a:ext cx="51184" cy="50313"/>
              </a:xfrm>
              <a:custGeom>
                <a:avLst/>
                <a:gdLst/>
                <a:ahLst/>
                <a:cxnLst/>
                <a:rect l="l" t="t" r="r" b="b"/>
                <a:pathLst>
                  <a:path w="1405" h="1381" extrusionOk="0">
                    <a:moveTo>
                      <a:pt x="620" y="1"/>
                    </a:moveTo>
                    <a:cubicBezTo>
                      <a:pt x="581" y="1"/>
                      <a:pt x="540" y="8"/>
                      <a:pt x="500" y="24"/>
                    </a:cubicBezTo>
                    <a:cubicBezTo>
                      <a:pt x="298" y="119"/>
                      <a:pt x="238" y="381"/>
                      <a:pt x="405" y="547"/>
                    </a:cubicBezTo>
                    <a:lnTo>
                      <a:pt x="0" y="952"/>
                    </a:lnTo>
                    <a:cubicBezTo>
                      <a:pt x="155" y="1059"/>
                      <a:pt x="274" y="1214"/>
                      <a:pt x="357" y="1381"/>
                    </a:cubicBezTo>
                    <a:lnTo>
                      <a:pt x="810" y="940"/>
                    </a:lnTo>
                    <a:cubicBezTo>
                      <a:pt x="869" y="1000"/>
                      <a:pt x="947" y="1028"/>
                      <a:pt x="1024" y="1028"/>
                    </a:cubicBezTo>
                    <a:cubicBezTo>
                      <a:pt x="1147" y="1028"/>
                      <a:pt x="1270" y="957"/>
                      <a:pt x="1322" y="833"/>
                    </a:cubicBezTo>
                    <a:cubicBezTo>
                      <a:pt x="1405" y="619"/>
                      <a:pt x="1262" y="393"/>
                      <a:pt x="1024" y="393"/>
                    </a:cubicBezTo>
                    <a:cubicBezTo>
                      <a:pt x="1019" y="409"/>
                      <a:pt x="1008" y="415"/>
                      <a:pt x="995" y="415"/>
                    </a:cubicBezTo>
                    <a:cubicBezTo>
                      <a:pt x="952" y="415"/>
                      <a:pt x="888" y="340"/>
                      <a:pt x="953" y="321"/>
                    </a:cubicBezTo>
                    <a:cubicBezTo>
                      <a:pt x="943" y="137"/>
                      <a:pt x="792" y="1"/>
                      <a:pt x="6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46;p26">
                <a:extLst>
                  <a:ext uri="{FF2B5EF4-FFF2-40B4-BE49-F238E27FC236}">
                    <a16:creationId xmlns:a16="http://schemas.microsoft.com/office/drawing/2014/main" id="{FCBAC749-CDB1-8822-00BD-895410EA08EF}"/>
                  </a:ext>
                </a:extLst>
              </p:cNvPr>
              <p:cNvSpPr/>
              <p:nvPr/>
            </p:nvSpPr>
            <p:spPr>
              <a:xfrm>
                <a:off x="7012574" y="4511282"/>
                <a:ext cx="122004" cy="106128"/>
              </a:xfrm>
              <a:custGeom>
                <a:avLst/>
                <a:gdLst/>
                <a:ahLst/>
                <a:cxnLst/>
                <a:rect l="l" t="t" r="r" b="b"/>
                <a:pathLst>
                  <a:path w="3349" h="2913" extrusionOk="0">
                    <a:moveTo>
                      <a:pt x="833" y="1317"/>
                    </a:moveTo>
                    <a:cubicBezTo>
                      <a:pt x="1084" y="1639"/>
                      <a:pt x="1274" y="1758"/>
                      <a:pt x="1405" y="1793"/>
                    </a:cubicBezTo>
                    <a:cubicBezTo>
                      <a:pt x="1405" y="1817"/>
                      <a:pt x="1393" y="1853"/>
                      <a:pt x="1381" y="1877"/>
                    </a:cubicBezTo>
                    <a:cubicBezTo>
                      <a:pt x="1326" y="1966"/>
                      <a:pt x="1224" y="2011"/>
                      <a:pt x="1106" y="2011"/>
                    </a:cubicBezTo>
                    <a:cubicBezTo>
                      <a:pt x="1020" y="2011"/>
                      <a:pt x="924" y="1987"/>
                      <a:pt x="833" y="1936"/>
                    </a:cubicBezTo>
                    <a:cubicBezTo>
                      <a:pt x="631" y="1817"/>
                      <a:pt x="524" y="1591"/>
                      <a:pt x="619" y="1436"/>
                    </a:cubicBezTo>
                    <a:cubicBezTo>
                      <a:pt x="667" y="1365"/>
                      <a:pt x="738" y="1317"/>
                      <a:pt x="833" y="1317"/>
                    </a:cubicBezTo>
                    <a:close/>
                    <a:moveTo>
                      <a:pt x="2417" y="1305"/>
                    </a:moveTo>
                    <a:cubicBezTo>
                      <a:pt x="2512" y="1317"/>
                      <a:pt x="2596" y="1365"/>
                      <a:pt x="2643" y="1436"/>
                    </a:cubicBezTo>
                    <a:cubicBezTo>
                      <a:pt x="2727" y="1591"/>
                      <a:pt x="2619" y="1817"/>
                      <a:pt x="2417" y="1936"/>
                    </a:cubicBezTo>
                    <a:cubicBezTo>
                      <a:pt x="2326" y="1987"/>
                      <a:pt x="2231" y="2011"/>
                      <a:pt x="2145" y="2011"/>
                    </a:cubicBezTo>
                    <a:cubicBezTo>
                      <a:pt x="2029" y="2011"/>
                      <a:pt x="1929" y="1966"/>
                      <a:pt x="1881" y="1877"/>
                    </a:cubicBezTo>
                    <a:cubicBezTo>
                      <a:pt x="1869" y="1853"/>
                      <a:pt x="1857" y="1817"/>
                      <a:pt x="1857" y="1793"/>
                    </a:cubicBezTo>
                    <a:cubicBezTo>
                      <a:pt x="1976" y="1746"/>
                      <a:pt x="2179" y="1639"/>
                      <a:pt x="2417" y="1305"/>
                    </a:cubicBezTo>
                    <a:close/>
                    <a:moveTo>
                      <a:pt x="1627" y="1969"/>
                    </a:moveTo>
                    <a:cubicBezTo>
                      <a:pt x="1646" y="1969"/>
                      <a:pt x="1667" y="1978"/>
                      <a:pt x="1679" y="1996"/>
                    </a:cubicBezTo>
                    <a:lnTo>
                      <a:pt x="1857" y="2317"/>
                    </a:lnTo>
                    <a:cubicBezTo>
                      <a:pt x="1869" y="2329"/>
                      <a:pt x="1869" y="2353"/>
                      <a:pt x="1857" y="2377"/>
                    </a:cubicBezTo>
                    <a:lnTo>
                      <a:pt x="1857" y="2365"/>
                    </a:lnTo>
                    <a:cubicBezTo>
                      <a:pt x="1846" y="2389"/>
                      <a:pt x="1834" y="2401"/>
                      <a:pt x="1810" y="2401"/>
                    </a:cubicBezTo>
                    <a:lnTo>
                      <a:pt x="1441" y="2401"/>
                    </a:lnTo>
                    <a:cubicBezTo>
                      <a:pt x="1405" y="2401"/>
                      <a:pt x="1381" y="2353"/>
                      <a:pt x="1393" y="2317"/>
                    </a:cubicBezTo>
                    <a:lnTo>
                      <a:pt x="1584" y="1996"/>
                    </a:lnTo>
                    <a:cubicBezTo>
                      <a:pt x="1590" y="1978"/>
                      <a:pt x="1607" y="1969"/>
                      <a:pt x="1627" y="1969"/>
                    </a:cubicBezTo>
                    <a:close/>
                    <a:moveTo>
                      <a:pt x="1642" y="1"/>
                    </a:moveTo>
                    <a:cubicBezTo>
                      <a:pt x="1550" y="1"/>
                      <a:pt x="1455" y="11"/>
                      <a:pt x="1357" y="31"/>
                    </a:cubicBezTo>
                    <a:lnTo>
                      <a:pt x="1369" y="31"/>
                    </a:lnTo>
                    <a:cubicBezTo>
                      <a:pt x="381" y="234"/>
                      <a:pt x="0" y="1448"/>
                      <a:pt x="691" y="2174"/>
                    </a:cubicBezTo>
                    <a:lnTo>
                      <a:pt x="691" y="2460"/>
                    </a:lnTo>
                    <a:cubicBezTo>
                      <a:pt x="691" y="2710"/>
                      <a:pt x="893" y="2912"/>
                      <a:pt x="1143" y="2912"/>
                    </a:cubicBezTo>
                    <a:lnTo>
                      <a:pt x="2096" y="2912"/>
                    </a:lnTo>
                    <a:cubicBezTo>
                      <a:pt x="2346" y="2912"/>
                      <a:pt x="2548" y="2710"/>
                      <a:pt x="2548" y="2460"/>
                    </a:cubicBezTo>
                    <a:lnTo>
                      <a:pt x="2548" y="2174"/>
                    </a:lnTo>
                    <a:cubicBezTo>
                      <a:pt x="3348" y="1330"/>
                      <a:pt x="2715" y="1"/>
                      <a:pt x="164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47;p26">
                <a:extLst>
                  <a:ext uri="{FF2B5EF4-FFF2-40B4-BE49-F238E27FC236}">
                    <a16:creationId xmlns:a16="http://schemas.microsoft.com/office/drawing/2014/main" id="{B89E29A2-0A4F-DDB8-14AD-39DCE57F6B86}"/>
                  </a:ext>
                </a:extLst>
              </p:cNvPr>
              <p:cNvSpPr/>
              <p:nvPr/>
            </p:nvSpPr>
            <p:spPr>
              <a:xfrm>
                <a:off x="6933628" y="4606951"/>
                <a:ext cx="276322" cy="157935"/>
              </a:xfrm>
              <a:custGeom>
                <a:avLst/>
                <a:gdLst/>
                <a:ahLst/>
                <a:cxnLst/>
                <a:rect l="l" t="t" r="r" b="b"/>
                <a:pathLst>
                  <a:path w="7585" h="4335" extrusionOk="0">
                    <a:moveTo>
                      <a:pt x="0" y="1"/>
                    </a:moveTo>
                    <a:lnTo>
                      <a:pt x="0" y="4335"/>
                    </a:lnTo>
                    <a:lnTo>
                      <a:pt x="7584" y="4335"/>
                    </a:lnTo>
                    <a:lnTo>
                      <a:pt x="7584" y="1"/>
                    </a:lnTo>
                    <a:lnTo>
                      <a:pt x="3786" y="2168"/>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48;p26">
                <a:extLst>
                  <a:ext uri="{FF2B5EF4-FFF2-40B4-BE49-F238E27FC236}">
                    <a16:creationId xmlns:a16="http://schemas.microsoft.com/office/drawing/2014/main" id="{83A19A2E-D3F0-B432-227D-A1A723FFB499}"/>
                  </a:ext>
                </a:extLst>
              </p:cNvPr>
              <p:cNvSpPr/>
              <p:nvPr/>
            </p:nvSpPr>
            <p:spPr>
              <a:xfrm>
                <a:off x="6629100" y="4243039"/>
                <a:ext cx="386085" cy="325379"/>
              </a:xfrm>
              <a:custGeom>
                <a:avLst/>
                <a:gdLst/>
                <a:ahLst/>
                <a:cxnLst/>
                <a:rect l="l" t="t" r="r" b="b"/>
                <a:pathLst>
                  <a:path w="10598" h="8931" extrusionOk="0">
                    <a:moveTo>
                      <a:pt x="5329" y="464"/>
                    </a:moveTo>
                    <a:cubicBezTo>
                      <a:pt x="5675" y="464"/>
                      <a:pt x="5995" y="664"/>
                      <a:pt x="6168" y="965"/>
                    </a:cubicBezTo>
                    <a:lnTo>
                      <a:pt x="9633" y="6966"/>
                    </a:lnTo>
                    <a:cubicBezTo>
                      <a:pt x="10026" y="7632"/>
                      <a:pt x="9538" y="8478"/>
                      <a:pt x="8764" y="8478"/>
                    </a:cubicBezTo>
                    <a:lnTo>
                      <a:pt x="1834" y="8478"/>
                    </a:lnTo>
                    <a:cubicBezTo>
                      <a:pt x="1061" y="8478"/>
                      <a:pt x="572" y="7632"/>
                      <a:pt x="965" y="6966"/>
                    </a:cubicBezTo>
                    <a:lnTo>
                      <a:pt x="4430" y="965"/>
                    </a:lnTo>
                    <a:cubicBezTo>
                      <a:pt x="4604" y="664"/>
                      <a:pt x="4923" y="464"/>
                      <a:pt x="5269" y="464"/>
                    </a:cubicBezTo>
                    <a:cubicBezTo>
                      <a:pt x="5279" y="464"/>
                      <a:pt x="5289" y="464"/>
                      <a:pt x="5299" y="465"/>
                    </a:cubicBezTo>
                    <a:cubicBezTo>
                      <a:pt x="5309" y="464"/>
                      <a:pt x="5319" y="464"/>
                      <a:pt x="5329" y="464"/>
                    </a:cubicBezTo>
                    <a:close/>
                    <a:moveTo>
                      <a:pt x="5299" y="0"/>
                    </a:moveTo>
                    <a:cubicBezTo>
                      <a:pt x="4775" y="0"/>
                      <a:pt x="4287" y="274"/>
                      <a:pt x="4037" y="739"/>
                    </a:cubicBezTo>
                    <a:lnTo>
                      <a:pt x="561" y="6739"/>
                    </a:lnTo>
                    <a:cubicBezTo>
                      <a:pt x="1" y="7716"/>
                      <a:pt x="703" y="8930"/>
                      <a:pt x="1834" y="8930"/>
                    </a:cubicBezTo>
                    <a:lnTo>
                      <a:pt x="8764" y="8930"/>
                    </a:lnTo>
                    <a:cubicBezTo>
                      <a:pt x="9895" y="8930"/>
                      <a:pt x="10597" y="7716"/>
                      <a:pt x="10026" y="6739"/>
                    </a:cubicBezTo>
                    <a:lnTo>
                      <a:pt x="6561" y="739"/>
                    </a:lnTo>
                    <a:cubicBezTo>
                      <a:pt x="6299" y="274"/>
                      <a:pt x="5823" y="0"/>
                      <a:pt x="52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449;p26">
                <a:extLst>
                  <a:ext uri="{FF2B5EF4-FFF2-40B4-BE49-F238E27FC236}">
                    <a16:creationId xmlns:a16="http://schemas.microsoft.com/office/drawing/2014/main" id="{CC7102B5-209E-7E75-2608-0ED687B4A339}"/>
                  </a:ext>
                </a:extLst>
              </p:cNvPr>
              <p:cNvSpPr/>
              <p:nvPr/>
            </p:nvSpPr>
            <p:spPr>
              <a:xfrm>
                <a:off x="6649939" y="4259943"/>
                <a:ext cx="344409" cy="291970"/>
              </a:xfrm>
              <a:custGeom>
                <a:avLst/>
                <a:gdLst/>
                <a:ahLst/>
                <a:cxnLst/>
                <a:rect l="l" t="t" r="r" b="b"/>
                <a:pathLst>
                  <a:path w="9454" h="8014" extrusionOk="0">
                    <a:moveTo>
                      <a:pt x="4697" y="0"/>
                    </a:moveTo>
                    <a:cubicBezTo>
                      <a:pt x="4351" y="0"/>
                      <a:pt x="4032" y="200"/>
                      <a:pt x="3858" y="501"/>
                    </a:cubicBezTo>
                    <a:lnTo>
                      <a:pt x="393" y="6502"/>
                    </a:lnTo>
                    <a:cubicBezTo>
                      <a:pt x="0" y="7168"/>
                      <a:pt x="489" y="8014"/>
                      <a:pt x="1262" y="8014"/>
                    </a:cubicBezTo>
                    <a:lnTo>
                      <a:pt x="8192" y="8014"/>
                    </a:lnTo>
                    <a:cubicBezTo>
                      <a:pt x="8966" y="8014"/>
                      <a:pt x="9454" y="7168"/>
                      <a:pt x="9061" y="6502"/>
                    </a:cubicBezTo>
                    <a:lnTo>
                      <a:pt x="5596" y="501"/>
                    </a:lnTo>
                    <a:cubicBezTo>
                      <a:pt x="5423" y="200"/>
                      <a:pt x="5103" y="0"/>
                      <a:pt x="4757" y="0"/>
                    </a:cubicBezTo>
                    <a:cubicBezTo>
                      <a:pt x="4747" y="0"/>
                      <a:pt x="4737" y="0"/>
                      <a:pt x="4727" y="1"/>
                    </a:cubicBezTo>
                    <a:cubicBezTo>
                      <a:pt x="4717" y="0"/>
                      <a:pt x="4707" y="0"/>
                      <a:pt x="469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450;p26">
                <a:extLst>
                  <a:ext uri="{FF2B5EF4-FFF2-40B4-BE49-F238E27FC236}">
                    <a16:creationId xmlns:a16="http://schemas.microsoft.com/office/drawing/2014/main" id="{3A9F89FD-FD5A-5CB4-7BFA-4CD032777AAD}"/>
                  </a:ext>
                </a:extLst>
              </p:cNvPr>
              <p:cNvSpPr/>
              <p:nvPr/>
            </p:nvSpPr>
            <p:spPr>
              <a:xfrm>
                <a:off x="6771837" y="4297249"/>
                <a:ext cx="107141" cy="149701"/>
              </a:xfrm>
              <a:custGeom>
                <a:avLst/>
                <a:gdLst/>
                <a:ahLst/>
                <a:cxnLst/>
                <a:rect l="l" t="t" r="r" b="b"/>
                <a:pathLst>
                  <a:path w="2941" h="4109" extrusionOk="0">
                    <a:moveTo>
                      <a:pt x="1381" y="1"/>
                    </a:moveTo>
                    <a:cubicBezTo>
                      <a:pt x="0" y="1"/>
                      <a:pt x="1381" y="4108"/>
                      <a:pt x="1381" y="4108"/>
                    </a:cubicBezTo>
                    <a:cubicBezTo>
                      <a:pt x="1381" y="4108"/>
                      <a:pt x="2941" y="1"/>
                      <a:pt x="13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451;p26">
                <a:extLst>
                  <a:ext uri="{FF2B5EF4-FFF2-40B4-BE49-F238E27FC236}">
                    <a16:creationId xmlns:a16="http://schemas.microsoft.com/office/drawing/2014/main" id="{C7C1C540-26B0-EC89-9FD9-285A87E059D3}"/>
                  </a:ext>
                </a:extLst>
              </p:cNvPr>
              <p:cNvSpPr/>
              <p:nvPr/>
            </p:nvSpPr>
            <p:spPr>
              <a:xfrm>
                <a:off x="6794388" y="4458166"/>
                <a:ext cx="55556" cy="55997"/>
              </a:xfrm>
              <a:custGeom>
                <a:avLst/>
                <a:gdLst/>
                <a:ahLst/>
                <a:cxnLst/>
                <a:rect l="l" t="t" r="r" b="b"/>
                <a:pathLst>
                  <a:path w="1525" h="1537" extrusionOk="0">
                    <a:moveTo>
                      <a:pt x="762" y="1"/>
                    </a:moveTo>
                    <a:cubicBezTo>
                      <a:pt x="334" y="1"/>
                      <a:pt x="0" y="346"/>
                      <a:pt x="0" y="775"/>
                    </a:cubicBezTo>
                    <a:cubicBezTo>
                      <a:pt x="0" y="1192"/>
                      <a:pt x="334" y="1537"/>
                      <a:pt x="762" y="1537"/>
                    </a:cubicBezTo>
                    <a:cubicBezTo>
                      <a:pt x="1179" y="1537"/>
                      <a:pt x="1524" y="1192"/>
                      <a:pt x="1524" y="775"/>
                    </a:cubicBezTo>
                    <a:cubicBezTo>
                      <a:pt x="1524" y="346"/>
                      <a:pt x="1179" y="1"/>
                      <a:pt x="7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84" name="Google Shape;1456;p26">
            <a:extLst>
              <a:ext uri="{FF2B5EF4-FFF2-40B4-BE49-F238E27FC236}">
                <a16:creationId xmlns:a16="http://schemas.microsoft.com/office/drawing/2014/main" id="{699E8D44-ECA7-44A3-9813-1E2C1B003AB2}"/>
              </a:ext>
            </a:extLst>
          </p:cNvPr>
          <p:cNvSpPr txBox="1"/>
          <p:nvPr/>
        </p:nvSpPr>
        <p:spPr>
          <a:xfrm>
            <a:off x="7226545" y="3014176"/>
            <a:ext cx="1715496" cy="309590"/>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US" b="1" dirty="0">
                <a:latin typeface="Fira Sans" panose="020B0503050000020004" pitchFamily="34" charset="0"/>
              </a:rPr>
              <a:t>Corporate Espionage</a:t>
            </a:r>
            <a:endParaRPr b="1" dirty="0">
              <a:solidFill>
                <a:schemeClr val="dk1"/>
              </a:solidFill>
              <a:latin typeface="Fira Sans" panose="020B0503050000020004" pitchFamily="34" charset="0"/>
              <a:ea typeface="Fira Sans"/>
              <a:cs typeface="Fira Sans"/>
              <a:sym typeface="Fira Sans"/>
            </a:endParaRPr>
          </a:p>
        </p:txBody>
      </p:sp>
      <p:sp>
        <p:nvSpPr>
          <p:cNvPr id="1287" name="Google Shape;1462;p26">
            <a:extLst>
              <a:ext uri="{FF2B5EF4-FFF2-40B4-BE49-F238E27FC236}">
                <a16:creationId xmlns:a16="http://schemas.microsoft.com/office/drawing/2014/main" id="{2FEDF26C-195B-BFDF-887F-28A116304F58}"/>
              </a:ext>
            </a:extLst>
          </p:cNvPr>
          <p:cNvSpPr txBox="1"/>
          <p:nvPr/>
        </p:nvSpPr>
        <p:spPr>
          <a:xfrm>
            <a:off x="7587557" y="3994525"/>
            <a:ext cx="1052700" cy="183900"/>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US" b="1" dirty="0">
                <a:latin typeface="Fira Sans" panose="020B0503050000020004" pitchFamily="34" charset="0"/>
              </a:rPr>
              <a:t>Terrorism</a:t>
            </a:r>
            <a:endParaRPr b="1" dirty="0">
              <a:solidFill>
                <a:schemeClr val="dk1"/>
              </a:solidFill>
              <a:latin typeface="Fira Sans" panose="020B0503050000020004" pitchFamily="34" charset="0"/>
              <a:ea typeface="Fira Sans"/>
              <a:cs typeface="Fira Sans"/>
              <a:sym typeface="Fira Sans"/>
            </a:endParaRPr>
          </a:p>
        </p:txBody>
      </p:sp>
      <p:sp>
        <p:nvSpPr>
          <p:cNvPr id="1289" name="Google Shape;273;p17">
            <a:extLst>
              <a:ext uri="{FF2B5EF4-FFF2-40B4-BE49-F238E27FC236}">
                <a16:creationId xmlns:a16="http://schemas.microsoft.com/office/drawing/2014/main" id="{DC6B5BC9-4FFB-BBCF-1FCE-FDF51E4BECCE}"/>
              </a:ext>
            </a:extLst>
          </p:cNvPr>
          <p:cNvSpPr txBox="1"/>
          <p:nvPr/>
        </p:nvSpPr>
        <p:spPr>
          <a:xfrm>
            <a:off x="197615" y="-14839"/>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03</a:t>
            </a:r>
            <a:endParaRPr sz="4000" b="1" dirty="0">
              <a:solidFill>
                <a:schemeClr val="dk1"/>
              </a:solidFill>
              <a:latin typeface="Fira Sans"/>
              <a:ea typeface="Fira Sans"/>
              <a:cs typeface="Fira Sans"/>
              <a:sym typeface="Fira Sans"/>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7" name="Google Shape;447;p20"/>
          <p:cNvSpPr txBox="1">
            <a:spLocks noGrp="1"/>
          </p:cNvSpPr>
          <p:nvPr>
            <p:ph type="title"/>
          </p:nvPr>
        </p:nvSpPr>
        <p:spPr>
          <a:xfrm>
            <a:off x="658212" y="11967"/>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b="1" dirty="0">
                <a:solidFill>
                  <a:schemeClr val="dk1"/>
                </a:solidFill>
                <a:latin typeface="Fira Sans"/>
                <a:ea typeface="Fira Sans"/>
                <a:cs typeface="Fira Sans"/>
                <a:sym typeface="Fira Sans"/>
              </a:rPr>
              <a:t>describe how to protect your computer system and yourself </a:t>
            </a:r>
          </a:p>
        </p:txBody>
      </p:sp>
      <p:grpSp>
        <p:nvGrpSpPr>
          <p:cNvPr id="448" name="Google Shape;448;p20"/>
          <p:cNvGrpSpPr/>
          <p:nvPr/>
        </p:nvGrpSpPr>
        <p:grpSpPr>
          <a:xfrm>
            <a:off x="2791197" y="3633188"/>
            <a:ext cx="3561605" cy="3020624"/>
            <a:chOff x="733900" y="1708125"/>
            <a:chExt cx="3561605" cy="3020624"/>
          </a:xfrm>
        </p:grpSpPr>
        <p:sp>
          <p:nvSpPr>
            <p:cNvPr id="449" name="Google Shape;449;p20"/>
            <p:cNvSpPr/>
            <p:nvPr/>
          </p:nvSpPr>
          <p:spPr>
            <a:xfrm>
              <a:off x="733900" y="4490375"/>
              <a:ext cx="3561605" cy="238374"/>
            </a:xfrm>
            <a:custGeom>
              <a:avLst/>
              <a:gdLst/>
              <a:ahLst/>
              <a:cxnLst/>
              <a:rect l="l" t="t" r="r" b="b"/>
              <a:pathLst>
                <a:path w="81618" h="4728" extrusionOk="0">
                  <a:moveTo>
                    <a:pt x="40803" y="0"/>
                  </a:moveTo>
                  <a:cubicBezTo>
                    <a:pt x="18265" y="0"/>
                    <a:pt x="1" y="1060"/>
                    <a:pt x="1" y="2370"/>
                  </a:cubicBezTo>
                  <a:cubicBezTo>
                    <a:pt x="1" y="3679"/>
                    <a:pt x="18265" y="4727"/>
                    <a:pt x="40803" y="4727"/>
                  </a:cubicBezTo>
                  <a:cubicBezTo>
                    <a:pt x="63342" y="4727"/>
                    <a:pt x="81618" y="3679"/>
                    <a:pt x="81618" y="2370"/>
                  </a:cubicBezTo>
                  <a:cubicBezTo>
                    <a:pt x="81618" y="1060"/>
                    <a:pt x="63342" y="0"/>
                    <a:pt x="408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0"/>
            <p:cNvSpPr/>
            <p:nvPr/>
          </p:nvSpPr>
          <p:spPr>
            <a:xfrm>
              <a:off x="733939" y="1708125"/>
              <a:ext cx="3561543" cy="2379555"/>
            </a:xfrm>
            <a:custGeom>
              <a:avLst/>
              <a:gdLst/>
              <a:ahLst/>
              <a:cxnLst/>
              <a:rect l="l" t="t" r="r" b="b"/>
              <a:pathLst>
                <a:path w="70641" h="47197" extrusionOk="0">
                  <a:moveTo>
                    <a:pt x="953" y="0"/>
                  </a:moveTo>
                  <a:cubicBezTo>
                    <a:pt x="417" y="0"/>
                    <a:pt x="0" y="429"/>
                    <a:pt x="0" y="953"/>
                  </a:cubicBezTo>
                  <a:lnTo>
                    <a:pt x="0" y="46244"/>
                  </a:lnTo>
                  <a:cubicBezTo>
                    <a:pt x="0" y="46780"/>
                    <a:pt x="429" y="47196"/>
                    <a:pt x="953" y="47196"/>
                  </a:cubicBezTo>
                  <a:lnTo>
                    <a:pt x="69688" y="47196"/>
                  </a:lnTo>
                  <a:cubicBezTo>
                    <a:pt x="70223" y="47196"/>
                    <a:pt x="70640" y="46780"/>
                    <a:pt x="70640" y="46256"/>
                  </a:cubicBezTo>
                  <a:lnTo>
                    <a:pt x="70640" y="953"/>
                  </a:lnTo>
                  <a:cubicBezTo>
                    <a:pt x="70640" y="417"/>
                    <a:pt x="70200" y="0"/>
                    <a:pt x="6968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0"/>
            <p:cNvSpPr/>
            <p:nvPr/>
          </p:nvSpPr>
          <p:spPr>
            <a:xfrm>
              <a:off x="2514364" y="1708125"/>
              <a:ext cx="1781099" cy="2379555"/>
            </a:xfrm>
            <a:custGeom>
              <a:avLst/>
              <a:gdLst/>
              <a:ahLst/>
              <a:cxnLst/>
              <a:rect l="l" t="t" r="r" b="b"/>
              <a:pathLst>
                <a:path w="35327" h="47197" extrusionOk="0">
                  <a:moveTo>
                    <a:pt x="0" y="0"/>
                  </a:moveTo>
                  <a:lnTo>
                    <a:pt x="0" y="47196"/>
                  </a:lnTo>
                  <a:lnTo>
                    <a:pt x="33481" y="47196"/>
                  </a:lnTo>
                  <a:cubicBezTo>
                    <a:pt x="34493" y="47196"/>
                    <a:pt x="35326" y="46363"/>
                    <a:pt x="35326" y="45351"/>
                  </a:cubicBezTo>
                  <a:lnTo>
                    <a:pt x="35326" y="1846"/>
                  </a:lnTo>
                  <a:cubicBezTo>
                    <a:pt x="35326" y="834"/>
                    <a:pt x="34493" y="0"/>
                    <a:pt x="334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0"/>
            <p:cNvSpPr/>
            <p:nvPr/>
          </p:nvSpPr>
          <p:spPr>
            <a:xfrm>
              <a:off x="814354" y="1787935"/>
              <a:ext cx="3401265" cy="1904773"/>
            </a:xfrm>
            <a:custGeom>
              <a:avLst/>
              <a:gdLst/>
              <a:ahLst/>
              <a:cxnLst/>
              <a:rect l="l" t="t" r="r" b="b"/>
              <a:pathLst>
                <a:path w="67462" h="37780" extrusionOk="0">
                  <a:moveTo>
                    <a:pt x="358" y="1"/>
                  </a:moveTo>
                  <a:cubicBezTo>
                    <a:pt x="167" y="1"/>
                    <a:pt x="1" y="155"/>
                    <a:pt x="1" y="358"/>
                  </a:cubicBezTo>
                  <a:lnTo>
                    <a:pt x="1" y="37422"/>
                  </a:lnTo>
                  <a:cubicBezTo>
                    <a:pt x="1" y="37624"/>
                    <a:pt x="167" y="37779"/>
                    <a:pt x="358" y="37779"/>
                  </a:cubicBezTo>
                  <a:lnTo>
                    <a:pt x="67104" y="37779"/>
                  </a:lnTo>
                  <a:cubicBezTo>
                    <a:pt x="67295" y="37779"/>
                    <a:pt x="67462" y="37624"/>
                    <a:pt x="67462" y="37422"/>
                  </a:cubicBezTo>
                  <a:lnTo>
                    <a:pt x="67462" y="358"/>
                  </a:lnTo>
                  <a:cubicBezTo>
                    <a:pt x="67462" y="155"/>
                    <a:pt x="67295" y="1"/>
                    <a:pt x="671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0"/>
            <p:cNvSpPr/>
            <p:nvPr/>
          </p:nvSpPr>
          <p:spPr>
            <a:xfrm>
              <a:off x="2514364" y="1787935"/>
              <a:ext cx="1701238" cy="1904773"/>
            </a:xfrm>
            <a:custGeom>
              <a:avLst/>
              <a:gdLst/>
              <a:ahLst/>
              <a:cxnLst/>
              <a:rect l="l" t="t" r="r" b="b"/>
              <a:pathLst>
                <a:path w="33743" h="37780" extrusionOk="0">
                  <a:moveTo>
                    <a:pt x="0" y="1"/>
                  </a:moveTo>
                  <a:lnTo>
                    <a:pt x="0" y="37779"/>
                  </a:lnTo>
                  <a:lnTo>
                    <a:pt x="33040" y="37779"/>
                  </a:lnTo>
                  <a:cubicBezTo>
                    <a:pt x="33433" y="37779"/>
                    <a:pt x="33731" y="37470"/>
                    <a:pt x="33731" y="37100"/>
                  </a:cubicBezTo>
                  <a:lnTo>
                    <a:pt x="33731" y="691"/>
                  </a:lnTo>
                  <a:cubicBezTo>
                    <a:pt x="33743" y="310"/>
                    <a:pt x="33433" y="1"/>
                    <a:pt x="3304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0"/>
            <p:cNvSpPr/>
            <p:nvPr/>
          </p:nvSpPr>
          <p:spPr>
            <a:xfrm>
              <a:off x="1883446" y="4518012"/>
              <a:ext cx="1263664" cy="91861"/>
            </a:xfrm>
            <a:custGeom>
              <a:avLst/>
              <a:gdLst/>
              <a:ahLst/>
              <a:cxnLst/>
              <a:rect l="l" t="t" r="r" b="b"/>
              <a:pathLst>
                <a:path w="25064" h="1822" extrusionOk="0">
                  <a:moveTo>
                    <a:pt x="906" y="0"/>
                  </a:moveTo>
                  <a:cubicBezTo>
                    <a:pt x="406" y="0"/>
                    <a:pt x="1" y="417"/>
                    <a:pt x="1" y="917"/>
                  </a:cubicBezTo>
                  <a:cubicBezTo>
                    <a:pt x="1" y="1417"/>
                    <a:pt x="418" y="1822"/>
                    <a:pt x="906" y="1822"/>
                  </a:cubicBezTo>
                  <a:lnTo>
                    <a:pt x="24147" y="1822"/>
                  </a:lnTo>
                  <a:cubicBezTo>
                    <a:pt x="24647" y="1822"/>
                    <a:pt x="25052" y="1417"/>
                    <a:pt x="25063" y="917"/>
                  </a:cubicBezTo>
                  <a:cubicBezTo>
                    <a:pt x="25063" y="405"/>
                    <a:pt x="24647" y="0"/>
                    <a:pt x="24159" y="0"/>
                  </a:cubicBezTo>
                  <a:close/>
                </a:path>
              </a:pathLst>
            </a:custGeom>
            <a:solidFill>
              <a:srgbClr val="2D55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0"/>
            <p:cNvSpPr/>
            <p:nvPr/>
          </p:nvSpPr>
          <p:spPr>
            <a:xfrm>
              <a:off x="1989120" y="4087602"/>
              <a:ext cx="1052314" cy="430465"/>
            </a:xfrm>
            <a:custGeom>
              <a:avLst/>
              <a:gdLst/>
              <a:ahLst/>
              <a:cxnLst/>
              <a:rect l="l" t="t" r="r" b="b"/>
              <a:pathLst>
                <a:path w="20872" h="8538" extrusionOk="0">
                  <a:moveTo>
                    <a:pt x="4608" y="0"/>
                  </a:moveTo>
                  <a:cubicBezTo>
                    <a:pt x="4608" y="2763"/>
                    <a:pt x="4608" y="8537"/>
                    <a:pt x="0" y="8537"/>
                  </a:cubicBezTo>
                  <a:lnTo>
                    <a:pt x="20815" y="8537"/>
                  </a:lnTo>
                  <a:cubicBezTo>
                    <a:pt x="16240" y="8513"/>
                    <a:pt x="16240" y="2751"/>
                    <a:pt x="16240" y="0"/>
                  </a:cubicBezTo>
                  <a:close/>
                  <a:moveTo>
                    <a:pt x="20815" y="8537"/>
                  </a:moveTo>
                  <a:lnTo>
                    <a:pt x="20815" y="8537"/>
                  </a:lnTo>
                  <a:cubicBezTo>
                    <a:pt x="20825" y="8537"/>
                    <a:pt x="20834" y="8537"/>
                    <a:pt x="20844" y="8537"/>
                  </a:cubicBezTo>
                  <a:cubicBezTo>
                    <a:pt x="20853" y="8537"/>
                    <a:pt x="20862" y="8537"/>
                    <a:pt x="20872" y="853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0"/>
            <p:cNvSpPr/>
            <p:nvPr/>
          </p:nvSpPr>
          <p:spPr>
            <a:xfrm>
              <a:off x="2423109" y="3798865"/>
              <a:ext cx="183116" cy="183116"/>
            </a:xfrm>
            <a:custGeom>
              <a:avLst/>
              <a:gdLst/>
              <a:ahLst/>
              <a:cxnLst/>
              <a:rect l="l" t="t" r="r" b="b"/>
              <a:pathLst>
                <a:path w="3632" h="3632" extrusionOk="0">
                  <a:moveTo>
                    <a:pt x="1810" y="0"/>
                  </a:moveTo>
                  <a:cubicBezTo>
                    <a:pt x="810" y="0"/>
                    <a:pt x="1" y="810"/>
                    <a:pt x="1" y="1810"/>
                  </a:cubicBezTo>
                  <a:cubicBezTo>
                    <a:pt x="1" y="2810"/>
                    <a:pt x="810" y="3632"/>
                    <a:pt x="1810" y="3632"/>
                  </a:cubicBezTo>
                  <a:cubicBezTo>
                    <a:pt x="2810" y="3632"/>
                    <a:pt x="3632" y="2810"/>
                    <a:pt x="3632" y="1810"/>
                  </a:cubicBezTo>
                  <a:cubicBezTo>
                    <a:pt x="3632" y="810"/>
                    <a:pt x="2810" y="0"/>
                    <a:pt x="18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0"/>
            <p:cNvSpPr/>
            <p:nvPr/>
          </p:nvSpPr>
          <p:spPr>
            <a:xfrm>
              <a:off x="2514364" y="3798865"/>
              <a:ext cx="91861" cy="183116"/>
            </a:xfrm>
            <a:custGeom>
              <a:avLst/>
              <a:gdLst/>
              <a:ahLst/>
              <a:cxnLst/>
              <a:rect l="l" t="t" r="r" b="b"/>
              <a:pathLst>
                <a:path w="1822" h="3632" extrusionOk="0">
                  <a:moveTo>
                    <a:pt x="0" y="0"/>
                  </a:moveTo>
                  <a:lnTo>
                    <a:pt x="0" y="3632"/>
                  </a:lnTo>
                  <a:cubicBezTo>
                    <a:pt x="1000" y="3632"/>
                    <a:pt x="1822" y="2810"/>
                    <a:pt x="1822" y="1810"/>
                  </a:cubicBezTo>
                  <a:cubicBezTo>
                    <a:pt x="1822" y="810"/>
                    <a:pt x="1012" y="0"/>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0"/>
            <p:cNvSpPr/>
            <p:nvPr/>
          </p:nvSpPr>
          <p:spPr>
            <a:xfrm>
              <a:off x="2514364" y="4087602"/>
              <a:ext cx="526510" cy="430465"/>
            </a:xfrm>
            <a:custGeom>
              <a:avLst/>
              <a:gdLst/>
              <a:ahLst/>
              <a:cxnLst/>
              <a:rect l="l" t="t" r="r" b="b"/>
              <a:pathLst>
                <a:path w="10443" h="8538" extrusionOk="0">
                  <a:moveTo>
                    <a:pt x="0" y="0"/>
                  </a:moveTo>
                  <a:lnTo>
                    <a:pt x="0" y="8537"/>
                  </a:lnTo>
                  <a:lnTo>
                    <a:pt x="10386" y="8537"/>
                  </a:lnTo>
                  <a:cubicBezTo>
                    <a:pt x="5822" y="8513"/>
                    <a:pt x="5822" y="2751"/>
                    <a:pt x="5822" y="0"/>
                  </a:cubicBezTo>
                  <a:close/>
                  <a:moveTo>
                    <a:pt x="10386" y="8537"/>
                  </a:moveTo>
                  <a:cubicBezTo>
                    <a:pt x="10395" y="8537"/>
                    <a:pt x="10404" y="8537"/>
                    <a:pt x="10414" y="8537"/>
                  </a:cubicBezTo>
                  <a:cubicBezTo>
                    <a:pt x="10423" y="8537"/>
                    <a:pt x="10433" y="8537"/>
                    <a:pt x="10442" y="8537"/>
                  </a:cubicBezTo>
                  <a:close/>
                </a:path>
              </a:pathLst>
            </a:custGeom>
            <a:solidFill>
              <a:srgbClr val="1C37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0"/>
            <p:cNvSpPr/>
            <p:nvPr/>
          </p:nvSpPr>
          <p:spPr>
            <a:xfrm>
              <a:off x="2514364" y="4519171"/>
              <a:ext cx="632135" cy="90701"/>
            </a:xfrm>
            <a:custGeom>
              <a:avLst/>
              <a:gdLst/>
              <a:ahLst/>
              <a:cxnLst/>
              <a:rect l="l" t="t" r="r" b="b"/>
              <a:pathLst>
                <a:path w="12538" h="1799" extrusionOk="0">
                  <a:moveTo>
                    <a:pt x="0" y="1"/>
                  </a:moveTo>
                  <a:lnTo>
                    <a:pt x="0" y="1799"/>
                  </a:lnTo>
                  <a:lnTo>
                    <a:pt x="11633" y="1799"/>
                  </a:lnTo>
                  <a:cubicBezTo>
                    <a:pt x="12121" y="1799"/>
                    <a:pt x="12538" y="1394"/>
                    <a:pt x="12538" y="894"/>
                  </a:cubicBezTo>
                  <a:cubicBezTo>
                    <a:pt x="12538" y="394"/>
                    <a:pt x="12133" y="1"/>
                    <a:pt x="116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0"/>
            <p:cNvSpPr/>
            <p:nvPr/>
          </p:nvSpPr>
          <p:spPr>
            <a:xfrm>
              <a:off x="2100138" y="2137324"/>
              <a:ext cx="829670" cy="1228221"/>
            </a:xfrm>
            <a:custGeom>
              <a:avLst/>
              <a:gdLst/>
              <a:ahLst/>
              <a:cxnLst/>
              <a:rect l="l" t="t" r="r" b="b"/>
              <a:pathLst>
                <a:path w="16456" h="24361" extrusionOk="0">
                  <a:moveTo>
                    <a:pt x="8240" y="869"/>
                  </a:moveTo>
                  <a:cubicBezTo>
                    <a:pt x="10157" y="869"/>
                    <a:pt x="11729" y="2429"/>
                    <a:pt x="11729" y="4358"/>
                  </a:cubicBezTo>
                  <a:lnTo>
                    <a:pt x="11729" y="9299"/>
                  </a:lnTo>
                  <a:lnTo>
                    <a:pt x="4740" y="9299"/>
                  </a:lnTo>
                  <a:lnTo>
                    <a:pt x="4740" y="4358"/>
                  </a:lnTo>
                  <a:cubicBezTo>
                    <a:pt x="4740" y="2441"/>
                    <a:pt x="6299" y="869"/>
                    <a:pt x="8240" y="869"/>
                  </a:cubicBezTo>
                  <a:close/>
                  <a:moveTo>
                    <a:pt x="8216" y="0"/>
                  </a:moveTo>
                  <a:cubicBezTo>
                    <a:pt x="5811" y="0"/>
                    <a:pt x="3859" y="1965"/>
                    <a:pt x="3859" y="4358"/>
                  </a:cubicBezTo>
                  <a:lnTo>
                    <a:pt x="3859" y="9299"/>
                  </a:lnTo>
                  <a:lnTo>
                    <a:pt x="1168" y="9299"/>
                  </a:lnTo>
                  <a:cubicBezTo>
                    <a:pt x="525" y="9299"/>
                    <a:pt x="1" y="9823"/>
                    <a:pt x="1" y="10466"/>
                  </a:cubicBezTo>
                  <a:lnTo>
                    <a:pt x="1" y="23205"/>
                  </a:lnTo>
                  <a:cubicBezTo>
                    <a:pt x="1" y="23836"/>
                    <a:pt x="525" y="24360"/>
                    <a:pt x="1168" y="24360"/>
                  </a:cubicBezTo>
                  <a:lnTo>
                    <a:pt x="15277" y="24360"/>
                  </a:lnTo>
                  <a:cubicBezTo>
                    <a:pt x="15920" y="24360"/>
                    <a:pt x="16432" y="23836"/>
                    <a:pt x="16432" y="23205"/>
                  </a:cubicBezTo>
                  <a:lnTo>
                    <a:pt x="16432" y="10466"/>
                  </a:lnTo>
                  <a:cubicBezTo>
                    <a:pt x="16455" y="9823"/>
                    <a:pt x="15932" y="9299"/>
                    <a:pt x="15277" y="9299"/>
                  </a:cubicBezTo>
                  <a:lnTo>
                    <a:pt x="12586" y="9299"/>
                  </a:lnTo>
                  <a:lnTo>
                    <a:pt x="12586" y="4358"/>
                  </a:lnTo>
                  <a:cubicBezTo>
                    <a:pt x="12586" y="1953"/>
                    <a:pt x="10609" y="0"/>
                    <a:pt x="82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0"/>
            <p:cNvSpPr/>
            <p:nvPr/>
          </p:nvSpPr>
          <p:spPr>
            <a:xfrm>
              <a:off x="2514364" y="2137324"/>
              <a:ext cx="415440" cy="1228826"/>
            </a:xfrm>
            <a:custGeom>
              <a:avLst/>
              <a:gdLst/>
              <a:ahLst/>
              <a:cxnLst/>
              <a:rect l="l" t="t" r="r" b="b"/>
              <a:pathLst>
                <a:path w="8240" h="24373" extrusionOk="0">
                  <a:moveTo>
                    <a:pt x="0" y="0"/>
                  </a:moveTo>
                  <a:lnTo>
                    <a:pt x="0" y="881"/>
                  </a:lnTo>
                  <a:cubicBezTo>
                    <a:pt x="1929" y="881"/>
                    <a:pt x="3501" y="2441"/>
                    <a:pt x="3501" y="4370"/>
                  </a:cubicBezTo>
                  <a:lnTo>
                    <a:pt x="3501" y="9311"/>
                  </a:lnTo>
                  <a:lnTo>
                    <a:pt x="0" y="9311"/>
                  </a:lnTo>
                  <a:lnTo>
                    <a:pt x="0" y="24372"/>
                  </a:lnTo>
                  <a:lnTo>
                    <a:pt x="7061" y="24372"/>
                  </a:lnTo>
                  <a:cubicBezTo>
                    <a:pt x="7704" y="24372"/>
                    <a:pt x="8216" y="23860"/>
                    <a:pt x="8216" y="23217"/>
                  </a:cubicBezTo>
                  <a:lnTo>
                    <a:pt x="8216" y="10478"/>
                  </a:lnTo>
                  <a:cubicBezTo>
                    <a:pt x="8239" y="9823"/>
                    <a:pt x="7716" y="9299"/>
                    <a:pt x="7061" y="9299"/>
                  </a:cubicBezTo>
                  <a:lnTo>
                    <a:pt x="4370" y="9299"/>
                  </a:lnTo>
                  <a:lnTo>
                    <a:pt x="4370" y="4358"/>
                  </a:lnTo>
                  <a:cubicBezTo>
                    <a:pt x="4370" y="1953"/>
                    <a:pt x="2393"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0"/>
            <p:cNvSpPr/>
            <p:nvPr/>
          </p:nvSpPr>
          <p:spPr>
            <a:xfrm>
              <a:off x="2399111" y="2764813"/>
              <a:ext cx="225165" cy="441052"/>
            </a:xfrm>
            <a:custGeom>
              <a:avLst/>
              <a:gdLst/>
              <a:ahLst/>
              <a:cxnLst/>
              <a:rect l="l" t="t" r="r" b="b"/>
              <a:pathLst>
                <a:path w="4466" h="8748" extrusionOk="0">
                  <a:moveTo>
                    <a:pt x="2295" y="0"/>
                  </a:moveTo>
                  <a:cubicBezTo>
                    <a:pt x="2152" y="0"/>
                    <a:pt x="2006" y="14"/>
                    <a:pt x="1858" y="44"/>
                  </a:cubicBezTo>
                  <a:cubicBezTo>
                    <a:pt x="1000" y="210"/>
                    <a:pt x="310" y="925"/>
                    <a:pt x="167" y="1782"/>
                  </a:cubicBezTo>
                  <a:cubicBezTo>
                    <a:pt x="0" y="2711"/>
                    <a:pt x="429" y="3556"/>
                    <a:pt x="1143" y="3997"/>
                  </a:cubicBezTo>
                  <a:lnTo>
                    <a:pt x="286" y="8045"/>
                  </a:lnTo>
                  <a:cubicBezTo>
                    <a:pt x="203" y="8402"/>
                    <a:pt x="477" y="8747"/>
                    <a:pt x="846" y="8747"/>
                  </a:cubicBezTo>
                  <a:lnTo>
                    <a:pt x="3739" y="8747"/>
                  </a:lnTo>
                  <a:cubicBezTo>
                    <a:pt x="4108" y="8747"/>
                    <a:pt x="4370" y="8402"/>
                    <a:pt x="4298" y="8045"/>
                  </a:cubicBezTo>
                  <a:lnTo>
                    <a:pt x="3441" y="3997"/>
                  </a:lnTo>
                  <a:cubicBezTo>
                    <a:pt x="4060" y="3627"/>
                    <a:pt x="4465" y="2949"/>
                    <a:pt x="4465" y="2175"/>
                  </a:cubicBezTo>
                  <a:cubicBezTo>
                    <a:pt x="4465" y="974"/>
                    <a:pt x="3488" y="0"/>
                    <a:pt x="229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0"/>
            <p:cNvSpPr/>
            <p:nvPr/>
          </p:nvSpPr>
          <p:spPr>
            <a:xfrm>
              <a:off x="2514364" y="2765771"/>
              <a:ext cx="109305" cy="440699"/>
            </a:xfrm>
            <a:custGeom>
              <a:avLst/>
              <a:gdLst/>
              <a:ahLst/>
              <a:cxnLst/>
              <a:rect l="l" t="t" r="r" b="b"/>
              <a:pathLst>
                <a:path w="2168" h="8741" extrusionOk="0">
                  <a:moveTo>
                    <a:pt x="0" y="1"/>
                  </a:moveTo>
                  <a:lnTo>
                    <a:pt x="0" y="8740"/>
                  </a:lnTo>
                  <a:lnTo>
                    <a:pt x="1453" y="8740"/>
                  </a:lnTo>
                  <a:cubicBezTo>
                    <a:pt x="1822" y="8740"/>
                    <a:pt x="2084" y="8407"/>
                    <a:pt x="2012" y="8038"/>
                  </a:cubicBezTo>
                  <a:lnTo>
                    <a:pt x="1155" y="3989"/>
                  </a:lnTo>
                  <a:cubicBezTo>
                    <a:pt x="1762" y="3608"/>
                    <a:pt x="2167" y="2942"/>
                    <a:pt x="2167" y="2168"/>
                  </a:cubicBezTo>
                  <a:cubicBezTo>
                    <a:pt x="2167" y="977"/>
                    <a:pt x="1191"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136;p25">
            <a:extLst>
              <a:ext uri="{FF2B5EF4-FFF2-40B4-BE49-F238E27FC236}">
                <a16:creationId xmlns:a16="http://schemas.microsoft.com/office/drawing/2014/main" id="{4C6CDB23-6225-2951-9D0B-FE4BEEAA0BD0}"/>
              </a:ext>
            </a:extLst>
          </p:cNvPr>
          <p:cNvSpPr txBox="1">
            <a:spLocks noGrp="1"/>
          </p:cNvSpPr>
          <p:nvPr/>
        </p:nvSpPr>
        <p:spPr>
          <a:xfrm>
            <a:off x="1762135" y="1330059"/>
            <a:ext cx="5230424" cy="204606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298450" algn="l" rtl="0">
              <a:lnSpc>
                <a:spcPct val="100000"/>
              </a:lnSpc>
              <a:spcBef>
                <a:spcPts val="0"/>
              </a:spcBef>
              <a:spcAft>
                <a:spcPts val="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1pPr>
            <a:lvl2pPr marL="914400" marR="0" lvl="1" indent="-298450" algn="l" rtl="0">
              <a:lnSpc>
                <a:spcPct val="115000"/>
              </a:lnSpc>
              <a:spcBef>
                <a:spcPts val="0"/>
              </a:spcBef>
              <a:spcAft>
                <a:spcPts val="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2pPr>
            <a:lvl3pPr marL="1371600" marR="0" lvl="2" indent="-298450" algn="l" rtl="0">
              <a:lnSpc>
                <a:spcPct val="115000"/>
              </a:lnSpc>
              <a:spcBef>
                <a:spcPts val="1600"/>
              </a:spcBef>
              <a:spcAft>
                <a:spcPts val="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3pPr>
            <a:lvl4pPr marL="1828800" marR="0" lvl="3" indent="-298450" algn="l" rtl="0">
              <a:lnSpc>
                <a:spcPct val="115000"/>
              </a:lnSpc>
              <a:spcBef>
                <a:spcPts val="1600"/>
              </a:spcBef>
              <a:spcAft>
                <a:spcPts val="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4pPr>
            <a:lvl5pPr marL="2286000" marR="0" lvl="4" indent="-298450" algn="l" rtl="0">
              <a:lnSpc>
                <a:spcPct val="115000"/>
              </a:lnSpc>
              <a:spcBef>
                <a:spcPts val="1600"/>
              </a:spcBef>
              <a:spcAft>
                <a:spcPts val="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5pPr>
            <a:lvl6pPr marL="2743200" marR="0" lvl="5" indent="-298450" algn="l" rtl="0">
              <a:lnSpc>
                <a:spcPct val="115000"/>
              </a:lnSpc>
              <a:spcBef>
                <a:spcPts val="1600"/>
              </a:spcBef>
              <a:spcAft>
                <a:spcPts val="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6pPr>
            <a:lvl7pPr marL="3200400" marR="0" lvl="6" indent="-298450" algn="l" rtl="0">
              <a:lnSpc>
                <a:spcPct val="115000"/>
              </a:lnSpc>
              <a:spcBef>
                <a:spcPts val="1600"/>
              </a:spcBef>
              <a:spcAft>
                <a:spcPts val="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7pPr>
            <a:lvl8pPr marL="3657600" marR="0" lvl="7" indent="-298450" algn="l" rtl="0">
              <a:lnSpc>
                <a:spcPct val="115000"/>
              </a:lnSpc>
              <a:spcBef>
                <a:spcPts val="1600"/>
              </a:spcBef>
              <a:spcAft>
                <a:spcPts val="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8pPr>
            <a:lvl9pPr marL="4114800" marR="0" lvl="8" indent="-298450" algn="l" rtl="0">
              <a:lnSpc>
                <a:spcPct val="115000"/>
              </a:lnSpc>
              <a:spcBef>
                <a:spcPts val="1600"/>
              </a:spcBef>
              <a:spcAft>
                <a:spcPts val="160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9pPr>
          </a:lstStyle>
          <a:p>
            <a:pPr marL="0" lvl="0" indent="0" algn="l" rtl="0">
              <a:spcBef>
                <a:spcPts val="0"/>
              </a:spcBef>
              <a:spcAft>
                <a:spcPts val="0"/>
              </a:spcAft>
              <a:buNone/>
            </a:pPr>
            <a:r>
              <a:rPr lang="en-US" sz="1600" dirty="0">
                <a:latin typeface="Arial Black" panose="020B0A04020102020204" pitchFamily="34" charset="0"/>
              </a:rPr>
              <a:t>Several measures can safeguard computer systems, but none of them can make a computer system 100 percent secure.</a:t>
            </a:r>
            <a:endParaRPr lang="ar-LY" sz="1600" dirty="0">
              <a:latin typeface="Arial Black" panose="020B0A04020102020204" pitchFamily="34" charset="0"/>
            </a:endParaRPr>
          </a:p>
          <a:p>
            <a:pPr marL="0" lvl="0" indent="0" algn="l" rtl="0">
              <a:spcBef>
                <a:spcPts val="0"/>
              </a:spcBef>
              <a:spcAft>
                <a:spcPts val="0"/>
              </a:spcAft>
              <a:buNone/>
            </a:pPr>
            <a:r>
              <a:rPr lang="en-US" sz="1600" dirty="0">
                <a:latin typeface="Arial Black" panose="020B0A04020102020204" pitchFamily="34" charset="0"/>
              </a:rPr>
              <a:t> A trade-off exists between security and usability: The more restrictions imposed by security tools, the less useful the system becomes.</a:t>
            </a:r>
            <a:endParaRPr sz="1600" dirty="0">
              <a:latin typeface="Arial Black" panose="020B0A04020102020204" pitchFamily="34" charset="0"/>
            </a:endParaRPr>
          </a:p>
        </p:txBody>
      </p:sp>
      <p:sp>
        <p:nvSpPr>
          <p:cNvPr id="3" name="TextBox 2">
            <a:extLst>
              <a:ext uri="{FF2B5EF4-FFF2-40B4-BE49-F238E27FC236}">
                <a16:creationId xmlns:a16="http://schemas.microsoft.com/office/drawing/2014/main" id="{C9474462-E675-5544-329E-C5E59164794E}"/>
              </a:ext>
            </a:extLst>
          </p:cNvPr>
          <p:cNvSpPr txBox="1"/>
          <p:nvPr/>
        </p:nvSpPr>
        <p:spPr>
          <a:xfrm>
            <a:off x="1792683" y="3268048"/>
            <a:ext cx="5960658" cy="338554"/>
          </a:xfrm>
          <a:prstGeom prst="rect">
            <a:avLst/>
          </a:prstGeom>
          <a:no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r>
              <a:rPr lang="en-US" sz="1600" b="0" i="0" u="none" strike="noStrike" baseline="0" dirty="0">
                <a:latin typeface="Arial Black" panose="020B0A04020102020204" pitchFamily="34" charset="0"/>
              </a:rPr>
              <a:t>you should always</a:t>
            </a:r>
            <a:r>
              <a:rPr lang="ar-LY" sz="1600" b="0" i="0" u="none" strike="noStrike" baseline="0" dirty="0">
                <a:latin typeface="Arial Black" panose="020B0A04020102020204" pitchFamily="34" charset="0"/>
              </a:rPr>
              <a:t> </a:t>
            </a:r>
            <a:r>
              <a:rPr lang="en-US" sz="1600" b="0" i="0" u="none" strike="noStrike" baseline="0" dirty="0">
                <a:latin typeface="Arial Black" panose="020B0A04020102020204" pitchFamily="34" charset="0"/>
              </a:rPr>
              <a:t>use a surge protector.</a:t>
            </a:r>
            <a:endParaRPr lang="en-US" sz="1600" dirty="0">
              <a:latin typeface="Arial Black" panose="020B0A04020102020204" pitchFamily="34" charset="0"/>
            </a:endParaRPr>
          </a:p>
        </p:txBody>
      </p:sp>
      <p:sp>
        <p:nvSpPr>
          <p:cNvPr id="4" name="Google Shape;135;p25">
            <a:extLst>
              <a:ext uri="{FF2B5EF4-FFF2-40B4-BE49-F238E27FC236}">
                <a16:creationId xmlns:a16="http://schemas.microsoft.com/office/drawing/2014/main" id="{17406CC8-A878-2033-C2DC-26A6031363F3}"/>
              </a:ext>
            </a:extLst>
          </p:cNvPr>
          <p:cNvSpPr txBox="1">
            <a:spLocks noGrp="1"/>
          </p:cNvSpPr>
          <p:nvPr/>
        </p:nvSpPr>
        <p:spPr>
          <a:xfrm>
            <a:off x="716990" y="946322"/>
            <a:ext cx="7704000" cy="35715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500"/>
              <a:buFont typeface="Kanit"/>
              <a:buNone/>
              <a:defRPr sz="3500" b="0" i="0" u="none" strike="noStrike" cap="none">
                <a:solidFill>
                  <a:schemeClr val="dk1"/>
                </a:solidFill>
                <a:latin typeface="Kanit"/>
                <a:ea typeface="Kanit"/>
                <a:cs typeface="Kanit"/>
                <a:sym typeface="Kanit"/>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pPr marL="0" lvl="0" indent="0" algn="ctr" rtl="0">
              <a:spcBef>
                <a:spcPts val="0"/>
              </a:spcBef>
              <a:spcAft>
                <a:spcPts val="0"/>
              </a:spcAft>
              <a:buNone/>
            </a:pPr>
            <a:r>
              <a:rPr lang="en-US" sz="1800" b="1" dirty="0">
                <a:solidFill>
                  <a:schemeClr val="dk1"/>
                </a:solidFill>
              </a:rPr>
              <a:t>how to protect your computer system</a:t>
            </a:r>
            <a:endParaRPr sz="1800" b="1" dirty="0"/>
          </a:p>
        </p:txBody>
      </p:sp>
      <p:sp>
        <p:nvSpPr>
          <p:cNvPr id="5" name="Google Shape;273;p17">
            <a:extLst>
              <a:ext uri="{FF2B5EF4-FFF2-40B4-BE49-F238E27FC236}">
                <a16:creationId xmlns:a16="http://schemas.microsoft.com/office/drawing/2014/main" id="{63D4B518-F60B-F927-5A3D-657ABEBB525B}"/>
              </a:ext>
            </a:extLst>
          </p:cNvPr>
          <p:cNvSpPr txBox="1"/>
          <p:nvPr/>
        </p:nvSpPr>
        <p:spPr>
          <a:xfrm>
            <a:off x="141886" y="-100108"/>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US" sz="4000" b="1" dirty="0">
                <a:solidFill>
                  <a:schemeClr val="dk1"/>
                </a:solidFill>
                <a:latin typeface="Fira Sans"/>
                <a:ea typeface="Fira Sans"/>
                <a:cs typeface="Fira Sans"/>
                <a:sym typeface="Fira Sans"/>
              </a:rPr>
              <a:t>04</a:t>
            </a:r>
            <a:endParaRPr sz="4000" b="1" dirty="0">
              <a:solidFill>
                <a:schemeClr val="dk1"/>
              </a:solidFill>
              <a:latin typeface="Fira Sans"/>
              <a:ea typeface="Fira Sans"/>
              <a:cs typeface="Fira Sans"/>
              <a:sym typeface="Fira Sans"/>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7" name="Google Shape;447;p20"/>
          <p:cNvSpPr txBox="1">
            <a:spLocks noGrp="1"/>
          </p:cNvSpPr>
          <p:nvPr>
            <p:ph type="title"/>
          </p:nvPr>
        </p:nvSpPr>
        <p:spPr>
          <a:xfrm>
            <a:off x="470613" y="125004"/>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b="1" dirty="0">
                <a:solidFill>
                  <a:schemeClr val="dk1"/>
                </a:solidFill>
                <a:latin typeface="Fira Sans"/>
                <a:ea typeface="Fira Sans"/>
                <a:cs typeface="Fira Sans"/>
                <a:sym typeface="Fira Sans"/>
              </a:rPr>
              <a:t>how to protect yourself </a:t>
            </a:r>
          </a:p>
        </p:txBody>
      </p:sp>
      <p:grpSp>
        <p:nvGrpSpPr>
          <p:cNvPr id="448" name="Google Shape;448;p20"/>
          <p:cNvGrpSpPr/>
          <p:nvPr/>
        </p:nvGrpSpPr>
        <p:grpSpPr>
          <a:xfrm>
            <a:off x="2791197" y="3633188"/>
            <a:ext cx="3561605" cy="3020624"/>
            <a:chOff x="733900" y="1708125"/>
            <a:chExt cx="3561605" cy="3020624"/>
          </a:xfrm>
        </p:grpSpPr>
        <p:sp>
          <p:nvSpPr>
            <p:cNvPr id="449" name="Google Shape;449;p20"/>
            <p:cNvSpPr/>
            <p:nvPr/>
          </p:nvSpPr>
          <p:spPr>
            <a:xfrm>
              <a:off x="733900" y="4490375"/>
              <a:ext cx="3561605" cy="238374"/>
            </a:xfrm>
            <a:custGeom>
              <a:avLst/>
              <a:gdLst/>
              <a:ahLst/>
              <a:cxnLst/>
              <a:rect l="l" t="t" r="r" b="b"/>
              <a:pathLst>
                <a:path w="81618" h="4728" extrusionOk="0">
                  <a:moveTo>
                    <a:pt x="40803" y="0"/>
                  </a:moveTo>
                  <a:cubicBezTo>
                    <a:pt x="18265" y="0"/>
                    <a:pt x="1" y="1060"/>
                    <a:pt x="1" y="2370"/>
                  </a:cubicBezTo>
                  <a:cubicBezTo>
                    <a:pt x="1" y="3679"/>
                    <a:pt x="18265" y="4727"/>
                    <a:pt x="40803" y="4727"/>
                  </a:cubicBezTo>
                  <a:cubicBezTo>
                    <a:pt x="63342" y="4727"/>
                    <a:pt x="81618" y="3679"/>
                    <a:pt x="81618" y="2370"/>
                  </a:cubicBezTo>
                  <a:cubicBezTo>
                    <a:pt x="81618" y="1060"/>
                    <a:pt x="63342" y="0"/>
                    <a:pt x="408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0"/>
            <p:cNvSpPr/>
            <p:nvPr/>
          </p:nvSpPr>
          <p:spPr>
            <a:xfrm>
              <a:off x="733939" y="1708125"/>
              <a:ext cx="3561543" cy="2379555"/>
            </a:xfrm>
            <a:custGeom>
              <a:avLst/>
              <a:gdLst/>
              <a:ahLst/>
              <a:cxnLst/>
              <a:rect l="l" t="t" r="r" b="b"/>
              <a:pathLst>
                <a:path w="70641" h="47197" extrusionOk="0">
                  <a:moveTo>
                    <a:pt x="953" y="0"/>
                  </a:moveTo>
                  <a:cubicBezTo>
                    <a:pt x="417" y="0"/>
                    <a:pt x="0" y="429"/>
                    <a:pt x="0" y="953"/>
                  </a:cubicBezTo>
                  <a:lnTo>
                    <a:pt x="0" y="46244"/>
                  </a:lnTo>
                  <a:cubicBezTo>
                    <a:pt x="0" y="46780"/>
                    <a:pt x="429" y="47196"/>
                    <a:pt x="953" y="47196"/>
                  </a:cubicBezTo>
                  <a:lnTo>
                    <a:pt x="69688" y="47196"/>
                  </a:lnTo>
                  <a:cubicBezTo>
                    <a:pt x="70223" y="47196"/>
                    <a:pt x="70640" y="46780"/>
                    <a:pt x="70640" y="46256"/>
                  </a:cubicBezTo>
                  <a:lnTo>
                    <a:pt x="70640" y="953"/>
                  </a:lnTo>
                  <a:cubicBezTo>
                    <a:pt x="70640" y="417"/>
                    <a:pt x="70200" y="0"/>
                    <a:pt x="6968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0"/>
            <p:cNvSpPr/>
            <p:nvPr/>
          </p:nvSpPr>
          <p:spPr>
            <a:xfrm>
              <a:off x="2514364" y="1708125"/>
              <a:ext cx="1781099" cy="2379555"/>
            </a:xfrm>
            <a:custGeom>
              <a:avLst/>
              <a:gdLst/>
              <a:ahLst/>
              <a:cxnLst/>
              <a:rect l="l" t="t" r="r" b="b"/>
              <a:pathLst>
                <a:path w="35327" h="47197" extrusionOk="0">
                  <a:moveTo>
                    <a:pt x="0" y="0"/>
                  </a:moveTo>
                  <a:lnTo>
                    <a:pt x="0" y="47196"/>
                  </a:lnTo>
                  <a:lnTo>
                    <a:pt x="33481" y="47196"/>
                  </a:lnTo>
                  <a:cubicBezTo>
                    <a:pt x="34493" y="47196"/>
                    <a:pt x="35326" y="46363"/>
                    <a:pt x="35326" y="45351"/>
                  </a:cubicBezTo>
                  <a:lnTo>
                    <a:pt x="35326" y="1846"/>
                  </a:lnTo>
                  <a:cubicBezTo>
                    <a:pt x="35326" y="834"/>
                    <a:pt x="34493" y="0"/>
                    <a:pt x="334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0"/>
            <p:cNvSpPr/>
            <p:nvPr/>
          </p:nvSpPr>
          <p:spPr>
            <a:xfrm>
              <a:off x="814354" y="1787935"/>
              <a:ext cx="3401265" cy="1904773"/>
            </a:xfrm>
            <a:custGeom>
              <a:avLst/>
              <a:gdLst/>
              <a:ahLst/>
              <a:cxnLst/>
              <a:rect l="l" t="t" r="r" b="b"/>
              <a:pathLst>
                <a:path w="67462" h="37780" extrusionOk="0">
                  <a:moveTo>
                    <a:pt x="358" y="1"/>
                  </a:moveTo>
                  <a:cubicBezTo>
                    <a:pt x="167" y="1"/>
                    <a:pt x="1" y="155"/>
                    <a:pt x="1" y="358"/>
                  </a:cubicBezTo>
                  <a:lnTo>
                    <a:pt x="1" y="37422"/>
                  </a:lnTo>
                  <a:cubicBezTo>
                    <a:pt x="1" y="37624"/>
                    <a:pt x="167" y="37779"/>
                    <a:pt x="358" y="37779"/>
                  </a:cubicBezTo>
                  <a:lnTo>
                    <a:pt x="67104" y="37779"/>
                  </a:lnTo>
                  <a:cubicBezTo>
                    <a:pt x="67295" y="37779"/>
                    <a:pt x="67462" y="37624"/>
                    <a:pt x="67462" y="37422"/>
                  </a:cubicBezTo>
                  <a:lnTo>
                    <a:pt x="67462" y="358"/>
                  </a:lnTo>
                  <a:cubicBezTo>
                    <a:pt x="67462" y="155"/>
                    <a:pt x="67295" y="1"/>
                    <a:pt x="671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0"/>
            <p:cNvSpPr/>
            <p:nvPr/>
          </p:nvSpPr>
          <p:spPr>
            <a:xfrm>
              <a:off x="2514364" y="1787935"/>
              <a:ext cx="1701238" cy="1904773"/>
            </a:xfrm>
            <a:custGeom>
              <a:avLst/>
              <a:gdLst/>
              <a:ahLst/>
              <a:cxnLst/>
              <a:rect l="l" t="t" r="r" b="b"/>
              <a:pathLst>
                <a:path w="33743" h="37780" extrusionOk="0">
                  <a:moveTo>
                    <a:pt x="0" y="1"/>
                  </a:moveTo>
                  <a:lnTo>
                    <a:pt x="0" y="37779"/>
                  </a:lnTo>
                  <a:lnTo>
                    <a:pt x="33040" y="37779"/>
                  </a:lnTo>
                  <a:cubicBezTo>
                    <a:pt x="33433" y="37779"/>
                    <a:pt x="33731" y="37470"/>
                    <a:pt x="33731" y="37100"/>
                  </a:cubicBezTo>
                  <a:lnTo>
                    <a:pt x="33731" y="691"/>
                  </a:lnTo>
                  <a:cubicBezTo>
                    <a:pt x="33743" y="310"/>
                    <a:pt x="33433" y="1"/>
                    <a:pt x="3304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0"/>
            <p:cNvSpPr/>
            <p:nvPr/>
          </p:nvSpPr>
          <p:spPr>
            <a:xfrm>
              <a:off x="1883446" y="4518012"/>
              <a:ext cx="1263664" cy="91861"/>
            </a:xfrm>
            <a:custGeom>
              <a:avLst/>
              <a:gdLst/>
              <a:ahLst/>
              <a:cxnLst/>
              <a:rect l="l" t="t" r="r" b="b"/>
              <a:pathLst>
                <a:path w="25064" h="1822" extrusionOk="0">
                  <a:moveTo>
                    <a:pt x="906" y="0"/>
                  </a:moveTo>
                  <a:cubicBezTo>
                    <a:pt x="406" y="0"/>
                    <a:pt x="1" y="417"/>
                    <a:pt x="1" y="917"/>
                  </a:cubicBezTo>
                  <a:cubicBezTo>
                    <a:pt x="1" y="1417"/>
                    <a:pt x="418" y="1822"/>
                    <a:pt x="906" y="1822"/>
                  </a:cubicBezTo>
                  <a:lnTo>
                    <a:pt x="24147" y="1822"/>
                  </a:lnTo>
                  <a:cubicBezTo>
                    <a:pt x="24647" y="1822"/>
                    <a:pt x="25052" y="1417"/>
                    <a:pt x="25063" y="917"/>
                  </a:cubicBezTo>
                  <a:cubicBezTo>
                    <a:pt x="25063" y="405"/>
                    <a:pt x="24647" y="0"/>
                    <a:pt x="24159" y="0"/>
                  </a:cubicBezTo>
                  <a:close/>
                </a:path>
              </a:pathLst>
            </a:custGeom>
            <a:solidFill>
              <a:srgbClr val="2D55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0"/>
            <p:cNvSpPr/>
            <p:nvPr/>
          </p:nvSpPr>
          <p:spPr>
            <a:xfrm>
              <a:off x="1989120" y="4087602"/>
              <a:ext cx="1052314" cy="430465"/>
            </a:xfrm>
            <a:custGeom>
              <a:avLst/>
              <a:gdLst/>
              <a:ahLst/>
              <a:cxnLst/>
              <a:rect l="l" t="t" r="r" b="b"/>
              <a:pathLst>
                <a:path w="20872" h="8538" extrusionOk="0">
                  <a:moveTo>
                    <a:pt x="4608" y="0"/>
                  </a:moveTo>
                  <a:cubicBezTo>
                    <a:pt x="4608" y="2763"/>
                    <a:pt x="4608" y="8537"/>
                    <a:pt x="0" y="8537"/>
                  </a:cubicBezTo>
                  <a:lnTo>
                    <a:pt x="20815" y="8537"/>
                  </a:lnTo>
                  <a:cubicBezTo>
                    <a:pt x="16240" y="8513"/>
                    <a:pt x="16240" y="2751"/>
                    <a:pt x="16240" y="0"/>
                  </a:cubicBezTo>
                  <a:close/>
                  <a:moveTo>
                    <a:pt x="20815" y="8537"/>
                  </a:moveTo>
                  <a:lnTo>
                    <a:pt x="20815" y="8537"/>
                  </a:lnTo>
                  <a:cubicBezTo>
                    <a:pt x="20825" y="8537"/>
                    <a:pt x="20834" y="8537"/>
                    <a:pt x="20844" y="8537"/>
                  </a:cubicBezTo>
                  <a:cubicBezTo>
                    <a:pt x="20853" y="8537"/>
                    <a:pt x="20862" y="8537"/>
                    <a:pt x="20872" y="853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0"/>
            <p:cNvSpPr/>
            <p:nvPr/>
          </p:nvSpPr>
          <p:spPr>
            <a:xfrm>
              <a:off x="2423109" y="3798865"/>
              <a:ext cx="183116" cy="183116"/>
            </a:xfrm>
            <a:custGeom>
              <a:avLst/>
              <a:gdLst/>
              <a:ahLst/>
              <a:cxnLst/>
              <a:rect l="l" t="t" r="r" b="b"/>
              <a:pathLst>
                <a:path w="3632" h="3632" extrusionOk="0">
                  <a:moveTo>
                    <a:pt x="1810" y="0"/>
                  </a:moveTo>
                  <a:cubicBezTo>
                    <a:pt x="810" y="0"/>
                    <a:pt x="1" y="810"/>
                    <a:pt x="1" y="1810"/>
                  </a:cubicBezTo>
                  <a:cubicBezTo>
                    <a:pt x="1" y="2810"/>
                    <a:pt x="810" y="3632"/>
                    <a:pt x="1810" y="3632"/>
                  </a:cubicBezTo>
                  <a:cubicBezTo>
                    <a:pt x="2810" y="3632"/>
                    <a:pt x="3632" y="2810"/>
                    <a:pt x="3632" y="1810"/>
                  </a:cubicBezTo>
                  <a:cubicBezTo>
                    <a:pt x="3632" y="810"/>
                    <a:pt x="2810" y="0"/>
                    <a:pt x="18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0"/>
            <p:cNvSpPr/>
            <p:nvPr/>
          </p:nvSpPr>
          <p:spPr>
            <a:xfrm>
              <a:off x="2514364" y="3798865"/>
              <a:ext cx="91861" cy="183116"/>
            </a:xfrm>
            <a:custGeom>
              <a:avLst/>
              <a:gdLst/>
              <a:ahLst/>
              <a:cxnLst/>
              <a:rect l="l" t="t" r="r" b="b"/>
              <a:pathLst>
                <a:path w="1822" h="3632" extrusionOk="0">
                  <a:moveTo>
                    <a:pt x="0" y="0"/>
                  </a:moveTo>
                  <a:lnTo>
                    <a:pt x="0" y="3632"/>
                  </a:lnTo>
                  <a:cubicBezTo>
                    <a:pt x="1000" y="3632"/>
                    <a:pt x="1822" y="2810"/>
                    <a:pt x="1822" y="1810"/>
                  </a:cubicBezTo>
                  <a:cubicBezTo>
                    <a:pt x="1822" y="810"/>
                    <a:pt x="1012" y="0"/>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0"/>
            <p:cNvSpPr/>
            <p:nvPr/>
          </p:nvSpPr>
          <p:spPr>
            <a:xfrm>
              <a:off x="2514364" y="4087602"/>
              <a:ext cx="526510" cy="430465"/>
            </a:xfrm>
            <a:custGeom>
              <a:avLst/>
              <a:gdLst/>
              <a:ahLst/>
              <a:cxnLst/>
              <a:rect l="l" t="t" r="r" b="b"/>
              <a:pathLst>
                <a:path w="10443" h="8538" extrusionOk="0">
                  <a:moveTo>
                    <a:pt x="0" y="0"/>
                  </a:moveTo>
                  <a:lnTo>
                    <a:pt x="0" y="8537"/>
                  </a:lnTo>
                  <a:lnTo>
                    <a:pt x="10386" y="8537"/>
                  </a:lnTo>
                  <a:cubicBezTo>
                    <a:pt x="5822" y="8513"/>
                    <a:pt x="5822" y="2751"/>
                    <a:pt x="5822" y="0"/>
                  </a:cubicBezTo>
                  <a:close/>
                  <a:moveTo>
                    <a:pt x="10386" y="8537"/>
                  </a:moveTo>
                  <a:cubicBezTo>
                    <a:pt x="10395" y="8537"/>
                    <a:pt x="10404" y="8537"/>
                    <a:pt x="10414" y="8537"/>
                  </a:cubicBezTo>
                  <a:cubicBezTo>
                    <a:pt x="10423" y="8537"/>
                    <a:pt x="10433" y="8537"/>
                    <a:pt x="10442" y="8537"/>
                  </a:cubicBezTo>
                  <a:close/>
                </a:path>
              </a:pathLst>
            </a:custGeom>
            <a:solidFill>
              <a:srgbClr val="1C37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0"/>
            <p:cNvSpPr/>
            <p:nvPr/>
          </p:nvSpPr>
          <p:spPr>
            <a:xfrm>
              <a:off x="2514364" y="4519171"/>
              <a:ext cx="632135" cy="90701"/>
            </a:xfrm>
            <a:custGeom>
              <a:avLst/>
              <a:gdLst/>
              <a:ahLst/>
              <a:cxnLst/>
              <a:rect l="l" t="t" r="r" b="b"/>
              <a:pathLst>
                <a:path w="12538" h="1799" extrusionOk="0">
                  <a:moveTo>
                    <a:pt x="0" y="1"/>
                  </a:moveTo>
                  <a:lnTo>
                    <a:pt x="0" y="1799"/>
                  </a:lnTo>
                  <a:lnTo>
                    <a:pt x="11633" y="1799"/>
                  </a:lnTo>
                  <a:cubicBezTo>
                    <a:pt x="12121" y="1799"/>
                    <a:pt x="12538" y="1394"/>
                    <a:pt x="12538" y="894"/>
                  </a:cubicBezTo>
                  <a:cubicBezTo>
                    <a:pt x="12538" y="394"/>
                    <a:pt x="12133" y="1"/>
                    <a:pt x="116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0"/>
            <p:cNvSpPr/>
            <p:nvPr/>
          </p:nvSpPr>
          <p:spPr>
            <a:xfrm>
              <a:off x="2100138" y="2137324"/>
              <a:ext cx="829670" cy="1228221"/>
            </a:xfrm>
            <a:custGeom>
              <a:avLst/>
              <a:gdLst/>
              <a:ahLst/>
              <a:cxnLst/>
              <a:rect l="l" t="t" r="r" b="b"/>
              <a:pathLst>
                <a:path w="16456" h="24361" extrusionOk="0">
                  <a:moveTo>
                    <a:pt x="8240" y="869"/>
                  </a:moveTo>
                  <a:cubicBezTo>
                    <a:pt x="10157" y="869"/>
                    <a:pt x="11729" y="2429"/>
                    <a:pt x="11729" y="4358"/>
                  </a:cubicBezTo>
                  <a:lnTo>
                    <a:pt x="11729" y="9299"/>
                  </a:lnTo>
                  <a:lnTo>
                    <a:pt x="4740" y="9299"/>
                  </a:lnTo>
                  <a:lnTo>
                    <a:pt x="4740" y="4358"/>
                  </a:lnTo>
                  <a:cubicBezTo>
                    <a:pt x="4740" y="2441"/>
                    <a:pt x="6299" y="869"/>
                    <a:pt x="8240" y="869"/>
                  </a:cubicBezTo>
                  <a:close/>
                  <a:moveTo>
                    <a:pt x="8216" y="0"/>
                  </a:moveTo>
                  <a:cubicBezTo>
                    <a:pt x="5811" y="0"/>
                    <a:pt x="3859" y="1965"/>
                    <a:pt x="3859" y="4358"/>
                  </a:cubicBezTo>
                  <a:lnTo>
                    <a:pt x="3859" y="9299"/>
                  </a:lnTo>
                  <a:lnTo>
                    <a:pt x="1168" y="9299"/>
                  </a:lnTo>
                  <a:cubicBezTo>
                    <a:pt x="525" y="9299"/>
                    <a:pt x="1" y="9823"/>
                    <a:pt x="1" y="10466"/>
                  </a:cubicBezTo>
                  <a:lnTo>
                    <a:pt x="1" y="23205"/>
                  </a:lnTo>
                  <a:cubicBezTo>
                    <a:pt x="1" y="23836"/>
                    <a:pt x="525" y="24360"/>
                    <a:pt x="1168" y="24360"/>
                  </a:cubicBezTo>
                  <a:lnTo>
                    <a:pt x="15277" y="24360"/>
                  </a:lnTo>
                  <a:cubicBezTo>
                    <a:pt x="15920" y="24360"/>
                    <a:pt x="16432" y="23836"/>
                    <a:pt x="16432" y="23205"/>
                  </a:cubicBezTo>
                  <a:lnTo>
                    <a:pt x="16432" y="10466"/>
                  </a:lnTo>
                  <a:cubicBezTo>
                    <a:pt x="16455" y="9823"/>
                    <a:pt x="15932" y="9299"/>
                    <a:pt x="15277" y="9299"/>
                  </a:cubicBezTo>
                  <a:lnTo>
                    <a:pt x="12586" y="9299"/>
                  </a:lnTo>
                  <a:lnTo>
                    <a:pt x="12586" y="4358"/>
                  </a:lnTo>
                  <a:cubicBezTo>
                    <a:pt x="12586" y="1953"/>
                    <a:pt x="10609" y="0"/>
                    <a:pt x="82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0"/>
            <p:cNvSpPr/>
            <p:nvPr/>
          </p:nvSpPr>
          <p:spPr>
            <a:xfrm>
              <a:off x="2514364" y="2137324"/>
              <a:ext cx="415440" cy="1228826"/>
            </a:xfrm>
            <a:custGeom>
              <a:avLst/>
              <a:gdLst/>
              <a:ahLst/>
              <a:cxnLst/>
              <a:rect l="l" t="t" r="r" b="b"/>
              <a:pathLst>
                <a:path w="8240" h="24373" extrusionOk="0">
                  <a:moveTo>
                    <a:pt x="0" y="0"/>
                  </a:moveTo>
                  <a:lnTo>
                    <a:pt x="0" y="881"/>
                  </a:lnTo>
                  <a:cubicBezTo>
                    <a:pt x="1929" y="881"/>
                    <a:pt x="3501" y="2441"/>
                    <a:pt x="3501" y="4370"/>
                  </a:cubicBezTo>
                  <a:lnTo>
                    <a:pt x="3501" y="9311"/>
                  </a:lnTo>
                  <a:lnTo>
                    <a:pt x="0" y="9311"/>
                  </a:lnTo>
                  <a:lnTo>
                    <a:pt x="0" y="24372"/>
                  </a:lnTo>
                  <a:lnTo>
                    <a:pt x="7061" y="24372"/>
                  </a:lnTo>
                  <a:cubicBezTo>
                    <a:pt x="7704" y="24372"/>
                    <a:pt x="8216" y="23860"/>
                    <a:pt x="8216" y="23217"/>
                  </a:cubicBezTo>
                  <a:lnTo>
                    <a:pt x="8216" y="10478"/>
                  </a:lnTo>
                  <a:cubicBezTo>
                    <a:pt x="8239" y="9823"/>
                    <a:pt x="7716" y="9299"/>
                    <a:pt x="7061" y="9299"/>
                  </a:cubicBezTo>
                  <a:lnTo>
                    <a:pt x="4370" y="9299"/>
                  </a:lnTo>
                  <a:lnTo>
                    <a:pt x="4370" y="4358"/>
                  </a:lnTo>
                  <a:cubicBezTo>
                    <a:pt x="4370" y="1953"/>
                    <a:pt x="2393"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0"/>
            <p:cNvSpPr/>
            <p:nvPr/>
          </p:nvSpPr>
          <p:spPr>
            <a:xfrm>
              <a:off x="2399111" y="2764813"/>
              <a:ext cx="225165" cy="441052"/>
            </a:xfrm>
            <a:custGeom>
              <a:avLst/>
              <a:gdLst/>
              <a:ahLst/>
              <a:cxnLst/>
              <a:rect l="l" t="t" r="r" b="b"/>
              <a:pathLst>
                <a:path w="4466" h="8748" extrusionOk="0">
                  <a:moveTo>
                    <a:pt x="2295" y="0"/>
                  </a:moveTo>
                  <a:cubicBezTo>
                    <a:pt x="2152" y="0"/>
                    <a:pt x="2006" y="14"/>
                    <a:pt x="1858" y="44"/>
                  </a:cubicBezTo>
                  <a:cubicBezTo>
                    <a:pt x="1000" y="210"/>
                    <a:pt x="310" y="925"/>
                    <a:pt x="167" y="1782"/>
                  </a:cubicBezTo>
                  <a:cubicBezTo>
                    <a:pt x="0" y="2711"/>
                    <a:pt x="429" y="3556"/>
                    <a:pt x="1143" y="3997"/>
                  </a:cubicBezTo>
                  <a:lnTo>
                    <a:pt x="286" y="8045"/>
                  </a:lnTo>
                  <a:cubicBezTo>
                    <a:pt x="203" y="8402"/>
                    <a:pt x="477" y="8747"/>
                    <a:pt x="846" y="8747"/>
                  </a:cubicBezTo>
                  <a:lnTo>
                    <a:pt x="3739" y="8747"/>
                  </a:lnTo>
                  <a:cubicBezTo>
                    <a:pt x="4108" y="8747"/>
                    <a:pt x="4370" y="8402"/>
                    <a:pt x="4298" y="8045"/>
                  </a:cubicBezTo>
                  <a:lnTo>
                    <a:pt x="3441" y="3997"/>
                  </a:lnTo>
                  <a:cubicBezTo>
                    <a:pt x="4060" y="3627"/>
                    <a:pt x="4465" y="2949"/>
                    <a:pt x="4465" y="2175"/>
                  </a:cubicBezTo>
                  <a:cubicBezTo>
                    <a:pt x="4465" y="974"/>
                    <a:pt x="3488" y="0"/>
                    <a:pt x="229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0"/>
            <p:cNvSpPr/>
            <p:nvPr/>
          </p:nvSpPr>
          <p:spPr>
            <a:xfrm>
              <a:off x="2514364" y="2765771"/>
              <a:ext cx="109305" cy="440699"/>
            </a:xfrm>
            <a:custGeom>
              <a:avLst/>
              <a:gdLst/>
              <a:ahLst/>
              <a:cxnLst/>
              <a:rect l="l" t="t" r="r" b="b"/>
              <a:pathLst>
                <a:path w="2168" h="8741" extrusionOk="0">
                  <a:moveTo>
                    <a:pt x="0" y="1"/>
                  </a:moveTo>
                  <a:lnTo>
                    <a:pt x="0" y="8740"/>
                  </a:lnTo>
                  <a:lnTo>
                    <a:pt x="1453" y="8740"/>
                  </a:lnTo>
                  <a:cubicBezTo>
                    <a:pt x="1822" y="8740"/>
                    <a:pt x="2084" y="8407"/>
                    <a:pt x="2012" y="8038"/>
                  </a:cubicBezTo>
                  <a:lnTo>
                    <a:pt x="1155" y="3989"/>
                  </a:lnTo>
                  <a:cubicBezTo>
                    <a:pt x="1762" y="3608"/>
                    <a:pt x="2167" y="2942"/>
                    <a:pt x="2167" y="2168"/>
                  </a:cubicBezTo>
                  <a:cubicBezTo>
                    <a:pt x="2167" y="977"/>
                    <a:pt x="1191"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Google Shape;246;p32">
            <a:extLst>
              <a:ext uri="{FF2B5EF4-FFF2-40B4-BE49-F238E27FC236}">
                <a16:creationId xmlns:a16="http://schemas.microsoft.com/office/drawing/2014/main" id="{B847E832-715E-635B-6C62-EE194FB7E5B9}"/>
              </a:ext>
            </a:extLst>
          </p:cNvPr>
          <p:cNvSpPr txBox="1">
            <a:spLocks noGrp="1"/>
          </p:cNvSpPr>
          <p:nvPr/>
        </p:nvSpPr>
        <p:spPr>
          <a:xfrm>
            <a:off x="1825790" y="1018365"/>
            <a:ext cx="5486400" cy="271685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100"/>
              <a:buFont typeface="Nunito Light"/>
              <a:buChar char="●"/>
              <a:defRPr sz="11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rgbClr val="E76A28"/>
              </a:buClr>
              <a:buSzPts val="1600"/>
              <a:buFont typeface="Nunito Light"/>
              <a:buChar char="○"/>
              <a:defRPr sz="14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1600"/>
              </a:spcBef>
              <a:spcAft>
                <a:spcPts val="0"/>
              </a:spcAft>
              <a:buClr>
                <a:srgbClr val="E76A28"/>
              </a:buClr>
              <a:buSzPts val="1500"/>
              <a:buFont typeface="Nunito Light"/>
              <a:buChar char="■"/>
              <a:defRPr sz="14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1600"/>
              </a:spcBef>
              <a:spcAft>
                <a:spcPts val="0"/>
              </a:spcAft>
              <a:buClr>
                <a:srgbClr val="E76A28"/>
              </a:buClr>
              <a:buSzPts val="1500"/>
              <a:buFont typeface="Nunito Light"/>
              <a:buChar char="●"/>
              <a:defRPr sz="14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1600"/>
              </a:spcBef>
              <a:spcAft>
                <a:spcPts val="0"/>
              </a:spcAft>
              <a:buClr>
                <a:srgbClr val="E76A28"/>
              </a:buClr>
              <a:buSzPts val="1400"/>
              <a:buFont typeface="Nunito Light"/>
              <a:buChar char="○"/>
              <a:defRPr sz="14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1600"/>
              </a:spcBef>
              <a:spcAft>
                <a:spcPts val="0"/>
              </a:spcAft>
              <a:buClr>
                <a:srgbClr val="999999"/>
              </a:buClr>
              <a:buSzPts val="1400"/>
              <a:buFont typeface="Nunito Light"/>
              <a:buChar char="■"/>
              <a:defRPr sz="14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1600"/>
              </a:spcBef>
              <a:spcAft>
                <a:spcPts val="0"/>
              </a:spcAft>
              <a:buClr>
                <a:srgbClr val="999999"/>
              </a:buClr>
              <a:buSzPts val="1300"/>
              <a:buFont typeface="Nunito Light"/>
              <a:buChar char="●"/>
              <a:defRPr sz="14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1600"/>
              </a:spcBef>
              <a:spcAft>
                <a:spcPts val="0"/>
              </a:spcAft>
              <a:buClr>
                <a:srgbClr val="999999"/>
              </a:buClr>
              <a:buSzPts val="1300"/>
              <a:buFont typeface="Nunito Light"/>
              <a:buChar char="○"/>
              <a:defRPr sz="14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1600"/>
              </a:spcBef>
              <a:spcAft>
                <a:spcPts val="1600"/>
              </a:spcAft>
              <a:buClr>
                <a:srgbClr val="999999"/>
              </a:buClr>
              <a:buSzPts val="1400"/>
              <a:buFont typeface="Nunito Light"/>
              <a:buChar char="■"/>
              <a:defRPr sz="1400" b="0" i="0" u="none" strike="noStrike" cap="none">
                <a:solidFill>
                  <a:schemeClr val="dk1"/>
                </a:solidFill>
                <a:latin typeface="Roboto"/>
                <a:ea typeface="Roboto"/>
                <a:cs typeface="Roboto"/>
                <a:sym typeface="Roboto"/>
              </a:defRPr>
            </a:lvl9pPr>
          </a:lstStyle>
          <a:p>
            <a:pPr algn="l"/>
            <a:r>
              <a:rPr lang="en-US" sz="1600" b="0" i="0" u="none" strike="noStrike" baseline="0" dirty="0">
                <a:latin typeface="NewCenturySchlbk-Roman"/>
              </a:rPr>
              <a:t>Do business with established companies</a:t>
            </a:r>
            <a:r>
              <a:rPr lang="ar-LY" sz="1600" b="0" i="0" u="none" strike="noStrike" baseline="0" dirty="0">
                <a:latin typeface="NewCenturySchlbk-Roman"/>
              </a:rPr>
              <a:t> </a:t>
            </a:r>
            <a:r>
              <a:rPr lang="en-US" sz="1600" b="0" i="0" u="none" strike="noStrike" baseline="0" dirty="0">
                <a:latin typeface="NewCenturySchlbk-Roman"/>
              </a:rPr>
              <a:t>that you know and trust.</a:t>
            </a:r>
            <a:endParaRPr lang="ar-LY" sz="1600" b="0" i="0" u="none" strike="noStrike" baseline="0" dirty="0">
              <a:latin typeface="NewCenturySchlbk-Roman"/>
            </a:endParaRPr>
          </a:p>
          <a:p>
            <a:pPr algn="l"/>
            <a:r>
              <a:rPr lang="en-US" sz="1600" b="0" i="0" u="none" strike="noStrike" baseline="0" dirty="0">
                <a:latin typeface="NewCenturySchlbk-Roman"/>
              </a:rPr>
              <a:t>Read the fine print. If you’re ordering</a:t>
            </a:r>
            <a:r>
              <a:rPr lang="ar-LY" sz="1600" b="0" i="0" u="none" strike="noStrike" baseline="0" dirty="0">
                <a:latin typeface="NewCenturySchlbk-Roman"/>
              </a:rPr>
              <a:t> </a:t>
            </a:r>
            <a:r>
              <a:rPr lang="en-US" sz="1600" b="0" i="0" u="none" strike="noStrike" baseline="0" dirty="0">
                <a:latin typeface="NewCenturySchlbk-Roman"/>
              </a:rPr>
              <a:t>something, make sure it’s in stock and</a:t>
            </a:r>
            <a:r>
              <a:rPr lang="ar-LY" sz="1600" b="0" i="0" u="none" strike="noStrike" baseline="0" dirty="0">
                <a:latin typeface="NewCenturySchlbk-Roman"/>
              </a:rPr>
              <a:t> </a:t>
            </a:r>
            <a:r>
              <a:rPr lang="en-US" sz="1600" b="0" i="0" u="none" strike="noStrike" baseline="0" dirty="0">
                <a:latin typeface="NewCenturySchlbk-Roman"/>
              </a:rPr>
              <a:t>that the company promises to deliver</a:t>
            </a:r>
            <a:r>
              <a:rPr lang="ar-LY" sz="1600" b="0" i="0" u="none" strike="noStrike" baseline="0" dirty="0">
                <a:latin typeface="NewCenturySchlbk-Roman"/>
              </a:rPr>
              <a:t> </a:t>
            </a:r>
            <a:r>
              <a:rPr lang="en-US" sz="1600" b="0" i="0" u="none" strike="noStrike" baseline="0" dirty="0">
                <a:latin typeface="NewCenturySchlbk-Roman"/>
              </a:rPr>
              <a:t>within 30 days</a:t>
            </a:r>
            <a:endParaRPr lang="ar-LY" sz="1600" b="0" i="0" u="none" strike="noStrike" baseline="0" dirty="0">
              <a:latin typeface="NewCenturySchlbk-Roman"/>
            </a:endParaRPr>
          </a:p>
          <a:p>
            <a:pPr algn="l"/>
            <a:r>
              <a:rPr lang="en-US" sz="1600" b="0" i="0" u="none" strike="noStrike" baseline="0" dirty="0">
                <a:latin typeface="NewCenturySchlbk-Roman"/>
              </a:rPr>
              <a:t>Don’t provide financial or other personal</a:t>
            </a:r>
            <a:r>
              <a:rPr lang="ar-LY" sz="1600" b="0" i="0" u="none" strike="noStrike" baseline="0" dirty="0">
                <a:latin typeface="NewCenturySchlbk-Roman"/>
              </a:rPr>
              <a:t> </a:t>
            </a:r>
            <a:r>
              <a:rPr lang="en-US" sz="1600" b="0" i="0" u="none" strike="noStrike" baseline="0" dirty="0">
                <a:latin typeface="NewCenturySchlbk-Roman"/>
              </a:rPr>
              <a:t>information or passwords to anyone, </a:t>
            </a:r>
            <a:r>
              <a:rPr lang="ar-LY" sz="1600" b="0" i="0" u="none" strike="noStrike" baseline="0" dirty="0">
                <a:latin typeface="NewCenturySchlbk-Roman"/>
              </a:rPr>
              <a:t> </a:t>
            </a:r>
            <a:r>
              <a:rPr lang="en-US" sz="1600" b="0" i="0" u="none" strike="noStrike" baseline="0" dirty="0">
                <a:latin typeface="NewCenturySchlbk-Roman"/>
              </a:rPr>
              <a:t>even if the request sounds legitimate.</a:t>
            </a:r>
            <a:endParaRPr lang="ar-LY" sz="1600" b="0" i="0" u="none" strike="noStrike" baseline="0" dirty="0">
              <a:latin typeface="NewCenturySchlbk-Roman"/>
            </a:endParaRPr>
          </a:p>
          <a:p>
            <a:pPr algn="l"/>
            <a:r>
              <a:rPr lang="en-US" sz="1600" b="0" i="0" u="none" strike="noStrike" baseline="0" dirty="0">
                <a:latin typeface="NewCenturySchlbk-Roman"/>
              </a:rPr>
              <a:t>Be skeptical when somebody in an Internet</a:t>
            </a:r>
            <a:r>
              <a:rPr lang="ar-LY" sz="1600" b="0" i="0" u="none" strike="noStrike" baseline="0" dirty="0">
                <a:latin typeface="NewCenturySchlbk-Roman"/>
              </a:rPr>
              <a:t> </a:t>
            </a:r>
            <a:r>
              <a:rPr lang="en-US" sz="1600" b="0" i="0" u="none" strike="noStrike" baseline="0" dirty="0">
                <a:latin typeface="NewCenturySchlbk-Roman"/>
              </a:rPr>
              <a:t>chat room tells you about a</a:t>
            </a:r>
            <a:r>
              <a:rPr lang="ar-LY" sz="1600" b="0" i="0" u="none" strike="noStrike" baseline="0" dirty="0">
                <a:latin typeface="NewCenturySchlbk-Roman"/>
              </a:rPr>
              <a:t> </a:t>
            </a:r>
            <a:r>
              <a:rPr lang="en-US" sz="1600" b="0" i="0" u="none" strike="noStrike" baseline="0" dirty="0">
                <a:latin typeface="NewCenturySchlbk-Roman"/>
              </a:rPr>
              <a:t>great new company or stock</a:t>
            </a:r>
            <a:endParaRPr sz="1600" dirty="0"/>
          </a:p>
        </p:txBody>
      </p:sp>
    </p:spTree>
    <p:extLst>
      <p:ext uri="{BB962C8B-B14F-4D97-AF65-F5344CB8AC3E}">
        <p14:creationId xmlns:p14="http://schemas.microsoft.com/office/powerpoint/2010/main" val="194856209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0"/>
        <p:cNvGrpSpPr/>
        <p:nvPr/>
      </p:nvGrpSpPr>
      <p:grpSpPr>
        <a:xfrm>
          <a:off x="0" y="0"/>
          <a:ext cx="0" cy="0"/>
          <a:chOff x="0" y="0"/>
          <a:chExt cx="0" cy="0"/>
        </a:xfrm>
      </p:grpSpPr>
      <p:sp>
        <p:nvSpPr>
          <p:cNvPr id="881" name="Google Shape;881;p23"/>
          <p:cNvSpPr txBox="1">
            <a:spLocks noGrp="1"/>
          </p:cNvSpPr>
          <p:nvPr>
            <p:ph type="title"/>
          </p:nvPr>
        </p:nvSpPr>
        <p:spPr>
          <a:xfrm>
            <a:off x="737222" y="168792"/>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b="1" dirty="0">
                <a:solidFill>
                  <a:schemeClr val="dk1"/>
                </a:solidFill>
                <a:latin typeface="Fira Sans"/>
                <a:ea typeface="Fira Sans"/>
                <a:cs typeface="Fira Sans"/>
                <a:sym typeface="Fira Sans"/>
              </a:rPr>
              <a:t>define encryption and online information secure</a:t>
            </a:r>
          </a:p>
        </p:txBody>
      </p:sp>
      <p:sp>
        <p:nvSpPr>
          <p:cNvPr id="885" name="Google Shape;885;p23"/>
          <p:cNvSpPr/>
          <p:nvPr/>
        </p:nvSpPr>
        <p:spPr>
          <a:xfrm>
            <a:off x="1831217" y="2621338"/>
            <a:ext cx="5507831" cy="1242881"/>
          </a:xfrm>
          <a:custGeom>
            <a:avLst/>
            <a:gdLst/>
            <a:ahLst/>
            <a:cxnLst/>
            <a:rect l="l" t="t" r="r" b="b"/>
            <a:pathLst>
              <a:path w="42078" h="48019" extrusionOk="0">
                <a:moveTo>
                  <a:pt x="1263" y="0"/>
                </a:moveTo>
                <a:cubicBezTo>
                  <a:pt x="560" y="0"/>
                  <a:pt x="1" y="560"/>
                  <a:pt x="1" y="1262"/>
                </a:cubicBezTo>
                <a:lnTo>
                  <a:pt x="1" y="46756"/>
                </a:lnTo>
                <a:cubicBezTo>
                  <a:pt x="1" y="47459"/>
                  <a:pt x="560" y="48018"/>
                  <a:pt x="1263" y="48018"/>
                </a:cubicBezTo>
                <a:lnTo>
                  <a:pt x="40803" y="48018"/>
                </a:lnTo>
                <a:cubicBezTo>
                  <a:pt x="41506" y="48018"/>
                  <a:pt x="42077" y="47459"/>
                  <a:pt x="42077" y="46756"/>
                </a:cubicBezTo>
                <a:lnTo>
                  <a:pt x="42077" y="1262"/>
                </a:lnTo>
                <a:cubicBezTo>
                  <a:pt x="42077" y="560"/>
                  <a:pt x="41506" y="0"/>
                  <a:pt x="408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8" name="Google Shape;888;p23"/>
          <p:cNvGrpSpPr/>
          <p:nvPr/>
        </p:nvGrpSpPr>
        <p:grpSpPr>
          <a:xfrm>
            <a:off x="3839944" y="645499"/>
            <a:ext cx="1464112" cy="1464112"/>
            <a:chOff x="2712091" y="1276337"/>
            <a:chExt cx="1464112" cy="1464112"/>
          </a:xfrm>
        </p:grpSpPr>
        <p:sp>
          <p:nvSpPr>
            <p:cNvPr id="889" name="Google Shape;889;p23"/>
            <p:cNvSpPr/>
            <p:nvPr/>
          </p:nvSpPr>
          <p:spPr>
            <a:xfrm>
              <a:off x="2712091" y="1276337"/>
              <a:ext cx="1464112" cy="1464112"/>
            </a:xfrm>
            <a:custGeom>
              <a:avLst/>
              <a:gdLst/>
              <a:ahLst/>
              <a:cxnLst/>
              <a:rect l="l" t="t" r="r" b="b"/>
              <a:pathLst>
                <a:path w="43816" h="43816" extrusionOk="0">
                  <a:moveTo>
                    <a:pt x="21908" y="1"/>
                  </a:moveTo>
                  <a:cubicBezTo>
                    <a:pt x="9812" y="1"/>
                    <a:pt x="1" y="9800"/>
                    <a:pt x="1" y="21908"/>
                  </a:cubicBezTo>
                  <a:cubicBezTo>
                    <a:pt x="1" y="34005"/>
                    <a:pt x="9812" y="43816"/>
                    <a:pt x="21908" y="43816"/>
                  </a:cubicBezTo>
                  <a:cubicBezTo>
                    <a:pt x="34005" y="43816"/>
                    <a:pt x="43816" y="34005"/>
                    <a:pt x="43816" y="21908"/>
                  </a:cubicBezTo>
                  <a:cubicBezTo>
                    <a:pt x="43816" y="9800"/>
                    <a:pt x="34005" y="1"/>
                    <a:pt x="219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3"/>
            <p:cNvSpPr/>
            <p:nvPr/>
          </p:nvSpPr>
          <p:spPr>
            <a:xfrm>
              <a:off x="2749917" y="1364887"/>
              <a:ext cx="1337569" cy="1286845"/>
            </a:xfrm>
            <a:custGeom>
              <a:avLst/>
              <a:gdLst/>
              <a:ahLst/>
              <a:cxnLst/>
              <a:rect l="l" t="t" r="r" b="b"/>
              <a:pathLst>
                <a:path w="40029" h="38511" extrusionOk="0">
                  <a:moveTo>
                    <a:pt x="20781" y="0"/>
                  </a:moveTo>
                  <a:cubicBezTo>
                    <a:pt x="15770" y="0"/>
                    <a:pt x="10842" y="1959"/>
                    <a:pt x="7156" y="5637"/>
                  </a:cubicBezTo>
                  <a:cubicBezTo>
                    <a:pt x="1655" y="11150"/>
                    <a:pt x="0" y="19425"/>
                    <a:pt x="2988" y="26628"/>
                  </a:cubicBezTo>
                  <a:cubicBezTo>
                    <a:pt x="5965" y="33819"/>
                    <a:pt x="12990" y="38511"/>
                    <a:pt x="20776" y="38511"/>
                  </a:cubicBezTo>
                  <a:cubicBezTo>
                    <a:pt x="31409" y="38499"/>
                    <a:pt x="40017" y="29890"/>
                    <a:pt x="40029" y="19258"/>
                  </a:cubicBezTo>
                  <a:cubicBezTo>
                    <a:pt x="40029" y="11471"/>
                    <a:pt x="35338" y="4447"/>
                    <a:pt x="28146" y="1470"/>
                  </a:cubicBezTo>
                  <a:cubicBezTo>
                    <a:pt x="25764" y="480"/>
                    <a:pt x="23262" y="0"/>
                    <a:pt x="2078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3"/>
            <p:cNvSpPr/>
            <p:nvPr/>
          </p:nvSpPr>
          <p:spPr>
            <a:xfrm>
              <a:off x="3339492" y="2092331"/>
              <a:ext cx="117788" cy="334618"/>
            </a:xfrm>
            <a:custGeom>
              <a:avLst/>
              <a:gdLst/>
              <a:ahLst/>
              <a:cxnLst/>
              <a:rect l="l" t="t" r="r" b="b"/>
              <a:pathLst>
                <a:path w="3525" h="10014" extrusionOk="0">
                  <a:moveTo>
                    <a:pt x="632" y="0"/>
                  </a:moveTo>
                  <a:lnTo>
                    <a:pt x="1" y="10014"/>
                  </a:lnTo>
                  <a:lnTo>
                    <a:pt x="3525" y="10014"/>
                  </a:lnTo>
                  <a:lnTo>
                    <a:pt x="290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3"/>
            <p:cNvSpPr/>
            <p:nvPr/>
          </p:nvSpPr>
          <p:spPr>
            <a:xfrm>
              <a:off x="2932096" y="1683733"/>
              <a:ext cx="932980" cy="646146"/>
            </a:xfrm>
            <a:custGeom>
              <a:avLst/>
              <a:gdLst/>
              <a:ahLst/>
              <a:cxnLst/>
              <a:rect l="l" t="t" r="r" b="b"/>
              <a:pathLst>
                <a:path w="27921" h="19337" extrusionOk="0">
                  <a:moveTo>
                    <a:pt x="429" y="1"/>
                  </a:moveTo>
                  <a:cubicBezTo>
                    <a:pt x="191" y="1"/>
                    <a:pt x="1" y="191"/>
                    <a:pt x="1" y="429"/>
                  </a:cubicBezTo>
                  <a:lnTo>
                    <a:pt x="1" y="18908"/>
                  </a:lnTo>
                  <a:cubicBezTo>
                    <a:pt x="1" y="19146"/>
                    <a:pt x="191" y="19336"/>
                    <a:pt x="429" y="19336"/>
                  </a:cubicBezTo>
                  <a:lnTo>
                    <a:pt x="27480" y="19336"/>
                  </a:lnTo>
                  <a:cubicBezTo>
                    <a:pt x="27718" y="19336"/>
                    <a:pt x="27921" y="19146"/>
                    <a:pt x="27921" y="18908"/>
                  </a:cubicBezTo>
                  <a:lnTo>
                    <a:pt x="27921" y="429"/>
                  </a:lnTo>
                  <a:cubicBezTo>
                    <a:pt x="27921" y="191"/>
                    <a:pt x="27718" y="1"/>
                    <a:pt x="2748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3"/>
            <p:cNvSpPr/>
            <p:nvPr/>
          </p:nvSpPr>
          <p:spPr>
            <a:xfrm>
              <a:off x="2966313" y="1718751"/>
              <a:ext cx="864179" cy="518033"/>
            </a:xfrm>
            <a:custGeom>
              <a:avLst/>
              <a:gdLst/>
              <a:ahLst/>
              <a:cxnLst/>
              <a:rect l="l" t="t" r="r" b="b"/>
              <a:pathLst>
                <a:path w="25862" h="15503" extrusionOk="0">
                  <a:moveTo>
                    <a:pt x="191" y="0"/>
                  </a:moveTo>
                  <a:cubicBezTo>
                    <a:pt x="84" y="0"/>
                    <a:pt x="1" y="84"/>
                    <a:pt x="1" y="191"/>
                  </a:cubicBezTo>
                  <a:lnTo>
                    <a:pt x="1" y="15324"/>
                  </a:lnTo>
                  <a:cubicBezTo>
                    <a:pt x="1" y="15419"/>
                    <a:pt x="84" y="15502"/>
                    <a:pt x="191" y="15502"/>
                  </a:cubicBezTo>
                  <a:lnTo>
                    <a:pt x="25682" y="15502"/>
                  </a:lnTo>
                  <a:cubicBezTo>
                    <a:pt x="25778" y="15502"/>
                    <a:pt x="25861" y="15419"/>
                    <a:pt x="25861" y="15324"/>
                  </a:cubicBezTo>
                  <a:lnTo>
                    <a:pt x="25861" y="191"/>
                  </a:lnTo>
                  <a:cubicBezTo>
                    <a:pt x="25861" y="84"/>
                    <a:pt x="25778" y="0"/>
                    <a:pt x="2568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3"/>
            <p:cNvSpPr/>
            <p:nvPr/>
          </p:nvSpPr>
          <p:spPr>
            <a:xfrm>
              <a:off x="2966313" y="1812648"/>
              <a:ext cx="864179" cy="424538"/>
            </a:xfrm>
            <a:custGeom>
              <a:avLst/>
              <a:gdLst/>
              <a:ahLst/>
              <a:cxnLst/>
              <a:rect l="l" t="t" r="r" b="b"/>
              <a:pathLst>
                <a:path w="25862" h="12705" extrusionOk="0">
                  <a:moveTo>
                    <a:pt x="1" y="0"/>
                  </a:moveTo>
                  <a:lnTo>
                    <a:pt x="1" y="12276"/>
                  </a:lnTo>
                  <a:cubicBezTo>
                    <a:pt x="24" y="12518"/>
                    <a:pt x="237" y="12705"/>
                    <a:pt x="478" y="12705"/>
                  </a:cubicBezTo>
                  <a:cubicBezTo>
                    <a:pt x="486" y="12705"/>
                    <a:pt x="493" y="12705"/>
                    <a:pt x="501" y="12704"/>
                  </a:cubicBezTo>
                  <a:lnTo>
                    <a:pt x="25361" y="12704"/>
                  </a:lnTo>
                  <a:cubicBezTo>
                    <a:pt x="25368" y="12705"/>
                    <a:pt x="25376" y="12705"/>
                    <a:pt x="25383" y="12705"/>
                  </a:cubicBezTo>
                  <a:cubicBezTo>
                    <a:pt x="25624" y="12705"/>
                    <a:pt x="25838" y="12518"/>
                    <a:pt x="25861" y="12276"/>
                  </a:cubicBezTo>
                  <a:lnTo>
                    <a:pt x="258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3"/>
            <p:cNvSpPr/>
            <p:nvPr/>
          </p:nvSpPr>
          <p:spPr>
            <a:xfrm>
              <a:off x="3089247" y="2403057"/>
              <a:ext cx="618278" cy="23892"/>
            </a:xfrm>
            <a:custGeom>
              <a:avLst/>
              <a:gdLst/>
              <a:ahLst/>
              <a:cxnLst/>
              <a:rect l="l" t="t" r="r" b="b"/>
              <a:pathLst>
                <a:path w="18503" h="715" extrusionOk="0">
                  <a:moveTo>
                    <a:pt x="275" y="0"/>
                  </a:moveTo>
                  <a:cubicBezTo>
                    <a:pt x="120" y="0"/>
                    <a:pt x="1" y="131"/>
                    <a:pt x="1" y="274"/>
                  </a:cubicBezTo>
                  <a:lnTo>
                    <a:pt x="1" y="441"/>
                  </a:lnTo>
                  <a:cubicBezTo>
                    <a:pt x="1" y="595"/>
                    <a:pt x="120" y="715"/>
                    <a:pt x="275" y="715"/>
                  </a:cubicBezTo>
                  <a:lnTo>
                    <a:pt x="18241" y="715"/>
                  </a:lnTo>
                  <a:cubicBezTo>
                    <a:pt x="18384" y="715"/>
                    <a:pt x="18503" y="595"/>
                    <a:pt x="18503" y="441"/>
                  </a:cubicBezTo>
                  <a:lnTo>
                    <a:pt x="18503" y="274"/>
                  </a:lnTo>
                  <a:cubicBezTo>
                    <a:pt x="18503" y="131"/>
                    <a:pt x="18384" y="0"/>
                    <a:pt x="1824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3"/>
            <p:cNvSpPr/>
            <p:nvPr/>
          </p:nvSpPr>
          <p:spPr>
            <a:xfrm>
              <a:off x="3378888" y="2268963"/>
              <a:ext cx="34651" cy="29806"/>
            </a:xfrm>
            <a:custGeom>
              <a:avLst/>
              <a:gdLst/>
              <a:ahLst/>
              <a:cxnLst/>
              <a:rect l="l" t="t" r="r" b="b"/>
              <a:pathLst>
                <a:path w="1037" h="892" extrusionOk="0">
                  <a:moveTo>
                    <a:pt x="596" y="1"/>
                  </a:moveTo>
                  <a:cubicBezTo>
                    <a:pt x="191" y="1"/>
                    <a:pt x="0" y="477"/>
                    <a:pt x="274" y="763"/>
                  </a:cubicBezTo>
                  <a:cubicBezTo>
                    <a:pt x="367" y="851"/>
                    <a:pt x="479" y="891"/>
                    <a:pt x="588" y="891"/>
                  </a:cubicBezTo>
                  <a:cubicBezTo>
                    <a:pt x="818" y="891"/>
                    <a:pt x="1036" y="715"/>
                    <a:pt x="1036" y="441"/>
                  </a:cubicBezTo>
                  <a:cubicBezTo>
                    <a:pt x="1036" y="203"/>
                    <a:pt x="834" y="1"/>
                    <a:pt x="5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3"/>
            <p:cNvSpPr/>
            <p:nvPr/>
          </p:nvSpPr>
          <p:spPr>
            <a:xfrm>
              <a:off x="2860488" y="1909718"/>
              <a:ext cx="208510" cy="71642"/>
            </a:xfrm>
            <a:custGeom>
              <a:avLst/>
              <a:gdLst/>
              <a:ahLst/>
              <a:cxnLst/>
              <a:rect l="l" t="t" r="r" b="b"/>
              <a:pathLst>
                <a:path w="6240" h="2144" extrusionOk="0">
                  <a:moveTo>
                    <a:pt x="132" y="0"/>
                  </a:moveTo>
                  <a:cubicBezTo>
                    <a:pt x="60" y="0"/>
                    <a:pt x="1" y="60"/>
                    <a:pt x="1" y="131"/>
                  </a:cubicBezTo>
                  <a:lnTo>
                    <a:pt x="1" y="2013"/>
                  </a:lnTo>
                  <a:cubicBezTo>
                    <a:pt x="1" y="2084"/>
                    <a:pt x="60" y="2144"/>
                    <a:pt x="132" y="2144"/>
                  </a:cubicBezTo>
                  <a:lnTo>
                    <a:pt x="6109" y="2144"/>
                  </a:lnTo>
                  <a:cubicBezTo>
                    <a:pt x="6180" y="2144"/>
                    <a:pt x="6239" y="2084"/>
                    <a:pt x="6239" y="2013"/>
                  </a:cubicBezTo>
                  <a:lnTo>
                    <a:pt x="6239" y="131"/>
                  </a:lnTo>
                  <a:cubicBezTo>
                    <a:pt x="6239" y="60"/>
                    <a:pt x="6180" y="0"/>
                    <a:pt x="610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3"/>
            <p:cNvSpPr/>
            <p:nvPr/>
          </p:nvSpPr>
          <p:spPr>
            <a:xfrm>
              <a:off x="3077719" y="1909718"/>
              <a:ext cx="208109" cy="71642"/>
            </a:xfrm>
            <a:custGeom>
              <a:avLst/>
              <a:gdLst/>
              <a:ahLst/>
              <a:cxnLst/>
              <a:rect l="l" t="t" r="r" b="b"/>
              <a:pathLst>
                <a:path w="6228" h="2144" extrusionOk="0">
                  <a:moveTo>
                    <a:pt x="119" y="0"/>
                  </a:moveTo>
                  <a:cubicBezTo>
                    <a:pt x="48" y="0"/>
                    <a:pt x="0" y="60"/>
                    <a:pt x="0" y="131"/>
                  </a:cubicBezTo>
                  <a:lnTo>
                    <a:pt x="0" y="2013"/>
                  </a:lnTo>
                  <a:cubicBezTo>
                    <a:pt x="0" y="2084"/>
                    <a:pt x="48" y="2144"/>
                    <a:pt x="119" y="2144"/>
                  </a:cubicBezTo>
                  <a:lnTo>
                    <a:pt x="6096" y="2144"/>
                  </a:lnTo>
                  <a:cubicBezTo>
                    <a:pt x="6168" y="2144"/>
                    <a:pt x="6227" y="2084"/>
                    <a:pt x="6227" y="2013"/>
                  </a:cubicBezTo>
                  <a:lnTo>
                    <a:pt x="6227" y="131"/>
                  </a:lnTo>
                  <a:cubicBezTo>
                    <a:pt x="6227" y="60"/>
                    <a:pt x="6168" y="0"/>
                    <a:pt x="60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3"/>
            <p:cNvSpPr/>
            <p:nvPr/>
          </p:nvSpPr>
          <p:spPr>
            <a:xfrm>
              <a:off x="3294148" y="1910119"/>
              <a:ext cx="208510" cy="71642"/>
            </a:xfrm>
            <a:custGeom>
              <a:avLst/>
              <a:gdLst/>
              <a:ahLst/>
              <a:cxnLst/>
              <a:rect l="l" t="t" r="r" b="b"/>
              <a:pathLst>
                <a:path w="6240" h="2144" extrusionOk="0">
                  <a:moveTo>
                    <a:pt x="131" y="0"/>
                  </a:moveTo>
                  <a:cubicBezTo>
                    <a:pt x="60" y="0"/>
                    <a:pt x="0" y="60"/>
                    <a:pt x="0" y="131"/>
                  </a:cubicBezTo>
                  <a:lnTo>
                    <a:pt x="0" y="2012"/>
                  </a:lnTo>
                  <a:cubicBezTo>
                    <a:pt x="0" y="2084"/>
                    <a:pt x="60" y="2143"/>
                    <a:pt x="131" y="2143"/>
                  </a:cubicBezTo>
                  <a:lnTo>
                    <a:pt x="6108" y="2143"/>
                  </a:lnTo>
                  <a:cubicBezTo>
                    <a:pt x="6180" y="2143"/>
                    <a:pt x="6239" y="2084"/>
                    <a:pt x="6239" y="2012"/>
                  </a:cubicBezTo>
                  <a:lnTo>
                    <a:pt x="6239" y="131"/>
                  </a:lnTo>
                  <a:cubicBezTo>
                    <a:pt x="6239" y="60"/>
                    <a:pt x="6180" y="0"/>
                    <a:pt x="61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3"/>
            <p:cNvSpPr/>
            <p:nvPr/>
          </p:nvSpPr>
          <p:spPr>
            <a:xfrm>
              <a:off x="3510977" y="1910119"/>
              <a:ext cx="208510" cy="71642"/>
            </a:xfrm>
            <a:custGeom>
              <a:avLst/>
              <a:gdLst/>
              <a:ahLst/>
              <a:cxnLst/>
              <a:rect l="l" t="t" r="r" b="b"/>
              <a:pathLst>
                <a:path w="6240" h="2144" extrusionOk="0">
                  <a:moveTo>
                    <a:pt x="131" y="0"/>
                  </a:moveTo>
                  <a:cubicBezTo>
                    <a:pt x="60" y="0"/>
                    <a:pt x="0" y="60"/>
                    <a:pt x="0" y="131"/>
                  </a:cubicBezTo>
                  <a:lnTo>
                    <a:pt x="0" y="2012"/>
                  </a:lnTo>
                  <a:cubicBezTo>
                    <a:pt x="0" y="2084"/>
                    <a:pt x="60" y="2143"/>
                    <a:pt x="131" y="2143"/>
                  </a:cubicBezTo>
                  <a:lnTo>
                    <a:pt x="6108" y="2143"/>
                  </a:lnTo>
                  <a:cubicBezTo>
                    <a:pt x="6180" y="2143"/>
                    <a:pt x="6239" y="2084"/>
                    <a:pt x="6239" y="2012"/>
                  </a:cubicBezTo>
                  <a:lnTo>
                    <a:pt x="6239" y="131"/>
                  </a:lnTo>
                  <a:cubicBezTo>
                    <a:pt x="6239" y="60"/>
                    <a:pt x="6180" y="0"/>
                    <a:pt x="61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3"/>
            <p:cNvSpPr/>
            <p:nvPr/>
          </p:nvSpPr>
          <p:spPr>
            <a:xfrm>
              <a:off x="3727807" y="1910119"/>
              <a:ext cx="208510" cy="71642"/>
            </a:xfrm>
            <a:custGeom>
              <a:avLst/>
              <a:gdLst/>
              <a:ahLst/>
              <a:cxnLst/>
              <a:rect l="l" t="t" r="r" b="b"/>
              <a:pathLst>
                <a:path w="6240" h="2144" extrusionOk="0">
                  <a:moveTo>
                    <a:pt x="131" y="0"/>
                  </a:moveTo>
                  <a:cubicBezTo>
                    <a:pt x="60" y="0"/>
                    <a:pt x="0" y="60"/>
                    <a:pt x="0" y="131"/>
                  </a:cubicBezTo>
                  <a:lnTo>
                    <a:pt x="0" y="2012"/>
                  </a:lnTo>
                  <a:cubicBezTo>
                    <a:pt x="0" y="2084"/>
                    <a:pt x="60" y="2143"/>
                    <a:pt x="131" y="2143"/>
                  </a:cubicBezTo>
                  <a:lnTo>
                    <a:pt x="6108" y="2143"/>
                  </a:lnTo>
                  <a:cubicBezTo>
                    <a:pt x="6180" y="2143"/>
                    <a:pt x="6239" y="2084"/>
                    <a:pt x="6239" y="2012"/>
                  </a:cubicBezTo>
                  <a:lnTo>
                    <a:pt x="6239" y="131"/>
                  </a:lnTo>
                  <a:cubicBezTo>
                    <a:pt x="6239" y="60"/>
                    <a:pt x="6180" y="0"/>
                    <a:pt x="6108" y="0"/>
                  </a:cubicBezTo>
                  <a:close/>
                </a:path>
              </a:pathLst>
            </a:custGeom>
            <a:solidFill>
              <a:srgbClr val="435B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3"/>
            <p:cNvSpPr/>
            <p:nvPr/>
          </p:nvSpPr>
          <p:spPr>
            <a:xfrm>
              <a:off x="2969120" y="1826582"/>
              <a:ext cx="208476" cy="71642"/>
            </a:xfrm>
            <a:custGeom>
              <a:avLst/>
              <a:gdLst/>
              <a:ahLst/>
              <a:cxnLst/>
              <a:rect l="l" t="t" r="r" b="b"/>
              <a:pathLst>
                <a:path w="6239" h="2144" extrusionOk="0">
                  <a:moveTo>
                    <a:pt x="131" y="0"/>
                  </a:moveTo>
                  <a:cubicBezTo>
                    <a:pt x="60" y="0"/>
                    <a:pt x="0" y="60"/>
                    <a:pt x="0" y="131"/>
                  </a:cubicBezTo>
                  <a:lnTo>
                    <a:pt x="0" y="2012"/>
                  </a:lnTo>
                  <a:cubicBezTo>
                    <a:pt x="0" y="2084"/>
                    <a:pt x="60" y="2143"/>
                    <a:pt x="131" y="2143"/>
                  </a:cubicBezTo>
                  <a:lnTo>
                    <a:pt x="6108" y="2143"/>
                  </a:lnTo>
                  <a:cubicBezTo>
                    <a:pt x="6179" y="2143"/>
                    <a:pt x="6239" y="2084"/>
                    <a:pt x="6239" y="2012"/>
                  </a:cubicBezTo>
                  <a:lnTo>
                    <a:pt x="6239" y="131"/>
                  </a:lnTo>
                  <a:cubicBezTo>
                    <a:pt x="6239" y="60"/>
                    <a:pt x="6179" y="0"/>
                    <a:pt x="61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3"/>
            <p:cNvSpPr/>
            <p:nvPr/>
          </p:nvSpPr>
          <p:spPr>
            <a:xfrm>
              <a:off x="3185916" y="1826582"/>
              <a:ext cx="208109" cy="71642"/>
            </a:xfrm>
            <a:custGeom>
              <a:avLst/>
              <a:gdLst/>
              <a:ahLst/>
              <a:cxnLst/>
              <a:rect l="l" t="t" r="r" b="b"/>
              <a:pathLst>
                <a:path w="6228" h="2144" extrusionOk="0">
                  <a:moveTo>
                    <a:pt x="132" y="0"/>
                  </a:moveTo>
                  <a:cubicBezTo>
                    <a:pt x="60" y="0"/>
                    <a:pt x="1" y="60"/>
                    <a:pt x="1" y="131"/>
                  </a:cubicBezTo>
                  <a:lnTo>
                    <a:pt x="1" y="2012"/>
                  </a:lnTo>
                  <a:cubicBezTo>
                    <a:pt x="1" y="2084"/>
                    <a:pt x="60" y="2143"/>
                    <a:pt x="132" y="2143"/>
                  </a:cubicBezTo>
                  <a:lnTo>
                    <a:pt x="6109" y="2143"/>
                  </a:lnTo>
                  <a:cubicBezTo>
                    <a:pt x="6180" y="2143"/>
                    <a:pt x="6228" y="2084"/>
                    <a:pt x="6228" y="2012"/>
                  </a:cubicBezTo>
                  <a:lnTo>
                    <a:pt x="6228" y="131"/>
                  </a:lnTo>
                  <a:cubicBezTo>
                    <a:pt x="6228" y="60"/>
                    <a:pt x="6180" y="0"/>
                    <a:pt x="610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3"/>
            <p:cNvSpPr/>
            <p:nvPr/>
          </p:nvSpPr>
          <p:spPr>
            <a:xfrm>
              <a:off x="3402746" y="1826949"/>
              <a:ext cx="208510" cy="71675"/>
            </a:xfrm>
            <a:custGeom>
              <a:avLst/>
              <a:gdLst/>
              <a:ahLst/>
              <a:cxnLst/>
              <a:rect l="l" t="t" r="r" b="b"/>
              <a:pathLst>
                <a:path w="6240" h="2145" extrusionOk="0">
                  <a:moveTo>
                    <a:pt x="132" y="1"/>
                  </a:moveTo>
                  <a:cubicBezTo>
                    <a:pt x="60" y="1"/>
                    <a:pt x="1" y="60"/>
                    <a:pt x="1" y="132"/>
                  </a:cubicBezTo>
                  <a:lnTo>
                    <a:pt x="1" y="2013"/>
                  </a:lnTo>
                  <a:cubicBezTo>
                    <a:pt x="1" y="2085"/>
                    <a:pt x="60" y="2144"/>
                    <a:pt x="132" y="2144"/>
                  </a:cubicBezTo>
                  <a:lnTo>
                    <a:pt x="6109" y="2144"/>
                  </a:lnTo>
                  <a:cubicBezTo>
                    <a:pt x="6180" y="2144"/>
                    <a:pt x="6240" y="2085"/>
                    <a:pt x="6240" y="2013"/>
                  </a:cubicBezTo>
                  <a:lnTo>
                    <a:pt x="6240" y="132"/>
                  </a:lnTo>
                  <a:cubicBezTo>
                    <a:pt x="6240" y="60"/>
                    <a:pt x="6180" y="1"/>
                    <a:pt x="61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3"/>
            <p:cNvSpPr/>
            <p:nvPr/>
          </p:nvSpPr>
          <p:spPr>
            <a:xfrm>
              <a:off x="3619576" y="1826949"/>
              <a:ext cx="208109" cy="71675"/>
            </a:xfrm>
            <a:custGeom>
              <a:avLst/>
              <a:gdLst/>
              <a:ahLst/>
              <a:cxnLst/>
              <a:rect l="l" t="t" r="r" b="b"/>
              <a:pathLst>
                <a:path w="6228" h="2145" extrusionOk="0">
                  <a:moveTo>
                    <a:pt x="120" y="1"/>
                  </a:moveTo>
                  <a:cubicBezTo>
                    <a:pt x="60" y="1"/>
                    <a:pt x="1" y="60"/>
                    <a:pt x="1" y="132"/>
                  </a:cubicBezTo>
                  <a:lnTo>
                    <a:pt x="1" y="2013"/>
                  </a:lnTo>
                  <a:cubicBezTo>
                    <a:pt x="1" y="2085"/>
                    <a:pt x="60" y="2144"/>
                    <a:pt x="120" y="2144"/>
                  </a:cubicBezTo>
                  <a:lnTo>
                    <a:pt x="6109" y="2144"/>
                  </a:lnTo>
                  <a:cubicBezTo>
                    <a:pt x="6180" y="2144"/>
                    <a:pt x="6228" y="2085"/>
                    <a:pt x="6228" y="2013"/>
                  </a:cubicBezTo>
                  <a:lnTo>
                    <a:pt x="6228" y="132"/>
                  </a:lnTo>
                  <a:cubicBezTo>
                    <a:pt x="6228" y="60"/>
                    <a:pt x="6180" y="1"/>
                    <a:pt x="6109" y="1"/>
                  </a:cubicBezTo>
                  <a:close/>
                </a:path>
              </a:pathLst>
            </a:custGeom>
            <a:solidFill>
              <a:srgbClr val="435B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23"/>
            <p:cNvSpPr/>
            <p:nvPr/>
          </p:nvSpPr>
          <p:spPr>
            <a:xfrm>
              <a:off x="2969120" y="2158760"/>
              <a:ext cx="208476" cy="71642"/>
            </a:xfrm>
            <a:custGeom>
              <a:avLst/>
              <a:gdLst/>
              <a:ahLst/>
              <a:cxnLst/>
              <a:rect l="l" t="t" r="r" b="b"/>
              <a:pathLst>
                <a:path w="6239" h="2144" extrusionOk="0">
                  <a:moveTo>
                    <a:pt x="131" y="1"/>
                  </a:moveTo>
                  <a:cubicBezTo>
                    <a:pt x="60" y="1"/>
                    <a:pt x="0" y="60"/>
                    <a:pt x="0" y="132"/>
                  </a:cubicBezTo>
                  <a:lnTo>
                    <a:pt x="0" y="2013"/>
                  </a:lnTo>
                  <a:cubicBezTo>
                    <a:pt x="0" y="2084"/>
                    <a:pt x="60" y="2144"/>
                    <a:pt x="131" y="2144"/>
                  </a:cubicBezTo>
                  <a:lnTo>
                    <a:pt x="6108" y="2144"/>
                  </a:lnTo>
                  <a:cubicBezTo>
                    <a:pt x="6179" y="2144"/>
                    <a:pt x="6239" y="2084"/>
                    <a:pt x="6239" y="2013"/>
                  </a:cubicBezTo>
                  <a:lnTo>
                    <a:pt x="6239" y="132"/>
                  </a:lnTo>
                  <a:cubicBezTo>
                    <a:pt x="6239" y="60"/>
                    <a:pt x="6179" y="1"/>
                    <a:pt x="610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23"/>
            <p:cNvSpPr/>
            <p:nvPr/>
          </p:nvSpPr>
          <p:spPr>
            <a:xfrm>
              <a:off x="3185916" y="2158760"/>
              <a:ext cx="208109" cy="71642"/>
            </a:xfrm>
            <a:custGeom>
              <a:avLst/>
              <a:gdLst/>
              <a:ahLst/>
              <a:cxnLst/>
              <a:rect l="l" t="t" r="r" b="b"/>
              <a:pathLst>
                <a:path w="6228" h="2144" extrusionOk="0">
                  <a:moveTo>
                    <a:pt x="132" y="1"/>
                  </a:moveTo>
                  <a:cubicBezTo>
                    <a:pt x="60" y="1"/>
                    <a:pt x="1" y="60"/>
                    <a:pt x="1" y="132"/>
                  </a:cubicBezTo>
                  <a:lnTo>
                    <a:pt x="1" y="2013"/>
                  </a:lnTo>
                  <a:cubicBezTo>
                    <a:pt x="1" y="2084"/>
                    <a:pt x="60" y="2144"/>
                    <a:pt x="132" y="2144"/>
                  </a:cubicBezTo>
                  <a:lnTo>
                    <a:pt x="6109" y="2144"/>
                  </a:lnTo>
                  <a:cubicBezTo>
                    <a:pt x="6180" y="2144"/>
                    <a:pt x="6228" y="2084"/>
                    <a:pt x="6228" y="2013"/>
                  </a:cubicBezTo>
                  <a:lnTo>
                    <a:pt x="6228" y="132"/>
                  </a:lnTo>
                  <a:cubicBezTo>
                    <a:pt x="6228" y="60"/>
                    <a:pt x="6180" y="1"/>
                    <a:pt x="61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3"/>
            <p:cNvSpPr/>
            <p:nvPr/>
          </p:nvSpPr>
          <p:spPr>
            <a:xfrm>
              <a:off x="3402746" y="2159161"/>
              <a:ext cx="208510" cy="71642"/>
            </a:xfrm>
            <a:custGeom>
              <a:avLst/>
              <a:gdLst/>
              <a:ahLst/>
              <a:cxnLst/>
              <a:rect l="l" t="t" r="r" b="b"/>
              <a:pathLst>
                <a:path w="6240" h="2144" extrusionOk="0">
                  <a:moveTo>
                    <a:pt x="132" y="1"/>
                  </a:moveTo>
                  <a:cubicBezTo>
                    <a:pt x="60" y="1"/>
                    <a:pt x="1" y="60"/>
                    <a:pt x="1" y="132"/>
                  </a:cubicBezTo>
                  <a:lnTo>
                    <a:pt x="1" y="2013"/>
                  </a:lnTo>
                  <a:cubicBezTo>
                    <a:pt x="1" y="2084"/>
                    <a:pt x="60" y="2144"/>
                    <a:pt x="132" y="2144"/>
                  </a:cubicBezTo>
                  <a:lnTo>
                    <a:pt x="6109" y="2144"/>
                  </a:lnTo>
                  <a:cubicBezTo>
                    <a:pt x="6180" y="2144"/>
                    <a:pt x="6240" y="2084"/>
                    <a:pt x="6240" y="2013"/>
                  </a:cubicBezTo>
                  <a:lnTo>
                    <a:pt x="6240" y="132"/>
                  </a:lnTo>
                  <a:cubicBezTo>
                    <a:pt x="6240" y="60"/>
                    <a:pt x="6180" y="1"/>
                    <a:pt x="61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3"/>
            <p:cNvSpPr/>
            <p:nvPr/>
          </p:nvSpPr>
          <p:spPr>
            <a:xfrm>
              <a:off x="3619576" y="2159161"/>
              <a:ext cx="208109" cy="71642"/>
            </a:xfrm>
            <a:custGeom>
              <a:avLst/>
              <a:gdLst/>
              <a:ahLst/>
              <a:cxnLst/>
              <a:rect l="l" t="t" r="r" b="b"/>
              <a:pathLst>
                <a:path w="6228" h="2144" extrusionOk="0">
                  <a:moveTo>
                    <a:pt x="120" y="1"/>
                  </a:moveTo>
                  <a:cubicBezTo>
                    <a:pt x="60" y="1"/>
                    <a:pt x="1" y="60"/>
                    <a:pt x="1" y="132"/>
                  </a:cubicBezTo>
                  <a:lnTo>
                    <a:pt x="1" y="2013"/>
                  </a:lnTo>
                  <a:cubicBezTo>
                    <a:pt x="1" y="2084"/>
                    <a:pt x="60" y="2144"/>
                    <a:pt x="120" y="2144"/>
                  </a:cubicBezTo>
                  <a:lnTo>
                    <a:pt x="6109" y="2144"/>
                  </a:lnTo>
                  <a:cubicBezTo>
                    <a:pt x="6180" y="2144"/>
                    <a:pt x="6228" y="2084"/>
                    <a:pt x="6228" y="2013"/>
                  </a:cubicBezTo>
                  <a:lnTo>
                    <a:pt x="6228" y="132"/>
                  </a:lnTo>
                  <a:cubicBezTo>
                    <a:pt x="6228" y="60"/>
                    <a:pt x="6180" y="1"/>
                    <a:pt x="61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3"/>
            <p:cNvSpPr/>
            <p:nvPr/>
          </p:nvSpPr>
          <p:spPr>
            <a:xfrm>
              <a:off x="2860488" y="2075624"/>
              <a:ext cx="208510" cy="71642"/>
            </a:xfrm>
            <a:custGeom>
              <a:avLst/>
              <a:gdLst/>
              <a:ahLst/>
              <a:cxnLst/>
              <a:rect l="l" t="t" r="r" b="b"/>
              <a:pathLst>
                <a:path w="6240" h="2144" extrusionOk="0">
                  <a:moveTo>
                    <a:pt x="132" y="0"/>
                  </a:moveTo>
                  <a:cubicBezTo>
                    <a:pt x="60" y="0"/>
                    <a:pt x="1" y="60"/>
                    <a:pt x="1" y="131"/>
                  </a:cubicBezTo>
                  <a:lnTo>
                    <a:pt x="1" y="2012"/>
                  </a:lnTo>
                  <a:cubicBezTo>
                    <a:pt x="1" y="2084"/>
                    <a:pt x="60" y="2143"/>
                    <a:pt x="132" y="2143"/>
                  </a:cubicBezTo>
                  <a:lnTo>
                    <a:pt x="6109" y="2143"/>
                  </a:lnTo>
                  <a:cubicBezTo>
                    <a:pt x="6180" y="2143"/>
                    <a:pt x="6239" y="2084"/>
                    <a:pt x="6239" y="2012"/>
                  </a:cubicBezTo>
                  <a:lnTo>
                    <a:pt x="6239" y="131"/>
                  </a:lnTo>
                  <a:cubicBezTo>
                    <a:pt x="6239" y="60"/>
                    <a:pt x="6180" y="0"/>
                    <a:pt x="610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3"/>
            <p:cNvSpPr/>
            <p:nvPr/>
          </p:nvSpPr>
          <p:spPr>
            <a:xfrm>
              <a:off x="3077719" y="2075624"/>
              <a:ext cx="208109" cy="71642"/>
            </a:xfrm>
            <a:custGeom>
              <a:avLst/>
              <a:gdLst/>
              <a:ahLst/>
              <a:cxnLst/>
              <a:rect l="l" t="t" r="r" b="b"/>
              <a:pathLst>
                <a:path w="6228" h="2144" extrusionOk="0">
                  <a:moveTo>
                    <a:pt x="119" y="0"/>
                  </a:moveTo>
                  <a:cubicBezTo>
                    <a:pt x="48" y="0"/>
                    <a:pt x="0" y="60"/>
                    <a:pt x="0" y="131"/>
                  </a:cubicBezTo>
                  <a:lnTo>
                    <a:pt x="0" y="2012"/>
                  </a:lnTo>
                  <a:cubicBezTo>
                    <a:pt x="0" y="2084"/>
                    <a:pt x="48" y="2143"/>
                    <a:pt x="119" y="2143"/>
                  </a:cubicBezTo>
                  <a:lnTo>
                    <a:pt x="6096" y="2143"/>
                  </a:lnTo>
                  <a:cubicBezTo>
                    <a:pt x="6168" y="2143"/>
                    <a:pt x="6227" y="2084"/>
                    <a:pt x="6227" y="2012"/>
                  </a:cubicBezTo>
                  <a:lnTo>
                    <a:pt x="6227" y="131"/>
                  </a:lnTo>
                  <a:cubicBezTo>
                    <a:pt x="6227" y="60"/>
                    <a:pt x="6168" y="0"/>
                    <a:pt x="60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3"/>
            <p:cNvSpPr/>
            <p:nvPr/>
          </p:nvSpPr>
          <p:spPr>
            <a:xfrm>
              <a:off x="3294148" y="2076426"/>
              <a:ext cx="208510" cy="71241"/>
            </a:xfrm>
            <a:custGeom>
              <a:avLst/>
              <a:gdLst/>
              <a:ahLst/>
              <a:cxnLst/>
              <a:rect l="l" t="t" r="r" b="b"/>
              <a:pathLst>
                <a:path w="6240" h="2132" extrusionOk="0">
                  <a:moveTo>
                    <a:pt x="131" y="0"/>
                  </a:moveTo>
                  <a:cubicBezTo>
                    <a:pt x="60" y="0"/>
                    <a:pt x="0" y="48"/>
                    <a:pt x="0" y="119"/>
                  </a:cubicBezTo>
                  <a:lnTo>
                    <a:pt x="0" y="2000"/>
                  </a:lnTo>
                  <a:cubicBezTo>
                    <a:pt x="0" y="2072"/>
                    <a:pt x="60" y="2131"/>
                    <a:pt x="131" y="2131"/>
                  </a:cubicBezTo>
                  <a:lnTo>
                    <a:pt x="6108" y="2131"/>
                  </a:lnTo>
                  <a:cubicBezTo>
                    <a:pt x="6180" y="2131"/>
                    <a:pt x="6239" y="2072"/>
                    <a:pt x="6239" y="2000"/>
                  </a:cubicBezTo>
                  <a:lnTo>
                    <a:pt x="6239" y="119"/>
                  </a:lnTo>
                  <a:cubicBezTo>
                    <a:pt x="6239" y="48"/>
                    <a:pt x="6180" y="0"/>
                    <a:pt x="61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3"/>
            <p:cNvSpPr/>
            <p:nvPr/>
          </p:nvSpPr>
          <p:spPr>
            <a:xfrm>
              <a:off x="3510977" y="2076426"/>
              <a:ext cx="208510" cy="71241"/>
            </a:xfrm>
            <a:custGeom>
              <a:avLst/>
              <a:gdLst/>
              <a:ahLst/>
              <a:cxnLst/>
              <a:rect l="l" t="t" r="r" b="b"/>
              <a:pathLst>
                <a:path w="6240" h="2132" extrusionOk="0">
                  <a:moveTo>
                    <a:pt x="131" y="0"/>
                  </a:moveTo>
                  <a:cubicBezTo>
                    <a:pt x="60" y="0"/>
                    <a:pt x="0" y="48"/>
                    <a:pt x="0" y="119"/>
                  </a:cubicBezTo>
                  <a:lnTo>
                    <a:pt x="0" y="2000"/>
                  </a:lnTo>
                  <a:cubicBezTo>
                    <a:pt x="0" y="2072"/>
                    <a:pt x="60" y="2131"/>
                    <a:pt x="131" y="2131"/>
                  </a:cubicBezTo>
                  <a:lnTo>
                    <a:pt x="6108" y="2131"/>
                  </a:lnTo>
                  <a:cubicBezTo>
                    <a:pt x="6180" y="2131"/>
                    <a:pt x="6239" y="2072"/>
                    <a:pt x="6239" y="2000"/>
                  </a:cubicBezTo>
                  <a:lnTo>
                    <a:pt x="6239" y="119"/>
                  </a:lnTo>
                  <a:cubicBezTo>
                    <a:pt x="6239" y="48"/>
                    <a:pt x="6180" y="0"/>
                    <a:pt x="61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3"/>
            <p:cNvSpPr/>
            <p:nvPr/>
          </p:nvSpPr>
          <p:spPr>
            <a:xfrm>
              <a:off x="3727807" y="2076426"/>
              <a:ext cx="208510" cy="71241"/>
            </a:xfrm>
            <a:custGeom>
              <a:avLst/>
              <a:gdLst/>
              <a:ahLst/>
              <a:cxnLst/>
              <a:rect l="l" t="t" r="r" b="b"/>
              <a:pathLst>
                <a:path w="6240" h="2132" extrusionOk="0">
                  <a:moveTo>
                    <a:pt x="131" y="0"/>
                  </a:moveTo>
                  <a:cubicBezTo>
                    <a:pt x="60" y="0"/>
                    <a:pt x="0" y="48"/>
                    <a:pt x="0" y="119"/>
                  </a:cubicBezTo>
                  <a:lnTo>
                    <a:pt x="0" y="2000"/>
                  </a:lnTo>
                  <a:cubicBezTo>
                    <a:pt x="0" y="2072"/>
                    <a:pt x="60" y="2131"/>
                    <a:pt x="131" y="2131"/>
                  </a:cubicBezTo>
                  <a:lnTo>
                    <a:pt x="6108" y="2131"/>
                  </a:lnTo>
                  <a:cubicBezTo>
                    <a:pt x="6180" y="2131"/>
                    <a:pt x="6239" y="2072"/>
                    <a:pt x="6239" y="2000"/>
                  </a:cubicBezTo>
                  <a:lnTo>
                    <a:pt x="6239" y="119"/>
                  </a:lnTo>
                  <a:cubicBezTo>
                    <a:pt x="6239" y="48"/>
                    <a:pt x="6180" y="0"/>
                    <a:pt x="61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23"/>
            <p:cNvSpPr/>
            <p:nvPr/>
          </p:nvSpPr>
          <p:spPr>
            <a:xfrm>
              <a:off x="2969120" y="1992855"/>
              <a:ext cx="208476" cy="71274"/>
            </a:xfrm>
            <a:custGeom>
              <a:avLst/>
              <a:gdLst/>
              <a:ahLst/>
              <a:cxnLst/>
              <a:rect l="l" t="t" r="r" b="b"/>
              <a:pathLst>
                <a:path w="6239" h="2133" extrusionOk="0">
                  <a:moveTo>
                    <a:pt x="131" y="1"/>
                  </a:moveTo>
                  <a:cubicBezTo>
                    <a:pt x="60" y="1"/>
                    <a:pt x="0" y="60"/>
                    <a:pt x="0" y="132"/>
                  </a:cubicBezTo>
                  <a:lnTo>
                    <a:pt x="0" y="2013"/>
                  </a:lnTo>
                  <a:cubicBezTo>
                    <a:pt x="0" y="2084"/>
                    <a:pt x="60" y="2132"/>
                    <a:pt x="131" y="2132"/>
                  </a:cubicBezTo>
                  <a:lnTo>
                    <a:pt x="6108" y="2132"/>
                  </a:lnTo>
                  <a:cubicBezTo>
                    <a:pt x="6179" y="2132"/>
                    <a:pt x="6239" y="2084"/>
                    <a:pt x="6239" y="2013"/>
                  </a:cubicBezTo>
                  <a:lnTo>
                    <a:pt x="6239" y="132"/>
                  </a:lnTo>
                  <a:cubicBezTo>
                    <a:pt x="6239" y="60"/>
                    <a:pt x="6179" y="1"/>
                    <a:pt x="610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23"/>
            <p:cNvSpPr/>
            <p:nvPr/>
          </p:nvSpPr>
          <p:spPr>
            <a:xfrm>
              <a:off x="3185916" y="1992855"/>
              <a:ext cx="208109" cy="71274"/>
            </a:xfrm>
            <a:custGeom>
              <a:avLst/>
              <a:gdLst/>
              <a:ahLst/>
              <a:cxnLst/>
              <a:rect l="l" t="t" r="r" b="b"/>
              <a:pathLst>
                <a:path w="6228" h="2133" extrusionOk="0">
                  <a:moveTo>
                    <a:pt x="132" y="1"/>
                  </a:moveTo>
                  <a:cubicBezTo>
                    <a:pt x="60" y="1"/>
                    <a:pt x="1" y="60"/>
                    <a:pt x="1" y="132"/>
                  </a:cubicBezTo>
                  <a:lnTo>
                    <a:pt x="1" y="2013"/>
                  </a:lnTo>
                  <a:cubicBezTo>
                    <a:pt x="1" y="2084"/>
                    <a:pt x="60" y="2132"/>
                    <a:pt x="132" y="2132"/>
                  </a:cubicBezTo>
                  <a:lnTo>
                    <a:pt x="6109" y="2132"/>
                  </a:lnTo>
                  <a:cubicBezTo>
                    <a:pt x="6180" y="2132"/>
                    <a:pt x="6228" y="2084"/>
                    <a:pt x="6228" y="2013"/>
                  </a:cubicBezTo>
                  <a:lnTo>
                    <a:pt x="6228" y="132"/>
                  </a:lnTo>
                  <a:cubicBezTo>
                    <a:pt x="6228" y="60"/>
                    <a:pt x="6180" y="1"/>
                    <a:pt x="61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23"/>
            <p:cNvSpPr/>
            <p:nvPr/>
          </p:nvSpPr>
          <p:spPr>
            <a:xfrm>
              <a:off x="3402746" y="1993256"/>
              <a:ext cx="208510" cy="71241"/>
            </a:xfrm>
            <a:custGeom>
              <a:avLst/>
              <a:gdLst/>
              <a:ahLst/>
              <a:cxnLst/>
              <a:rect l="l" t="t" r="r" b="b"/>
              <a:pathLst>
                <a:path w="6240" h="2132" extrusionOk="0">
                  <a:moveTo>
                    <a:pt x="132" y="1"/>
                  </a:moveTo>
                  <a:cubicBezTo>
                    <a:pt x="60" y="1"/>
                    <a:pt x="1" y="60"/>
                    <a:pt x="1" y="120"/>
                  </a:cubicBezTo>
                  <a:lnTo>
                    <a:pt x="1" y="2013"/>
                  </a:lnTo>
                  <a:cubicBezTo>
                    <a:pt x="1" y="2084"/>
                    <a:pt x="60" y="2132"/>
                    <a:pt x="132" y="2132"/>
                  </a:cubicBezTo>
                  <a:lnTo>
                    <a:pt x="6109" y="2132"/>
                  </a:lnTo>
                  <a:cubicBezTo>
                    <a:pt x="6180" y="2132"/>
                    <a:pt x="6240" y="2084"/>
                    <a:pt x="6240" y="2013"/>
                  </a:cubicBezTo>
                  <a:lnTo>
                    <a:pt x="6240" y="120"/>
                  </a:lnTo>
                  <a:cubicBezTo>
                    <a:pt x="6240" y="60"/>
                    <a:pt x="6180" y="1"/>
                    <a:pt x="61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3"/>
            <p:cNvSpPr/>
            <p:nvPr/>
          </p:nvSpPr>
          <p:spPr>
            <a:xfrm>
              <a:off x="3619576" y="1993256"/>
              <a:ext cx="208109" cy="71241"/>
            </a:xfrm>
            <a:custGeom>
              <a:avLst/>
              <a:gdLst/>
              <a:ahLst/>
              <a:cxnLst/>
              <a:rect l="l" t="t" r="r" b="b"/>
              <a:pathLst>
                <a:path w="6228" h="2132" extrusionOk="0">
                  <a:moveTo>
                    <a:pt x="120" y="1"/>
                  </a:moveTo>
                  <a:cubicBezTo>
                    <a:pt x="60" y="1"/>
                    <a:pt x="1" y="60"/>
                    <a:pt x="1" y="120"/>
                  </a:cubicBezTo>
                  <a:lnTo>
                    <a:pt x="1" y="2013"/>
                  </a:lnTo>
                  <a:cubicBezTo>
                    <a:pt x="1" y="2084"/>
                    <a:pt x="60" y="2132"/>
                    <a:pt x="120" y="2132"/>
                  </a:cubicBezTo>
                  <a:lnTo>
                    <a:pt x="6109" y="2132"/>
                  </a:lnTo>
                  <a:cubicBezTo>
                    <a:pt x="6180" y="2132"/>
                    <a:pt x="6228" y="2084"/>
                    <a:pt x="6228" y="2013"/>
                  </a:cubicBezTo>
                  <a:lnTo>
                    <a:pt x="6228" y="120"/>
                  </a:lnTo>
                  <a:cubicBezTo>
                    <a:pt x="6228" y="60"/>
                    <a:pt x="6180" y="1"/>
                    <a:pt x="61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3"/>
            <p:cNvSpPr/>
            <p:nvPr/>
          </p:nvSpPr>
          <p:spPr>
            <a:xfrm>
              <a:off x="3015667" y="1970199"/>
              <a:ext cx="219637" cy="262809"/>
            </a:xfrm>
            <a:custGeom>
              <a:avLst/>
              <a:gdLst/>
              <a:ahLst/>
              <a:cxnLst/>
              <a:rect l="l" t="t" r="r" b="b"/>
              <a:pathLst>
                <a:path w="6573" h="7865" extrusionOk="0">
                  <a:moveTo>
                    <a:pt x="3108" y="0"/>
                  </a:moveTo>
                  <a:cubicBezTo>
                    <a:pt x="3060" y="1096"/>
                    <a:pt x="1738" y="2155"/>
                    <a:pt x="1846" y="3251"/>
                  </a:cubicBezTo>
                  <a:cubicBezTo>
                    <a:pt x="1619" y="2989"/>
                    <a:pt x="1607" y="2572"/>
                    <a:pt x="1429" y="2274"/>
                  </a:cubicBezTo>
                  <a:cubicBezTo>
                    <a:pt x="953" y="3131"/>
                    <a:pt x="619" y="4251"/>
                    <a:pt x="1226" y="5072"/>
                  </a:cubicBezTo>
                  <a:cubicBezTo>
                    <a:pt x="881" y="4929"/>
                    <a:pt x="417" y="4715"/>
                    <a:pt x="262" y="4417"/>
                  </a:cubicBezTo>
                  <a:cubicBezTo>
                    <a:pt x="0" y="4763"/>
                    <a:pt x="143" y="6096"/>
                    <a:pt x="226" y="6346"/>
                  </a:cubicBezTo>
                  <a:cubicBezTo>
                    <a:pt x="405" y="6882"/>
                    <a:pt x="786" y="7311"/>
                    <a:pt x="1286" y="7561"/>
                  </a:cubicBezTo>
                  <a:cubicBezTo>
                    <a:pt x="1655" y="7739"/>
                    <a:pt x="2060" y="7834"/>
                    <a:pt x="2477" y="7846"/>
                  </a:cubicBezTo>
                  <a:cubicBezTo>
                    <a:pt x="2688" y="7854"/>
                    <a:pt x="2919" y="7864"/>
                    <a:pt x="3155" y="7864"/>
                  </a:cubicBezTo>
                  <a:cubicBezTo>
                    <a:pt x="3610" y="7864"/>
                    <a:pt x="4085" y="7829"/>
                    <a:pt x="4477" y="7680"/>
                  </a:cubicBezTo>
                  <a:cubicBezTo>
                    <a:pt x="6215" y="7061"/>
                    <a:pt x="6572" y="4679"/>
                    <a:pt x="6382" y="3941"/>
                  </a:cubicBezTo>
                  <a:lnTo>
                    <a:pt x="6382" y="3941"/>
                  </a:lnTo>
                  <a:cubicBezTo>
                    <a:pt x="6185" y="4161"/>
                    <a:pt x="5321" y="5015"/>
                    <a:pt x="4979" y="5015"/>
                  </a:cubicBezTo>
                  <a:cubicBezTo>
                    <a:pt x="4970" y="5015"/>
                    <a:pt x="4961" y="5014"/>
                    <a:pt x="4953" y="5013"/>
                  </a:cubicBezTo>
                  <a:cubicBezTo>
                    <a:pt x="5310" y="4775"/>
                    <a:pt x="5417" y="3453"/>
                    <a:pt x="5024" y="2631"/>
                  </a:cubicBezTo>
                  <a:lnTo>
                    <a:pt x="5024" y="2631"/>
                  </a:lnTo>
                  <a:cubicBezTo>
                    <a:pt x="4905" y="2893"/>
                    <a:pt x="5013" y="3893"/>
                    <a:pt x="4703" y="3989"/>
                  </a:cubicBezTo>
                  <a:cubicBezTo>
                    <a:pt x="4774" y="2810"/>
                    <a:pt x="4060" y="1869"/>
                    <a:pt x="3917" y="1453"/>
                  </a:cubicBezTo>
                  <a:cubicBezTo>
                    <a:pt x="3751" y="1643"/>
                    <a:pt x="3762" y="1965"/>
                    <a:pt x="3762" y="2191"/>
                  </a:cubicBezTo>
                  <a:cubicBezTo>
                    <a:pt x="3631" y="1227"/>
                    <a:pt x="3536" y="905"/>
                    <a:pt x="31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3"/>
            <p:cNvSpPr/>
            <p:nvPr/>
          </p:nvSpPr>
          <p:spPr>
            <a:xfrm>
              <a:off x="3059407" y="2096308"/>
              <a:ext cx="121397" cy="137302"/>
            </a:xfrm>
            <a:custGeom>
              <a:avLst/>
              <a:gdLst/>
              <a:ahLst/>
              <a:cxnLst/>
              <a:rect l="l" t="t" r="r" b="b"/>
              <a:pathLst>
                <a:path w="3633" h="4109" extrusionOk="0">
                  <a:moveTo>
                    <a:pt x="1989" y="0"/>
                  </a:moveTo>
                  <a:lnTo>
                    <a:pt x="1989" y="0"/>
                  </a:lnTo>
                  <a:cubicBezTo>
                    <a:pt x="1584" y="560"/>
                    <a:pt x="1418" y="1251"/>
                    <a:pt x="1501" y="1929"/>
                  </a:cubicBezTo>
                  <a:cubicBezTo>
                    <a:pt x="1239" y="1774"/>
                    <a:pt x="1048" y="1513"/>
                    <a:pt x="977" y="1215"/>
                  </a:cubicBezTo>
                  <a:cubicBezTo>
                    <a:pt x="846" y="1536"/>
                    <a:pt x="775" y="1894"/>
                    <a:pt x="787" y="2239"/>
                  </a:cubicBezTo>
                  <a:cubicBezTo>
                    <a:pt x="775" y="2501"/>
                    <a:pt x="882" y="2739"/>
                    <a:pt x="1072" y="2906"/>
                  </a:cubicBezTo>
                  <a:cubicBezTo>
                    <a:pt x="656" y="2846"/>
                    <a:pt x="310" y="2548"/>
                    <a:pt x="191" y="2144"/>
                  </a:cubicBezTo>
                  <a:lnTo>
                    <a:pt x="191" y="2144"/>
                  </a:lnTo>
                  <a:cubicBezTo>
                    <a:pt x="1" y="2596"/>
                    <a:pt x="286" y="3346"/>
                    <a:pt x="703" y="3656"/>
                  </a:cubicBezTo>
                  <a:cubicBezTo>
                    <a:pt x="1107" y="3957"/>
                    <a:pt x="1526" y="4108"/>
                    <a:pt x="1952" y="4108"/>
                  </a:cubicBezTo>
                  <a:cubicBezTo>
                    <a:pt x="2268" y="4108"/>
                    <a:pt x="2587" y="4025"/>
                    <a:pt x="2906" y="3858"/>
                  </a:cubicBezTo>
                  <a:cubicBezTo>
                    <a:pt x="3632" y="3489"/>
                    <a:pt x="3596" y="2453"/>
                    <a:pt x="3632" y="2239"/>
                  </a:cubicBezTo>
                  <a:lnTo>
                    <a:pt x="3632" y="2239"/>
                  </a:lnTo>
                  <a:cubicBezTo>
                    <a:pt x="3492" y="2433"/>
                    <a:pt x="3216" y="2627"/>
                    <a:pt x="2962" y="2627"/>
                  </a:cubicBezTo>
                  <a:cubicBezTo>
                    <a:pt x="2935" y="2627"/>
                    <a:pt x="2908" y="2624"/>
                    <a:pt x="2882" y="2620"/>
                  </a:cubicBezTo>
                  <a:cubicBezTo>
                    <a:pt x="3192" y="2334"/>
                    <a:pt x="3239" y="1822"/>
                    <a:pt x="3275" y="1429"/>
                  </a:cubicBezTo>
                  <a:lnTo>
                    <a:pt x="3275" y="1429"/>
                  </a:lnTo>
                  <a:cubicBezTo>
                    <a:pt x="3049" y="1560"/>
                    <a:pt x="2894" y="1941"/>
                    <a:pt x="2453" y="2048"/>
                  </a:cubicBezTo>
                  <a:cubicBezTo>
                    <a:pt x="1977" y="1489"/>
                    <a:pt x="1989" y="262"/>
                    <a:pt x="19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3"/>
            <p:cNvSpPr/>
            <p:nvPr/>
          </p:nvSpPr>
          <p:spPr>
            <a:xfrm>
              <a:off x="3545996" y="1605775"/>
              <a:ext cx="463900" cy="463900"/>
            </a:xfrm>
            <a:custGeom>
              <a:avLst/>
              <a:gdLst/>
              <a:ahLst/>
              <a:cxnLst/>
              <a:rect l="l" t="t" r="r" b="b"/>
              <a:pathLst>
                <a:path w="13883" h="13883" extrusionOk="0">
                  <a:moveTo>
                    <a:pt x="6941" y="0"/>
                  </a:moveTo>
                  <a:cubicBezTo>
                    <a:pt x="3108" y="0"/>
                    <a:pt x="0" y="3108"/>
                    <a:pt x="0" y="6941"/>
                  </a:cubicBezTo>
                  <a:cubicBezTo>
                    <a:pt x="0" y="10775"/>
                    <a:pt x="3108" y="13883"/>
                    <a:pt x="6941" y="13883"/>
                  </a:cubicBezTo>
                  <a:cubicBezTo>
                    <a:pt x="10775" y="13883"/>
                    <a:pt x="13883" y="10775"/>
                    <a:pt x="13883" y="6941"/>
                  </a:cubicBezTo>
                  <a:cubicBezTo>
                    <a:pt x="13883" y="3108"/>
                    <a:pt x="10775" y="0"/>
                    <a:pt x="69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23"/>
            <p:cNvSpPr/>
            <p:nvPr/>
          </p:nvSpPr>
          <p:spPr>
            <a:xfrm>
              <a:off x="3569053" y="1644069"/>
              <a:ext cx="402651" cy="387414"/>
            </a:xfrm>
            <a:custGeom>
              <a:avLst/>
              <a:gdLst/>
              <a:ahLst/>
              <a:cxnLst/>
              <a:rect l="l" t="t" r="r" b="b"/>
              <a:pathLst>
                <a:path w="12050" h="11594" extrusionOk="0">
                  <a:moveTo>
                    <a:pt x="6267" y="0"/>
                  </a:moveTo>
                  <a:cubicBezTo>
                    <a:pt x="4754" y="0"/>
                    <a:pt x="3265" y="591"/>
                    <a:pt x="2156" y="1700"/>
                  </a:cubicBezTo>
                  <a:cubicBezTo>
                    <a:pt x="501" y="3355"/>
                    <a:pt x="1" y="5843"/>
                    <a:pt x="894" y="8010"/>
                  </a:cubicBezTo>
                  <a:cubicBezTo>
                    <a:pt x="1787" y="10177"/>
                    <a:pt x="3906" y="11594"/>
                    <a:pt x="6251" y="11594"/>
                  </a:cubicBezTo>
                  <a:cubicBezTo>
                    <a:pt x="9442" y="11594"/>
                    <a:pt x="12050" y="8998"/>
                    <a:pt x="12050" y="5795"/>
                  </a:cubicBezTo>
                  <a:cubicBezTo>
                    <a:pt x="12050" y="3450"/>
                    <a:pt x="10645" y="1342"/>
                    <a:pt x="8478" y="438"/>
                  </a:cubicBezTo>
                  <a:cubicBezTo>
                    <a:pt x="7763" y="143"/>
                    <a:pt x="7012" y="0"/>
                    <a:pt x="62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3"/>
            <p:cNvSpPr/>
            <p:nvPr/>
          </p:nvSpPr>
          <p:spPr>
            <a:xfrm>
              <a:off x="3625558" y="1815421"/>
              <a:ext cx="307953" cy="222043"/>
            </a:xfrm>
            <a:custGeom>
              <a:avLst/>
              <a:gdLst/>
              <a:ahLst/>
              <a:cxnLst/>
              <a:rect l="l" t="t" r="r" b="b"/>
              <a:pathLst>
                <a:path w="9216" h="6645" extrusionOk="0">
                  <a:moveTo>
                    <a:pt x="5906" y="1"/>
                  </a:moveTo>
                  <a:lnTo>
                    <a:pt x="2786" y="36"/>
                  </a:lnTo>
                  <a:cubicBezTo>
                    <a:pt x="2786" y="36"/>
                    <a:pt x="1131" y="1263"/>
                    <a:pt x="774" y="1739"/>
                  </a:cubicBezTo>
                  <a:cubicBezTo>
                    <a:pt x="0" y="2787"/>
                    <a:pt x="1060" y="6644"/>
                    <a:pt x="1060" y="6644"/>
                  </a:cubicBezTo>
                  <a:lnTo>
                    <a:pt x="8228" y="6644"/>
                  </a:lnTo>
                  <a:cubicBezTo>
                    <a:pt x="8228" y="6644"/>
                    <a:pt x="9216" y="2370"/>
                    <a:pt x="8097" y="1251"/>
                  </a:cubicBezTo>
                  <a:cubicBezTo>
                    <a:pt x="7751" y="906"/>
                    <a:pt x="5906" y="1"/>
                    <a:pt x="59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3"/>
            <p:cNvSpPr/>
            <p:nvPr/>
          </p:nvSpPr>
          <p:spPr>
            <a:xfrm>
              <a:off x="3682831" y="1652155"/>
              <a:ext cx="169514" cy="224983"/>
            </a:xfrm>
            <a:custGeom>
              <a:avLst/>
              <a:gdLst/>
              <a:ahLst/>
              <a:cxnLst/>
              <a:rect l="l" t="t" r="r" b="b"/>
              <a:pathLst>
                <a:path w="5073" h="6733" extrusionOk="0">
                  <a:moveTo>
                    <a:pt x="2522" y="0"/>
                  </a:moveTo>
                  <a:cubicBezTo>
                    <a:pt x="2461" y="0"/>
                    <a:pt x="2398" y="2"/>
                    <a:pt x="2334" y="5"/>
                  </a:cubicBezTo>
                  <a:cubicBezTo>
                    <a:pt x="1632" y="41"/>
                    <a:pt x="1108" y="493"/>
                    <a:pt x="715" y="1053"/>
                  </a:cubicBezTo>
                  <a:cubicBezTo>
                    <a:pt x="132" y="1910"/>
                    <a:pt x="1" y="3017"/>
                    <a:pt x="382" y="3994"/>
                  </a:cubicBezTo>
                  <a:cubicBezTo>
                    <a:pt x="632" y="4660"/>
                    <a:pt x="1001" y="5399"/>
                    <a:pt x="1489" y="5851"/>
                  </a:cubicBezTo>
                  <a:cubicBezTo>
                    <a:pt x="1668" y="6113"/>
                    <a:pt x="2596" y="6732"/>
                    <a:pt x="2596" y="6732"/>
                  </a:cubicBezTo>
                  <a:cubicBezTo>
                    <a:pt x="2596" y="6732"/>
                    <a:pt x="2601" y="6733"/>
                    <a:pt x="2611" y="6733"/>
                  </a:cubicBezTo>
                  <a:cubicBezTo>
                    <a:pt x="2691" y="6733"/>
                    <a:pt x="3111" y="6685"/>
                    <a:pt x="3930" y="5792"/>
                  </a:cubicBezTo>
                  <a:cubicBezTo>
                    <a:pt x="4847" y="4779"/>
                    <a:pt x="5073" y="3077"/>
                    <a:pt x="5037" y="2493"/>
                  </a:cubicBezTo>
                  <a:cubicBezTo>
                    <a:pt x="5002" y="1927"/>
                    <a:pt x="4608" y="0"/>
                    <a:pt x="25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3"/>
            <p:cNvSpPr/>
            <p:nvPr/>
          </p:nvSpPr>
          <p:spPr>
            <a:xfrm>
              <a:off x="3698770" y="1698836"/>
              <a:ext cx="140443" cy="174694"/>
            </a:xfrm>
            <a:custGeom>
              <a:avLst/>
              <a:gdLst/>
              <a:ahLst/>
              <a:cxnLst/>
              <a:rect l="l" t="t" r="r" b="b"/>
              <a:pathLst>
                <a:path w="4203" h="5228" extrusionOk="0">
                  <a:moveTo>
                    <a:pt x="1938" y="1"/>
                  </a:moveTo>
                  <a:cubicBezTo>
                    <a:pt x="1927" y="1"/>
                    <a:pt x="1916" y="1"/>
                    <a:pt x="1905" y="1"/>
                  </a:cubicBezTo>
                  <a:cubicBezTo>
                    <a:pt x="583" y="13"/>
                    <a:pt x="0" y="1966"/>
                    <a:pt x="0" y="1966"/>
                  </a:cubicBezTo>
                  <a:cubicBezTo>
                    <a:pt x="0" y="1966"/>
                    <a:pt x="274" y="3716"/>
                    <a:pt x="1226" y="4525"/>
                  </a:cubicBezTo>
                  <a:cubicBezTo>
                    <a:pt x="1369" y="4728"/>
                    <a:pt x="2107" y="5228"/>
                    <a:pt x="2107" y="5228"/>
                  </a:cubicBezTo>
                  <a:cubicBezTo>
                    <a:pt x="2107" y="5228"/>
                    <a:pt x="2429" y="5109"/>
                    <a:pt x="3167" y="4466"/>
                  </a:cubicBezTo>
                  <a:cubicBezTo>
                    <a:pt x="3989" y="3763"/>
                    <a:pt x="4203" y="2323"/>
                    <a:pt x="4167" y="1858"/>
                  </a:cubicBezTo>
                  <a:cubicBezTo>
                    <a:pt x="4144" y="1398"/>
                    <a:pt x="3230" y="1"/>
                    <a:pt x="193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3"/>
            <p:cNvSpPr/>
            <p:nvPr/>
          </p:nvSpPr>
          <p:spPr>
            <a:xfrm>
              <a:off x="3717449" y="1778063"/>
              <a:ext cx="103085" cy="109935"/>
            </a:xfrm>
            <a:custGeom>
              <a:avLst/>
              <a:gdLst/>
              <a:ahLst/>
              <a:cxnLst/>
              <a:rect l="l" t="t" r="r" b="b"/>
              <a:pathLst>
                <a:path w="3085" h="3290" extrusionOk="0">
                  <a:moveTo>
                    <a:pt x="1532" y="1"/>
                  </a:moveTo>
                  <a:cubicBezTo>
                    <a:pt x="1135" y="1"/>
                    <a:pt x="732" y="102"/>
                    <a:pt x="763" y="321"/>
                  </a:cubicBezTo>
                  <a:cubicBezTo>
                    <a:pt x="822" y="714"/>
                    <a:pt x="810" y="1392"/>
                    <a:pt x="596" y="1476"/>
                  </a:cubicBezTo>
                  <a:cubicBezTo>
                    <a:pt x="529" y="1504"/>
                    <a:pt x="440" y="1513"/>
                    <a:pt x="352" y="1513"/>
                  </a:cubicBezTo>
                  <a:cubicBezTo>
                    <a:pt x="175" y="1513"/>
                    <a:pt x="1" y="1476"/>
                    <a:pt x="1" y="1476"/>
                  </a:cubicBezTo>
                  <a:lnTo>
                    <a:pt x="1" y="1476"/>
                  </a:lnTo>
                  <a:cubicBezTo>
                    <a:pt x="1" y="1476"/>
                    <a:pt x="1105" y="3290"/>
                    <a:pt x="1614" y="3290"/>
                  </a:cubicBezTo>
                  <a:cubicBezTo>
                    <a:pt x="1629" y="3290"/>
                    <a:pt x="1642" y="3288"/>
                    <a:pt x="1656" y="3286"/>
                  </a:cubicBezTo>
                  <a:cubicBezTo>
                    <a:pt x="2132" y="3190"/>
                    <a:pt x="3084" y="1583"/>
                    <a:pt x="3084" y="1583"/>
                  </a:cubicBezTo>
                  <a:cubicBezTo>
                    <a:pt x="2822" y="1535"/>
                    <a:pt x="2572" y="1476"/>
                    <a:pt x="2334" y="1392"/>
                  </a:cubicBezTo>
                  <a:cubicBezTo>
                    <a:pt x="2180" y="1309"/>
                    <a:pt x="2263" y="607"/>
                    <a:pt x="2275" y="261"/>
                  </a:cubicBezTo>
                  <a:cubicBezTo>
                    <a:pt x="2286" y="93"/>
                    <a:pt x="1912" y="1"/>
                    <a:pt x="1532" y="1"/>
                  </a:cubicBezTo>
                  <a:close/>
                </a:path>
              </a:pathLst>
            </a:custGeom>
            <a:solidFill>
              <a:srgbClr val="E8BB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23"/>
            <p:cNvSpPr/>
            <p:nvPr/>
          </p:nvSpPr>
          <p:spPr>
            <a:xfrm>
              <a:off x="3717449" y="1826582"/>
              <a:ext cx="102684" cy="61417"/>
            </a:xfrm>
            <a:custGeom>
              <a:avLst/>
              <a:gdLst/>
              <a:ahLst/>
              <a:cxnLst/>
              <a:rect l="l" t="t" r="r" b="b"/>
              <a:pathLst>
                <a:path w="3073" h="1838" extrusionOk="0">
                  <a:moveTo>
                    <a:pt x="2477" y="0"/>
                  </a:moveTo>
                  <a:cubicBezTo>
                    <a:pt x="2389" y="367"/>
                    <a:pt x="1948" y="679"/>
                    <a:pt x="1491" y="679"/>
                  </a:cubicBezTo>
                  <a:cubicBezTo>
                    <a:pt x="1146" y="679"/>
                    <a:pt x="792" y="501"/>
                    <a:pt x="572" y="36"/>
                  </a:cubicBezTo>
                  <a:cubicBezTo>
                    <a:pt x="477" y="54"/>
                    <a:pt x="382" y="63"/>
                    <a:pt x="286" y="63"/>
                  </a:cubicBezTo>
                  <a:cubicBezTo>
                    <a:pt x="191" y="63"/>
                    <a:pt x="96" y="54"/>
                    <a:pt x="1" y="36"/>
                  </a:cubicBezTo>
                  <a:lnTo>
                    <a:pt x="1" y="36"/>
                  </a:lnTo>
                  <a:cubicBezTo>
                    <a:pt x="1" y="36"/>
                    <a:pt x="1105" y="1838"/>
                    <a:pt x="1603" y="1838"/>
                  </a:cubicBezTo>
                  <a:cubicBezTo>
                    <a:pt x="1617" y="1838"/>
                    <a:pt x="1631" y="1837"/>
                    <a:pt x="1644" y="1834"/>
                  </a:cubicBezTo>
                  <a:cubicBezTo>
                    <a:pt x="2120" y="1738"/>
                    <a:pt x="3072" y="143"/>
                    <a:pt x="3072" y="143"/>
                  </a:cubicBezTo>
                  <a:cubicBezTo>
                    <a:pt x="3072" y="143"/>
                    <a:pt x="2703" y="60"/>
                    <a:pt x="2477" y="0"/>
                  </a:cubicBezTo>
                  <a:close/>
                </a:path>
              </a:pathLst>
            </a:custGeom>
            <a:solidFill>
              <a:srgbClr val="4751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3"/>
            <p:cNvSpPr/>
            <p:nvPr/>
          </p:nvSpPr>
          <p:spPr>
            <a:xfrm>
              <a:off x="3741909" y="1778364"/>
              <a:ext cx="51760" cy="51092"/>
            </a:xfrm>
            <a:custGeom>
              <a:avLst/>
              <a:gdLst/>
              <a:ahLst/>
              <a:cxnLst/>
              <a:rect l="l" t="t" r="r" b="b"/>
              <a:pathLst>
                <a:path w="1549" h="1529" extrusionOk="0">
                  <a:moveTo>
                    <a:pt x="778" y="1"/>
                  </a:moveTo>
                  <a:cubicBezTo>
                    <a:pt x="388" y="1"/>
                    <a:pt x="1" y="96"/>
                    <a:pt x="31" y="312"/>
                  </a:cubicBezTo>
                  <a:cubicBezTo>
                    <a:pt x="90" y="621"/>
                    <a:pt x="78" y="943"/>
                    <a:pt x="7" y="1253"/>
                  </a:cubicBezTo>
                  <a:cubicBezTo>
                    <a:pt x="247" y="1436"/>
                    <a:pt x="532" y="1529"/>
                    <a:pt x="817" y="1529"/>
                  </a:cubicBezTo>
                  <a:cubicBezTo>
                    <a:pt x="1068" y="1529"/>
                    <a:pt x="1320" y="1457"/>
                    <a:pt x="1543" y="1312"/>
                  </a:cubicBezTo>
                  <a:cubicBezTo>
                    <a:pt x="1459" y="1098"/>
                    <a:pt x="1519" y="550"/>
                    <a:pt x="1543" y="252"/>
                  </a:cubicBezTo>
                  <a:cubicBezTo>
                    <a:pt x="1549" y="93"/>
                    <a:pt x="1162" y="1"/>
                    <a:pt x="778" y="1"/>
                  </a:cubicBezTo>
                  <a:close/>
                </a:path>
              </a:pathLst>
            </a:custGeom>
            <a:solidFill>
              <a:srgbClr val="E8BB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3"/>
            <p:cNvSpPr/>
            <p:nvPr/>
          </p:nvSpPr>
          <p:spPr>
            <a:xfrm>
              <a:off x="3711868" y="1696464"/>
              <a:ext cx="111840" cy="129349"/>
            </a:xfrm>
            <a:custGeom>
              <a:avLst/>
              <a:gdLst/>
              <a:ahLst/>
              <a:cxnLst/>
              <a:rect l="l" t="t" r="r" b="b"/>
              <a:pathLst>
                <a:path w="3347" h="3871" extrusionOk="0">
                  <a:moveTo>
                    <a:pt x="1656" y="1"/>
                  </a:moveTo>
                  <a:cubicBezTo>
                    <a:pt x="763" y="13"/>
                    <a:pt x="37" y="632"/>
                    <a:pt x="1" y="1406"/>
                  </a:cubicBezTo>
                  <a:lnTo>
                    <a:pt x="1" y="1429"/>
                  </a:lnTo>
                  <a:cubicBezTo>
                    <a:pt x="1" y="1548"/>
                    <a:pt x="13" y="1668"/>
                    <a:pt x="37" y="1787"/>
                  </a:cubicBezTo>
                  <a:cubicBezTo>
                    <a:pt x="132" y="2382"/>
                    <a:pt x="596" y="3834"/>
                    <a:pt x="1680" y="3870"/>
                  </a:cubicBezTo>
                  <a:cubicBezTo>
                    <a:pt x="1688" y="3870"/>
                    <a:pt x="1697" y="3870"/>
                    <a:pt x="1705" y="3870"/>
                  </a:cubicBezTo>
                  <a:cubicBezTo>
                    <a:pt x="2770" y="3870"/>
                    <a:pt x="3216" y="2377"/>
                    <a:pt x="3311" y="1787"/>
                  </a:cubicBezTo>
                  <a:cubicBezTo>
                    <a:pt x="3335" y="1656"/>
                    <a:pt x="3347" y="1537"/>
                    <a:pt x="3347" y="1406"/>
                  </a:cubicBezTo>
                  <a:cubicBezTo>
                    <a:pt x="3311" y="644"/>
                    <a:pt x="2585" y="24"/>
                    <a:pt x="16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3"/>
            <p:cNvSpPr/>
            <p:nvPr/>
          </p:nvSpPr>
          <p:spPr>
            <a:xfrm>
              <a:off x="3711868" y="1696865"/>
              <a:ext cx="112241" cy="85576"/>
            </a:xfrm>
            <a:custGeom>
              <a:avLst/>
              <a:gdLst/>
              <a:ahLst/>
              <a:cxnLst/>
              <a:rect l="l" t="t" r="r" b="b"/>
              <a:pathLst>
                <a:path w="3359" h="2561" extrusionOk="0">
                  <a:moveTo>
                    <a:pt x="1656" y="1"/>
                  </a:moveTo>
                  <a:cubicBezTo>
                    <a:pt x="763" y="12"/>
                    <a:pt x="37" y="632"/>
                    <a:pt x="1" y="1406"/>
                  </a:cubicBezTo>
                  <a:lnTo>
                    <a:pt x="1" y="1417"/>
                  </a:lnTo>
                  <a:cubicBezTo>
                    <a:pt x="1" y="1536"/>
                    <a:pt x="13" y="1656"/>
                    <a:pt x="37" y="1775"/>
                  </a:cubicBezTo>
                  <a:cubicBezTo>
                    <a:pt x="84" y="2037"/>
                    <a:pt x="156" y="2287"/>
                    <a:pt x="251" y="2537"/>
                  </a:cubicBezTo>
                  <a:cubicBezTo>
                    <a:pt x="523" y="2316"/>
                    <a:pt x="1044" y="2209"/>
                    <a:pt x="1585" y="2209"/>
                  </a:cubicBezTo>
                  <a:cubicBezTo>
                    <a:pt x="2156" y="2209"/>
                    <a:pt x="2748" y="2328"/>
                    <a:pt x="3097" y="2560"/>
                  </a:cubicBezTo>
                  <a:cubicBezTo>
                    <a:pt x="3216" y="2310"/>
                    <a:pt x="3299" y="2048"/>
                    <a:pt x="3347" y="1775"/>
                  </a:cubicBezTo>
                  <a:cubicBezTo>
                    <a:pt x="3359" y="1644"/>
                    <a:pt x="3359" y="1525"/>
                    <a:pt x="3347" y="1406"/>
                  </a:cubicBezTo>
                  <a:cubicBezTo>
                    <a:pt x="3311" y="632"/>
                    <a:pt x="2585" y="12"/>
                    <a:pt x="169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3"/>
            <p:cNvSpPr/>
            <p:nvPr/>
          </p:nvSpPr>
          <p:spPr>
            <a:xfrm>
              <a:off x="3696197" y="1662113"/>
              <a:ext cx="149799" cy="75384"/>
            </a:xfrm>
            <a:custGeom>
              <a:avLst/>
              <a:gdLst/>
              <a:ahLst/>
              <a:cxnLst/>
              <a:rect l="l" t="t" r="r" b="b"/>
              <a:pathLst>
                <a:path w="4483" h="2256" extrusionOk="0">
                  <a:moveTo>
                    <a:pt x="2261" y="0"/>
                  </a:moveTo>
                  <a:cubicBezTo>
                    <a:pt x="1244" y="0"/>
                    <a:pt x="1" y="575"/>
                    <a:pt x="434" y="2255"/>
                  </a:cubicBezTo>
                  <a:cubicBezTo>
                    <a:pt x="434" y="2255"/>
                    <a:pt x="979" y="1906"/>
                    <a:pt x="2013" y="1906"/>
                  </a:cubicBezTo>
                  <a:cubicBezTo>
                    <a:pt x="2530" y="1906"/>
                    <a:pt x="3169" y="1993"/>
                    <a:pt x="3923" y="2255"/>
                  </a:cubicBezTo>
                  <a:cubicBezTo>
                    <a:pt x="4482" y="850"/>
                    <a:pt x="3470" y="124"/>
                    <a:pt x="2554" y="17"/>
                  </a:cubicBezTo>
                  <a:cubicBezTo>
                    <a:pt x="2459" y="6"/>
                    <a:pt x="2361" y="0"/>
                    <a:pt x="22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3"/>
            <p:cNvSpPr/>
            <p:nvPr/>
          </p:nvSpPr>
          <p:spPr>
            <a:xfrm>
              <a:off x="3564274" y="1731884"/>
              <a:ext cx="428113" cy="218033"/>
            </a:xfrm>
            <a:custGeom>
              <a:avLst/>
              <a:gdLst/>
              <a:ahLst/>
              <a:cxnLst/>
              <a:rect l="l" t="t" r="r" b="b"/>
              <a:pathLst>
                <a:path w="12812" h="6525" extrusionOk="0">
                  <a:moveTo>
                    <a:pt x="560" y="0"/>
                  </a:moveTo>
                  <a:lnTo>
                    <a:pt x="1" y="1334"/>
                  </a:lnTo>
                  <a:lnTo>
                    <a:pt x="12252" y="6525"/>
                  </a:lnTo>
                  <a:lnTo>
                    <a:pt x="12812" y="5180"/>
                  </a:lnTo>
                  <a:lnTo>
                    <a:pt x="5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273;p17">
            <a:extLst>
              <a:ext uri="{FF2B5EF4-FFF2-40B4-BE49-F238E27FC236}">
                <a16:creationId xmlns:a16="http://schemas.microsoft.com/office/drawing/2014/main" id="{16A5A420-ED39-5803-9980-27C829535DB8}"/>
              </a:ext>
            </a:extLst>
          </p:cNvPr>
          <p:cNvSpPr txBox="1"/>
          <p:nvPr/>
        </p:nvSpPr>
        <p:spPr>
          <a:xfrm>
            <a:off x="96442" y="56717"/>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05</a:t>
            </a:r>
            <a:endParaRPr sz="4000" b="1" dirty="0">
              <a:solidFill>
                <a:schemeClr val="dk1"/>
              </a:solidFill>
              <a:latin typeface="Fira Sans"/>
              <a:ea typeface="Fira Sans"/>
              <a:cs typeface="Fira Sans"/>
              <a:sym typeface="Fira Sans"/>
            </a:endParaRPr>
          </a:p>
        </p:txBody>
      </p:sp>
      <p:sp>
        <p:nvSpPr>
          <p:cNvPr id="3" name="Google Shape;171;p28">
            <a:extLst>
              <a:ext uri="{FF2B5EF4-FFF2-40B4-BE49-F238E27FC236}">
                <a16:creationId xmlns:a16="http://schemas.microsoft.com/office/drawing/2014/main" id="{1D49F38B-6641-63CB-B374-A01E72683CEB}"/>
              </a:ext>
            </a:extLst>
          </p:cNvPr>
          <p:cNvSpPr txBox="1">
            <a:spLocks noGrp="1"/>
          </p:cNvSpPr>
          <p:nvPr/>
        </p:nvSpPr>
        <p:spPr>
          <a:xfrm>
            <a:off x="3139610" y="1905813"/>
            <a:ext cx="2891044" cy="46494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500"/>
              <a:buFont typeface="Kanit"/>
              <a:buNone/>
              <a:defRPr sz="3500" b="0" i="0" u="none" strike="noStrike" cap="none">
                <a:solidFill>
                  <a:schemeClr val="dk1"/>
                </a:solidFill>
                <a:latin typeface="Kanit"/>
                <a:ea typeface="Kanit"/>
                <a:cs typeface="Kanit"/>
                <a:sym typeface="Kanit"/>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pPr marL="0" lvl="0" indent="0" algn="l" rtl="0">
              <a:spcBef>
                <a:spcPts val="0"/>
              </a:spcBef>
              <a:spcAft>
                <a:spcPts val="0"/>
              </a:spcAft>
              <a:buNone/>
            </a:pPr>
            <a:r>
              <a:rPr lang="en-US" dirty="0"/>
              <a:t>Cryptography</a:t>
            </a:r>
            <a:endParaRPr dirty="0"/>
          </a:p>
        </p:txBody>
      </p:sp>
      <p:sp>
        <p:nvSpPr>
          <p:cNvPr id="6" name="Google Shape;172;p28">
            <a:extLst>
              <a:ext uri="{FF2B5EF4-FFF2-40B4-BE49-F238E27FC236}">
                <a16:creationId xmlns:a16="http://schemas.microsoft.com/office/drawing/2014/main" id="{CF286738-DBFB-342B-0397-6232A608347E}"/>
              </a:ext>
            </a:extLst>
          </p:cNvPr>
          <p:cNvSpPr txBox="1">
            <a:spLocks noGrp="1"/>
          </p:cNvSpPr>
          <p:nvPr/>
        </p:nvSpPr>
        <p:spPr>
          <a:xfrm>
            <a:off x="1804952" y="2621755"/>
            <a:ext cx="5534096" cy="87194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600"/>
              <a:buFont typeface="Nunito Light"/>
              <a:buChar char="●"/>
              <a:defRPr sz="11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rgbClr val="E76A28"/>
              </a:buClr>
              <a:buSzPts val="1600"/>
              <a:buFont typeface="Nunito Light"/>
              <a:buChar char="○"/>
              <a:defRPr sz="14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1600"/>
              </a:spcBef>
              <a:spcAft>
                <a:spcPts val="0"/>
              </a:spcAft>
              <a:buClr>
                <a:srgbClr val="E76A28"/>
              </a:buClr>
              <a:buSzPts val="1500"/>
              <a:buFont typeface="Nunito Light"/>
              <a:buChar char="■"/>
              <a:defRPr sz="14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1600"/>
              </a:spcBef>
              <a:spcAft>
                <a:spcPts val="0"/>
              </a:spcAft>
              <a:buClr>
                <a:srgbClr val="E76A28"/>
              </a:buClr>
              <a:buSzPts val="1500"/>
              <a:buFont typeface="Nunito Light"/>
              <a:buChar char="●"/>
              <a:defRPr sz="14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1600"/>
              </a:spcBef>
              <a:spcAft>
                <a:spcPts val="0"/>
              </a:spcAft>
              <a:buClr>
                <a:srgbClr val="E76A28"/>
              </a:buClr>
              <a:buSzPts val="1400"/>
              <a:buFont typeface="Nunito Light"/>
              <a:buChar char="○"/>
              <a:defRPr sz="14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1600"/>
              </a:spcBef>
              <a:spcAft>
                <a:spcPts val="0"/>
              </a:spcAft>
              <a:buClr>
                <a:srgbClr val="999999"/>
              </a:buClr>
              <a:buSzPts val="1400"/>
              <a:buFont typeface="Nunito Light"/>
              <a:buChar char="■"/>
              <a:defRPr sz="14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1600"/>
              </a:spcBef>
              <a:spcAft>
                <a:spcPts val="0"/>
              </a:spcAft>
              <a:buClr>
                <a:srgbClr val="999999"/>
              </a:buClr>
              <a:buSzPts val="1300"/>
              <a:buFont typeface="Nunito Light"/>
              <a:buChar char="●"/>
              <a:defRPr sz="14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1600"/>
              </a:spcBef>
              <a:spcAft>
                <a:spcPts val="0"/>
              </a:spcAft>
              <a:buClr>
                <a:srgbClr val="999999"/>
              </a:buClr>
              <a:buSzPts val="1300"/>
              <a:buFont typeface="Nunito Light"/>
              <a:buChar char="○"/>
              <a:defRPr sz="14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1600"/>
              </a:spcBef>
              <a:spcAft>
                <a:spcPts val="1600"/>
              </a:spcAft>
              <a:buClr>
                <a:srgbClr val="999999"/>
              </a:buClr>
              <a:buSzPts val="1400"/>
              <a:buFont typeface="Nunito Light"/>
              <a:buChar char="■"/>
              <a:defRPr sz="1400" b="0" i="0" u="none" strike="noStrike" cap="none">
                <a:solidFill>
                  <a:schemeClr val="dk1"/>
                </a:solidFill>
                <a:latin typeface="Roboto"/>
                <a:ea typeface="Roboto"/>
                <a:cs typeface="Roboto"/>
                <a:sym typeface="Roboto"/>
              </a:defRPr>
            </a:lvl9pPr>
          </a:lstStyle>
          <a:p>
            <a:pPr marL="0" lvl="0" indent="0" algn="l" rtl="0">
              <a:spcBef>
                <a:spcPts val="0"/>
              </a:spcBef>
              <a:spcAft>
                <a:spcPts val="0"/>
              </a:spcAft>
              <a:buNone/>
            </a:pPr>
            <a:r>
              <a:rPr lang="en-US" sz="1400" dirty="0"/>
              <a:t>is the study of transforming information into an encoded or scrambled format.</a:t>
            </a:r>
          </a:p>
          <a:p>
            <a:pPr marL="0" lvl="0" indent="0" algn="l" rtl="0">
              <a:spcBef>
                <a:spcPts val="0"/>
              </a:spcBef>
              <a:spcAft>
                <a:spcPts val="0"/>
              </a:spcAft>
              <a:buNone/>
            </a:pPr>
            <a:r>
              <a:rPr lang="en-US" sz="1400" dirty="0"/>
              <a:t>Individuals who practice in this field are known as cryptographers.</a:t>
            </a:r>
          </a:p>
          <a:p>
            <a:pPr marL="0" lvl="0" indent="0" algn="l" rtl="0">
              <a:spcBef>
                <a:spcPts val="0"/>
              </a:spcBef>
              <a:spcAft>
                <a:spcPts val="0"/>
              </a:spcAft>
              <a:buNone/>
            </a:pPr>
            <a:r>
              <a:rPr lang="en-US" sz="1400" dirty="0"/>
              <a:t>Encryption refers to a coding or scrambling process that renders a message unreadable by anyone except the intended recipient.</a:t>
            </a:r>
            <a:endParaRPr lang="ar-LY" sz="1400" dirty="0"/>
          </a:p>
          <a:p>
            <a:pPr marL="0" lvl="0" indent="0" algn="l" rtl="0">
              <a:spcBef>
                <a:spcPts val="0"/>
              </a:spcBef>
              <a:spcAft>
                <a:spcPts val="0"/>
              </a:spcAft>
              <a:buNone/>
            </a:pPr>
            <a:endParaRPr sz="1400" dirty="0"/>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58"/>
        <p:cNvGrpSpPr/>
        <p:nvPr/>
      </p:nvGrpSpPr>
      <p:grpSpPr>
        <a:xfrm>
          <a:off x="0" y="0"/>
          <a:ext cx="0" cy="0"/>
          <a:chOff x="0" y="0"/>
          <a:chExt cx="0" cy="0"/>
        </a:xfrm>
      </p:grpSpPr>
      <p:sp>
        <p:nvSpPr>
          <p:cNvPr id="1959" name="Google Shape;1959;p30"/>
          <p:cNvSpPr txBox="1">
            <a:spLocks noGrp="1"/>
          </p:cNvSpPr>
          <p:nvPr>
            <p:ph type="title"/>
          </p:nvPr>
        </p:nvSpPr>
        <p:spPr>
          <a:xfrm>
            <a:off x="688133" y="71208"/>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b="1" dirty="0">
                <a:solidFill>
                  <a:schemeClr val="dk1"/>
                </a:solidFill>
                <a:latin typeface="Fira Sans"/>
                <a:ea typeface="Fira Sans"/>
                <a:cs typeface="Fira Sans"/>
                <a:sym typeface="Fira Sans"/>
              </a:rPr>
              <a:t>describe challenges the government faces in balancing the necessity to decrypt data with the right privacy</a:t>
            </a:r>
          </a:p>
        </p:txBody>
      </p:sp>
      <p:grpSp>
        <p:nvGrpSpPr>
          <p:cNvPr id="1960" name="Google Shape;1960;p30"/>
          <p:cNvGrpSpPr/>
          <p:nvPr/>
        </p:nvGrpSpPr>
        <p:grpSpPr>
          <a:xfrm>
            <a:off x="3446411" y="2954168"/>
            <a:ext cx="2120311" cy="2125153"/>
            <a:chOff x="4103636" y="1310849"/>
            <a:chExt cx="2120311" cy="2125153"/>
          </a:xfrm>
        </p:grpSpPr>
        <p:sp>
          <p:nvSpPr>
            <p:cNvPr id="1961" name="Google Shape;1961;p30"/>
            <p:cNvSpPr/>
            <p:nvPr/>
          </p:nvSpPr>
          <p:spPr>
            <a:xfrm>
              <a:off x="5066911" y="2499213"/>
              <a:ext cx="418050" cy="242450"/>
            </a:xfrm>
            <a:custGeom>
              <a:avLst/>
              <a:gdLst/>
              <a:ahLst/>
              <a:cxnLst/>
              <a:rect l="l" t="t" r="r" b="b"/>
              <a:pathLst>
                <a:path w="14158" h="8211" extrusionOk="0">
                  <a:moveTo>
                    <a:pt x="4086" y="1"/>
                  </a:moveTo>
                  <a:cubicBezTo>
                    <a:pt x="3790" y="1"/>
                    <a:pt x="3495" y="66"/>
                    <a:pt x="3275" y="197"/>
                  </a:cubicBezTo>
                  <a:lnTo>
                    <a:pt x="1787" y="1055"/>
                  </a:lnTo>
                  <a:lnTo>
                    <a:pt x="346" y="1888"/>
                  </a:lnTo>
                  <a:cubicBezTo>
                    <a:pt x="120" y="2031"/>
                    <a:pt x="1" y="2210"/>
                    <a:pt x="1" y="2376"/>
                  </a:cubicBezTo>
                  <a:lnTo>
                    <a:pt x="1" y="2400"/>
                  </a:lnTo>
                  <a:lnTo>
                    <a:pt x="1" y="2436"/>
                  </a:lnTo>
                  <a:cubicBezTo>
                    <a:pt x="13" y="2436"/>
                    <a:pt x="13" y="2448"/>
                    <a:pt x="13" y="2460"/>
                  </a:cubicBezTo>
                  <a:lnTo>
                    <a:pt x="13" y="2495"/>
                  </a:lnTo>
                  <a:cubicBezTo>
                    <a:pt x="13" y="2495"/>
                    <a:pt x="25" y="2507"/>
                    <a:pt x="25" y="2519"/>
                  </a:cubicBezTo>
                  <a:cubicBezTo>
                    <a:pt x="25" y="2531"/>
                    <a:pt x="48" y="2531"/>
                    <a:pt x="48" y="2555"/>
                  </a:cubicBezTo>
                  <a:cubicBezTo>
                    <a:pt x="48" y="2555"/>
                    <a:pt x="60" y="2567"/>
                    <a:pt x="60" y="2579"/>
                  </a:cubicBezTo>
                  <a:cubicBezTo>
                    <a:pt x="60" y="2591"/>
                    <a:pt x="72" y="2591"/>
                    <a:pt x="72" y="2614"/>
                  </a:cubicBezTo>
                  <a:cubicBezTo>
                    <a:pt x="96" y="2614"/>
                    <a:pt x="96" y="2626"/>
                    <a:pt x="108" y="2638"/>
                  </a:cubicBezTo>
                  <a:cubicBezTo>
                    <a:pt x="108" y="2650"/>
                    <a:pt x="108" y="2650"/>
                    <a:pt x="120" y="2674"/>
                  </a:cubicBezTo>
                  <a:lnTo>
                    <a:pt x="156" y="2698"/>
                  </a:lnTo>
                  <a:lnTo>
                    <a:pt x="179" y="2733"/>
                  </a:lnTo>
                  <a:cubicBezTo>
                    <a:pt x="191" y="2733"/>
                    <a:pt x="215" y="2745"/>
                    <a:pt x="227" y="2757"/>
                  </a:cubicBezTo>
                  <a:cubicBezTo>
                    <a:pt x="239" y="2757"/>
                    <a:pt x="239" y="2769"/>
                    <a:pt x="251" y="2769"/>
                  </a:cubicBezTo>
                  <a:cubicBezTo>
                    <a:pt x="275" y="2793"/>
                    <a:pt x="298" y="2805"/>
                    <a:pt x="334" y="2817"/>
                  </a:cubicBezTo>
                  <a:lnTo>
                    <a:pt x="9300" y="7996"/>
                  </a:lnTo>
                  <a:lnTo>
                    <a:pt x="9395" y="8044"/>
                  </a:lnTo>
                  <a:cubicBezTo>
                    <a:pt x="9407" y="8044"/>
                    <a:pt x="9407" y="8055"/>
                    <a:pt x="9419" y="8055"/>
                  </a:cubicBezTo>
                  <a:cubicBezTo>
                    <a:pt x="9442" y="8067"/>
                    <a:pt x="9466" y="8067"/>
                    <a:pt x="9478" y="8091"/>
                  </a:cubicBezTo>
                  <a:cubicBezTo>
                    <a:pt x="9514" y="8103"/>
                    <a:pt x="9562" y="8115"/>
                    <a:pt x="9597" y="8127"/>
                  </a:cubicBezTo>
                  <a:cubicBezTo>
                    <a:pt x="9621" y="8151"/>
                    <a:pt x="9633" y="8151"/>
                    <a:pt x="9645" y="8151"/>
                  </a:cubicBezTo>
                  <a:cubicBezTo>
                    <a:pt x="9681" y="8151"/>
                    <a:pt x="9693" y="8163"/>
                    <a:pt x="9716" y="8163"/>
                  </a:cubicBezTo>
                  <a:cubicBezTo>
                    <a:pt x="9740" y="8175"/>
                    <a:pt x="9752" y="8175"/>
                    <a:pt x="9764" y="8175"/>
                  </a:cubicBezTo>
                  <a:cubicBezTo>
                    <a:pt x="9776" y="8186"/>
                    <a:pt x="9812" y="8186"/>
                    <a:pt x="9823" y="8186"/>
                  </a:cubicBezTo>
                  <a:cubicBezTo>
                    <a:pt x="9835" y="8210"/>
                    <a:pt x="9859" y="8210"/>
                    <a:pt x="9871" y="8210"/>
                  </a:cubicBezTo>
                  <a:lnTo>
                    <a:pt x="10335" y="8210"/>
                  </a:lnTo>
                  <a:cubicBezTo>
                    <a:pt x="10371" y="8210"/>
                    <a:pt x="10419" y="8210"/>
                    <a:pt x="10466" y="8186"/>
                  </a:cubicBezTo>
                  <a:cubicBezTo>
                    <a:pt x="10478" y="8175"/>
                    <a:pt x="10490" y="8175"/>
                    <a:pt x="10514" y="8175"/>
                  </a:cubicBezTo>
                  <a:cubicBezTo>
                    <a:pt x="10526" y="8175"/>
                    <a:pt x="10550" y="8163"/>
                    <a:pt x="10574" y="8163"/>
                  </a:cubicBezTo>
                  <a:cubicBezTo>
                    <a:pt x="10585" y="8163"/>
                    <a:pt x="10597" y="8151"/>
                    <a:pt x="10609" y="8151"/>
                  </a:cubicBezTo>
                  <a:cubicBezTo>
                    <a:pt x="10633" y="8151"/>
                    <a:pt x="10657" y="8127"/>
                    <a:pt x="10669" y="8127"/>
                  </a:cubicBezTo>
                  <a:cubicBezTo>
                    <a:pt x="10693" y="8127"/>
                    <a:pt x="10693" y="8115"/>
                    <a:pt x="10705" y="8115"/>
                  </a:cubicBezTo>
                  <a:cubicBezTo>
                    <a:pt x="10728" y="8115"/>
                    <a:pt x="10764" y="8103"/>
                    <a:pt x="10788" y="8091"/>
                  </a:cubicBezTo>
                  <a:cubicBezTo>
                    <a:pt x="10812" y="8091"/>
                    <a:pt x="10812" y="8067"/>
                    <a:pt x="10824" y="8067"/>
                  </a:cubicBezTo>
                  <a:cubicBezTo>
                    <a:pt x="10847" y="8055"/>
                    <a:pt x="10895" y="8032"/>
                    <a:pt x="10931" y="8008"/>
                  </a:cubicBezTo>
                  <a:lnTo>
                    <a:pt x="12371" y="7174"/>
                  </a:lnTo>
                  <a:lnTo>
                    <a:pt x="13860" y="6317"/>
                  </a:lnTo>
                  <a:cubicBezTo>
                    <a:pt x="13884" y="6305"/>
                    <a:pt x="13907" y="6281"/>
                    <a:pt x="13931" y="6270"/>
                  </a:cubicBezTo>
                  <a:lnTo>
                    <a:pt x="13943" y="6258"/>
                  </a:lnTo>
                  <a:cubicBezTo>
                    <a:pt x="13967" y="6258"/>
                    <a:pt x="13979" y="6246"/>
                    <a:pt x="13991" y="6222"/>
                  </a:cubicBezTo>
                  <a:lnTo>
                    <a:pt x="14003" y="6210"/>
                  </a:lnTo>
                  <a:lnTo>
                    <a:pt x="14038" y="6186"/>
                  </a:lnTo>
                  <a:lnTo>
                    <a:pt x="14050" y="6162"/>
                  </a:lnTo>
                  <a:lnTo>
                    <a:pt x="14086" y="6139"/>
                  </a:lnTo>
                  <a:cubicBezTo>
                    <a:pt x="14086" y="6127"/>
                    <a:pt x="14098" y="6127"/>
                    <a:pt x="14098" y="6103"/>
                  </a:cubicBezTo>
                  <a:cubicBezTo>
                    <a:pt x="14098" y="6103"/>
                    <a:pt x="14110" y="6091"/>
                    <a:pt x="14110" y="6079"/>
                  </a:cubicBezTo>
                  <a:cubicBezTo>
                    <a:pt x="14122" y="6067"/>
                    <a:pt x="14122" y="6067"/>
                    <a:pt x="14122" y="6043"/>
                  </a:cubicBezTo>
                  <a:cubicBezTo>
                    <a:pt x="14122" y="6043"/>
                    <a:pt x="14145" y="6031"/>
                    <a:pt x="14145" y="6020"/>
                  </a:cubicBezTo>
                  <a:lnTo>
                    <a:pt x="14145" y="5984"/>
                  </a:lnTo>
                  <a:cubicBezTo>
                    <a:pt x="14157" y="5984"/>
                    <a:pt x="14157" y="5972"/>
                    <a:pt x="14157" y="5960"/>
                  </a:cubicBezTo>
                  <a:lnTo>
                    <a:pt x="14157" y="5924"/>
                  </a:lnTo>
                  <a:lnTo>
                    <a:pt x="14157" y="5912"/>
                  </a:lnTo>
                  <a:cubicBezTo>
                    <a:pt x="14157" y="5734"/>
                    <a:pt x="14050" y="5555"/>
                    <a:pt x="13884" y="5377"/>
                  </a:cubicBezTo>
                  <a:lnTo>
                    <a:pt x="4906" y="197"/>
                  </a:lnTo>
                  <a:cubicBezTo>
                    <a:pt x="4680" y="66"/>
                    <a:pt x="4382" y="1"/>
                    <a:pt x="40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0"/>
            <p:cNvSpPr/>
            <p:nvPr/>
          </p:nvSpPr>
          <p:spPr>
            <a:xfrm>
              <a:off x="5066557" y="2573238"/>
              <a:ext cx="418405" cy="184252"/>
            </a:xfrm>
            <a:custGeom>
              <a:avLst/>
              <a:gdLst/>
              <a:ahLst/>
              <a:cxnLst/>
              <a:rect l="l" t="t" r="r" b="b"/>
              <a:pathLst>
                <a:path w="14170" h="6240" extrusionOk="0">
                  <a:moveTo>
                    <a:pt x="1" y="0"/>
                  </a:moveTo>
                  <a:lnTo>
                    <a:pt x="1" y="429"/>
                  </a:lnTo>
                  <a:cubicBezTo>
                    <a:pt x="1" y="607"/>
                    <a:pt x="120" y="774"/>
                    <a:pt x="346" y="905"/>
                  </a:cubicBezTo>
                  <a:lnTo>
                    <a:pt x="9312" y="6084"/>
                  </a:lnTo>
                  <a:lnTo>
                    <a:pt x="9407" y="6132"/>
                  </a:lnTo>
                  <a:cubicBezTo>
                    <a:pt x="9419" y="6132"/>
                    <a:pt x="9419" y="6144"/>
                    <a:pt x="9431" y="6144"/>
                  </a:cubicBezTo>
                  <a:cubicBezTo>
                    <a:pt x="9466" y="6144"/>
                    <a:pt x="9478" y="6156"/>
                    <a:pt x="9490" y="6156"/>
                  </a:cubicBezTo>
                  <a:cubicBezTo>
                    <a:pt x="9526" y="6180"/>
                    <a:pt x="9574" y="6191"/>
                    <a:pt x="9609" y="6203"/>
                  </a:cubicBezTo>
                  <a:lnTo>
                    <a:pt x="9657" y="6203"/>
                  </a:lnTo>
                  <a:cubicBezTo>
                    <a:pt x="9693" y="6203"/>
                    <a:pt x="9705" y="6215"/>
                    <a:pt x="9728" y="6215"/>
                  </a:cubicBezTo>
                  <a:lnTo>
                    <a:pt x="9776" y="6215"/>
                  </a:lnTo>
                  <a:cubicBezTo>
                    <a:pt x="9788" y="6239"/>
                    <a:pt x="9824" y="6239"/>
                    <a:pt x="9835" y="6239"/>
                  </a:cubicBezTo>
                  <a:lnTo>
                    <a:pt x="10359" y="6239"/>
                  </a:lnTo>
                  <a:cubicBezTo>
                    <a:pt x="10407" y="6239"/>
                    <a:pt x="10443" y="6215"/>
                    <a:pt x="10490" y="6215"/>
                  </a:cubicBezTo>
                  <a:lnTo>
                    <a:pt x="10526" y="6215"/>
                  </a:lnTo>
                  <a:cubicBezTo>
                    <a:pt x="10538" y="6215"/>
                    <a:pt x="10562" y="6203"/>
                    <a:pt x="10586" y="6203"/>
                  </a:cubicBezTo>
                  <a:cubicBezTo>
                    <a:pt x="10597" y="6203"/>
                    <a:pt x="10609" y="6191"/>
                    <a:pt x="10621" y="6191"/>
                  </a:cubicBezTo>
                  <a:cubicBezTo>
                    <a:pt x="10645" y="6191"/>
                    <a:pt x="10669" y="6180"/>
                    <a:pt x="10681" y="6180"/>
                  </a:cubicBezTo>
                  <a:lnTo>
                    <a:pt x="10705" y="6180"/>
                  </a:lnTo>
                  <a:cubicBezTo>
                    <a:pt x="10705" y="6156"/>
                    <a:pt x="10717" y="6156"/>
                    <a:pt x="10717" y="6156"/>
                  </a:cubicBezTo>
                  <a:cubicBezTo>
                    <a:pt x="10740" y="6156"/>
                    <a:pt x="10776" y="6144"/>
                    <a:pt x="10800" y="6132"/>
                  </a:cubicBezTo>
                  <a:cubicBezTo>
                    <a:pt x="10824" y="6132"/>
                    <a:pt x="10824" y="6120"/>
                    <a:pt x="10836" y="6120"/>
                  </a:cubicBezTo>
                  <a:cubicBezTo>
                    <a:pt x="10859" y="6096"/>
                    <a:pt x="10907" y="6072"/>
                    <a:pt x="10943" y="6060"/>
                  </a:cubicBezTo>
                  <a:lnTo>
                    <a:pt x="12800" y="4965"/>
                  </a:lnTo>
                  <a:lnTo>
                    <a:pt x="13860" y="4358"/>
                  </a:lnTo>
                  <a:cubicBezTo>
                    <a:pt x="13860" y="4346"/>
                    <a:pt x="13872" y="4346"/>
                    <a:pt x="13872" y="4346"/>
                  </a:cubicBezTo>
                  <a:cubicBezTo>
                    <a:pt x="13884" y="4346"/>
                    <a:pt x="13884" y="4334"/>
                    <a:pt x="13896" y="4334"/>
                  </a:cubicBezTo>
                  <a:cubicBezTo>
                    <a:pt x="13919" y="4310"/>
                    <a:pt x="13931" y="4310"/>
                    <a:pt x="13943" y="4298"/>
                  </a:cubicBezTo>
                  <a:lnTo>
                    <a:pt x="13979" y="4275"/>
                  </a:lnTo>
                  <a:cubicBezTo>
                    <a:pt x="13979" y="4251"/>
                    <a:pt x="13991" y="4251"/>
                    <a:pt x="14003" y="4239"/>
                  </a:cubicBezTo>
                  <a:lnTo>
                    <a:pt x="14003" y="4227"/>
                  </a:lnTo>
                  <a:lnTo>
                    <a:pt x="14050" y="4179"/>
                  </a:lnTo>
                  <a:lnTo>
                    <a:pt x="14062" y="4167"/>
                  </a:lnTo>
                  <a:cubicBezTo>
                    <a:pt x="14062" y="4155"/>
                    <a:pt x="14074" y="4155"/>
                    <a:pt x="14074" y="4132"/>
                  </a:cubicBezTo>
                  <a:lnTo>
                    <a:pt x="14098" y="4120"/>
                  </a:lnTo>
                  <a:lnTo>
                    <a:pt x="14098" y="4108"/>
                  </a:lnTo>
                  <a:cubicBezTo>
                    <a:pt x="14110" y="4096"/>
                    <a:pt x="14110" y="4072"/>
                    <a:pt x="14122" y="4060"/>
                  </a:cubicBezTo>
                  <a:cubicBezTo>
                    <a:pt x="14122" y="4060"/>
                    <a:pt x="14134" y="4048"/>
                    <a:pt x="14134" y="4036"/>
                  </a:cubicBezTo>
                  <a:cubicBezTo>
                    <a:pt x="14157" y="4013"/>
                    <a:pt x="14157" y="4001"/>
                    <a:pt x="14157" y="4001"/>
                  </a:cubicBezTo>
                  <a:cubicBezTo>
                    <a:pt x="14169" y="4001"/>
                    <a:pt x="14169" y="3989"/>
                    <a:pt x="14169" y="3977"/>
                  </a:cubicBezTo>
                  <a:lnTo>
                    <a:pt x="14169" y="3941"/>
                  </a:lnTo>
                  <a:lnTo>
                    <a:pt x="14169" y="3917"/>
                  </a:lnTo>
                  <a:lnTo>
                    <a:pt x="14169" y="3882"/>
                  </a:lnTo>
                  <a:lnTo>
                    <a:pt x="14169" y="3393"/>
                  </a:lnTo>
                  <a:cubicBezTo>
                    <a:pt x="14169" y="3405"/>
                    <a:pt x="14169" y="3405"/>
                    <a:pt x="14157" y="3477"/>
                  </a:cubicBezTo>
                  <a:lnTo>
                    <a:pt x="14157" y="3501"/>
                  </a:lnTo>
                  <a:lnTo>
                    <a:pt x="14157" y="3524"/>
                  </a:lnTo>
                  <a:cubicBezTo>
                    <a:pt x="14134" y="3524"/>
                    <a:pt x="14134" y="3536"/>
                    <a:pt x="14134" y="3560"/>
                  </a:cubicBezTo>
                  <a:lnTo>
                    <a:pt x="14134" y="3584"/>
                  </a:lnTo>
                  <a:cubicBezTo>
                    <a:pt x="14134" y="3596"/>
                    <a:pt x="14122" y="3596"/>
                    <a:pt x="14122" y="3620"/>
                  </a:cubicBezTo>
                  <a:cubicBezTo>
                    <a:pt x="14110" y="3632"/>
                    <a:pt x="14110" y="3632"/>
                    <a:pt x="14110" y="3643"/>
                  </a:cubicBezTo>
                  <a:cubicBezTo>
                    <a:pt x="14110" y="3643"/>
                    <a:pt x="14098" y="3655"/>
                    <a:pt x="14098" y="3679"/>
                  </a:cubicBezTo>
                  <a:cubicBezTo>
                    <a:pt x="14098" y="3691"/>
                    <a:pt x="14074" y="3691"/>
                    <a:pt x="14074" y="3703"/>
                  </a:cubicBezTo>
                  <a:lnTo>
                    <a:pt x="14050" y="3739"/>
                  </a:lnTo>
                  <a:lnTo>
                    <a:pt x="14038" y="3751"/>
                  </a:lnTo>
                  <a:lnTo>
                    <a:pt x="14003" y="3774"/>
                  </a:lnTo>
                  <a:lnTo>
                    <a:pt x="13991" y="3798"/>
                  </a:lnTo>
                  <a:cubicBezTo>
                    <a:pt x="13979" y="3798"/>
                    <a:pt x="13955" y="3810"/>
                    <a:pt x="13943" y="3822"/>
                  </a:cubicBezTo>
                  <a:lnTo>
                    <a:pt x="13931" y="3834"/>
                  </a:lnTo>
                  <a:cubicBezTo>
                    <a:pt x="13919" y="3858"/>
                    <a:pt x="13884" y="3870"/>
                    <a:pt x="13860" y="3882"/>
                  </a:cubicBezTo>
                  <a:lnTo>
                    <a:pt x="12372" y="4751"/>
                  </a:lnTo>
                  <a:lnTo>
                    <a:pt x="10919" y="5584"/>
                  </a:lnTo>
                  <a:cubicBezTo>
                    <a:pt x="10895" y="5608"/>
                    <a:pt x="10859" y="5620"/>
                    <a:pt x="10824" y="5644"/>
                  </a:cubicBezTo>
                  <a:cubicBezTo>
                    <a:pt x="10824" y="5644"/>
                    <a:pt x="10800" y="5656"/>
                    <a:pt x="10788" y="5656"/>
                  </a:cubicBezTo>
                  <a:cubicBezTo>
                    <a:pt x="10764" y="5668"/>
                    <a:pt x="10728" y="5668"/>
                    <a:pt x="10705" y="5679"/>
                  </a:cubicBezTo>
                  <a:cubicBezTo>
                    <a:pt x="10681" y="5703"/>
                    <a:pt x="10681" y="5703"/>
                    <a:pt x="10669" y="5703"/>
                  </a:cubicBezTo>
                  <a:cubicBezTo>
                    <a:pt x="10657" y="5703"/>
                    <a:pt x="10621" y="5715"/>
                    <a:pt x="10609" y="5715"/>
                  </a:cubicBezTo>
                  <a:cubicBezTo>
                    <a:pt x="10597" y="5715"/>
                    <a:pt x="10586" y="5727"/>
                    <a:pt x="10562" y="5727"/>
                  </a:cubicBezTo>
                  <a:cubicBezTo>
                    <a:pt x="10550" y="5727"/>
                    <a:pt x="10526" y="5739"/>
                    <a:pt x="10502" y="5739"/>
                  </a:cubicBezTo>
                  <a:cubicBezTo>
                    <a:pt x="10490" y="5763"/>
                    <a:pt x="10478" y="5763"/>
                    <a:pt x="10467" y="5763"/>
                  </a:cubicBezTo>
                  <a:cubicBezTo>
                    <a:pt x="10419" y="5763"/>
                    <a:pt x="10371" y="5775"/>
                    <a:pt x="10324" y="5775"/>
                  </a:cubicBezTo>
                  <a:lnTo>
                    <a:pt x="9871" y="5775"/>
                  </a:lnTo>
                  <a:cubicBezTo>
                    <a:pt x="9847" y="5763"/>
                    <a:pt x="9835" y="5763"/>
                    <a:pt x="9824" y="5763"/>
                  </a:cubicBezTo>
                  <a:cubicBezTo>
                    <a:pt x="9812" y="5763"/>
                    <a:pt x="9776" y="5739"/>
                    <a:pt x="9764" y="5739"/>
                  </a:cubicBezTo>
                  <a:cubicBezTo>
                    <a:pt x="9752" y="5727"/>
                    <a:pt x="9728" y="5727"/>
                    <a:pt x="9716" y="5727"/>
                  </a:cubicBezTo>
                  <a:cubicBezTo>
                    <a:pt x="9693" y="5727"/>
                    <a:pt x="9669" y="5715"/>
                    <a:pt x="9645" y="5715"/>
                  </a:cubicBezTo>
                  <a:cubicBezTo>
                    <a:pt x="9633" y="5703"/>
                    <a:pt x="9609" y="5703"/>
                    <a:pt x="9597" y="5703"/>
                  </a:cubicBezTo>
                  <a:cubicBezTo>
                    <a:pt x="9550" y="5679"/>
                    <a:pt x="9526" y="5668"/>
                    <a:pt x="9478" y="5656"/>
                  </a:cubicBezTo>
                  <a:cubicBezTo>
                    <a:pt x="9466" y="5644"/>
                    <a:pt x="9431" y="5644"/>
                    <a:pt x="9419" y="5620"/>
                  </a:cubicBezTo>
                  <a:cubicBezTo>
                    <a:pt x="9407" y="5620"/>
                    <a:pt x="9407" y="5608"/>
                    <a:pt x="9395" y="5608"/>
                  </a:cubicBezTo>
                  <a:lnTo>
                    <a:pt x="9300" y="5560"/>
                  </a:lnTo>
                  <a:lnTo>
                    <a:pt x="322" y="381"/>
                  </a:lnTo>
                  <a:cubicBezTo>
                    <a:pt x="299" y="369"/>
                    <a:pt x="287" y="357"/>
                    <a:pt x="251" y="345"/>
                  </a:cubicBezTo>
                  <a:cubicBezTo>
                    <a:pt x="239" y="345"/>
                    <a:pt x="239" y="322"/>
                    <a:pt x="227" y="322"/>
                  </a:cubicBezTo>
                  <a:cubicBezTo>
                    <a:pt x="203" y="322"/>
                    <a:pt x="191" y="310"/>
                    <a:pt x="180" y="298"/>
                  </a:cubicBezTo>
                  <a:cubicBezTo>
                    <a:pt x="168" y="286"/>
                    <a:pt x="168" y="262"/>
                    <a:pt x="144" y="262"/>
                  </a:cubicBezTo>
                  <a:lnTo>
                    <a:pt x="120" y="238"/>
                  </a:lnTo>
                  <a:cubicBezTo>
                    <a:pt x="120" y="226"/>
                    <a:pt x="108" y="226"/>
                    <a:pt x="108" y="203"/>
                  </a:cubicBezTo>
                  <a:cubicBezTo>
                    <a:pt x="84" y="203"/>
                    <a:pt x="84" y="191"/>
                    <a:pt x="72" y="179"/>
                  </a:cubicBezTo>
                  <a:cubicBezTo>
                    <a:pt x="72" y="167"/>
                    <a:pt x="60" y="167"/>
                    <a:pt x="60" y="143"/>
                  </a:cubicBezTo>
                  <a:cubicBezTo>
                    <a:pt x="60" y="143"/>
                    <a:pt x="49" y="131"/>
                    <a:pt x="49" y="119"/>
                  </a:cubicBezTo>
                  <a:cubicBezTo>
                    <a:pt x="25" y="107"/>
                    <a:pt x="25" y="107"/>
                    <a:pt x="25" y="84"/>
                  </a:cubicBezTo>
                  <a:cubicBezTo>
                    <a:pt x="25" y="84"/>
                    <a:pt x="13" y="72"/>
                    <a:pt x="13" y="60"/>
                  </a:cubicBezTo>
                  <a:lnTo>
                    <a:pt x="13" y="24"/>
                  </a:lnTo>
                  <a:cubicBezTo>
                    <a:pt x="1" y="24"/>
                    <a:pt x="1" y="12"/>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0"/>
            <p:cNvSpPr/>
            <p:nvPr/>
          </p:nvSpPr>
          <p:spPr>
            <a:xfrm>
              <a:off x="5117551" y="2500364"/>
              <a:ext cx="367411" cy="219507"/>
            </a:xfrm>
            <a:custGeom>
              <a:avLst/>
              <a:gdLst/>
              <a:ahLst/>
              <a:cxnLst/>
              <a:rect l="l" t="t" r="r" b="b"/>
              <a:pathLst>
                <a:path w="12443" h="7434" extrusionOk="0">
                  <a:moveTo>
                    <a:pt x="2304" y="1"/>
                  </a:moveTo>
                  <a:cubicBezTo>
                    <a:pt x="2007" y="1"/>
                    <a:pt x="1709" y="69"/>
                    <a:pt x="1489" y="206"/>
                  </a:cubicBezTo>
                  <a:lnTo>
                    <a:pt x="0" y="1063"/>
                  </a:lnTo>
                  <a:lnTo>
                    <a:pt x="10609" y="7195"/>
                  </a:lnTo>
                  <a:lnTo>
                    <a:pt x="11026" y="7433"/>
                  </a:lnTo>
                  <a:lnTo>
                    <a:pt x="12085" y="6826"/>
                  </a:lnTo>
                  <a:cubicBezTo>
                    <a:pt x="12085" y="6826"/>
                    <a:pt x="12097" y="6826"/>
                    <a:pt x="12097" y="6814"/>
                  </a:cubicBezTo>
                  <a:cubicBezTo>
                    <a:pt x="12109" y="6814"/>
                    <a:pt x="12109" y="6802"/>
                    <a:pt x="12121" y="6802"/>
                  </a:cubicBezTo>
                  <a:cubicBezTo>
                    <a:pt x="12145" y="6778"/>
                    <a:pt x="12157" y="6778"/>
                    <a:pt x="12169" y="6766"/>
                  </a:cubicBezTo>
                  <a:lnTo>
                    <a:pt x="12204" y="6731"/>
                  </a:lnTo>
                  <a:cubicBezTo>
                    <a:pt x="12216" y="6719"/>
                    <a:pt x="12228" y="6719"/>
                    <a:pt x="12228" y="6707"/>
                  </a:cubicBezTo>
                  <a:lnTo>
                    <a:pt x="12228" y="6695"/>
                  </a:lnTo>
                  <a:lnTo>
                    <a:pt x="12276" y="6647"/>
                  </a:lnTo>
                  <a:lnTo>
                    <a:pt x="12288" y="6635"/>
                  </a:lnTo>
                  <a:cubicBezTo>
                    <a:pt x="12299" y="6612"/>
                    <a:pt x="12299" y="6612"/>
                    <a:pt x="12299" y="6600"/>
                  </a:cubicBezTo>
                  <a:lnTo>
                    <a:pt x="12323" y="6588"/>
                  </a:lnTo>
                  <a:lnTo>
                    <a:pt x="12323" y="6576"/>
                  </a:lnTo>
                  <a:cubicBezTo>
                    <a:pt x="12335" y="6552"/>
                    <a:pt x="12335" y="6540"/>
                    <a:pt x="12347" y="6528"/>
                  </a:cubicBezTo>
                  <a:cubicBezTo>
                    <a:pt x="12347" y="6516"/>
                    <a:pt x="12359" y="6492"/>
                    <a:pt x="12359" y="6492"/>
                  </a:cubicBezTo>
                  <a:cubicBezTo>
                    <a:pt x="12359" y="6481"/>
                    <a:pt x="12359" y="6481"/>
                    <a:pt x="12383" y="6469"/>
                  </a:cubicBezTo>
                  <a:cubicBezTo>
                    <a:pt x="12383" y="6457"/>
                    <a:pt x="12383" y="6433"/>
                    <a:pt x="12395" y="6433"/>
                  </a:cubicBezTo>
                  <a:lnTo>
                    <a:pt x="12395" y="6409"/>
                  </a:lnTo>
                  <a:lnTo>
                    <a:pt x="12395" y="6373"/>
                  </a:lnTo>
                  <a:lnTo>
                    <a:pt x="12395" y="6350"/>
                  </a:lnTo>
                  <a:lnTo>
                    <a:pt x="12395" y="5861"/>
                  </a:lnTo>
                  <a:lnTo>
                    <a:pt x="12442" y="5873"/>
                  </a:lnTo>
                  <a:cubicBezTo>
                    <a:pt x="12442" y="5695"/>
                    <a:pt x="12335" y="5516"/>
                    <a:pt x="12097" y="5385"/>
                  </a:cubicBezTo>
                  <a:lnTo>
                    <a:pt x="3120" y="206"/>
                  </a:lnTo>
                  <a:cubicBezTo>
                    <a:pt x="2899" y="69"/>
                    <a:pt x="2602" y="1"/>
                    <a:pt x="23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0"/>
            <p:cNvSpPr/>
            <p:nvPr/>
          </p:nvSpPr>
          <p:spPr>
            <a:xfrm>
              <a:off x="4892906" y="1758663"/>
              <a:ext cx="834979" cy="1076514"/>
            </a:xfrm>
            <a:custGeom>
              <a:avLst/>
              <a:gdLst/>
              <a:ahLst/>
              <a:cxnLst/>
              <a:rect l="l" t="t" r="r" b="b"/>
              <a:pathLst>
                <a:path w="28278" h="36458" extrusionOk="0">
                  <a:moveTo>
                    <a:pt x="1000" y="0"/>
                  </a:moveTo>
                  <a:cubicBezTo>
                    <a:pt x="977" y="0"/>
                    <a:pt x="965" y="0"/>
                    <a:pt x="953" y="24"/>
                  </a:cubicBezTo>
                  <a:cubicBezTo>
                    <a:pt x="941" y="24"/>
                    <a:pt x="917" y="24"/>
                    <a:pt x="905" y="36"/>
                  </a:cubicBezTo>
                  <a:cubicBezTo>
                    <a:pt x="893" y="36"/>
                    <a:pt x="881" y="48"/>
                    <a:pt x="857" y="48"/>
                  </a:cubicBezTo>
                  <a:lnTo>
                    <a:pt x="822" y="48"/>
                  </a:lnTo>
                  <a:cubicBezTo>
                    <a:pt x="798" y="48"/>
                    <a:pt x="786" y="60"/>
                    <a:pt x="774" y="60"/>
                  </a:cubicBezTo>
                  <a:lnTo>
                    <a:pt x="762" y="60"/>
                  </a:lnTo>
                  <a:cubicBezTo>
                    <a:pt x="738" y="60"/>
                    <a:pt x="738" y="60"/>
                    <a:pt x="727" y="84"/>
                  </a:cubicBezTo>
                  <a:cubicBezTo>
                    <a:pt x="715" y="84"/>
                    <a:pt x="703" y="96"/>
                    <a:pt x="703" y="96"/>
                  </a:cubicBezTo>
                  <a:cubicBezTo>
                    <a:pt x="679" y="96"/>
                    <a:pt x="667" y="108"/>
                    <a:pt x="655" y="108"/>
                  </a:cubicBezTo>
                  <a:cubicBezTo>
                    <a:pt x="286" y="334"/>
                    <a:pt x="48" y="798"/>
                    <a:pt x="48" y="1465"/>
                  </a:cubicBezTo>
                  <a:lnTo>
                    <a:pt x="0" y="18658"/>
                  </a:lnTo>
                  <a:cubicBezTo>
                    <a:pt x="0" y="19991"/>
                    <a:pt x="941" y="21610"/>
                    <a:pt x="2096" y="22289"/>
                  </a:cubicBezTo>
                  <a:lnTo>
                    <a:pt x="26146" y="36172"/>
                  </a:lnTo>
                  <a:cubicBezTo>
                    <a:pt x="26480" y="36365"/>
                    <a:pt x="26798" y="36458"/>
                    <a:pt x="27083" y="36458"/>
                  </a:cubicBezTo>
                  <a:cubicBezTo>
                    <a:pt x="27307" y="36458"/>
                    <a:pt x="27509" y="36401"/>
                    <a:pt x="27682" y="36291"/>
                  </a:cubicBezTo>
                  <a:cubicBezTo>
                    <a:pt x="27694" y="36291"/>
                    <a:pt x="27706" y="36279"/>
                    <a:pt x="27706" y="36279"/>
                  </a:cubicBezTo>
                  <a:cubicBezTo>
                    <a:pt x="27710" y="36283"/>
                    <a:pt x="27714" y="36284"/>
                    <a:pt x="27718" y="36284"/>
                  </a:cubicBezTo>
                  <a:cubicBezTo>
                    <a:pt x="27726" y="36284"/>
                    <a:pt x="27734" y="36279"/>
                    <a:pt x="27742" y="36279"/>
                  </a:cubicBezTo>
                  <a:cubicBezTo>
                    <a:pt x="27754" y="36255"/>
                    <a:pt x="27778" y="36255"/>
                    <a:pt x="27778" y="36243"/>
                  </a:cubicBezTo>
                  <a:lnTo>
                    <a:pt x="27801" y="36219"/>
                  </a:lnTo>
                  <a:lnTo>
                    <a:pt x="27837" y="36183"/>
                  </a:lnTo>
                  <a:lnTo>
                    <a:pt x="27861" y="36160"/>
                  </a:lnTo>
                  <a:lnTo>
                    <a:pt x="27897" y="36124"/>
                  </a:lnTo>
                  <a:cubicBezTo>
                    <a:pt x="27908" y="36112"/>
                    <a:pt x="27908" y="36100"/>
                    <a:pt x="27920" y="36100"/>
                  </a:cubicBezTo>
                  <a:lnTo>
                    <a:pt x="27932" y="36076"/>
                  </a:lnTo>
                  <a:lnTo>
                    <a:pt x="27956" y="36064"/>
                  </a:lnTo>
                  <a:cubicBezTo>
                    <a:pt x="27968" y="36053"/>
                    <a:pt x="27968" y="36041"/>
                    <a:pt x="27980" y="36041"/>
                  </a:cubicBezTo>
                  <a:cubicBezTo>
                    <a:pt x="27992" y="36017"/>
                    <a:pt x="27992" y="36005"/>
                    <a:pt x="28016" y="36005"/>
                  </a:cubicBezTo>
                  <a:cubicBezTo>
                    <a:pt x="28028" y="35993"/>
                    <a:pt x="28028" y="35981"/>
                    <a:pt x="28039" y="35957"/>
                  </a:cubicBezTo>
                  <a:cubicBezTo>
                    <a:pt x="28039" y="35945"/>
                    <a:pt x="28051" y="35933"/>
                    <a:pt x="28051" y="35933"/>
                  </a:cubicBezTo>
                  <a:cubicBezTo>
                    <a:pt x="28075" y="35922"/>
                    <a:pt x="28075" y="35898"/>
                    <a:pt x="28087" y="35886"/>
                  </a:cubicBezTo>
                  <a:cubicBezTo>
                    <a:pt x="28087" y="35874"/>
                    <a:pt x="28099" y="35874"/>
                    <a:pt x="28099" y="35862"/>
                  </a:cubicBezTo>
                  <a:lnTo>
                    <a:pt x="28099" y="35838"/>
                  </a:lnTo>
                  <a:cubicBezTo>
                    <a:pt x="28099" y="35826"/>
                    <a:pt x="28111" y="35814"/>
                    <a:pt x="28111" y="35802"/>
                  </a:cubicBezTo>
                  <a:cubicBezTo>
                    <a:pt x="28111" y="35779"/>
                    <a:pt x="28135" y="35767"/>
                    <a:pt x="28135" y="35755"/>
                  </a:cubicBezTo>
                  <a:cubicBezTo>
                    <a:pt x="28135" y="35743"/>
                    <a:pt x="28147" y="35719"/>
                    <a:pt x="28147" y="35707"/>
                  </a:cubicBezTo>
                  <a:cubicBezTo>
                    <a:pt x="28147" y="35695"/>
                    <a:pt x="28159" y="35683"/>
                    <a:pt x="28159" y="35660"/>
                  </a:cubicBezTo>
                  <a:cubicBezTo>
                    <a:pt x="28159" y="35648"/>
                    <a:pt x="28170" y="35636"/>
                    <a:pt x="28170" y="35600"/>
                  </a:cubicBezTo>
                  <a:lnTo>
                    <a:pt x="28170" y="35588"/>
                  </a:lnTo>
                  <a:cubicBezTo>
                    <a:pt x="28170" y="35576"/>
                    <a:pt x="28170" y="35576"/>
                    <a:pt x="28182" y="35564"/>
                  </a:cubicBezTo>
                  <a:cubicBezTo>
                    <a:pt x="28182" y="35541"/>
                    <a:pt x="28206" y="35517"/>
                    <a:pt x="28206" y="35505"/>
                  </a:cubicBezTo>
                  <a:lnTo>
                    <a:pt x="28206" y="35481"/>
                  </a:lnTo>
                  <a:lnTo>
                    <a:pt x="28206" y="35457"/>
                  </a:lnTo>
                  <a:cubicBezTo>
                    <a:pt x="28206" y="35445"/>
                    <a:pt x="28206" y="35410"/>
                    <a:pt x="28218" y="35398"/>
                  </a:cubicBezTo>
                  <a:lnTo>
                    <a:pt x="28218" y="35362"/>
                  </a:lnTo>
                  <a:lnTo>
                    <a:pt x="28218" y="35338"/>
                  </a:lnTo>
                  <a:cubicBezTo>
                    <a:pt x="28218" y="35326"/>
                    <a:pt x="28218" y="35291"/>
                    <a:pt x="28230" y="35267"/>
                  </a:cubicBezTo>
                  <a:lnTo>
                    <a:pt x="28230" y="35243"/>
                  </a:lnTo>
                  <a:lnTo>
                    <a:pt x="28230" y="35219"/>
                  </a:lnTo>
                  <a:lnTo>
                    <a:pt x="28230" y="35148"/>
                  </a:lnTo>
                  <a:lnTo>
                    <a:pt x="28230" y="35124"/>
                  </a:lnTo>
                  <a:lnTo>
                    <a:pt x="28230" y="35100"/>
                  </a:lnTo>
                  <a:lnTo>
                    <a:pt x="28230" y="34981"/>
                  </a:lnTo>
                  <a:lnTo>
                    <a:pt x="28278" y="17788"/>
                  </a:lnTo>
                  <a:cubicBezTo>
                    <a:pt x="28278" y="17717"/>
                    <a:pt x="28278" y="17622"/>
                    <a:pt x="28266" y="17550"/>
                  </a:cubicBezTo>
                  <a:lnTo>
                    <a:pt x="28266" y="17538"/>
                  </a:lnTo>
                  <a:cubicBezTo>
                    <a:pt x="28266" y="17467"/>
                    <a:pt x="28242" y="17372"/>
                    <a:pt x="28230" y="17288"/>
                  </a:cubicBezTo>
                  <a:cubicBezTo>
                    <a:pt x="28218" y="17193"/>
                    <a:pt x="28206" y="17122"/>
                    <a:pt x="28182" y="17026"/>
                  </a:cubicBezTo>
                  <a:lnTo>
                    <a:pt x="28182" y="17003"/>
                  </a:lnTo>
                  <a:cubicBezTo>
                    <a:pt x="28170" y="16931"/>
                    <a:pt x="28147" y="16836"/>
                    <a:pt x="28123" y="16764"/>
                  </a:cubicBezTo>
                  <a:lnTo>
                    <a:pt x="28123" y="16753"/>
                  </a:lnTo>
                  <a:cubicBezTo>
                    <a:pt x="28099" y="16657"/>
                    <a:pt x="28063" y="16586"/>
                    <a:pt x="28039" y="16491"/>
                  </a:cubicBezTo>
                  <a:lnTo>
                    <a:pt x="28039" y="16479"/>
                  </a:lnTo>
                  <a:cubicBezTo>
                    <a:pt x="28004" y="16407"/>
                    <a:pt x="27980" y="16312"/>
                    <a:pt x="27932" y="16241"/>
                  </a:cubicBezTo>
                  <a:lnTo>
                    <a:pt x="27932" y="16229"/>
                  </a:lnTo>
                  <a:cubicBezTo>
                    <a:pt x="27908" y="16157"/>
                    <a:pt x="27861" y="16062"/>
                    <a:pt x="27813" y="15991"/>
                  </a:cubicBezTo>
                  <a:cubicBezTo>
                    <a:pt x="27813" y="15991"/>
                    <a:pt x="27813" y="15979"/>
                    <a:pt x="27801" y="15979"/>
                  </a:cubicBezTo>
                  <a:cubicBezTo>
                    <a:pt x="27766" y="15919"/>
                    <a:pt x="27730" y="15836"/>
                    <a:pt x="27694" y="15776"/>
                  </a:cubicBezTo>
                  <a:cubicBezTo>
                    <a:pt x="27682" y="15764"/>
                    <a:pt x="27682" y="15752"/>
                    <a:pt x="27670" y="15717"/>
                  </a:cubicBezTo>
                  <a:cubicBezTo>
                    <a:pt x="27635" y="15681"/>
                    <a:pt x="27623" y="15645"/>
                    <a:pt x="27587" y="15598"/>
                  </a:cubicBezTo>
                  <a:lnTo>
                    <a:pt x="27504" y="15467"/>
                  </a:lnTo>
                  <a:cubicBezTo>
                    <a:pt x="27456" y="15395"/>
                    <a:pt x="27408" y="15324"/>
                    <a:pt x="27349" y="15264"/>
                  </a:cubicBezTo>
                  <a:lnTo>
                    <a:pt x="27170" y="15038"/>
                  </a:lnTo>
                  <a:cubicBezTo>
                    <a:pt x="27111" y="14967"/>
                    <a:pt x="27051" y="14907"/>
                    <a:pt x="26992" y="14824"/>
                  </a:cubicBezTo>
                  <a:lnTo>
                    <a:pt x="26980" y="14812"/>
                  </a:lnTo>
                  <a:lnTo>
                    <a:pt x="26801" y="14633"/>
                  </a:lnTo>
                  <a:lnTo>
                    <a:pt x="26789" y="14621"/>
                  </a:lnTo>
                  <a:cubicBezTo>
                    <a:pt x="26730" y="14562"/>
                    <a:pt x="26670" y="14514"/>
                    <a:pt x="26611" y="14467"/>
                  </a:cubicBezTo>
                  <a:lnTo>
                    <a:pt x="26599" y="14455"/>
                  </a:lnTo>
                  <a:cubicBezTo>
                    <a:pt x="26539" y="14407"/>
                    <a:pt x="26480" y="14347"/>
                    <a:pt x="26396" y="14312"/>
                  </a:cubicBezTo>
                  <a:cubicBezTo>
                    <a:pt x="26396" y="14312"/>
                    <a:pt x="26384" y="14312"/>
                    <a:pt x="26384" y="14288"/>
                  </a:cubicBezTo>
                  <a:cubicBezTo>
                    <a:pt x="26313" y="14252"/>
                    <a:pt x="26254" y="14205"/>
                    <a:pt x="26182" y="14157"/>
                  </a:cubicBezTo>
                  <a:lnTo>
                    <a:pt x="2131" y="274"/>
                  </a:lnTo>
                  <a:lnTo>
                    <a:pt x="2036" y="227"/>
                  </a:lnTo>
                  <a:cubicBezTo>
                    <a:pt x="2036" y="227"/>
                    <a:pt x="2024" y="227"/>
                    <a:pt x="2024" y="215"/>
                  </a:cubicBezTo>
                  <a:cubicBezTo>
                    <a:pt x="2012" y="215"/>
                    <a:pt x="1989" y="203"/>
                    <a:pt x="1989" y="203"/>
                  </a:cubicBezTo>
                  <a:cubicBezTo>
                    <a:pt x="1977" y="179"/>
                    <a:pt x="1965" y="179"/>
                    <a:pt x="1953" y="167"/>
                  </a:cubicBezTo>
                  <a:cubicBezTo>
                    <a:pt x="1953" y="167"/>
                    <a:pt x="1929" y="167"/>
                    <a:pt x="1929" y="155"/>
                  </a:cubicBezTo>
                  <a:cubicBezTo>
                    <a:pt x="1917" y="155"/>
                    <a:pt x="1905" y="143"/>
                    <a:pt x="1893" y="143"/>
                  </a:cubicBezTo>
                  <a:cubicBezTo>
                    <a:pt x="1870" y="120"/>
                    <a:pt x="1846" y="120"/>
                    <a:pt x="1834" y="108"/>
                  </a:cubicBezTo>
                  <a:cubicBezTo>
                    <a:pt x="1810" y="108"/>
                    <a:pt x="1798" y="96"/>
                    <a:pt x="1786" y="96"/>
                  </a:cubicBezTo>
                  <a:cubicBezTo>
                    <a:pt x="1774" y="96"/>
                    <a:pt x="1750" y="84"/>
                    <a:pt x="1739" y="84"/>
                  </a:cubicBezTo>
                  <a:cubicBezTo>
                    <a:pt x="1727" y="84"/>
                    <a:pt x="1715" y="60"/>
                    <a:pt x="1691" y="60"/>
                  </a:cubicBezTo>
                  <a:cubicBezTo>
                    <a:pt x="1679" y="60"/>
                    <a:pt x="1667" y="48"/>
                    <a:pt x="1655" y="48"/>
                  </a:cubicBezTo>
                  <a:lnTo>
                    <a:pt x="1631" y="48"/>
                  </a:lnTo>
                  <a:cubicBezTo>
                    <a:pt x="1619" y="48"/>
                    <a:pt x="1608" y="36"/>
                    <a:pt x="1596" y="36"/>
                  </a:cubicBezTo>
                  <a:cubicBezTo>
                    <a:pt x="1572" y="36"/>
                    <a:pt x="1560" y="36"/>
                    <a:pt x="1560" y="24"/>
                  </a:cubicBezTo>
                  <a:lnTo>
                    <a:pt x="1548" y="24"/>
                  </a:lnTo>
                  <a:cubicBezTo>
                    <a:pt x="1536" y="24"/>
                    <a:pt x="1512" y="24"/>
                    <a:pt x="15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0"/>
            <p:cNvSpPr/>
            <p:nvPr/>
          </p:nvSpPr>
          <p:spPr>
            <a:xfrm>
              <a:off x="4913988" y="1750573"/>
              <a:ext cx="834979" cy="1085992"/>
            </a:xfrm>
            <a:custGeom>
              <a:avLst/>
              <a:gdLst/>
              <a:ahLst/>
              <a:cxnLst/>
              <a:rect l="l" t="t" r="r" b="b"/>
              <a:pathLst>
                <a:path w="28278" h="36779" extrusionOk="0">
                  <a:moveTo>
                    <a:pt x="1132" y="1"/>
                  </a:moveTo>
                  <a:cubicBezTo>
                    <a:pt x="1108" y="1"/>
                    <a:pt x="1072" y="13"/>
                    <a:pt x="1025" y="13"/>
                  </a:cubicBezTo>
                  <a:lnTo>
                    <a:pt x="1013" y="13"/>
                  </a:lnTo>
                  <a:cubicBezTo>
                    <a:pt x="965" y="24"/>
                    <a:pt x="929" y="24"/>
                    <a:pt x="882" y="36"/>
                  </a:cubicBezTo>
                  <a:lnTo>
                    <a:pt x="870" y="36"/>
                  </a:lnTo>
                  <a:cubicBezTo>
                    <a:pt x="846" y="36"/>
                    <a:pt x="822" y="60"/>
                    <a:pt x="810" y="72"/>
                  </a:cubicBezTo>
                  <a:cubicBezTo>
                    <a:pt x="786" y="72"/>
                    <a:pt x="786" y="72"/>
                    <a:pt x="775" y="84"/>
                  </a:cubicBezTo>
                  <a:cubicBezTo>
                    <a:pt x="751" y="96"/>
                    <a:pt x="715" y="120"/>
                    <a:pt x="703" y="132"/>
                  </a:cubicBezTo>
                  <a:lnTo>
                    <a:pt x="1" y="536"/>
                  </a:lnTo>
                  <a:cubicBezTo>
                    <a:pt x="13" y="536"/>
                    <a:pt x="36" y="513"/>
                    <a:pt x="48" y="513"/>
                  </a:cubicBezTo>
                  <a:cubicBezTo>
                    <a:pt x="60" y="513"/>
                    <a:pt x="72" y="501"/>
                    <a:pt x="72" y="501"/>
                  </a:cubicBezTo>
                  <a:cubicBezTo>
                    <a:pt x="96" y="501"/>
                    <a:pt x="96" y="489"/>
                    <a:pt x="108" y="489"/>
                  </a:cubicBezTo>
                  <a:lnTo>
                    <a:pt x="120" y="489"/>
                  </a:lnTo>
                  <a:cubicBezTo>
                    <a:pt x="132" y="489"/>
                    <a:pt x="155" y="477"/>
                    <a:pt x="167" y="477"/>
                  </a:cubicBezTo>
                  <a:lnTo>
                    <a:pt x="215" y="477"/>
                  </a:lnTo>
                  <a:cubicBezTo>
                    <a:pt x="227" y="477"/>
                    <a:pt x="239" y="453"/>
                    <a:pt x="251" y="453"/>
                  </a:cubicBezTo>
                  <a:cubicBezTo>
                    <a:pt x="274" y="453"/>
                    <a:pt x="286" y="453"/>
                    <a:pt x="298" y="441"/>
                  </a:cubicBezTo>
                  <a:cubicBezTo>
                    <a:pt x="310" y="441"/>
                    <a:pt x="334" y="441"/>
                    <a:pt x="346" y="429"/>
                  </a:cubicBezTo>
                  <a:lnTo>
                    <a:pt x="846" y="429"/>
                  </a:lnTo>
                  <a:cubicBezTo>
                    <a:pt x="870" y="429"/>
                    <a:pt x="882" y="429"/>
                    <a:pt x="894" y="441"/>
                  </a:cubicBezTo>
                  <a:lnTo>
                    <a:pt x="905" y="441"/>
                  </a:lnTo>
                  <a:cubicBezTo>
                    <a:pt x="929" y="441"/>
                    <a:pt x="941" y="441"/>
                    <a:pt x="941" y="453"/>
                  </a:cubicBezTo>
                  <a:cubicBezTo>
                    <a:pt x="953" y="453"/>
                    <a:pt x="965" y="453"/>
                    <a:pt x="989" y="477"/>
                  </a:cubicBezTo>
                  <a:lnTo>
                    <a:pt x="1001" y="477"/>
                  </a:lnTo>
                  <a:cubicBezTo>
                    <a:pt x="1013" y="477"/>
                    <a:pt x="1025" y="489"/>
                    <a:pt x="1048" y="489"/>
                  </a:cubicBezTo>
                  <a:cubicBezTo>
                    <a:pt x="1060" y="489"/>
                    <a:pt x="1072" y="501"/>
                    <a:pt x="1084" y="501"/>
                  </a:cubicBezTo>
                  <a:cubicBezTo>
                    <a:pt x="1108" y="501"/>
                    <a:pt x="1120" y="513"/>
                    <a:pt x="1132" y="513"/>
                  </a:cubicBezTo>
                  <a:cubicBezTo>
                    <a:pt x="1144" y="513"/>
                    <a:pt x="1167" y="536"/>
                    <a:pt x="1179" y="536"/>
                  </a:cubicBezTo>
                  <a:cubicBezTo>
                    <a:pt x="1191" y="548"/>
                    <a:pt x="1227" y="548"/>
                    <a:pt x="1239" y="560"/>
                  </a:cubicBezTo>
                  <a:cubicBezTo>
                    <a:pt x="1251" y="560"/>
                    <a:pt x="1263" y="572"/>
                    <a:pt x="1286" y="572"/>
                  </a:cubicBezTo>
                  <a:cubicBezTo>
                    <a:pt x="1286" y="572"/>
                    <a:pt x="1298" y="572"/>
                    <a:pt x="1298" y="596"/>
                  </a:cubicBezTo>
                  <a:cubicBezTo>
                    <a:pt x="1310" y="608"/>
                    <a:pt x="1322" y="608"/>
                    <a:pt x="1346" y="620"/>
                  </a:cubicBezTo>
                  <a:cubicBezTo>
                    <a:pt x="1358" y="620"/>
                    <a:pt x="1370" y="632"/>
                    <a:pt x="1370" y="632"/>
                  </a:cubicBezTo>
                  <a:cubicBezTo>
                    <a:pt x="1370" y="632"/>
                    <a:pt x="1382" y="632"/>
                    <a:pt x="1382" y="655"/>
                  </a:cubicBezTo>
                  <a:lnTo>
                    <a:pt x="1477" y="691"/>
                  </a:lnTo>
                  <a:lnTo>
                    <a:pt x="25528" y="14586"/>
                  </a:lnTo>
                  <a:cubicBezTo>
                    <a:pt x="25599" y="14621"/>
                    <a:pt x="25659" y="14669"/>
                    <a:pt x="25730" y="14717"/>
                  </a:cubicBezTo>
                  <a:cubicBezTo>
                    <a:pt x="25730" y="14717"/>
                    <a:pt x="25754" y="14717"/>
                    <a:pt x="25754" y="14729"/>
                  </a:cubicBezTo>
                  <a:cubicBezTo>
                    <a:pt x="25813" y="14776"/>
                    <a:pt x="25885" y="14824"/>
                    <a:pt x="25944" y="14883"/>
                  </a:cubicBezTo>
                  <a:lnTo>
                    <a:pt x="25956" y="14895"/>
                  </a:lnTo>
                  <a:cubicBezTo>
                    <a:pt x="26016" y="14943"/>
                    <a:pt x="26075" y="15002"/>
                    <a:pt x="26135" y="15038"/>
                  </a:cubicBezTo>
                  <a:lnTo>
                    <a:pt x="26147" y="15062"/>
                  </a:lnTo>
                  <a:lnTo>
                    <a:pt x="26325" y="15241"/>
                  </a:lnTo>
                  <a:lnTo>
                    <a:pt x="26349" y="15253"/>
                  </a:lnTo>
                  <a:cubicBezTo>
                    <a:pt x="26409" y="15312"/>
                    <a:pt x="26468" y="15383"/>
                    <a:pt x="26528" y="15455"/>
                  </a:cubicBezTo>
                  <a:lnTo>
                    <a:pt x="26706" y="15681"/>
                  </a:lnTo>
                  <a:cubicBezTo>
                    <a:pt x="26742" y="15753"/>
                    <a:pt x="26802" y="15812"/>
                    <a:pt x="26849" y="15895"/>
                  </a:cubicBezTo>
                  <a:lnTo>
                    <a:pt x="26944" y="16026"/>
                  </a:lnTo>
                  <a:cubicBezTo>
                    <a:pt x="26968" y="16074"/>
                    <a:pt x="26980" y="16098"/>
                    <a:pt x="27016" y="16145"/>
                  </a:cubicBezTo>
                  <a:cubicBezTo>
                    <a:pt x="27028" y="16157"/>
                    <a:pt x="27028" y="16169"/>
                    <a:pt x="27040" y="16205"/>
                  </a:cubicBezTo>
                  <a:cubicBezTo>
                    <a:pt x="27075" y="16265"/>
                    <a:pt x="27123" y="16336"/>
                    <a:pt x="27147" y="16395"/>
                  </a:cubicBezTo>
                  <a:cubicBezTo>
                    <a:pt x="27147" y="16395"/>
                    <a:pt x="27147" y="16407"/>
                    <a:pt x="27159" y="16407"/>
                  </a:cubicBezTo>
                  <a:cubicBezTo>
                    <a:pt x="27206" y="16491"/>
                    <a:pt x="27242" y="16574"/>
                    <a:pt x="27278" y="16646"/>
                  </a:cubicBezTo>
                  <a:lnTo>
                    <a:pt x="27278" y="16669"/>
                  </a:lnTo>
                  <a:cubicBezTo>
                    <a:pt x="27314" y="16741"/>
                    <a:pt x="27361" y="16824"/>
                    <a:pt x="27385" y="16907"/>
                  </a:cubicBezTo>
                  <a:lnTo>
                    <a:pt x="27385" y="16919"/>
                  </a:lnTo>
                  <a:cubicBezTo>
                    <a:pt x="27421" y="17003"/>
                    <a:pt x="27445" y="17086"/>
                    <a:pt x="27480" y="17169"/>
                  </a:cubicBezTo>
                  <a:lnTo>
                    <a:pt x="27480" y="17181"/>
                  </a:lnTo>
                  <a:cubicBezTo>
                    <a:pt x="27504" y="17265"/>
                    <a:pt x="27516" y="17348"/>
                    <a:pt x="27540" y="17419"/>
                  </a:cubicBezTo>
                  <a:lnTo>
                    <a:pt x="27540" y="17455"/>
                  </a:lnTo>
                  <a:cubicBezTo>
                    <a:pt x="27552" y="17538"/>
                    <a:pt x="27564" y="17622"/>
                    <a:pt x="27575" y="17705"/>
                  </a:cubicBezTo>
                  <a:cubicBezTo>
                    <a:pt x="27599" y="17800"/>
                    <a:pt x="27611" y="17872"/>
                    <a:pt x="27611" y="17955"/>
                  </a:cubicBezTo>
                  <a:lnTo>
                    <a:pt x="27611" y="17979"/>
                  </a:lnTo>
                  <a:lnTo>
                    <a:pt x="27611" y="18098"/>
                  </a:lnTo>
                  <a:lnTo>
                    <a:pt x="27611" y="18110"/>
                  </a:lnTo>
                  <a:lnTo>
                    <a:pt x="27611" y="18229"/>
                  </a:lnTo>
                  <a:lnTo>
                    <a:pt x="27564" y="35422"/>
                  </a:lnTo>
                  <a:lnTo>
                    <a:pt x="27564" y="35541"/>
                  </a:lnTo>
                  <a:lnTo>
                    <a:pt x="27564" y="35565"/>
                  </a:lnTo>
                  <a:lnTo>
                    <a:pt x="27564" y="35576"/>
                  </a:lnTo>
                  <a:lnTo>
                    <a:pt x="27564" y="35660"/>
                  </a:lnTo>
                  <a:lnTo>
                    <a:pt x="27564" y="35684"/>
                  </a:lnTo>
                  <a:lnTo>
                    <a:pt x="27564" y="35695"/>
                  </a:lnTo>
                  <a:cubicBezTo>
                    <a:pt x="27564" y="35731"/>
                    <a:pt x="27564" y="35743"/>
                    <a:pt x="27552" y="35779"/>
                  </a:cubicBezTo>
                  <a:lnTo>
                    <a:pt x="27552" y="35803"/>
                  </a:lnTo>
                  <a:lnTo>
                    <a:pt x="27552" y="35838"/>
                  </a:lnTo>
                  <a:cubicBezTo>
                    <a:pt x="27552" y="35850"/>
                    <a:pt x="27552" y="35874"/>
                    <a:pt x="27540" y="35898"/>
                  </a:cubicBezTo>
                  <a:lnTo>
                    <a:pt x="27540" y="35922"/>
                  </a:lnTo>
                  <a:lnTo>
                    <a:pt x="27540" y="35934"/>
                  </a:lnTo>
                  <a:cubicBezTo>
                    <a:pt x="27540" y="35957"/>
                    <a:pt x="27516" y="35981"/>
                    <a:pt x="27516" y="35993"/>
                  </a:cubicBezTo>
                  <a:cubicBezTo>
                    <a:pt x="27516" y="36017"/>
                    <a:pt x="27516" y="36017"/>
                    <a:pt x="27504" y="36029"/>
                  </a:cubicBezTo>
                  <a:lnTo>
                    <a:pt x="27504" y="36041"/>
                  </a:lnTo>
                  <a:cubicBezTo>
                    <a:pt x="27504" y="36053"/>
                    <a:pt x="27492" y="36076"/>
                    <a:pt x="27492" y="36100"/>
                  </a:cubicBezTo>
                  <a:cubicBezTo>
                    <a:pt x="27492" y="36112"/>
                    <a:pt x="27480" y="36136"/>
                    <a:pt x="27480" y="36148"/>
                  </a:cubicBezTo>
                  <a:cubicBezTo>
                    <a:pt x="27480" y="36160"/>
                    <a:pt x="27456" y="36172"/>
                    <a:pt x="27456" y="36196"/>
                  </a:cubicBezTo>
                  <a:cubicBezTo>
                    <a:pt x="27456" y="36207"/>
                    <a:pt x="27445" y="36219"/>
                    <a:pt x="27445" y="36231"/>
                  </a:cubicBezTo>
                  <a:cubicBezTo>
                    <a:pt x="27445" y="36255"/>
                    <a:pt x="27433" y="36267"/>
                    <a:pt x="27433" y="36279"/>
                  </a:cubicBezTo>
                  <a:lnTo>
                    <a:pt x="27433" y="36291"/>
                  </a:lnTo>
                  <a:cubicBezTo>
                    <a:pt x="27433" y="36315"/>
                    <a:pt x="27421" y="36315"/>
                    <a:pt x="27421" y="36327"/>
                  </a:cubicBezTo>
                  <a:cubicBezTo>
                    <a:pt x="27421" y="36338"/>
                    <a:pt x="27397" y="36350"/>
                    <a:pt x="27385" y="36374"/>
                  </a:cubicBezTo>
                  <a:cubicBezTo>
                    <a:pt x="27385" y="36386"/>
                    <a:pt x="27373" y="36398"/>
                    <a:pt x="27373" y="36398"/>
                  </a:cubicBezTo>
                  <a:cubicBezTo>
                    <a:pt x="27361" y="36410"/>
                    <a:pt x="27361" y="36434"/>
                    <a:pt x="27337" y="36446"/>
                  </a:cubicBezTo>
                  <a:cubicBezTo>
                    <a:pt x="27325" y="36457"/>
                    <a:pt x="27325" y="36469"/>
                    <a:pt x="27314" y="36469"/>
                  </a:cubicBezTo>
                  <a:cubicBezTo>
                    <a:pt x="27302" y="36493"/>
                    <a:pt x="27302" y="36505"/>
                    <a:pt x="27278" y="36505"/>
                  </a:cubicBezTo>
                  <a:lnTo>
                    <a:pt x="27266" y="36517"/>
                  </a:lnTo>
                  <a:lnTo>
                    <a:pt x="27254" y="36529"/>
                  </a:lnTo>
                  <a:cubicBezTo>
                    <a:pt x="27242" y="36553"/>
                    <a:pt x="27242" y="36565"/>
                    <a:pt x="27218" y="36565"/>
                  </a:cubicBezTo>
                  <a:lnTo>
                    <a:pt x="27194" y="36588"/>
                  </a:lnTo>
                  <a:lnTo>
                    <a:pt x="27159" y="36624"/>
                  </a:lnTo>
                  <a:lnTo>
                    <a:pt x="27135" y="36660"/>
                  </a:lnTo>
                  <a:lnTo>
                    <a:pt x="27099" y="36684"/>
                  </a:lnTo>
                  <a:lnTo>
                    <a:pt x="27087" y="36696"/>
                  </a:lnTo>
                  <a:cubicBezTo>
                    <a:pt x="27087" y="36696"/>
                    <a:pt x="27075" y="36696"/>
                    <a:pt x="27075" y="36719"/>
                  </a:cubicBezTo>
                  <a:cubicBezTo>
                    <a:pt x="27064" y="36731"/>
                    <a:pt x="27040" y="36731"/>
                    <a:pt x="27040" y="36743"/>
                  </a:cubicBezTo>
                  <a:cubicBezTo>
                    <a:pt x="27038" y="36744"/>
                    <a:pt x="27037" y="36746"/>
                    <a:pt x="27036" y="36747"/>
                  </a:cubicBezTo>
                  <a:lnTo>
                    <a:pt x="27036" y="36747"/>
                  </a:lnTo>
                  <a:lnTo>
                    <a:pt x="27683" y="36374"/>
                  </a:lnTo>
                  <a:cubicBezTo>
                    <a:pt x="27718" y="36362"/>
                    <a:pt x="27742" y="36327"/>
                    <a:pt x="27778" y="36315"/>
                  </a:cubicBezTo>
                  <a:lnTo>
                    <a:pt x="27790" y="36303"/>
                  </a:lnTo>
                  <a:cubicBezTo>
                    <a:pt x="27814" y="36267"/>
                    <a:pt x="27849" y="36255"/>
                    <a:pt x="27873" y="36219"/>
                  </a:cubicBezTo>
                  <a:lnTo>
                    <a:pt x="27956" y="36148"/>
                  </a:lnTo>
                  <a:lnTo>
                    <a:pt x="27968" y="36136"/>
                  </a:lnTo>
                  <a:cubicBezTo>
                    <a:pt x="27992" y="36100"/>
                    <a:pt x="28016" y="36076"/>
                    <a:pt x="28040" y="36041"/>
                  </a:cubicBezTo>
                  <a:cubicBezTo>
                    <a:pt x="28076" y="36005"/>
                    <a:pt x="28087" y="35957"/>
                    <a:pt x="28111" y="35910"/>
                  </a:cubicBezTo>
                  <a:cubicBezTo>
                    <a:pt x="28135" y="35886"/>
                    <a:pt x="28147" y="35838"/>
                    <a:pt x="28159" y="35803"/>
                  </a:cubicBezTo>
                  <a:lnTo>
                    <a:pt x="28159" y="35791"/>
                  </a:lnTo>
                  <a:cubicBezTo>
                    <a:pt x="28159" y="35779"/>
                    <a:pt x="28159" y="35779"/>
                    <a:pt x="28171" y="35767"/>
                  </a:cubicBezTo>
                  <a:cubicBezTo>
                    <a:pt x="28195" y="35743"/>
                    <a:pt x="28195" y="35719"/>
                    <a:pt x="28195" y="35707"/>
                  </a:cubicBezTo>
                  <a:lnTo>
                    <a:pt x="28195" y="35684"/>
                  </a:lnTo>
                  <a:cubicBezTo>
                    <a:pt x="28195" y="35672"/>
                    <a:pt x="28195" y="35672"/>
                    <a:pt x="28207" y="35660"/>
                  </a:cubicBezTo>
                  <a:cubicBezTo>
                    <a:pt x="28207" y="35636"/>
                    <a:pt x="28218" y="35612"/>
                    <a:pt x="28218" y="35600"/>
                  </a:cubicBezTo>
                  <a:lnTo>
                    <a:pt x="28218" y="35565"/>
                  </a:lnTo>
                  <a:lnTo>
                    <a:pt x="28218" y="35541"/>
                  </a:lnTo>
                  <a:cubicBezTo>
                    <a:pt x="28218" y="35517"/>
                    <a:pt x="28218" y="35505"/>
                    <a:pt x="28230" y="35493"/>
                  </a:cubicBezTo>
                  <a:lnTo>
                    <a:pt x="28230" y="35457"/>
                  </a:lnTo>
                  <a:lnTo>
                    <a:pt x="28230" y="35434"/>
                  </a:lnTo>
                  <a:lnTo>
                    <a:pt x="28230" y="35386"/>
                  </a:lnTo>
                  <a:lnTo>
                    <a:pt x="28230" y="35362"/>
                  </a:lnTo>
                  <a:lnTo>
                    <a:pt x="28230" y="35314"/>
                  </a:lnTo>
                  <a:lnTo>
                    <a:pt x="28230" y="35267"/>
                  </a:lnTo>
                  <a:lnTo>
                    <a:pt x="28230" y="35255"/>
                  </a:lnTo>
                  <a:lnTo>
                    <a:pt x="28230" y="35195"/>
                  </a:lnTo>
                  <a:lnTo>
                    <a:pt x="28230" y="35160"/>
                  </a:lnTo>
                  <a:lnTo>
                    <a:pt x="28230" y="35148"/>
                  </a:lnTo>
                  <a:lnTo>
                    <a:pt x="28230" y="35041"/>
                  </a:lnTo>
                  <a:lnTo>
                    <a:pt x="28278" y="17860"/>
                  </a:lnTo>
                  <a:cubicBezTo>
                    <a:pt x="28278" y="17646"/>
                    <a:pt x="28266" y="17622"/>
                    <a:pt x="28266" y="17586"/>
                  </a:cubicBezTo>
                  <a:lnTo>
                    <a:pt x="28266" y="17479"/>
                  </a:lnTo>
                  <a:lnTo>
                    <a:pt x="28266" y="17443"/>
                  </a:lnTo>
                  <a:lnTo>
                    <a:pt x="28266" y="17419"/>
                  </a:lnTo>
                  <a:lnTo>
                    <a:pt x="28266" y="17396"/>
                  </a:lnTo>
                  <a:cubicBezTo>
                    <a:pt x="28266" y="17360"/>
                    <a:pt x="28254" y="17324"/>
                    <a:pt x="28254" y="17288"/>
                  </a:cubicBezTo>
                  <a:cubicBezTo>
                    <a:pt x="28254" y="17265"/>
                    <a:pt x="28254" y="17217"/>
                    <a:pt x="28230" y="17181"/>
                  </a:cubicBezTo>
                  <a:cubicBezTo>
                    <a:pt x="28230" y="17157"/>
                    <a:pt x="28218" y="17122"/>
                    <a:pt x="28218" y="17086"/>
                  </a:cubicBezTo>
                  <a:cubicBezTo>
                    <a:pt x="28218" y="17050"/>
                    <a:pt x="28207" y="17003"/>
                    <a:pt x="28207" y="16979"/>
                  </a:cubicBezTo>
                  <a:cubicBezTo>
                    <a:pt x="28207" y="16967"/>
                    <a:pt x="28207" y="16943"/>
                    <a:pt x="28195" y="16931"/>
                  </a:cubicBezTo>
                  <a:lnTo>
                    <a:pt x="28195" y="16907"/>
                  </a:lnTo>
                  <a:cubicBezTo>
                    <a:pt x="28195" y="16884"/>
                    <a:pt x="28171" y="16872"/>
                    <a:pt x="28171" y="16860"/>
                  </a:cubicBezTo>
                  <a:cubicBezTo>
                    <a:pt x="28159" y="16824"/>
                    <a:pt x="28159" y="16788"/>
                    <a:pt x="28147" y="16753"/>
                  </a:cubicBezTo>
                  <a:cubicBezTo>
                    <a:pt x="28135" y="16729"/>
                    <a:pt x="28135" y="16693"/>
                    <a:pt x="28135" y="16681"/>
                  </a:cubicBezTo>
                  <a:lnTo>
                    <a:pt x="28135" y="16669"/>
                  </a:lnTo>
                  <a:lnTo>
                    <a:pt x="28135" y="16646"/>
                  </a:lnTo>
                  <a:cubicBezTo>
                    <a:pt x="28111" y="16622"/>
                    <a:pt x="28099" y="16574"/>
                    <a:pt x="28099" y="16550"/>
                  </a:cubicBezTo>
                  <a:cubicBezTo>
                    <a:pt x="28087" y="16515"/>
                    <a:pt x="28076" y="16467"/>
                    <a:pt x="28076" y="16443"/>
                  </a:cubicBezTo>
                  <a:lnTo>
                    <a:pt x="28076" y="16431"/>
                  </a:lnTo>
                  <a:lnTo>
                    <a:pt x="28076" y="16407"/>
                  </a:lnTo>
                  <a:cubicBezTo>
                    <a:pt x="28052" y="16384"/>
                    <a:pt x="28052" y="16372"/>
                    <a:pt x="28040" y="16348"/>
                  </a:cubicBezTo>
                  <a:cubicBezTo>
                    <a:pt x="28028" y="16324"/>
                    <a:pt x="28016" y="16276"/>
                    <a:pt x="27992" y="16253"/>
                  </a:cubicBezTo>
                  <a:cubicBezTo>
                    <a:pt x="27980" y="16217"/>
                    <a:pt x="27980" y="16205"/>
                    <a:pt x="27968" y="16169"/>
                  </a:cubicBezTo>
                  <a:lnTo>
                    <a:pt x="27968" y="16157"/>
                  </a:lnTo>
                  <a:lnTo>
                    <a:pt x="27968" y="16145"/>
                  </a:lnTo>
                  <a:cubicBezTo>
                    <a:pt x="27956" y="16110"/>
                    <a:pt x="27933" y="16074"/>
                    <a:pt x="27921" y="16038"/>
                  </a:cubicBezTo>
                  <a:cubicBezTo>
                    <a:pt x="27909" y="16014"/>
                    <a:pt x="27897" y="15967"/>
                    <a:pt x="27861" y="15931"/>
                  </a:cubicBezTo>
                  <a:cubicBezTo>
                    <a:pt x="27861" y="15931"/>
                    <a:pt x="27861" y="15919"/>
                    <a:pt x="27849" y="15919"/>
                  </a:cubicBezTo>
                  <a:cubicBezTo>
                    <a:pt x="27849" y="15919"/>
                    <a:pt x="27849" y="15907"/>
                    <a:pt x="27837" y="15907"/>
                  </a:cubicBezTo>
                  <a:lnTo>
                    <a:pt x="27790" y="15812"/>
                  </a:lnTo>
                  <a:cubicBezTo>
                    <a:pt x="27778" y="15788"/>
                    <a:pt x="27742" y="15741"/>
                    <a:pt x="27730" y="15717"/>
                  </a:cubicBezTo>
                  <a:cubicBezTo>
                    <a:pt x="27718" y="15693"/>
                    <a:pt x="27718" y="15669"/>
                    <a:pt x="27695" y="15657"/>
                  </a:cubicBezTo>
                  <a:lnTo>
                    <a:pt x="27683" y="15633"/>
                  </a:lnTo>
                  <a:cubicBezTo>
                    <a:pt x="27671" y="15610"/>
                    <a:pt x="27635" y="15574"/>
                    <a:pt x="27623" y="15550"/>
                  </a:cubicBezTo>
                  <a:lnTo>
                    <a:pt x="27540" y="15419"/>
                  </a:lnTo>
                  <a:lnTo>
                    <a:pt x="27516" y="15395"/>
                  </a:lnTo>
                  <a:cubicBezTo>
                    <a:pt x="27480" y="15336"/>
                    <a:pt x="27433" y="15264"/>
                    <a:pt x="27385" y="15205"/>
                  </a:cubicBezTo>
                  <a:cubicBezTo>
                    <a:pt x="27361" y="15157"/>
                    <a:pt x="27325" y="15133"/>
                    <a:pt x="27302" y="15086"/>
                  </a:cubicBezTo>
                  <a:cubicBezTo>
                    <a:pt x="27266" y="15062"/>
                    <a:pt x="27254" y="15026"/>
                    <a:pt x="27218" y="14979"/>
                  </a:cubicBezTo>
                  <a:lnTo>
                    <a:pt x="27135" y="14895"/>
                  </a:lnTo>
                  <a:cubicBezTo>
                    <a:pt x="27099" y="14860"/>
                    <a:pt x="27075" y="14836"/>
                    <a:pt x="27064" y="14800"/>
                  </a:cubicBezTo>
                  <a:lnTo>
                    <a:pt x="27040" y="14788"/>
                  </a:lnTo>
                  <a:lnTo>
                    <a:pt x="27028" y="14776"/>
                  </a:lnTo>
                  <a:lnTo>
                    <a:pt x="26968" y="14717"/>
                  </a:lnTo>
                  <a:lnTo>
                    <a:pt x="26885" y="14621"/>
                  </a:lnTo>
                  <a:lnTo>
                    <a:pt x="26849" y="14598"/>
                  </a:lnTo>
                  <a:lnTo>
                    <a:pt x="26837" y="14586"/>
                  </a:lnTo>
                  <a:lnTo>
                    <a:pt x="26790" y="14538"/>
                  </a:lnTo>
                  <a:cubicBezTo>
                    <a:pt x="26766" y="14502"/>
                    <a:pt x="26730" y="14479"/>
                    <a:pt x="26706" y="14467"/>
                  </a:cubicBezTo>
                  <a:cubicBezTo>
                    <a:pt x="26683" y="14443"/>
                    <a:pt x="26671" y="14431"/>
                    <a:pt x="26659" y="14431"/>
                  </a:cubicBezTo>
                  <a:lnTo>
                    <a:pt x="26647" y="14419"/>
                  </a:lnTo>
                  <a:lnTo>
                    <a:pt x="26611" y="14383"/>
                  </a:lnTo>
                  <a:cubicBezTo>
                    <a:pt x="26587" y="14360"/>
                    <a:pt x="26552" y="14348"/>
                    <a:pt x="26528" y="14312"/>
                  </a:cubicBezTo>
                  <a:cubicBezTo>
                    <a:pt x="26504" y="14300"/>
                    <a:pt x="26480" y="14288"/>
                    <a:pt x="26468" y="14264"/>
                  </a:cubicBezTo>
                  <a:cubicBezTo>
                    <a:pt x="26468" y="14264"/>
                    <a:pt x="26444" y="14264"/>
                    <a:pt x="26444" y="14252"/>
                  </a:cubicBezTo>
                  <a:cubicBezTo>
                    <a:pt x="26444" y="14252"/>
                    <a:pt x="26432" y="14252"/>
                    <a:pt x="26432" y="14240"/>
                  </a:cubicBezTo>
                  <a:cubicBezTo>
                    <a:pt x="26409" y="14229"/>
                    <a:pt x="26373" y="14193"/>
                    <a:pt x="26349" y="14181"/>
                  </a:cubicBezTo>
                  <a:cubicBezTo>
                    <a:pt x="26313" y="14169"/>
                    <a:pt x="26290" y="14133"/>
                    <a:pt x="26254" y="14121"/>
                  </a:cubicBezTo>
                  <a:lnTo>
                    <a:pt x="26242" y="14110"/>
                  </a:lnTo>
                  <a:lnTo>
                    <a:pt x="2191" y="215"/>
                  </a:lnTo>
                  <a:cubicBezTo>
                    <a:pt x="2156" y="203"/>
                    <a:pt x="2144" y="191"/>
                    <a:pt x="2120" y="191"/>
                  </a:cubicBezTo>
                  <a:cubicBezTo>
                    <a:pt x="2096" y="191"/>
                    <a:pt x="2096" y="179"/>
                    <a:pt x="2084" y="179"/>
                  </a:cubicBezTo>
                  <a:cubicBezTo>
                    <a:pt x="2072" y="179"/>
                    <a:pt x="2060" y="155"/>
                    <a:pt x="2060" y="155"/>
                  </a:cubicBezTo>
                  <a:cubicBezTo>
                    <a:pt x="2037" y="155"/>
                    <a:pt x="2037" y="144"/>
                    <a:pt x="2025" y="144"/>
                  </a:cubicBezTo>
                  <a:cubicBezTo>
                    <a:pt x="2013" y="144"/>
                    <a:pt x="2001" y="132"/>
                    <a:pt x="1977" y="132"/>
                  </a:cubicBezTo>
                  <a:cubicBezTo>
                    <a:pt x="1965" y="132"/>
                    <a:pt x="1965" y="120"/>
                    <a:pt x="1953" y="120"/>
                  </a:cubicBezTo>
                  <a:lnTo>
                    <a:pt x="1941" y="120"/>
                  </a:lnTo>
                  <a:cubicBezTo>
                    <a:pt x="1906" y="96"/>
                    <a:pt x="1882" y="84"/>
                    <a:pt x="1846" y="84"/>
                  </a:cubicBezTo>
                  <a:cubicBezTo>
                    <a:pt x="1822" y="72"/>
                    <a:pt x="1787" y="72"/>
                    <a:pt x="1763" y="60"/>
                  </a:cubicBezTo>
                  <a:lnTo>
                    <a:pt x="1739" y="60"/>
                  </a:lnTo>
                  <a:cubicBezTo>
                    <a:pt x="1727" y="60"/>
                    <a:pt x="1727" y="60"/>
                    <a:pt x="1715" y="36"/>
                  </a:cubicBezTo>
                  <a:cubicBezTo>
                    <a:pt x="1703" y="36"/>
                    <a:pt x="1679" y="24"/>
                    <a:pt x="1667" y="24"/>
                  </a:cubicBezTo>
                  <a:lnTo>
                    <a:pt x="1656" y="24"/>
                  </a:lnTo>
                  <a:cubicBezTo>
                    <a:pt x="1644" y="24"/>
                    <a:pt x="1620" y="24"/>
                    <a:pt x="1620" y="13"/>
                  </a:cubicBezTo>
                  <a:lnTo>
                    <a:pt x="1560" y="13"/>
                  </a:lnTo>
                  <a:cubicBezTo>
                    <a:pt x="1548" y="13"/>
                    <a:pt x="1537" y="13"/>
                    <a:pt x="1537" y="1"/>
                  </a:cubicBezTo>
                  <a:close/>
                  <a:moveTo>
                    <a:pt x="27036" y="36747"/>
                  </a:moveTo>
                  <a:lnTo>
                    <a:pt x="27022" y="36755"/>
                  </a:lnTo>
                  <a:lnTo>
                    <a:pt x="27022" y="36755"/>
                  </a:lnTo>
                  <a:cubicBezTo>
                    <a:pt x="27027" y="36755"/>
                    <a:pt x="27030" y="36753"/>
                    <a:pt x="27036" y="36747"/>
                  </a:cubicBezTo>
                  <a:close/>
                  <a:moveTo>
                    <a:pt x="27022" y="36755"/>
                  </a:moveTo>
                  <a:cubicBezTo>
                    <a:pt x="27020" y="36755"/>
                    <a:pt x="27018" y="36755"/>
                    <a:pt x="27016" y="36755"/>
                  </a:cubicBezTo>
                  <a:cubicBezTo>
                    <a:pt x="27010" y="36755"/>
                    <a:pt x="27008" y="36760"/>
                    <a:pt x="27004" y="36765"/>
                  </a:cubicBezTo>
                  <a:lnTo>
                    <a:pt x="27004" y="36765"/>
                  </a:lnTo>
                  <a:lnTo>
                    <a:pt x="27022" y="36755"/>
                  </a:lnTo>
                  <a:close/>
                  <a:moveTo>
                    <a:pt x="27004" y="36765"/>
                  </a:moveTo>
                  <a:lnTo>
                    <a:pt x="26980" y="36779"/>
                  </a:lnTo>
                  <a:cubicBezTo>
                    <a:pt x="26993" y="36779"/>
                    <a:pt x="26999" y="36772"/>
                    <a:pt x="27004" y="3676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0"/>
            <p:cNvSpPr/>
            <p:nvPr/>
          </p:nvSpPr>
          <p:spPr>
            <a:xfrm>
              <a:off x="4928043" y="1805405"/>
              <a:ext cx="765028" cy="923945"/>
            </a:xfrm>
            <a:custGeom>
              <a:avLst/>
              <a:gdLst/>
              <a:ahLst/>
              <a:cxnLst/>
              <a:rect l="l" t="t" r="r" b="b"/>
              <a:pathLst>
                <a:path w="25909" h="31291" extrusionOk="0">
                  <a:moveTo>
                    <a:pt x="37" y="1"/>
                  </a:moveTo>
                  <a:lnTo>
                    <a:pt x="1" y="16253"/>
                  </a:lnTo>
                  <a:lnTo>
                    <a:pt x="25861" y="31291"/>
                  </a:lnTo>
                  <a:lnTo>
                    <a:pt x="25909" y="15015"/>
                  </a:lnTo>
                  <a:lnTo>
                    <a:pt x="3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0"/>
            <p:cNvSpPr/>
            <p:nvPr/>
          </p:nvSpPr>
          <p:spPr>
            <a:xfrm>
              <a:off x="4986065" y="1310849"/>
              <a:ext cx="305698" cy="474891"/>
            </a:xfrm>
            <a:custGeom>
              <a:avLst/>
              <a:gdLst/>
              <a:ahLst/>
              <a:cxnLst/>
              <a:rect l="l" t="t" r="r" b="b"/>
              <a:pathLst>
                <a:path w="10353" h="16083" extrusionOk="0">
                  <a:moveTo>
                    <a:pt x="1774" y="5784"/>
                  </a:moveTo>
                  <a:cubicBezTo>
                    <a:pt x="2013" y="5880"/>
                    <a:pt x="2274" y="5987"/>
                    <a:pt x="2584" y="6094"/>
                  </a:cubicBezTo>
                  <a:lnTo>
                    <a:pt x="2608" y="6094"/>
                  </a:lnTo>
                  <a:cubicBezTo>
                    <a:pt x="3192" y="6281"/>
                    <a:pt x="3709" y="6348"/>
                    <a:pt x="4148" y="6348"/>
                  </a:cubicBezTo>
                  <a:cubicBezTo>
                    <a:pt x="4577" y="6348"/>
                    <a:pt x="4933" y="6283"/>
                    <a:pt x="5203" y="6201"/>
                  </a:cubicBezTo>
                  <a:cubicBezTo>
                    <a:pt x="5608" y="6082"/>
                    <a:pt x="5834" y="5927"/>
                    <a:pt x="5834" y="5927"/>
                  </a:cubicBezTo>
                  <a:cubicBezTo>
                    <a:pt x="5834" y="5927"/>
                    <a:pt x="6204" y="7535"/>
                    <a:pt x="7811" y="9118"/>
                  </a:cubicBezTo>
                  <a:cubicBezTo>
                    <a:pt x="8109" y="9368"/>
                    <a:pt x="8382" y="9571"/>
                    <a:pt x="8632" y="9737"/>
                  </a:cubicBezTo>
                  <a:lnTo>
                    <a:pt x="8632" y="9963"/>
                  </a:lnTo>
                  <a:lnTo>
                    <a:pt x="8835" y="10083"/>
                  </a:lnTo>
                  <a:lnTo>
                    <a:pt x="8823" y="10975"/>
                  </a:lnTo>
                  <a:cubicBezTo>
                    <a:pt x="8823" y="11285"/>
                    <a:pt x="8692" y="11499"/>
                    <a:pt x="8490" y="11559"/>
                  </a:cubicBezTo>
                  <a:cubicBezTo>
                    <a:pt x="8406" y="11976"/>
                    <a:pt x="8311" y="12404"/>
                    <a:pt x="8144" y="12797"/>
                  </a:cubicBezTo>
                  <a:cubicBezTo>
                    <a:pt x="7821" y="13529"/>
                    <a:pt x="7302" y="14116"/>
                    <a:pt x="6441" y="14116"/>
                  </a:cubicBezTo>
                  <a:cubicBezTo>
                    <a:pt x="6098" y="14116"/>
                    <a:pt x="5700" y="14023"/>
                    <a:pt x="5239" y="13809"/>
                  </a:cubicBezTo>
                  <a:cubicBezTo>
                    <a:pt x="5227" y="13785"/>
                    <a:pt x="5192" y="13785"/>
                    <a:pt x="5180" y="13773"/>
                  </a:cubicBezTo>
                  <a:cubicBezTo>
                    <a:pt x="5168" y="13773"/>
                    <a:pt x="5168" y="13762"/>
                    <a:pt x="5156" y="13762"/>
                  </a:cubicBezTo>
                  <a:lnTo>
                    <a:pt x="5120" y="13762"/>
                  </a:lnTo>
                  <a:cubicBezTo>
                    <a:pt x="3513" y="12642"/>
                    <a:pt x="2667" y="10928"/>
                    <a:pt x="2239" y="9392"/>
                  </a:cubicBezTo>
                  <a:cubicBezTo>
                    <a:pt x="2215" y="9368"/>
                    <a:pt x="2215" y="9321"/>
                    <a:pt x="2203" y="9273"/>
                  </a:cubicBezTo>
                  <a:cubicBezTo>
                    <a:pt x="2060" y="8737"/>
                    <a:pt x="1965" y="8225"/>
                    <a:pt x="1893" y="7761"/>
                  </a:cubicBezTo>
                  <a:cubicBezTo>
                    <a:pt x="1679" y="7463"/>
                    <a:pt x="1560" y="7118"/>
                    <a:pt x="1560" y="6796"/>
                  </a:cubicBezTo>
                  <a:lnTo>
                    <a:pt x="1560" y="5880"/>
                  </a:lnTo>
                  <a:lnTo>
                    <a:pt x="1774" y="5999"/>
                  </a:lnTo>
                  <a:lnTo>
                    <a:pt x="1774" y="5784"/>
                  </a:lnTo>
                  <a:close/>
                  <a:moveTo>
                    <a:pt x="3369" y="1"/>
                  </a:moveTo>
                  <a:cubicBezTo>
                    <a:pt x="2884" y="1"/>
                    <a:pt x="2439" y="144"/>
                    <a:pt x="2072" y="450"/>
                  </a:cubicBezTo>
                  <a:cubicBezTo>
                    <a:pt x="965" y="1343"/>
                    <a:pt x="0" y="4153"/>
                    <a:pt x="0" y="6022"/>
                  </a:cubicBezTo>
                  <a:lnTo>
                    <a:pt x="0" y="6046"/>
                  </a:lnTo>
                  <a:cubicBezTo>
                    <a:pt x="0" y="6582"/>
                    <a:pt x="36" y="7106"/>
                    <a:pt x="108" y="7606"/>
                  </a:cubicBezTo>
                  <a:cubicBezTo>
                    <a:pt x="119" y="7749"/>
                    <a:pt x="131" y="7868"/>
                    <a:pt x="167" y="7987"/>
                  </a:cubicBezTo>
                  <a:cubicBezTo>
                    <a:pt x="179" y="8106"/>
                    <a:pt x="215" y="8237"/>
                    <a:pt x="239" y="8356"/>
                  </a:cubicBezTo>
                  <a:cubicBezTo>
                    <a:pt x="274" y="8475"/>
                    <a:pt x="286" y="8594"/>
                    <a:pt x="310" y="8713"/>
                  </a:cubicBezTo>
                  <a:cubicBezTo>
                    <a:pt x="334" y="8785"/>
                    <a:pt x="346" y="8856"/>
                    <a:pt x="369" y="8940"/>
                  </a:cubicBezTo>
                  <a:lnTo>
                    <a:pt x="369" y="8951"/>
                  </a:lnTo>
                  <a:cubicBezTo>
                    <a:pt x="369" y="8975"/>
                    <a:pt x="393" y="8999"/>
                    <a:pt x="393" y="9023"/>
                  </a:cubicBezTo>
                  <a:cubicBezTo>
                    <a:pt x="393" y="9035"/>
                    <a:pt x="405" y="9070"/>
                    <a:pt x="405" y="9082"/>
                  </a:cubicBezTo>
                  <a:lnTo>
                    <a:pt x="453" y="9261"/>
                  </a:lnTo>
                  <a:cubicBezTo>
                    <a:pt x="477" y="9356"/>
                    <a:pt x="489" y="9428"/>
                    <a:pt x="524" y="9511"/>
                  </a:cubicBezTo>
                  <a:cubicBezTo>
                    <a:pt x="524" y="9535"/>
                    <a:pt x="524" y="9535"/>
                    <a:pt x="536" y="9547"/>
                  </a:cubicBezTo>
                  <a:cubicBezTo>
                    <a:pt x="572" y="9630"/>
                    <a:pt x="596" y="9713"/>
                    <a:pt x="608" y="9785"/>
                  </a:cubicBezTo>
                  <a:cubicBezTo>
                    <a:pt x="643" y="9868"/>
                    <a:pt x="667" y="9952"/>
                    <a:pt x="703" y="10035"/>
                  </a:cubicBezTo>
                  <a:cubicBezTo>
                    <a:pt x="715" y="10071"/>
                    <a:pt x="715" y="10094"/>
                    <a:pt x="727" y="10130"/>
                  </a:cubicBezTo>
                  <a:cubicBezTo>
                    <a:pt x="750" y="10190"/>
                    <a:pt x="774" y="10225"/>
                    <a:pt x="786" y="10285"/>
                  </a:cubicBezTo>
                  <a:cubicBezTo>
                    <a:pt x="822" y="10380"/>
                    <a:pt x="870" y="10464"/>
                    <a:pt x="893" y="10547"/>
                  </a:cubicBezTo>
                  <a:cubicBezTo>
                    <a:pt x="929" y="10618"/>
                    <a:pt x="953" y="10690"/>
                    <a:pt x="1001" y="10761"/>
                  </a:cubicBezTo>
                  <a:cubicBezTo>
                    <a:pt x="1048" y="10868"/>
                    <a:pt x="1108" y="10975"/>
                    <a:pt x="1143" y="11083"/>
                  </a:cubicBezTo>
                  <a:cubicBezTo>
                    <a:pt x="1191" y="11154"/>
                    <a:pt x="1227" y="11226"/>
                    <a:pt x="1262" y="11297"/>
                  </a:cubicBezTo>
                  <a:cubicBezTo>
                    <a:pt x="1286" y="11333"/>
                    <a:pt x="1298" y="11356"/>
                    <a:pt x="1310" y="11380"/>
                  </a:cubicBezTo>
                  <a:cubicBezTo>
                    <a:pt x="1358" y="11452"/>
                    <a:pt x="1382" y="11511"/>
                    <a:pt x="1429" y="11583"/>
                  </a:cubicBezTo>
                  <a:cubicBezTo>
                    <a:pt x="1429" y="11595"/>
                    <a:pt x="1441" y="11595"/>
                    <a:pt x="1441" y="11618"/>
                  </a:cubicBezTo>
                  <a:cubicBezTo>
                    <a:pt x="1465" y="11630"/>
                    <a:pt x="1477" y="11654"/>
                    <a:pt x="1477" y="11678"/>
                  </a:cubicBezTo>
                  <a:cubicBezTo>
                    <a:pt x="1489" y="11702"/>
                    <a:pt x="1524" y="11737"/>
                    <a:pt x="1536" y="11773"/>
                  </a:cubicBezTo>
                  <a:cubicBezTo>
                    <a:pt x="1548" y="11809"/>
                    <a:pt x="1560" y="11833"/>
                    <a:pt x="1584" y="11857"/>
                  </a:cubicBezTo>
                  <a:cubicBezTo>
                    <a:pt x="1608" y="11892"/>
                    <a:pt x="1643" y="11940"/>
                    <a:pt x="1655" y="11976"/>
                  </a:cubicBezTo>
                  <a:cubicBezTo>
                    <a:pt x="1679" y="12011"/>
                    <a:pt x="1715" y="12059"/>
                    <a:pt x="1727" y="12095"/>
                  </a:cubicBezTo>
                  <a:cubicBezTo>
                    <a:pt x="1739" y="12118"/>
                    <a:pt x="1774" y="12154"/>
                    <a:pt x="1798" y="12190"/>
                  </a:cubicBezTo>
                  <a:cubicBezTo>
                    <a:pt x="1822" y="12226"/>
                    <a:pt x="1846" y="12249"/>
                    <a:pt x="1882" y="12297"/>
                  </a:cubicBezTo>
                  <a:cubicBezTo>
                    <a:pt x="1917" y="12357"/>
                    <a:pt x="1965" y="12428"/>
                    <a:pt x="2013" y="12488"/>
                  </a:cubicBezTo>
                  <a:cubicBezTo>
                    <a:pt x="2013" y="12511"/>
                    <a:pt x="2024" y="12511"/>
                    <a:pt x="2024" y="12523"/>
                  </a:cubicBezTo>
                  <a:cubicBezTo>
                    <a:pt x="2060" y="12571"/>
                    <a:pt x="2084" y="12607"/>
                    <a:pt x="2120" y="12642"/>
                  </a:cubicBezTo>
                  <a:cubicBezTo>
                    <a:pt x="2144" y="12690"/>
                    <a:pt x="2191" y="12726"/>
                    <a:pt x="2215" y="12773"/>
                  </a:cubicBezTo>
                  <a:cubicBezTo>
                    <a:pt x="2251" y="12809"/>
                    <a:pt x="2274" y="12845"/>
                    <a:pt x="2310" y="12880"/>
                  </a:cubicBezTo>
                  <a:cubicBezTo>
                    <a:pt x="2358" y="12928"/>
                    <a:pt x="2382" y="12988"/>
                    <a:pt x="2429" y="13023"/>
                  </a:cubicBezTo>
                  <a:cubicBezTo>
                    <a:pt x="2501" y="13119"/>
                    <a:pt x="2572" y="13190"/>
                    <a:pt x="2632" y="13285"/>
                  </a:cubicBezTo>
                  <a:cubicBezTo>
                    <a:pt x="2691" y="13357"/>
                    <a:pt x="2775" y="13428"/>
                    <a:pt x="2834" y="13488"/>
                  </a:cubicBezTo>
                  <a:lnTo>
                    <a:pt x="3013" y="13666"/>
                  </a:lnTo>
                  <a:lnTo>
                    <a:pt x="3036" y="13702"/>
                  </a:lnTo>
                  <a:cubicBezTo>
                    <a:pt x="3084" y="13762"/>
                    <a:pt x="3144" y="13797"/>
                    <a:pt x="3203" y="13845"/>
                  </a:cubicBezTo>
                  <a:lnTo>
                    <a:pt x="3263" y="13904"/>
                  </a:lnTo>
                  <a:cubicBezTo>
                    <a:pt x="3322" y="13964"/>
                    <a:pt x="3382" y="14012"/>
                    <a:pt x="3441" y="14071"/>
                  </a:cubicBezTo>
                  <a:cubicBezTo>
                    <a:pt x="3513" y="14143"/>
                    <a:pt x="3608" y="14214"/>
                    <a:pt x="3679" y="14274"/>
                  </a:cubicBezTo>
                  <a:cubicBezTo>
                    <a:pt x="3739" y="14321"/>
                    <a:pt x="3798" y="14369"/>
                    <a:pt x="3846" y="14416"/>
                  </a:cubicBezTo>
                  <a:cubicBezTo>
                    <a:pt x="3906" y="14452"/>
                    <a:pt x="3941" y="14500"/>
                    <a:pt x="4001" y="14535"/>
                  </a:cubicBezTo>
                  <a:cubicBezTo>
                    <a:pt x="4025" y="14547"/>
                    <a:pt x="4037" y="14559"/>
                    <a:pt x="4049" y="14559"/>
                  </a:cubicBezTo>
                  <a:cubicBezTo>
                    <a:pt x="4096" y="14595"/>
                    <a:pt x="4120" y="14619"/>
                    <a:pt x="4168" y="14655"/>
                  </a:cubicBezTo>
                  <a:lnTo>
                    <a:pt x="4179" y="14666"/>
                  </a:lnTo>
                  <a:cubicBezTo>
                    <a:pt x="4227" y="14714"/>
                    <a:pt x="4287" y="14738"/>
                    <a:pt x="4334" y="14785"/>
                  </a:cubicBezTo>
                  <a:cubicBezTo>
                    <a:pt x="4572" y="14964"/>
                    <a:pt x="4822" y="15107"/>
                    <a:pt x="5072" y="15262"/>
                  </a:cubicBezTo>
                  <a:cubicBezTo>
                    <a:pt x="5992" y="15794"/>
                    <a:pt x="6863" y="16082"/>
                    <a:pt x="7612" y="16082"/>
                  </a:cubicBezTo>
                  <a:cubicBezTo>
                    <a:pt x="7784" y="16082"/>
                    <a:pt x="7950" y="16067"/>
                    <a:pt x="8109" y="16036"/>
                  </a:cubicBezTo>
                  <a:cubicBezTo>
                    <a:pt x="8144" y="16036"/>
                    <a:pt x="8168" y="16024"/>
                    <a:pt x="8216" y="16024"/>
                  </a:cubicBezTo>
                  <a:cubicBezTo>
                    <a:pt x="8228" y="16024"/>
                    <a:pt x="8251" y="16024"/>
                    <a:pt x="8251" y="16000"/>
                  </a:cubicBezTo>
                  <a:cubicBezTo>
                    <a:pt x="8263" y="16000"/>
                    <a:pt x="8275" y="15988"/>
                    <a:pt x="8311" y="15988"/>
                  </a:cubicBezTo>
                  <a:cubicBezTo>
                    <a:pt x="8323" y="15988"/>
                    <a:pt x="8347" y="15976"/>
                    <a:pt x="8370" y="15976"/>
                  </a:cubicBezTo>
                  <a:lnTo>
                    <a:pt x="8501" y="15928"/>
                  </a:lnTo>
                  <a:cubicBezTo>
                    <a:pt x="8549" y="15917"/>
                    <a:pt x="8585" y="15905"/>
                    <a:pt x="8621" y="15869"/>
                  </a:cubicBezTo>
                  <a:cubicBezTo>
                    <a:pt x="8632" y="15857"/>
                    <a:pt x="8668" y="15857"/>
                    <a:pt x="8680" y="15845"/>
                  </a:cubicBezTo>
                  <a:cubicBezTo>
                    <a:pt x="8692" y="15821"/>
                    <a:pt x="8728" y="15821"/>
                    <a:pt x="8740" y="15809"/>
                  </a:cubicBezTo>
                  <a:cubicBezTo>
                    <a:pt x="8847" y="15750"/>
                    <a:pt x="8930" y="15690"/>
                    <a:pt x="9025" y="15619"/>
                  </a:cubicBezTo>
                  <a:lnTo>
                    <a:pt x="9061" y="15571"/>
                  </a:lnTo>
                  <a:cubicBezTo>
                    <a:pt x="9121" y="15524"/>
                    <a:pt x="9168" y="15488"/>
                    <a:pt x="9216" y="15428"/>
                  </a:cubicBezTo>
                  <a:lnTo>
                    <a:pt x="9263" y="15381"/>
                  </a:lnTo>
                  <a:cubicBezTo>
                    <a:pt x="9275" y="15369"/>
                    <a:pt x="9287" y="15333"/>
                    <a:pt x="9299" y="15321"/>
                  </a:cubicBezTo>
                  <a:cubicBezTo>
                    <a:pt x="9335" y="15286"/>
                    <a:pt x="9347" y="15262"/>
                    <a:pt x="9383" y="15226"/>
                  </a:cubicBezTo>
                  <a:cubicBezTo>
                    <a:pt x="9525" y="15047"/>
                    <a:pt x="9644" y="14833"/>
                    <a:pt x="9764" y="14571"/>
                  </a:cubicBezTo>
                  <a:cubicBezTo>
                    <a:pt x="9775" y="14547"/>
                    <a:pt x="9799" y="14512"/>
                    <a:pt x="9799" y="14500"/>
                  </a:cubicBezTo>
                  <a:cubicBezTo>
                    <a:pt x="9799" y="14488"/>
                    <a:pt x="9811" y="14440"/>
                    <a:pt x="9823" y="14416"/>
                  </a:cubicBezTo>
                  <a:cubicBezTo>
                    <a:pt x="9835" y="14381"/>
                    <a:pt x="9835" y="14357"/>
                    <a:pt x="9859" y="14321"/>
                  </a:cubicBezTo>
                  <a:cubicBezTo>
                    <a:pt x="9871" y="14297"/>
                    <a:pt x="9871" y="14262"/>
                    <a:pt x="9883" y="14238"/>
                  </a:cubicBezTo>
                  <a:lnTo>
                    <a:pt x="9978" y="13964"/>
                  </a:lnTo>
                  <a:cubicBezTo>
                    <a:pt x="9990" y="13940"/>
                    <a:pt x="9990" y="13904"/>
                    <a:pt x="10002" y="13881"/>
                  </a:cubicBezTo>
                  <a:cubicBezTo>
                    <a:pt x="10014" y="13821"/>
                    <a:pt x="10037" y="13738"/>
                    <a:pt x="10049" y="13678"/>
                  </a:cubicBezTo>
                  <a:cubicBezTo>
                    <a:pt x="10061" y="13607"/>
                    <a:pt x="10073" y="13547"/>
                    <a:pt x="10097" y="13476"/>
                  </a:cubicBezTo>
                  <a:cubicBezTo>
                    <a:pt x="10097" y="13440"/>
                    <a:pt x="10109" y="13404"/>
                    <a:pt x="10109" y="13369"/>
                  </a:cubicBezTo>
                  <a:cubicBezTo>
                    <a:pt x="10109" y="13345"/>
                    <a:pt x="10121" y="13297"/>
                    <a:pt x="10121" y="13261"/>
                  </a:cubicBezTo>
                  <a:cubicBezTo>
                    <a:pt x="10133" y="13190"/>
                    <a:pt x="10133" y="13119"/>
                    <a:pt x="10156" y="13047"/>
                  </a:cubicBezTo>
                  <a:lnTo>
                    <a:pt x="10156" y="13023"/>
                  </a:lnTo>
                  <a:cubicBezTo>
                    <a:pt x="10168" y="12928"/>
                    <a:pt x="10180" y="12809"/>
                    <a:pt x="10180" y="12690"/>
                  </a:cubicBezTo>
                  <a:cubicBezTo>
                    <a:pt x="10180" y="12642"/>
                    <a:pt x="10180" y="12595"/>
                    <a:pt x="10192" y="12571"/>
                  </a:cubicBezTo>
                  <a:lnTo>
                    <a:pt x="10192" y="12476"/>
                  </a:lnTo>
                  <a:lnTo>
                    <a:pt x="10192" y="12416"/>
                  </a:lnTo>
                  <a:cubicBezTo>
                    <a:pt x="10192" y="12297"/>
                    <a:pt x="10216" y="12178"/>
                    <a:pt x="10216" y="12059"/>
                  </a:cubicBezTo>
                  <a:lnTo>
                    <a:pt x="10216" y="11928"/>
                  </a:lnTo>
                  <a:lnTo>
                    <a:pt x="10216" y="11880"/>
                  </a:lnTo>
                  <a:cubicBezTo>
                    <a:pt x="10257" y="11894"/>
                    <a:pt x="10285" y="11900"/>
                    <a:pt x="10304" y="11900"/>
                  </a:cubicBezTo>
                  <a:cubicBezTo>
                    <a:pt x="10353" y="11900"/>
                    <a:pt x="10347" y="11863"/>
                    <a:pt x="10347" y="11821"/>
                  </a:cubicBezTo>
                  <a:lnTo>
                    <a:pt x="10347" y="11749"/>
                  </a:lnTo>
                  <a:cubicBezTo>
                    <a:pt x="10347" y="11583"/>
                    <a:pt x="10335" y="11404"/>
                    <a:pt x="10299" y="11214"/>
                  </a:cubicBezTo>
                  <a:cubicBezTo>
                    <a:pt x="10299" y="11190"/>
                    <a:pt x="10299" y="11154"/>
                    <a:pt x="10287" y="11130"/>
                  </a:cubicBezTo>
                  <a:cubicBezTo>
                    <a:pt x="10252" y="10904"/>
                    <a:pt x="10228" y="10654"/>
                    <a:pt x="10192" y="10392"/>
                  </a:cubicBezTo>
                  <a:cubicBezTo>
                    <a:pt x="10192" y="10368"/>
                    <a:pt x="10180" y="10333"/>
                    <a:pt x="10180" y="10309"/>
                  </a:cubicBezTo>
                  <a:cubicBezTo>
                    <a:pt x="10168" y="10249"/>
                    <a:pt x="10168" y="10190"/>
                    <a:pt x="10156" y="10118"/>
                  </a:cubicBezTo>
                  <a:lnTo>
                    <a:pt x="10109" y="9892"/>
                  </a:lnTo>
                  <a:cubicBezTo>
                    <a:pt x="10097" y="9832"/>
                    <a:pt x="10097" y="9785"/>
                    <a:pt x="10073" y="9725"/>
                  </a:cubicBezTo>
                  <a:cubicBezTo>
                    <a:pt x="10061" y="9654"/>
                    <a:pt x="10049" y="9559"/>
                    <a:pt x="10037" y="9487"/>
                  </a:cubicBezTo>
                  <a:cubicBezTo>
                    <a:pt x="9883" y="8725"/>
                    <a:pt x="9692" y="7927"/>
                    <a:pt x="9466" y="7154"/>
                  </a:cubicBezTo>
                  <a:cubicBezTo>
                    <a:pt x="9442" y="7070"/>
                    <a:pt x="9418" y="6987"/>
                    <a:pt x="9394" y="6915"/>
                  </a:cubicBezTo>
                  <a:cubicBezTo>
                    <a:pt x="9394" y="6892"/>
                    <a:pt x="9383" y="6868"/>
                    <a:pt x="9383" y="6832"/>
                  </a:cubicBezTo>
                  <a:cubicBezTo>
                    <a:pt x="9347" y="6761"/>
                    <a:pt x="9335" y="6677"/>
                    <a:pt x="9299" y="6594"/>
                  </a:cubicBezTo>
                  <a:cubicBezTo>
                    <a:pt x="9287" y="6558"/>
                    <a:pt x="9275" y="6511"/>
                    <a:pt x="9263" y="6451"/>
                  </a:cubicBezTo>
                  <a:lnTo>
                    <a:pt x="9216" y="6320"/>
                  </a:lnTo>
                  <a:lnTo>
                    <a:pt x="9121" y="6046"/>
                  </a:lnTo>
                  <a:cubicBezTo>
                    <a:pt x="9085" y="5915"/>
                    <a:pt x="9037" y="5796"/>
                    <a:pt x="8990" y="5665"/>
                  </a:cubicBezTo>
                  <a:cubicBezTo>
                    <a:pt x="8978" y="5618"/>
                    <a:pt x="8966" y="5558"/>
                    <a:pt x="8930" y="5511"/>
                  </a:cubicBezTo>
                  <a:cubicBezTo>
                    <a:pt x="8906" y="5451"/>
                    <a:pt x="8882" y="5380"/>
                    <a:pt x="8859" y="5320"/>
                  </a:cubicBezTo>
                  <a:cubicBezTo>
                    <a:pt x="8680" y="4856"/>
                    <a:pt x="8490" y="4415"/>
                    <a:pt x="8287" y="4034"/>
                  </a:cubicBezTo>
                  <a:cubicBezTo>
                    <a:pt x="7489" y="2451"/>
                    <a:pt x="6346" y="1224"/>
                    <a:pt x="5180" y="558"/>
                  </a:cubicBezTo>
                  <a:cubicBezTo>
                    <a:pt x="4562" y="198"/>
                    <a:pt x="3938" y="1"/>
                    <a:pt x="33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0"/>
            <p:cNvSpPr/>
            <p:nvPr/>
          </p:nvSpPr>
          <p:spPr>
            <a:xfrm>
              <a:off x="5038447" y="1481636"/>
              <a:ext cx="202175" cy="123071"/>
            </a:xfrm>
            <a:custGeom>
              <a:avLst/>
              <a:gdLst/>
              <a:ahLst/>
              <a:cxnLst/>
              <a:rect l="l" t="t" r="r" b="b"/>
              <a:pathLst>
                <a:path w="6847" h="4168" extrusionOk="0">
                  <a:moveTo>
                    <a:pt x="0" y="0"/>
                  </a:moveTo>
                  <a:lnTo>
                    <a:pt x="0" y="227"/>
                  </a:lnTo>
                  <a:lnTo>
                    <a:pt x="3025" y="1965"/>
                  </a:lnTo>
                  <a:lnTo>
                    <a:pt x="3025" y="2405"/>
                  </a:lnTo>
                  <a:lnTo>
                    <a:pt x="3822" y="2870"/>
                  </a:lnTo>
                  <a:lnTo>
                    <a:pt x="3822" y="2429"/>
                  </a:lnTo>
                  <a:lnTo>
                    <a:pt x="6847" y="4168"/>
                  </a:lnTo>
                  <a:lnTo>
                    <a:pt x="6847" y="3941"/>
                  </a:lnTo>
                  <a:cubicBezTo>
                    <a:pt x="6608" y="3775"/>
                    <a:pt x="6335" y="3572"/>
                    <a:pt x="6037" y="3334"/>
                  </a:cubicBezTo>
                  <a:cubicBezTo>
                    <a:pt x="4430" y="1751"/>
                    <a:pt x="4060" y="143"/>
                    <a:pt x="4060" y="143"/>
                  </a:cubicBezTo>
                  <a:cubicBezTo>
                    <a:pt x="4060" y="143"/>
                    <a:pt x="3834" y="298"/>
                    <a:pt x="3441" y="417"/>
                  </a:cubicBezTo>
                  <a:cubicBezTo>
                    <a:pt x="3165" y="499"/>
                    <a:pt x="2806" y="564"/>
                    <a:pt x="2375" y="564"/>
                  </a:cubicBezTo>
                  <a:cubicBezTo>
                    <a:pt x="1935" y="564"/>
                    <a:pt x="1418" y="497"/>
                    <a:pt x="834" y="310"/>
                  </a:cubicBezTo>
                  <a:lnTo>
                    <a:pt x="822" y="310"/>
                  </a:lnTo>
                  <a:cubicBezTo>
                    <a:pt x="500" y="203"/>
                    <a:pt x="239" y="108"/>
                    <a:pt x="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0"/>
            <p:cNvSpPr/>
            <p:nvPr/>
          </p:nvSpPr>
          <p:spPr>
            <a:xfrm>
              <a:off x="5041960" y="1539274"/>
              <a:ext cx="195147" cy="149468"/>
            </a:xfrm>
            <a:custGeom>
              <a:avLst/>
              <a:gdLst/>
              <a:ahLst/>
              <a:cxnLst/>
              <a:rect l="l" t="t" r="r" b="b"/>
              <a:pathLst>
                <a:path w="6609" h="5062" extrusionOk="0">
                  <a:moveTo>
                    <a:pt x="0" y="1"/>
                  </a:moveTo>
                  <a:cubicBezTo>
                    <a:pt x="72" y="453"/>
                    <a:pt x="167" y="977"/>
                    <a:pt x="310" y="1513"/>
                  </a:cubicBezTo>
                  <a:cubicBezTo>
                    <a:pt x="322" y="1561"/>
                    <a:pt x="322" y="1608"/>
                    <a:pt x="346" y="1632"/>
                  </a:cubicBezTo>
                  <a:cubicBezTo>
                    <a:pt x="441" y="1704"/>
                    <a:pt x="596" y="1799"/>
                    <a:pt x="762" y="1882"/>
                  </a:cubicBezTo>
                  <a:cubicBezTo>
                    <a:pt x="1345" y="2234"/>
                    <a:pt x="2179" y="2635"/>
                    <a:pt x="2813" y="2635"/>
                  </a:cubicBezTo>
                  <a:cubicBezTo>
                    <a:pt x="2995" y="2635"/>
                    <a:pt x="3160" y="2602"/>
                    <a:pt x="3299" y="2525"/>
                  </a:cubicBezTo>
                  <a:cubicBezTo>
                    <a:pt x="3918" y="3585"/>
                    <a:pt x="5073" y="4382"/>
                    <a:pt x="5835" y="4823"/>
                  </a:cubicBezTo>
                  <a:cubicBezTo>
                    <a:pt x="6001" y="4918"/>
                    <a:pt x="6144" y="5002"/>
                    <a:pt x="6263" y="5061"/>
                  </a:cubicBezTo>
                  <a:cubicBezTo>
                    <a:pt x="6430" y="4668"/>
                    <a:pt x="6537" y="4240"/>
                    <a:pt x="6608" y="3823"/>
                  </a:cubicBezTo>
                  <a:lnTo>
                    <a:pt x="6608" y="3823"/>
                  </a:lnTo>
                  <a:cubicBezTo>
                    <a:pt x="6573" y="3828"/>
                    <a:pt x="6537" y="3831"/>
                    <a:pt x="6501" y="3831"/>
                  </a:cubicBezTo>
                  <a:cubicBezTo>
                    <a:pt x="6381" y="3831"/>
                    <a:pt x="6258" y="3798"/>
                    <a:pt x="6120" y="3716"/>
                  </a:cubicBezTo>
                  <a:lnTo>
                    <a:pt x="4537" y="2811"/>
                  </a:lnTo>
                  <a:cubicBezTo>
                    <a:pt x="4072" y="2537"/>
                    <a:pt x="3715" y="1918"/>
                    <a:pt x="3703" y="1394"/>
                  </a:cubicBezTo>
                  <a:lnTo>
                    <a:pt x="2906" y="930"/>
                  </a:lnTo>
                  <a:cubicBezTo>
                    <a:pt x="2889" y="1290"/>
                    <a:pt x="2701" y="1497"/>
                    <a:pt x="2438" y="1497"/>
                  </a:cubicBezTo>
                  <a:cubicBezTo>
                    <a:pt x="2327" y="1497"/>
                    <a:pt x="2203" y="1460"/>
                    <a:pt x="2072" y="1382"/>
                  </a:cubicBezTo>
                  <a:lnTo>
                    <a:pt x="489" y="477"/>
                  </a:lnTo>
                  <a:cubicBezTo>
                    <a:pt x="310" y="370"/>
                    <a:pt x="131" y="191"/>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0"/>
            <p:cNvSpPr/>
            <p:nvPr/>
          </p:nvSpPr>
          <p:spPr>
            <a:xfrm>
              <a:off x="5031773" y="1484087"/>
              <a:ext cx="95285" cy="99921"/>
            </a:xfrm>
            <a:custGeom>
              <a:avLst/>
              <a:gdLst/>
              <a:ahLst/>
              <a:cxnLst/>
              <a:rect l="l" t="t" r="r" b="b"/>
              <a:pathLst>
                <a:path w="3227" h="3384" extrusionOk="0">
                  <a:moveTo>
                    <a:pt x="0" y="1"/>
                  </a:moveTo>
                  <a:lnTo>
                    <a:pt x="0" y="917"/>
                  </a:lnTo>
                  <a:cubicBezTo>
                    <a:pt x="0" y="1239"/>
                    <a:pt x="119" y="1584"/>
                    <a:pt x="322" y="1882"/>
                  </a:cubicBezTo>
                  <a:cubicBezTo>
                    <a:pt x="465" y="2072"/>
                    <a:pt x="643" y="2251"/>
                    <a:pt x="822" y="2358"/>
                  </a:cubicBezTo>
                  <a:lnTo>
                    <a:pt x="2393" y="3263"/>
                  </a:lnTo>
                  <a:cubicBezTo>
                    <a:pt x="2529" y="3345"/>
                    <a:pt x="2656" y="3383"/>
                    <a:pt x="2770" y="3383"/>
                  </a:cubicBezTo>
                  <a:cubicBezTo>
                    <a:pt x="3035" y="3383"/>
                    <a:pt x="3218" y="3173"/>
                    <a:pt x="3227" y="2822"/>
                  </a:cubicBezTo>
                  <a:lnTo>
                    <a:pt x="2512" y="2406"/>
                  </a:lnTo>
                  <a:lnTo>
                    <a:pt x="2512" y="1906"/>
                  </a:lnTo>
                  <a:lnTo>
                    <a:pt x="3227" y="2311"/>
                  </a:lnTo>
                  <a:lnTo>
                    <a:pt x="3227" y="1870"/>
                  </a:lnTo>
                  <a:lnTo>
                    <a:pt x="203" y="120"/>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0"/>
            <p:cNvSpPr/>
            <p:nvPr/>
          </p:nvSpPr>
          <p:spPr>
            <a:xfrm>
              <a:off x="5151301" y="1552650"/>
              <a:ext cx="95994" cy="100128"/>
            </a:xfrm>
            <a:custGeom>
              <a:avLst/>
              <a:gdLst/>
              <a:ahLst/>
              <a:cxnLst/>
              <a:rect l="l" t="t" r="r" b="b"/>
              <a:pathLst>
                <a:path w="3251" h="3391" extrusionOk="0">
                  <a:moveTo>
                    <a:pt x="0" y="0"/>
                  </a:moveTo>
                  <a:lnTo>
                    <a:pt x="0" y="453"/>
                  </a:lnTo>
                  <a:lnTo>
                    <a:pt x="715" y="870"/>
                  </a:lnTo>
                  <a:lnTo>
                    <a:pt x="715" y="1358"/>
                  </a:lnTo>
                  <a:lnTo>
                    <a:pt x="0" y="941"/>
                  </a:lnTo>
                  <a:lnTo>
                    <a:pt x="0" y="941"/>
                  </a:lnTo>
                  <a:cubicBezTo>
                    <a:pt x="12" y="1465"/>
                    <a:pt x="393" y="2084"/>
                    <a:pt x="834" y="2358"/>
                  </a:cubicBezTo>
                  <a:lnTo>
                    <a:pt x="2417" y="3263"/>
                  </a:lnTo>
                  <a:cubicBezTo>
                    <a:pt x="2545" y="3348"/>
                    <a:pt x="2672" y="3390"/>
                    <a:pt x="2783" y="3390"/>
                  </a:cubicBezTo>
                  <a:cubicBezTo>
                    <a:pt x="2827" y="3390"/>
                    <a:pt x="2868" y="3383"/>
                    <a:pt x="2905" y="3370"/>
                  </a:cubicBezTo>
                  <a:cubicBezTo>
                    <a:pt x="3108" y="3310"/>
                    <a:pt x="3251" y="3096"/>
                    <a:pt x="3251" y="2786"/>
                  </a:cubicBezTo>
                  <a:lnTo>
                    <a:pt x="3251" y="1882"/>
                  </a:lnTo>
                  <a:lnTo>
                    <a:pt x="3025" y="1751"/>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0"/>
            <p:cNvSpPr/>
            <p:nvPr/>
          </p:nvSpPr>
          <p:spPr>
            <a:xfrm>
              <a:off x="5105947" y="1540337"/>
              <a:ext cx="66466" cy="52411"/>
            </a:xfrm>
            <a:custGeom>
              <a:avLst/>
              <a:gdLst/>
              <a:ahLst/>
              <a:cxnLst/>
              <a:rect l="l" t="t" r="r" b="b"/>
              <a:pathLst>
                <a:path w="2251" h="1775" extrusionOk="0">
                  <a:moveTo>
                    <a:pt x="0" y="1"/>
                  </a:moveTo>
                  <a:lnTo>
                    <a:pt x="0" y="477"/>
                  </a:lnTo>
                  <a:lnTo>
                    <a:pt x="739" y="894"/>
                  </a:lnTo>
                  <a:lnTo>
                    <a:pt x="1536" y="1358"/>
                  </a:lnTo>
                  <a:lnTo>
                    <a:pt x="2251" y="1775"/>
                  </a:lnTo>
                  <a:lnTo>
                    <a:pt x="2251" y="1298"/>
                  </a:lnTo>
                  <a:lnTo>
                    <a:pt x="1536" y="882"/>
                  </a:lnTo>
                  <a:lnTo>
                    <a:pt x="739" y="406"/>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0"/>
            <p:cNvSpPr/>
            <p:nvPr/>
          </p:nvSpPr>
          <p:spPr>
            <a:xfrm>
              <a:off x="5052147" y="1588496"/>
              <a:ext cx="174419" cy="139163"/>
            </a:xfrm>
            <a:custGeom>
              <a:avLst/>
              <a:gdLst/>
              <a:ahLst/>
              <a:cxnLst/>
              <a:rect l="l" t="t" r="r" b="b"/>
              <a:pathLst>
                <a:path w="5907" h="4713" extrusionOk="0">
                  <a:moveTo>
                    <a:pt x="1" y="1"/>
                  </a:moveTo>
                  <a:cubicBezTo>
                    <a:pt x="429" y="1525"/>
                    <a:pt x="1275" y="3239"/>
                    <a:pt x="2882" y="4359"/>
                  </a:cubicBezTo>
                  <a:lnTo>
                    <a:pt x="2918" y="4359"/>
                  </a:lnTo>
                  <a:cubicBezTo>
                    <a:pt x="2930" y="4359"/>
                    <a:pt x="2930" y="4370"/>
                    <a:pt x="2942" y="4370"/>
                  </a:cubicBezTo>
                  <a:cubicBezTo>
                    <a:pt x="2954" y="4382"/>
                    <a:pt x="2989" y="4382"/>
                    <a:pt x="3001" y="4406"/>
                  </a:cubicBezTo>
                  <a:cubicBezTo>
                    <a:pt x="3462" y="4620"/>
                    <a:pt x="3860" y="4713"/>
                    <a:pt x="4203" y="4713"/>
                  </a:cubicBezTo>
                  <a:cubicBezTo>
                    <a:pt x="5064" y="4713"/>
                    <a:pt x="5583" y="4126"/>
                    <a:pt x="5906" y="3394"/>
                  </a:cubicBezTo>
                  <a:cubicBezTo>
                    <a:pt x="5799" y="3335"/>
                    <a:pt x="5656" y="3239"/>
                    <a:pt x="5490" y="3180"/>
                  </a:cubicBezTo>
                  <a:cubicBezTo>
                    <a:pt x="4728" y="2751"/>
                    <a:pt x="3573" y="1942"/>
                    <a:pt x="2954" y="894"/>
                  </a:cubicBezTo>
                  <a:cubicBezTo>
                    <a:pt x="2820" y="966"/>
                    <a:pt x="2661" y="997"/>
                    <a:pt x="2486" y="997"/>
                  </a:cubicBezTo>
                  <a:cubicBezTo>
                    <a:pt x="1851" y="997"/>
                    <a:pt x="1006" y="587"/>
                    <a:pt x="417" y="251"/>
                  </a:cubicBezTo>
                  <a:cubicBezTo>
                    <a:pt x="251" y="156"/>
                    <a:pt x="120" y="72"/>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0"/>
            <p:cNvSpPr/>
            <p:nvPr/>
          </p:nvSpPr>
          <p:spPr>
            <a:xfrm>
              <a:off x="5138988" y="1613831"/>
              <a:ext cx="384" cy="30"/>
            </a:xfrm>
            <a:custGeom>
              <a:avLst/>
              <a:gdLst/>
              <a:ahLst/>
              <a:cxnLst/>
              <a:rect l="l" t="t" r="r" b="b"/>
              <a:pathLst>
                <a:path w="13" h="1" extrusionOk="0">
                  <a:moveTo>
                    <a:pt x="1" y="0"/>
                  </a:moveTo>
                  <a:lnTo>
                    <a:pt x="13" y="0"/>
                  </a:lnTo>
                  <a:lnTo>
                    <a:pt x="13" y="0"/>
                  </a:lnTo>
                  <a:close/>
                </a:path>
              </a:pathLst>
            </a:custGeom>
            <a:solidFill>
              <a:srgbClr val="2C2B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0"/>
            <p:cNvSpPr/>
            <p:nvPr/>
          </p:nvSpPr>
          <p:spPr>
            <a:xfrm>
              <a:off x="5138988" y="1717531"/>
              <a:ext cx="1801" cy="1093"/>
            </a:xfrm>
            <a:custGeom>
              <a:avLst/>
              <a:gdLst/>
              <a:ahLst/>
              <a:cxnLst/>
              <a:rect l="l" t="t" r="r" b="b"/>
              <a:pathLst>
                <a:path w="61" h="37" extrusionOk="0">
                  <a:moveTo>
                    <a:pt x="60" y="36"/>
                  </a:moveTo>
                  <a:lnTo>
                    <a:pt x="60" y="36"/>
                  </a:lnTo>
                  <a:cubicBezTo>
                    <a:pt x="48" y="12"/>
                    <a:pt x="13" y="12"/>
                    <a:pt x="1" y="0"/>
                  </a:cubicBezTo>
                  <a:cubicBezTo>
                    <a:pt x="13" y="12"/>
                    <a:pt x="48" y="12"/>
                    <a:pt x="60" y="36"/>
                  </a:cubicBezTo>
                  <a:close/>
                </a:path>
              </a:pathLst>
            </a:custGeom>
            <a:solidFill>
              <a:srgbClr val="2C2B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0"/>
            <p:cNvSpPr/>
            <p:nvPr/>
          </p:nvSpPr>
          <p:spPr>
            <a:xfrm>
              <a:off x="5138988" y="1613477"/>
              <a:ext cx="30" cy="384"/>
            </a:xfrm>
            <a:custGeom>
              <a:avLst/>
              <a:gdLst/>
              <a:ahLst/>
              <a:cxnLst/>
              <a:rect l="l" t="t" r="r" b="b"/>
              <a:pathLst>
                <a:path w="1" h="13" extrusionOk="0">
                  <a:moveTo>
                    <a:pt x="1" y="12"/>
                  </a:moveTo>
                  <a:lnTo>
                    <a:pt x="1" y="12"/>
                  </a:lnTo>
                  <a:lnTo>
                    <a:pt x="1" y="0"/>
                  </a:lnTo>
                  <a:close/>
                </a:path>
              </a:pathLst>
            </a:custGeom>
            <a:solidFill>
              <a:srgbClr val="2C2B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0"/>
            <p:cNvSpPr/>
            <p:nvPr/>
          </p:nvSpPr>
          <p:spPr>
            <a:xfrm>
              <a:off x="5034224" y="2067344"/>
              <a:ext cx="142765" cy="226535"/>
            </a:xfrm>
            <a:custGeom>
              <a:avLst/>
              <a:gdLst/>
              <a:ahLst/>
              <a:cxnLst/>
              <a:rect l="l" t="t" r="r" b="b"/>
              <a:pathLst>
                <a:path w="4835" h="7672" extrusionOk="0">
                  <a:moveTo>
                    <a:pt x="2060" y="0"/>
                  </a:moveTo>
                  <a:cubicBezTo>
                    <a:pt x="2048" y="0"/>
                    <a:pt x="2048" y="0"/>
                    <a:pt x="2025" y="12"/>
                  </a:cubicBezTo>
                  <a:lnTo>
                    <a:pt x="2001" y="12"/>
                  </a:lnTo>
                  <a:cubicBezTo>
                    <a:pt x="1989" y="12"/>
                    <a:pt x="1965" y="12"/>
                    <a:pt x="1965" y="24"/>
                  </a:cubicBezTo>
                  <a:lnTo>
                    <a:pt x="1941" y="24"/>
                  </a:lnTo>
                  <a:cubicBezTo>
                    <a:pt x="1929" y="24"/>
                    <a:pt x="1906" y="24"/>
                    <a:pt x="1894" y="48"/>
                  </a:cubicBezTo>
                  <a:lnTo>
                    <a:pt x="1870" y="48"/>
                  </a:lnTo>
                  <a:cubicBezTo>
                    <a:pt x="1846" y="48"/>
                    <a:pt x="1834" y="48"/>
                    <a:pt x="1822" y="60"/>
                  </a:cubicBezTo>
                  <a:lnTo>
                    <a:pt x="1786" y="60"/>
                  </a:lnTo>
                  <a:cubicBezTo>
                    <a:pt x="1751" y="72"/>
                    <a:pt x="1703" y="72"/>
                    <a:pt x="1656" y="83"/>
                  </a:cubicBezTo>
                  <a:cubicBezTo>
                    <a:pt x="1608" y="107"/>
                    <a:pt x="1572" y="107"/>
                    <a:pt x="1513" y="119"/>
                  </a:cubicBezTo>
                  <a:cubicBezTo>
                    <a:pt x="1465" y="119"/>
                    <a:pt x="1417" y="131"/>
                    <a:pt x="1358" y="131"/>
                  </a:cubicBezTo>
                  <a:lnTo>
                    <a:pt x="1346" y="131"/>
                  </a:lnTo>
                  <a:cubicBezTo>
                    <a:pt x="1298" y="131"/>
                    <a:pt x="1239" y="143"/>
                    <a:pt x="1191" y="143"/>
                  </a:cubicBezTo>
                  <a:lnTo>
                    <a:pt x="1179" y="143"/>
                  </a:lnTo>
                  <a:cubicBezTo>
                    <a:pt x="1120" y="143"/>
                    <a:pt x="1060" y="167"/>
                    <a:pt x="1001" y="167"/>
                  </a:cubicBezTo>
                  <a:lnTo>
                    <a:pt x="524" y="167"/>
                  </a:lnTo>
                  <a:cubicBezTo>
                    <a:pt x="477" y="167"/>
                    <a:pt x="441" y="143"/>
                    <a:pt x="382" y="143"/>
                  </a:cubicBezTo>
                  <a:lnTo>
                    <a:pt x="322" y="143"/>
                  </a:lnTo>
                  <a:cubicBezTo>
                    <a:pt x="286" y="143"/>
                    <a:pt x="262" y="131"/>
                    <a:pt x="215" y="131"/>
                  </a:cubicBezTo>
                  <a:lnTo>
                    <a:pt x="179" y="131"/>
                  </a:lnTo>
                  <a:cubicBezTo>
                    <a:pt x="155" y="131"/>
                    <a:pt x="120" y="119"/>
                    <a:pt x="96" y="119"/>
                  </a:cubicBezTo>
                  <a:lnTo>
                    <a:pt x="84" y="119"/>
                  </a:lnTo>
                  <a:cubicBezTo>
                    <a:pt x="60" y="119"/>
                    <a:pt x="48" y="119"/>
                    <a:pt x="48" y="107"/>
                  </a:cubicBezTo>
                  <a:cubicBezTo>
                    <a:pt x="36" y="107"/>
                    <a:pt x="24" y="83"/>
                    <a:pt x="1" y="83"/>
                  </a:cubicBezTo>
                  <a:lnTo>
                    <a:pt x="1" y="2703"/>
                  </a:lnTo>
                  <a:lnTo>
                    <a:pt x="1" y="3001"/>
                  </a:lnTo>
                  <a:cubicBezTo>
                    <a:pt x="1" y="3215"/>
                    <a:pt x="48" y="3453"/>
                    <a:pt x="120" y="3703"/>
                  </a:cubicBezTo>
                  <a:cubicBezTo>
                    <a:pt x="596" y="5882"/>
                    <a:pt x="2406" y="7644"/>
                    <a:pt x="2406" y="7644"/>
                  </a:cubicBezTo>
                  <a:cubicBezTo>
                    <a:pt x="2406" y="7644"/>
                    <a:pt x="2554" y="7671"/>
                    <a:pt x="2777" y="7671"/>
                  </a:cubicBezTo>
                  <a:cubicBezTo>
                    <a:pt x="3085" y="7671"/>
                    <a:pt x="3536" y="7619"/>
                    <a:pt x="3930" y="7370"/>
                  </a:cubicBezTo>
                  <a:cubicBezTo>
                    <a:pt x="3930" y="7370"/>
                    <a:pt x="3953" y="7370"/>
                    <a:pt x="3953" y="7346"/>
                  </a:cubicBezTo>
                  <a:cubicBezTo>
                    <a:pt x="3989" y="7424"/>
                    <a:pt x="4012" y="7443"/>
                    <a:pt x="4032" y="7443"/>
                  </a:cubicBezTo>
                  <a:cubicBezTo>
                    <a:pt x="4046" y="7443"/>
                    <a:pt x="4058" y="7434"/>
                    <a:pt x="4072" y="7430"/>
                  </a:cubicBezTo>
                  <a:lnTo>
                    <a:pt x="4084" y="7418"/>
                  </a:lnTo>
                  <a:cubicBezTo>
                    <a:pt x="4120" y="7394"/>
                    <a:pt x="4132" y="7382"/>
                    <a:pt x="4156" y="7358"/>
                  </a:cubicBezTo>
                  <a:lnTo>
                    <a:pt x="4180" y="7334"/>
                  </a:lnTo>
                  <a:cubicBezTo>
                    <a:pt x="4203" y="7322"/>
                    <a:pt x="4215" y="7299"/>
                    <a:pt x="4251" y="7263"/>
                  </a:cubicBezTo>
                  <a:lnTo>
                    <a:pt x="4263" y="7251"/>
                  </a:lnTo>
                  <a:lnTo>
                    <a:pt x="4323" y="7191"/>
                  </a:lnTo>
                  <a:lnTo>
                    <a:pt x="4334" y="7180"/>
                  </a:lnTo>
                  <a:cubicBezTo>
                    <a:pt x="4370" y="7144"/>
                    <a:pt x="4382" y="7120"/>
                    <a:pt x="4418" y="7084"/>
                  </a:cubicBezTo>
                  <a:lnTo>
                    <a:pt x="4430" y="7072"/>
                  </a:lnTo>
                  <a:cubicBezTo>
                    <a:pt x="4442" y="7037"/>
                    <a:pt x="4477" y="7013"/>
                    <a:pt x="4489" y="6977"/>
                  </a:cubicBezTo>
                  <a:cubicBezTo>
                    <a:pt x="4489" y="6977"/>
                    <a:pt x="4489" y="6965"/>
                    <a:pt x="4501" y="6965"/>
                  </a:cubicBezTo>
                  <a:cubicBezTo>
                    <a:pt x="4513" y="6930"/>
                    <a:pt x="4549" y="6906"/>
                    <a:pt x="4561" y="6858"/>
                  </a:cubicBezTo>
                  <a:cubicBezTo>
                    <a:pt x="4561" y="6846"/>
                    <a:pt x="4573" y="6846"/>
                    <a:pt x="4573" y="6834"/>
                  </a:cubicBezTo>
                  <a:cubicBezTo>
                    <a:pt x="4596" y="6799"/>
                    <a:pt x="4608" y="6751"/>
                    <a:pt x="4632" y="6727"/>
                  </a:cubicBezTo>
                  <a:lnTo>
                    <a:pt x="4632" y="6715"/>
                  </a:lnTo>
                  <a:cubicBezTo>
                    <a:pt x="4656" y="6668"/>
                    <a:pt x="4668" y="6632"/>
                    <a:pt x="4680" y="6596"/>
                  </a:cubicBezTo>
                  <a:cubicBezTo>
                    <a:pt x="4680" y="6572"/>
                    <a:pt x="4692" y="6572"/>
                    <a:pt x="4692" y="6560"/>
                  </a:cubicBezTo>
                  <a:lnTo>
                    <a:pt x="4739" y="6429"/>
                  </a:lnTo>
                  <a:cubicBezTo>
                    <a:pt x="4751" y="6394"/>
                    <a:pt x="4751" y="6382"/>
                    <a:pt x="4775" y="6358"/>
                  </a:cubicBezTo>
                  <a:lnTo>
                    <a:pt x="4775" y="6334"/>
                  </a:lnTo>
                  <a:cubicBezTo>
                    <a:pt x="4787" y="6310"/>
                    <a:pt x="4787" y="6299"/>
                    <a:pt x="4799" y="6263"/>
                  </a:cubicBezTo>
                  <a:lnTo>
                    <a:pt x="4799" y="6239"/>
                  </a:lnTo>
                  <a:cubicBezTo>
                    <a:pt x="4799" y="6215"/>
                    <a:pt x="4811" y="6203"/>
                    <a:pt x="4811" y="6191"/>
                  </a:cubicBezTo>
                  <a:lnTo>
                    <a:pt x="4811" y="6156"/>
                  </a:lnTo>
                  <a:cubicBezTo>
                    <a:pt x="4811" y="6144"/>
                    <a:pt x="4811" y="6132"/>
                    <a:pt x="4834" y="6120"/>
                  </a:cubicBezTo>
                  <a:lnTo>
                    <a:pt x="4834" y="6084"/>
                  </a:lnTo>
                  <a:lnTo>
                    <a:pt x="4834" y="6060"/>
                  </a:lnTo>
                  <a:lnTo>
                    <a:pt x="4834" y="6013"/>
                  </a:lnTo>
                  <a:lnTo>
                    <a:pt x="4834" y="5977"/>
                  </a:lnTo>
                  <a:lnTo>
                    <a:pt x="4834" y="5941"/>
                  </a:lnTo>
                  <a:lnTo>
                    <a:pt x="4834" y="5918"/>
                  </a:lnTo>
                  <a:lnTo>
                    <a:pt x="4834" y="5846"/>
                  </a:lnTo>
                  <a:lnTo>
                    <a:pt x="4834" y="5548"/>
                  </a:lnTo>
                  <a:lnTo>
                    <a:pt x="4834" y="2929"/>
                  </a:lnTo>
                  <a:cubicBezTo>
                    <a:pt x="4799" y="2905"/>
                    <a:pt x="4775" y="2881"/>
                    <a:pt x="4739" y="2858"/>
                  </a:cubicBezTo>
                  <a:cubicBezTo>
                    <a:pt x="4715" y="2822"/>
                    <a:pt x="4668" y="2798"/>
                    <a:pt x="4632" y="2750"/>
                  </a:cubicBezTo>
                  <a:lnTo>
                    <a:pt x="4561" y="2679"/>
                  </a:lnTo>
                  <a:lnTo>
                    <a:pt x="4549" y="2667"/>
                  </a:lnTo>
                  <a:lnTo>
                    <a:pt x="4501" y="2620"/>
                  </a:lnTo>
                  <a:lnTo>
                    <a:pt x="4453" y="2572"/>
                  </a:lnTo>
                  <a:lnTo>
                    <a:pt x="4334" y="2453"/>
                  </a:lnTo>
                  <a:lnTo>
                    <a:pt x="4323" y="2441"/>
                  </a:lnTo>
                  <a:lnTo>
                    <a:pt x="4311" y="2429"/>
                  </a:lnTo>
                  <a:lnTo>
                    <a:pt x="4251" y="2369"/>
                  </a:lnTo>
                  <a:cubicBezTo>
                    <a:pt x="4239" y="2346"/>
                    <a:pt x="4215" y="2334"/>
                    <a:pt x="4215" y="2322"/>
                  </a:cubicBezTo>
                  <a:lnTo>
                    <a:pt x="4144" y="2250"/>
                  </a:lnTo>
                  <a:lnTo>
                    <a:pt x="4120" y="2215"/>
                  </a:lnTo>
                  <a:cubicBezTo>
                    <a:pt x="4084" y="2167"/>
                    <a:pt x="4037" y="2131"/>
                    <a:pt x="4013" y="2084"/>
                  </a:cubicBezTo>
                  <a:lnTo>
                    <a:pt x="3977" y="2048"/>
                  </a:lnTo>
                  <a:cubicBezTo>
                    <a:pt x="3953" y="2024"/>
                    <a:pt x="3918" y="1977"/>
                    <a:pt x="3894" y="1953"/>
                  </a:cubicBezTo>
                  <a:lnTo>
                    <a:pt x="3870" y="1929"/>
                  </a:lnTo>
                  <a:lnTo>
                    <a:pt x="3870" y="1917"/>
                  </a:lnTo>
                  <a:cubicBezTo>
                    <a:pt x="3834" y="1858"/>
                    <a:pt x="3775" y="1798"/>
                    <a:pt x="3727" y="1738"/>
                  </a:cubicBezTo>
                  <a:cubicBezTo>
                    <a:pt x="3727" y="1727"/>
                    <a:pt x="3715" y="1727"/>
                    <a:pt x="3715" y="1715"/>
                  </a:cubicBezTo>
                  <a:cubicBezTo>
                    <a:pt x="3668" y="1655"/>
                    <a:pt x="3620" y="1596"/>
                    <a:pt x="3561" y="1536"/>
                  </a:cubicBezTo>
                  <a:cubicBezTo>
                    <a:pt x="3561" y="1536"/>
                    <a:pt x="3561" y="1512"/>
                    <a:pt x="3549" y="1512"/>
                  </a:cubicBezTo>
                  <a:lnTo>
                    <a:pt x="3537" y="1500"/>
                  </a:lnTo>
                  <a:cubicBezTo>
                    <a:pt x="3501" y="1453"/>
                    <a:pt x="3453" y="1417"/>
                    <a:pt x="3430" y="1369"/>
                  </a:cubicBezTo>
                  <a:cubicBezTo>
                    <a:pt x="3430" y="1369"/>
                    <a:pt x="3430" y="1357"/>
                    <a:pt x="3418" y="1357"/>
                  </a:cubicBezTo>
                  <a:cubicBezTo>
                    <a:pt x="3382" y="1310"/>
                    <a:pt x="3358" y="1274"/>
                    <a:pt x="3322" y="1238"/>
                  </a:cubicBezTo>
                  <a:cubicBezTo>
                    <a:pt x="3310" y="1215"/>
                    <a:pt x="3310" y="1203"/>
                    <a:pt x="3299" y="1203"/>
                  </a:cubicBezTo>
                  <a:cubicBezTo>
                    <a:pt x="3263" y="1155"/>
                    <a:pt x="3239" y="1119"/>
                    <a:pt x="3191" y="1072"/>
                  </a:cubicBezTo>
                  <a:lnTo>
                    <a:pt x="3096" y="941"/>
                  </a:lnTo>
                  <a:lnTo>
                    <a:pt x="3084" y="917"/>
                  </a:lnTo>
                  <a:cubicBezTo>
                    <a:pt x="3084" y="905"/>
                    <a:pt x="3072" y="905"/>
                    <a:pt x="3072" y="893"/>
                  </a:cubicBezTo>
                  <a:cubicBezTo>
                    <a:pt x="3060" y="881"/>
                    <a:pt x="3060" y="857"/>
                    <a:pt x="3037" y="857"/>
                  </a:cubicBezTo>
                  <a:cubicBezTo>
                    <a:pt x="3025" y="845"/>
                    <a:pt x="3013" y="822"/>
                    <a:pt x="3001" y="798"/>
                  </a:cubicBezTo>
                  <a:lnTo>
                    <a:pt x="2965" y="774"/>
                  </a:lnTo>
                  <a:cubicBezTo>
                    <a:pt x="2953" y="762"/>
                    <a:pt x="2941" y="726"/>
                    <a:pt x="2918" y="715"/>
                  </a:cubicBezTo>
                  <a:cubicBezTo>
                    <a:pt x="2918" y="703"/>
                    <a:pt x="2906" y="703"/>
                    <a:pt x="2906" y="679"/>
                  </a:cubicBezTo>
                  <a:cubicBezTo>
                    <a:pt x="2858" y="619"/>
                    <a:pt x="2834" y="584"/>
                    <a:pt x="2787" y="524"/>
                  </a:cubicBezTo>
                  <a:cubicBezTo>
                    <a:pt x="2787" y="500"/>
                    <a:pt x="2775" y="500"/>
                    <a:pt x="2775" y="488"/>
                  </a:cubicBezTo>
                  <a:cubicBezTo>
                    <a:pt x="2763" y="476"/>
                    <a:pt x="2739" y="464"/>
                    <a:pt x="2739" y="441"/>
                  </a:cubicBezTo>
                  <a:cubicBezTo>
                    <a:pt x="2739" y="429"/>
                    <a:pt x="2727" y="429"/>
                    <a:pt x="2727" y="417"/>
                  </a:cubicBezTo>
                  <a:cubicBezTo>
                    <a:pt x="2715" y="405"/>
                    <a:pt x="2715" y="381"/>
                    <a:pt x="2703" y="369"/>
                  </a:cubicBezTo>
                  <a:cubicBezTo>
                    <a:pt x="2703" y="357"/>
                    <a:pt x="2679" y="357"/>
                    <a:pt x="2679" y="345"/>
                  </a:cubicBezTo>
                  <a:cubicBezTo>
                    <a:pt x="2668" y="322"/>
                    <a:pt x="2668" y="310"/>
                    <a:pt x="2656" y="298"/>
                  </a:cubicBezTo>
                  <a:cubicBezTo>
                    <a:pt x="2656" y="286"/>
                    <a:pt x="2644" y="286"/>
                    <a:pt x="2644" y="262"/>
                  </a:cubicBezTo>
                  <a:cubicBezTo>
                    <a:pt x="2620" y="250"/>
                    <a:pt x="2620" y="238"/>
                    <a:pt x="2608" y="238"/>
                  </a:cubicBezTo>
                  <a:lnTo>
                    <a:pt x="2596" y="226"/>
                  </a:lnTo>
                  <a:cubicBezTo>
                    <a:pt x="2584" y="203"/>
                    <a:pt x="2584" y="191"/>
                    <a:pt x="2560" y="191"/>
                  </a:cubicBezTo>
                  <a:cubicBezTo>
                    <a:pt x="2560" y="191"/>
                    <a:pt x="2560" y="179"/>
                    <a:pt x="2548" y="179"/>
                  </a:cubicBezTo>
                  <a:cubicBezTo>
                    <a:pt x="2537" y="167"/>
                    <a:pt x="2537" y="143"/>
                    <a:pt x="2525" y="131"/>
                  </a:cubicBezTo>
                  <a:cubicBezTo>
                    <a:pt x="2501" y="119"/>
                    <a:pt x="2501" y="107"/>
                    <a:pt x="2489" y="83"/>
                  </a:cubicBezTo>
                  <a:cubicBezTo>
                    <a:pt x="2489" y="83"/>
                    <a:pt x="2489" y="72"/>
                    <a:pt x="2477" y="72"/>
                  </a:cubicBezTo>
                  <a:lnTo>
                    <a:pt x="2465" y="60"/>
                  </a:lnTo>
                  <a:cubicBezTo>
                    <a:pt x="2465" y="60"/>
                    <a:pt x="2465" y="48"/>
                    <a:pt x="2441" y="48"/>
                  </a:cubicBezTo>
                  <a:cubicBezTo>
                    <a:pt x="2441" y="48"/>
                    <a:pt x="2441" y="24"/>
                    <a:pt x="2429" y="24"/>
                  </a:cubicBezTo>
                  <a:lnTo>
                    <a:pt x="2429" y="12"/>
                  </a:lnTo>
                  <a:lnTo>
                    <a:pt x="242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0"/>
            <p:cNvSpPr/>
            <p:nvPr/>
          </p:nvSpPr>
          <p:spPr>
            <a:xfrm>
              <a:off x="5033516" y="2062058"/>
              <a:ext cx="154370" cy="227126"/>
            </a:xfrm>
            <a:custGeom>
              <a:avLst/>
              <a:gdLst/>
              <a:ahLst/>
              <a:cxnLst/>
              <a:rect l="l" t="t" r="r" b="b"/>
              <a:pathLst>
                <a:path w="5228" h="7692" extrusionOk="0">
                  <a:moveTo>
                    <a:pt x="2382" y="1"/>
                  </a:moveTo>
                  <a:cubicBezTo>
                    <a:pt x="2370" y="1"/>
                    <a:pt x="2346" y="1"/>
                    <a:pt x="2346" y="12"/>
                  </a:cubicBezTo>
                  <a:lnTo>
                    <a:pt x="2322" y="12"/>
                  </a:lnTo>
                  <a:cubicBezTo>
                    <a:pt x="2311" y="12"/>
                    <a:pt x="2287" y="12"/>
                    <a:pt x="2275" y="36"/>
                  </a:cubicBezTo>
                  <a:lnTo>
                    <a:pt x="2251" y="36"/>
                  </a:lnTo>
                  <a:cubicBezTo>
                    <a:pt x="2227" y="36"/>
                    <a:pt x="2215" y="36"/>
                    <a:pt x="2203" y="48"/>
                  </a:cubicBezTo>
                  <a:lnTo>
                    <a:pt x="2168" y="48"/>
                  </a:lnTo>
                  <a:cubicBezTo>
                    <a:pt x="2132" y="60"/>
                    <a:pt x="2084" y="60"/>
                    <a:pt x="2037" y="72"/>
                  </a:cubicBezTo>
                  <a:cubicBezTo>
                    <a:pt x="1989" y="96"/>
                    <a:pt x="1953" y="96"/>
                    <a:pt x="1894" y="108"/>
                  </a:cubicBezTo>
                  <a:cubicBezTo>
                    <a:pt x="1846" y="108"/>
                    <a:pt x="1799" y="120"/>
                    <a:pt x="1739" y="120"/>
                  </a:cubicBezTo>
                  <a:lnTo>
                    <a:pt x="1727" y="120"/>
                  </a:lnTo>
                  <a:cubicBezTo>
                    <a:pt x="1680" y="120"/>
                    <a:pt x="1620" y="132"/>
                    <a:pt x="1572" y="132"/>
                  </a:cubicBezTo>
                  <a:lnTo>
                    <a:pt x="1560" y="132"/>
                  </a:lnTo>
                  <a:cubicBezTo>
                    <a:pt x="1501" y="132"/>
                    <a:pt x="1441" y="155"/>
                    <a:pt x="1382" y="155"/>
                  </a:cubicBezTo>
                  <a:lnTo>
                    <a:pt x="906" y="155"/>
                  </a:lnTo>
                  <a:cubicBezTo>
                    <a:pt x="858" y="155"/>
                    <a:pt x="822" y="132"/>
                    <a:pt x="763" y="132"/>
                  </a:cubicBezTo>
                  <a:cubicBezTo>
                    <a:pt x="739" y="132"/>
                    <a:pt x="715" y="132"/>
                    <a:pt x="703" y="120"/>
                  </a:cubicBezTo>
                  <a:cubicBezTo>
                    <a:pt x="667" y="120"/>
                    <a:pt x="644" y="108"/>
                    <a:pt x="596" y="108"/>
                  </a:cubicBezTo>
                  <a:lnTo>
                    <a:pt x="560" y="108"/>
                  </a:lnTo>
                  <a:cubicBezTo>
                    <a:pt x="537" y="108"/>
                    <a:pt x="501" y="96"/>
                    <a:pt x="477" y="96"/>
                  </a:cubicBezTo>
                  <a:lnTo>
                    <a:pt x="465" y="96"/>
                  </a:lnTo>
                  <a:cubicBezTo>
                    <a:pt x="441" y="96"/>
                    <a:pt x="429" y="96"/>
                    <a:pt x="429" y="72"/>
                  </a:cubicBezTo>
                  <a:cubicBezTo>
                    <a:pt x="417" y="72"/>
                    <a:pt x="382" y="60"/>
                    <a:pt x="370" y="60"/>
                  </a:cubicBezTo>
                  <a:lnTo>
                    <a:pt x="1" y="286"/>
                  </a:lnTo>
                  <a:cubicBezTo>
                    <a:pt x="13" y="286"/>
                    <a:pt x="25" y="298"/>
                    <a:pt x="48" y="298"/>
                  </a:cubicBezTo>
                  <a:cubicBezTo>
                    <a:pt x="60" y="298"/>
                    <a:pt x="72" y="298"/>
                    <a:pt x="72" y="310"/>
                  </a:cubicBezTo>
                  <a:lnTo>
                    <a:pt x="84" y="310"/>
                  </a:lnTo>
                  <a:cubicBezTo>
                    <a:pt x="120" y="310"/>
                    <a:pt x="144" y="334"/>
                    <a:pt x="179" y="334"/>
                  </a:cubicBezTo>
                  <a:lnTo>
                    <a:pt x="203" y="334"/>
                  </a:lnTo>
                  <a:cubicBezTo>
                    <a:pt x="239" y="334"/>
                    <a:pt x="263" y="346"/>
                    <a:pt x="310" y="346"/>
                  </a:cubicBezTo>
                  <a:lnTo>
                    <a:pt x="370" y="346"/>
                  </a:lnTo>
                  <a:cubicBezTo>
                    <a:pt x="417" y="346"/>
                    <a:pt x="465" y="358"/>
                    <a:pt x="525" y="358"/>
                  </a:cubicBezTo>
                  <a:lnTo>
                    <a:pt x="1001" y="358"/>
                  </a:lnTo>
                  <a:cubicBezTo>
                    <a:pt x="1060" y="358"/>
                    <a:pt x="1120" y="346"/>
                    <a:pt x="1179" y="346"/>
                  </a:cubicBezTo>
                  <a:lnTo>
                    <a:pt x="1191" y="346"/>
                  </a:lnTo>
                  <a:cubicBezTo>
                    <a:pt x="1239" y="346"/>
                    <a:pt x="1299" y="334"/>
                    <a:pt x="1334" y="334"/>
                  </a:cubicBezTo>
                  <a:lnTo>
                    <a:pt x="1358" y="334"/>
                  </a:lnTo>
                  <a:cubicBezTo>
                    <a:pt x="1394" y="334"/>
                    <a:pt x="1453" y="310"/>
                    <a:pt x="1501" y="310"/>
                  </a:cubicBezTo>
                  <a:cubicBezTo>
                    <a:pt x="1549" y="310"/>
                    <a:pt x="1608" y="298"/>
                    <a:pt x="1656" y="286"/>
                  </a:cubicBezTo>
                  <a:cubicBezTo>
                    <a:pt x="1691" y="274"/>
                    <a:pt x="1739" y="274"/>
                    <a:pt x="1787" y="251"/>
                  </a:cubicBezTo>
                  <a:lnTo>
                    <a:pt x="1810" y="251"/>
                  </a:lnTo>
                  <a:cubicBezTo>
                    <a:pt x="1834" y="251"/>
                    <a:pt x="1846" y="251"/>
                    <a:pt x="1858" y="239"/>
                  </a:cubicBezTo>
                  <a:lnTo>
                    <a:pt x="1894" y="239"/>
                  </a:lnTo>
                  <a:cubicBezTo>
                    <a:pt x="1906" y="239"/>
                    <a:pt x="1918" y="239"/>
                    <a:pt x="1930" y="227"/>
                  </a:cubicBezTo>
                  <a:lnTo>
                    <a:pt x="1965" y="227"/>
                  </a:lnTo>
                  <a:cubicBezTo>
                    <a:pt x="1977" y="227"/>
                    <a:pt x="1989" y="227"/>
                    <a:pt x="1989" y="215"/>
                  </a:cubicBezTo>
                  <a:lnTo>
                    <a:pt x="2025" y="215"/>
                  </a:lnTo>
                  <a:cubicBezTo>
                    <a:pt x="2037" y="215"/>
                    <a:pt x="2037" y="215"/>
                    <a:pt x="2049" y="191"/>
                  </a:cubicBezTo>
                  <a:lnTo>
                    <a:pt x="2430" y="191"/>
                  </a:lnTo>
                  <a:lnTo>
                    <a:pt x="2430" y="215"/>
                  </a:lnTo>
                  <a:lnTo>
                    <a:pt x="2430" y="227"/>
                  </a:lnTo>
                  <a:cubicBezTo>
                    <a:pt x="2430" y="227"/>
                    <a:pt x="2430" y="239"/>
                    <a:pt x="2442" y="239"/>
                  </a:cubicBezTo>
                  <a:cubicBezTo>
                    <a:pt x="2442" y="239"/>
                    <a:pt x="2442" y="251"/>
                    <a:pt x="2453" y="251"/>
                  </a:cubicBezTo>
                  <a:lnTo>
                    <a:pt x="2465" y="274"/>
                  </a:lnTo>
                  <a:cubicBezTo>
                    <a:pt x="2465" y="274"/>
                    <a:pt x="2465" y="286"/>
                    <a:pt x="2489" y="286"/>
                  </a:cubicBezTo>
                  <a:cubicBezTo>
                    <a:pt x="2501" y="298"/>
                    <a:pt x="2501" y="310"/>
                    <a:pt x="2513" y="334"/>
                  </a:cubicBezTo>
                  <a:cubicBezTo>
                    <a:pt x="2525" y="346"/>
                    <a:pt x="2525" y="358"/>
                    <a:pt x="2549" y="370"/>
                  </a:cubicBezTo>
                  <a:cubicBezTo>
                    <a:pt x="2549" y="370"/>
                    <a:pt x="2549" y="393"/>
                    <a:pt x="2561" y="393"/>
                  </a:cubicBezTo>
                  <a:cubicBezTo>
                    <a:pt x="2572" y="405"/>
                    <a:pt x="2572" y="417"/>
                    <a:pt x="2584" y="417"/>
                  </a:cubicBezTo>
                  <a:lnTo>
                    <a:pt x="2608" y="429"/>
                  </a:lnTo>
                  <a:cubicBezTo>
                    <a:pt x="2620" y="453"/>
                    <a:pt x="2620" y="465"/>
                    <a:pt x="2632" y="465"/>
                  </a:cubicBezTo>
                  <a:cubicBezTo>
                    <a:pt x="2632" y="477"/>
                    <a:pt x="2644" y="477"/>
                    <a:pt x="2644" y="489"/>
                  </a:cubicBezTo>
                  <a:cubicBezTo>
                    <a:pt x="2668" y="513"/>
                    <a:pt x="2668" y="524"/>
                    <a:pt x="2680" y="536"/>
                  </a:cubicBezTo>
                  <a:cubicBezTo>
                    <a:pt x="2680" y="548"/>
                    <a:pt x="2692" y="548"/>
                    <a:pt x="2692" y="572"/>
                  </a:cubicBezTo>
                  <a:cubicBezTo>
                    <a:pt x="2703" y="584"/>
                    <a:pt x="2703" y="596"/>
                    <a:pt x="2727" y="608"/>
                  </a:cubicBezTo>
                  <a:cubicBezTo>
                    <a:pt x="2727" y="632"/>
                    <a:pt x="2739" y="632"/>
                    <a:pt x="2739" y="643"/>
                  </a:cubicBezTo>
                  <a:cubicBezTo>
                    <a:pt x="2751" y="655"/>
                    <a:pt x="2763" y="667"/>
                    <a:pt x="2763" y="691"/>
                  </a:cubicBezTo>
                  <a:cubicBezTo>
                    <a:pt x="2763" y="703"/>
                    <a:pt x="2787" y="703"/>
                    <a:pt x="2787" y="715"/>
                  </a:cubicBezTo>
                  <a:cubicBezTo>
                    <a:pt x="2811" y="763"/>
                    <a:pt x="2858" y="822"/>
                    <a:pt x="2906" y="882"/>
                  </a:cubicBezTo>
                  <a:cubicBezTo>
                    <a:pt x="2906" y="894"/>
                    <a:pt x="2918" y="894"/>
                    <a:pt x="2918" y="905"/>
                  </a:cubicBezTo>
                  <a:cubicBezTo>
                    <a:pt x="2930" y="929"/>
                    <a:pt x="2942" y="953"/>
                    <a:pt x="2965" y="965"/>
                  </a:cubicBezTo>
                  <a:lnTo>
                    <a:pt x="2989" y="1001"/>
                  </a:lnTo>
                  <a:cubicBezTo>
                    <a:pt x="3001" y="1013"/>
                    <a:pt x="3025" y="1024"/>
                    <a:pt x="3037" y="1060"/>
                  </a:cubicBezTo>
                  <a:cubicBezTo>
                    <a:pt x="3049" y="1072"/>
                    <a:pt x="3049" y="1084"/>
                    <a:pt x="3061" y="1084"/>
                  </a:cubicBezTo>
                  <a:cubicBezTo>
                    <a:pt x="3061" y="1108"/>
                    <a:pt x="3084" y="1108"/>
                    <a:pt x="3084" y="1120"/>
                  </a:cubicBezTo>
                  <a:lnTo>
                    <a:pt x="3096" y="1132"/>
                  </a:lnTo>
                  <a:lnTo>
                    <a:pt x="3180" y="1263"/>
                  </a:lnTo>
                  <a:cubicBezTo>
                    <a:pt x="3215" y="1310"/>
                    <a:pt x="3239" y="1358"/>
                    <a:pt x="3287" y="1405"/>
                  </a:cubicBezTo>
                  <a:cubicBezTo>
                    <a:pt x="3299" y="1417"/>
                    <a:pt x="3299" y="1429"/>
                    <a:pt x="3323" y="1429"/>
                  </a:cubicBezTo>
                  <a:cubicBezTo>
                    <a:pt x="3346" y="1477"/>
                    <a:pt x="3382" y="1501"/>
                    <a:pt x="3406" y="1548"/>
                  </a:cubicBezTo>
                  <a:cubicBezTo>
                    <a:pt x="3406" y="1548"/>
                    <a:pt x="3406" y="1560"/>
                    <a:pt x="3418" y="1560"/>
                  </a:cubicBezTo>
                  <a:cubicBezTo>
                    <a:pt x="3454" y="1608"/>
                    <a:pt x="3501" y="1656"/>
                    <a:pt x="3525" y="1703"/>
                  </a:cubicBezTo>
                  <a:lnTo>
                    <a:pt x="3537" y="1715"/>
                  </a:lnTo>
                  <a:cubicBezTo>
                    <a:pt x="3537" y="1715"/>
                    <a:pt x="3537" y="1727"/>
                    <a:pt x="3561" y="1727"/>
                  </a:cubicBezTo>
                  <a:cubicBezTo>
                    <a:pt x="3596" y="1786"/>
                    <a:pt x="3644" y="1846"/>
                    <a:pt x="3704" y="1906"/>
                  </a:cubicBezTo>
                  <a:cubicBezTo>
                    <a:pt x="3704" y="1917"/>
                    <a:pt x="3715" y="1917"/>
                    <a:pt x="3715" y="1941"/>
                  </a:cubicBezTo>
                  <a:cubicBezTo>
                    <a:pt x="3763" y="2001"/>
                    <a:pt x="3823" y="2060"/>
                    <a:pt x="3870" y="2120"/>
                  </a:cubicBezTo>
                  <a:lnTo>
                    <a:pt x="3870" y="2132"/>
                  </a:lnTo>
                  <a:lnTo>
                    <a:pt x="3882" y="2144"/>
                  </a:lnTo>
                  <a:cubicBezTo>
                    <a:pt x="3918" y="2179"/>
                    <a:pt x="3942" y="2215"/>
                    <a:pt x="3977" y="2251"/>
                  </a:cubicBezTo>
                  <a:lnTo>
                    <a:pt x="4001" y="2275"/>
                  </a:lnTo>
                  <a:cubicBezTo>
                    <a:pt x="4037" y="2322"/>
                    <a:pt x="4073" y="2370"/>
                    <a:pt x="4108" y="2418"/>
                  </a:cubicBezTo>
                  <a:lnTo>
                    <a:pt x="4132" y="2441"/>
                  </a:lnTo>
                  <a:lnTo>
                    <a:pt x="4216" y="2513"/>
                  </a:lnTo>
                  <a:cubicBezTo>
                    <a:pt x="4227" y="2537"/>
                    <a:pt x="4239" y="2548"/>
                    <a:pt x="4239" y="2560"/>
                  </a:cubicBezTo>
                  <a:cubicBezTo>
                    <a:pt x="4263" y="2596"/>
                    <a:pt x="4287" y="2608"/>
                    <a:pt x="4299" y="2620"/>
                  </a:cubicBezTo>
                  <a:lnTo>
                    <a:pt x="4323" y="2632"/>
                  </a:lnTo>
                  <a:lnTo>
                    <a:pt x="4335" y="2656"/>
                  </a:lnTo>
                  <a:cubicBezTo>
                    <a:pt x="4382" y="2691"/>
                    <a:pt x="4406" y="2739"/>
                    <a:pt x="4454" y="2775"/>
                  </a:cubicBezTo>
                  <a:lnTo>
                    <a:pt x="4489" y="2810"/>
                  </a:lnTo>
                  <a:lnTo>
                    <a:pt x="4537" y="2858"/>
                  </a:lnTo>
                  <a:lnTo>
                    <a:pt x="4549" y="2870"/>
                  </a:lnTo>
                  <a:lnTo>
                    <a:pt x="4632" y="2953"/>
                  </a:lnTo>
                  <a:cubicBezTo>
                    <a:pt x="4656" y="2977"/>
                    <a:pt x="4704" y="3013"/>
                    <a:pt x="4728" y="3049"/>
                  </a:cubicBezTo>
                  <a:cubicBezTo>
                    <a:pt x="4763" y="3084"/>
                    <a:pt x="4787" y="3096"/>
                    <a:pt x="4823" y="3132"/>
                  </a:cubicBezTo>
                  <a:lnTo>
                    <a:pt x="4823" y="5751"/>
                  </a:lnTo>
                  <a:lnTo>
                    <a:pt x="4823" y="6049"/>
                  </a:lnTo>
                  <a:lnTo>
                    <a:pt x="4823" y="6120"/>
                  </a:lnTo>
                  <a:lnTo>
                    <a:pt x="4823" y="6132"/>
                  </a:lnTo>
                  <a:lnTo>
                    <a:pt x="4823" y="6180"/>
                  </a:lnTo>
                  <a:lnTo>
                    <a:pt x="4823" y="6204"/>
                  </a:lnTo>
                  <a:lnTo>
                    <a:pt x="4823" y="6251"/>
                  </a:lnTo>
                  <a:lnTo>
                    <a:pt x="4823" y="6287"/>
                  </a:lnTo>
                  <a:lnTo>
                    <a:pt x="4823" y="6311"/>
                  </a:lnTo>
                  <a:cubicBezTo>
                    <a:pt x="4823" y="6323"/>
                    <a:pt x="4823" y="6347"/>
                    <a:pt x="4811" y="6358"/>
                  </a:cubicBezTo>
                  <a:lnTo>
                    <a:pt x="4811" y="6382"/>
                  </a:lnTo>
                  <a:cubicBezTo>
                    <a:pt x="4811" y="6406"/>
                    <a:pt x="4787" y="6418"/>
                    <a:pt x="4787" y="6430"/>
                  </a:cubicBezTo>
                  <a:lnTo>
                    <a:pt x="4787" y="6466"/>
                  </a:lnTo>
                  <a:cubicBezTo>
                    <a:pt x="4775" y="6489"/>
                    <a:pt x="4775" y="6501"/>
                    <a:pt x="4763" y="6537"/>
                  </a:cubicBezTo>
                  <a:lnTo>
                    <a:pt x="4763" y="6549"/>
                  </a:lnTo>
                  <a:cubicBezTo>
                    <a:pt x="4751" y="6585"/>
                    <a:pt x="4751" y="6597"/>
                    <a:pt x="4728" y="6620"/>
                  </a:cubicBezTo>
                  <a:cubicBezTo>
                    <a:pt x="4716" y="6668"/>
                    <a:pt x="4704" y="6704"/>
                    <a:pt x="4692" y="6739"/>
                  </a:cubicBezTo>
                  <a:lnTo>
                    <a:pt x="4692" y="6763"/>
                  </a:lnTo>
                  <a:cubicBezTo>
                    <a:pt x="4692" y="6775"/>
                    <a:pt x="4668" y="6775"/>
                    <a:pt x="4668" y="6787"/>
                  </a:cubicBezTo>
                  <a:cubicBezTo>
                    <a:pt x="4656" y="6835"/>
                    <a:pt x="4644" y="6859"/>
                    <a:pt x="4632" y="6906"/>
                  </a:cubicBezTo>
                  <a:lnTo>
                    <a:pt x="4632" y="6918"/>
                  </a:lnTo>
                  <a:cubicBezTo>
                    <a:pt x="4608" y="6954"/>
                    <a:pt x="4597" y="7001"/>
                    <a:pt x="4573" y="7025"/>
                  </a:cubicBezTo>
                  <a:cubicBezTo>
                    <a:pt x="4573" y="7037"/>
                    <a:pt x="4549" y="7037"/>
                    <a:pt x="4549" y="7061"/>
                  </a:cubicBezTo>
                  <a:cubicBezTo>
                    <a:pt x="4537" y="7085"/>
                    <a:pt x="4513" y="7132"/>
                    <a:pt x="4489" y="7156"/>
                  </a:cubicBezTo>
                  <a:cubicBezTo>
                    <a:pt x="4489" y="7156"/>
                    <a:pt x="4489" y="7180"/>
                    <a:pt x="4477" y="7180"/>
                  </a:cubicBezTo>
                  <a:cubicBezTo>
                    <a:pt x="4466" y="7204"/>
                    <a:pt x="4430" y="7240"/>
                    <a:pt x="4418" y="7263"/>
                  </a:cubicBezTo>
                  <a:lnTo>
                    <a:pt x="4406" y="7275"/>
                  </a:lnTo>
                  <a:cubicBezTo>
                    <a:pt x="4370" y="7311"/>
                    <a:pt x="4358" y="7335"/>
                    <a:pt x="4335" y="7370"/>
                  </a:cubicBezTo>
                  <a:lnTo>
                    <a:pt x="4311" y="7382"/>
                  </a:lnTo>
                  <a:cubicBezTo>
                    <a:pt x="4299" y="7418"/>
                    <a:pt x="4275" y="7430"/>
                    <a:pt x="4251" y="7442"/>
                  </a:cubicBezTo>
                  <a:lnTo>
                    <a:pt x="4239" y="7454"/>
                  </a:lnTo>
                  <a:lnTo>
                    <a:pt x="4168" y="7537"/>
                  </a:lnTo>
                  <a:lnTo>
                    <a:pt x="4156" y="7549"/>
                  </a:lnTo>
                  <a:cubicBezTo>
                    <a:pt x="4120" y="7561"/>
                    <a:pt x="4108" y="7573"/>
                    <a:pt x="4073" y="7609"/>
                  </a:cubicBezTo>
                  <a:lnTo>
                    <a:pt x="4061" y="7609"/>
                  </a:lnTo>
                  <a:cubicBezTo>
                    <a:pt x="4042" y="7618"/>
                    <a:pt x="4015" y="7643"/>
                    <a:pt x="3999" y="7659"/>
                  </a:cubicBezTo>
                  <a:lnTo>
                    <a:pt x="3999" y="7659"/>
                  </a:lnTo>
                  <a:lnTo>
                    <a:pt x="4311" y="7478"/>
                  </a:lnTo>
                  <a:cubicBezTo>
                    <a:pt x="4347" y="7454"/>
                    <a:pt x="4358" y="7442"/>
                    <a:pt x="4394" y="7430"/>
                  </a:cubicBezTo>
                  <a:lnTo>
                    <a:pt x="4406" y="7418"/>
                  </a:lnTo>
                  <a:cubicBezTo>
                    <a:pt x="4418" y="7394"/>
                    <a:pt x="4430" y="7382"/>
                    <a:pt x="4454" y="7382"/>
                  </a:cubicBezTo>
                  <a:cubicBezTo>
                    <a:pt x="4466" y="7382"/>
                    <a:pt x="4466" y="7370"/>
                    <a:pt x="4477" y="7370"/>
                  </a:cubicBezTo>
                  <a:lnTo>
                    <a:pt x="4525" y="7323"/>
                  </a:lnTo>
                  <a:lnTo>
                    <a:pt x="4537" y="7311"/>
                  </a:lnTo>
                  <a:cubicBezTo>
                    <a:pt x="4573" y="7299"/>
                    <a:pt x="4585" y="7263"/>
                    <a:pt x="4597" y="7251"/>
                  </a:cubicBezTo>
                  <a:lnTo>
                    <a:pt x="4608" y="7240"/>
                  </a:lnTo>
                  <a:lnTo>
                    <a:pt x="4668" y="7180"/>
                  </a:lnTo>
                  <a:lnTo>
                    <a:pt x="4692" y="7156"/>
                  </a:lnTo>
                  <a:lnTo>
                    <a:pt x="4728" y="7120"/>
                  </a:lnTo>
                  <a:cubicBezTo>
                    <a:pt x="4728" y="7097"/>
                    <a:pt x="4751" y="7097"/>
                    <a:pt x="4751" y="7085"/>
                  </a:cubicBezTo>
                  <a:cubicBezTo>
                    <a:pt x="4763" y="7073"/>
                    <a:pt x="4775" y="7037"/>
                    <a:pt x="4787" y="7025"/>
                  </a:cubicBezTo>
                  <a:lnTo>
                    <a:pt x="4811" y="7013"/>
                  </a:lnTo>
                  <a:cubicBezTo>
                    <a:pt x="4823" y="6978"/>
                    <a:pt x="4847" y="6954"/>
                    <a:pt x="4870" y="6942"/>
                  </a:cubicBezTo>
                  <a:cubicBezTo>
                    <a:pt x="4870" y="6942"/>
                    <a:pt x="4870" y="6918"/>
                    <a:pt x="4882" y="6918"/>
                  </a:cubicBezTo>
                  <a:cubicBezTo>
                    <a:pt x="4894" y="6906"/>
                    <a:pt x="4906" y="6882"/>
                    <a:pt x="4930" y="6847"/>
                  </a:cubicBezTo>
                  <a:cubicBezTo>
                    <a:pt x="4930" y="6835"/>
                    <a:pt x="4942" y="6835"/>
                    <a:pt x="4942" y="6823"/>
                  </a:cubicBezTo>
                  <a:cubicBezTo>
                    <a:pt x="4954" y="6799"/>
                    <a:pt x="4966" y="6775"/>
                    <a:pt x="4966" y="6763"/>
                  </a:cubicBezTo>
                  <a:cubicBezTo>
                    <a:pt x="4966" y="6763"/>
                    <a:pt x="4966" y="6739"/>
                    <a:pt x="4989" y="6739"/>
                  </a:cubicBezTo>
                  <a:lnTo>
                    <a:pt x="4989" y="6728"/>
                  </a:lnTo>
                  <a:cubicBezTo>
                    <a:pt x="4989" y="6716"/>
                    <a:pt x="5001" y="6704"/>
                    <a:pt x="5001" y="6680"/>
                  </a:cubicBezTo>
                  <a:cubicBezTo>
                    <a:pt x="5001" y="6668"/>
                    <a:pt x="5013" y="6656"/>
                    <a:pt x="5013" y="6644"/>
                  </a:cubicBezTo>
                  <a:cubicBezTo>
                    <a:pt x="5013" y="6620"/>
                    <a:pt x="5025" y="6608"/>
                    <a:pt x="5025" y="6597"/>
                  </a:cubicBezTo>
                  <a:cubicBezTo>
                    <a:pt x="5025" y="6585"/>
                    <a:pt x="5025" y="6585"/>
                    <a:pt x="5049" y="6561"/>
                  </a:cubicBezTo>
                  <a:lnTo>
                    <a:pt x="5049" y="6549"/>
                  </a:lnTo>
                  <a:cubicBezTo>
                    <a:pt x="5061" y="6501"/>
                    <a:pt x="5073" y="6478"/>
                    <a:pt x="5085" y="6430"/>
                  </a:cubicBezTo>
                  <a:cubicBezTo>
                    <a:pt x="5109" y="6406"/>
                    <a:pt x="5109" y="6382"/>
                    <a:pt x="5120" y="6358"/>
                  </a:cubicBezTo>
                  <a:lnTo>
                    <a:pt x="5120" y="6347"/>
                  </a:lnTo>
                  <a:cubicBezTo>
                    <a:pt x="5132" y="6311"/>
                    <a:pt x="5132" y="6299"/>
                    <a:pt x="5144" y="6263"/>
                  </a:cubicBezTo>
                  <a:lnTo>
                    <a:pt x="5144" y="6251"/>
                  </a:lnTo>
                  <a:lnTo>
                    <a:pt x="5144" y="6239"/>
                  </a:lnTo>
                  <a:cubicBezTo>
                    <a:pt x="5144" y="6227"/>
                    <a:pt x="5168" y="6204"/>
                    <a:pt x="5168" y="6192"/>
                  </a:cubicBezTo>
                  <a:lnTo>
                    <a:pt x="5168" y="6180"/>
                  </a:lnTo>
                  <a:cubicBezTo>
                    <a:pt x="5168" y="6168"/>
                    <a:pt x="5168" y="6144"/>
                    <a:pt x="5180" y="6132"/>
                  </a:cubicBezTo>
                  <a:lnTo>
                    <a:pt x="5180" y="6108"/>
                  </a:lnTo>
                  <a:lnTo>
                    <a:pt x="5180" y="6073"/>
                  </a:lnTo>
                  <a:lnTo>
                    <a:pt x="5180" y="6049"/>
                  </a:lnTo>
                  <a:lnTo>
                    <a:pt x="5180" y="6025"/>
                  </a:lnTo>
                  <a:lnTo>
                    <a:pt x="5180" y="6001"/>
                  </a:lnTo>
                  <a:lnTo>
                    <a:pt x="5180" y="5966"/>
                  </a:lnTo>
                  <a:lnTo>
                    <a:pt x="5180" y="5942"/>
                  </a:lnTo>
                  <a:lnTo>
                    <a:pt x="5180" y="5930"/>
                  </a:lnTo>
                  <a:lnTo>
                    <a:pt x="5180" y="5906"/>
                  </a:lnTo>
                  <a:lnTo>
                    <a:pt x="5180" y="5846"/>
                  </a:lnTo>
                  <a:lnTo>
                    <a:pt x="5180" y="5549"/>
                  </a:lnTo>
                  <a:lnTo>
                    <a:pt x="5192" y="2929"/>
                  </a:lnTo>
                  <a:cubicBezTo>
                    <a:pt x="5228" y="2918"/>
                    <a:pt x="5192" y="2894"/>
                    <a:pt x="5168" y="2858"/>
                  </a:cubicBezTo>
                  <a:cubicBezTo>
                    <a:pt x="5132" y="2834"/>
                    <a:pt x="5097" y="2799"/>
                    <a:pt x="5061" y="2751"/>
                  </a:cubicBezTo>
                  <a:cubicBezTo>
                    <a:pt x="5025" y="2727"/>
                    <a:pt x="5001" y="2691"/>
                    <a:pt x="4978" y="2679"/>
                  </a:cubicBezTo>
                  <a:lnTo>
                    <a:pt x="4954" y="2668"/>
                  </a:lnTo>
                  <a:lnTo>
                    <a:pt x="4870" y="2572"/>
                  </a:lnTo>
                  <a:lnTo>
                    <a:pt x="4751" y="2453"/>
                  </a:lnTo>
                  <a:cubicBezTo>
                    <a:pt x="4728" y="2441"/>
                    <a:pt x="4728" y="2429"/>
                    <a:pt x="4716" y="2429"/>
                  </a:cubicBezTo>
                  <a:cubicBezTo>
                    <a:pt x="4704" y="2406"/>
                    <a:pt x="4680" y="2382"/>
                    <a:pt x="4656" y="2358"/>
                  </a:cubicBezTo>
                  <a:cubicBezTo>
                    <a:pt x="4644" y="2334"/>
                    <a:pt x="4632" y="2322"/>
                    <a:pt x="4632" y="2310"/>
                  </a:cubicBezTo>
                  <a:lnTo>
                    <a:pt x="4549" y="2239"/>
                  </a:lnTo>
                  <a:lnTo>
                    <a:pt x="4525" y="2203"/>
                  </a:lnTo>
                  <a:cubicBezTo>
                    <a:pt x="4477" y="2156"/>
                    <a:pt x="4454" y="2108"/>
                    <a:pt x="4406" y="2072"/>
                  </a:cubicBezTo>
                  <a:lnTo>
                    <a:pt x="4370" y="2037"/>
                  </a:lnTo>
                  <a:cubicBezTo>
                    <a:pt x="4347" y="2013"/>
                    <a:pt x="4311" y="1965"/>
                    <a:pt x="4287" y="1941"/>
                  </a:cubicBezTo>
                  <a:lnTo>
                    <a:pt x="4251" y="1906"/>
                  </a:lnTo>
                  <a:cubicBezTo>
                    <a:pt x="4216" y="1846"/>
                    <a:pt x="4156" y="1786"/>
                    <a:pt x="4108" y="1727"/>
                  </a:cubicBezTo>
                  <a:cubicBezTo>
                    <a:pt x="4108" y="1715"/>
                    <a:pt x="4096" y="1715"/>
                    <a:pt x="4096" y="1703"/>
                  </a:cubicBezTo>
                  <a:cubicBezTo>
                    <a:pt x="4049" y="1644"/>
                    <a:pt x="4001" y="1584"/>
                    <a:pt x="3942" y="1525"/>
                  </a:cubicBezTo>
                  <a:lnTo>
                    <a:pt x="3918" y="1489"/>
                  </a:lnTo>
                  <a:cubicBezTo>
                    <a:pt x="3882" y="1441"/>
                    <a:pt x="3835" y="1405"/>
                    <a:pt x="3811" y="1358"/>
                  </a:cubicBezTo>
                  <a:cubicBezTo>
                    <a:pt x="3811" y="1358"/>
                    <a:pt x="3811" y="1346"/>
                    <a:pt x="3799" y="1346"/>
                  </a:cubicBezTo>
                  <a:cubicBezTo>
                    <a:pt x="3763" y="1298"/>
                    <a:pt x="3739" y="1251"/>
                    <a:pt x="3704" y="1227"/>
                  </a:cubicBezTo>
                  <a:cubicBezTo>
                    <a:pt x="3692" y="1203"/>
                    <a:pt x="3692" y="1191"/>
                    <a:pt x="3680" y="1191"/>
                  </a:cubicBezTo>
                  <a:cubicBezTo>
                    <a:pt x="3644" y="1144"/>
                    <a:pt x="3620" y="1108"/>
                    <a:pt x="3573" y="1060"/>
                  </a:cubicBezTo>
                  <a:lnTo>
                    <a:pt x="3477" y="929"/>
                  </a:lnTo>
                  <a:cubicBezTo>
                    <a:pt x="3465" y="905"/>
                    <a:pt x="3454" y="894"/>
                    <a:pt x="3454" y="882"/>
                  </a:cubicBezTo>
                  <a:cubicBezTo>
                    <a:pt x="3442" y="870"/>
                    <a:pt x="3442" y="846"/>
                    <a:pt x="3418" y="846"/>
                  </a:cubicBezTo>
                  <a:cubicBezTo>
                    <a:pt x="3406" y="834"/>
                    <a:pt x="3394" y="810"/>
                    <a:pt x="3382" y="786"/>
                  </a:cubicBezTo>
                  <a:lnTo>
                    <a:pt x="3346" y="763"/>
                  </a:lnTo>
                  <a:cubicBezTo>
                    <a:pt x="3334" y="751"/>
                    <a:pt x="3323" y="715"/>
                    <a:pt x="3299" y="703"/>
                  </a:cubicBezTo>
                  <a:cubicBezTo>
                    <a:pt x="3299" y="691"/>
                    <a:pt x="3287" y="691"/>
                    <a:pt x="3287" y="667"/>
                  </a:cubicBezTo>
                  <a:cubicBezTo>
                    <a:pt x="3275" y="643"/>
                    <a:pt x="3239" y="608"/>
                    <a:pt x="3227" y="596"/>
                  </a:cubicBezTo>
                  <a:cubicBezTo>
                    <a:pt x="3215" y="572"/>
                    <a:pt x="3204" y="548"/>
                    <a:pt x="3168" y="524"/>
                  </a:cubicBezTo>
                  <a:cubicBezTo>
                    <a:pt x="3168" y="513"/>
                    <a:pt x="3156" y="513"/>
                    <a:pt x="3156" y="489"/>
                  </a:cubicBezTo>
                  <a:cubicBezTo>
                    <a:pt x="3144" y="477"/>
                    <a:pt x="3120" y="465"/>
                    <a:pt x="3120" y="453"/>
                  </a:cubicBezTo>
                  <a:cubicBezTo>
                    <a:pt x="3120" y="429"/>
                    <a:pt x="3108" y="429"/>
                    <a:pt x="3108" y="417"/>
                  </a:cubicBezTo>
                  <a:cubicBezTo>
                    <a:pt x="3096" y="405"/>
                    <a:pt x="3096" y="393"/>
                    <a:pt x="3084" y="370"/>
                  </a:cubicBezTo>
                  <a:cubicBezTo>
                    <a:pt x="3084" y="358"/>
                    <a:pt x="3061" y="358"/>
                    <a:pt x="3061" y="346"/>
                  </a:cubicBezTo>
                  <a:cubicBezTo>
                    <a:pt x="3049" y="334"/>
                    <a:pt x="3049" y="310"/>
                    <a:pt x="3037" y="310"/>
                  </a:cubicBezTo>
                  <a:cubicBezTo>
                    <a:pt x="3037" y="298"/>
                    <a:pt x="3025" y="298"/>
                    <a:pt x="3025" y="286"/>
                  </a:cubicBezTo>
                  <a:cubicBezTo>
                    <a:pt x="3001" y="274"/>
                    <a:pt x="3001" y="251"/>
                    <a:pt x="2989" y="251"/>
                  </a:cubicBezTo>
                  <a:cubicBezTo>
                    <a:pt x="2989" y="239"/>
                    <a:pt x="2977" y="239"/>
                    <a:pt x="2977" y="239"/>
                  </a:cubicBezTo>
                  <a:cubicBezTo>
                    <a:pt x="2965" y="227"/>
                    <a:pt x="2965" y="215"/>
                    <a:pt x="2942" y="215"/>
                  </a:cubicBezTo>
                  <a:lnTo>
                    <a:pt x="2930" y="191"/>
                  </a:lnTo>
                  <a:cubicBezTo>
                    <a:pt x="2918" y="179"/>
                    <a:pt x="2918" y="167"/>
                    <a:pt x="2906" y="167"/>
                  </a:cubicBezTo>
                  <a:lnTo>
                    <a:pt x="2906" y="155"/>
                  </a:lnTo>
                  <a:cubicBezTo>
                    <a:pt x="2882" y="132"/>
                    <a:pt x="2882" y="120"/>
                    <a:pt x="2870" y="108"/>
                  </a:cubicBezTo>
                  <a:cubicBezTo>
                    <a:pt x="2870" y="108"/>
                    <a:pt x="2870" y="96"/>
                    <a:pt x="2858" y="96"/>
                  </a:cubicBezTo>
                  <a:lnTo>
                    <a:pt x="2846" y="72"/>
                  </a:lnTo>
                  <a:cubicBezTo>
                    <a:pt x="2846" y="72"/>
                    <a:pt x="2846" y="60"/>
                    <a:pt x="2823" y="60"/>
                  </a:cubicBezTo>
                  <a:cubicBezTo>
                    <a:pt x="2823" y="60"/>
                    <a:pt x="2823" y="48"/>
                    <a:pt x="2811" y="48"/>
                  </a:cubicBezTo>
                  <a:lnTo>
                    <a:pt x="2811" y="36"/>
                  </a:lnTo>
                  <a:lnTo>
                    <a:pt x="2811" y="12"/>
                  </a:lnTo>
                  <a:lnTo>
                    <a:pt x="2799" y="1"/>
                  </a:lnTo>
                  <a:close/>
                  <a:moveTo>
                    <a:pt x="3999" y="7659"/>
                  </a:moveTo>
                  <a:lnTo>
                    <a:pt x="3956" y="7684"/>
                  </a:lnTo>
                  <a:lnTo>
                    <a:pt x="3956" y="7684"/>
                  </a:lnTo>
                  <a:cubicBezTo>
                    <a:pt x="3961" y="7682"/>
                    <a:pt x="3969" y="7680"/>
                    <a:pt x="3977" y="7680"/>
                  </a:cubicBezTo>
                  <a:cubicBezTo>
                    <a:pt x="3977" y="7668"/>
                    <a:pt x="3989" y="7668"/>
                    <a:pt x="3989" y="7668"/>
                  </a:cubicBezTo>
                  <a:cubicBezTo>
                    <a:pt x="3992" y="7666"/>
                    <a:pt x="3995" y="7663"/>
                    <a:pt x="3999" y="7659"/>
                  </a:cubicBezTo>
                  <a:close/>
                  <a:moveTo>
                    <a:pt x="3956" y="7684"/>
                  </a:moveTo>
                  <a:cubicBezTo>
                    <a:pt x="3946" y="7687"/>
                    <a:pt x="3942" y="7692"/>
                    <a:pt x="3942" y="7692"/>
                  </a:cubicBezTo>
                  <a:lnTo>
                    <a:pt x="3956" y="7684"/>
                  </a:lnTo>
                  <a:close/>
                </a:path>
              </a:pathLst>
            </a:custGeom>
            <a:solidFill>
              <a:srgbClr val="B4B9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0"/>
            <p:cNvSpPr/>
            <p:nvPr/>
          </p:nvSpPr>
          <p:spPr>
            <a:xfrm>
              <a:off x="5078870" y="2112403"/>
              <a:ext cx="49252" cy="60413"/>
            </a:xfrm>
            <a:custGeom>
              <a:avLst/>
              <a:gdLst/>
              <a:ahLst/>
              <a:cxnLst/>
              <a:rect l="l" t="t" r="r" b="b"/>
              <a:pathLst>
                <a:path w="1668" h="2046" extrusionOk="0">
                  <a:moveTo>
                    <a:pt x="460" y="0"/>
                  </a:moveTo>
                  <a:cubicBezTo>
                    <a:pt x="186" y="0"/>
                    <a:pt x="1" y="222"/>
                    <a:pt x="1" y="593"/>
                  </a:cubicBezTo>
                  <a:lnTo>
                    <a:pt x="1" y="1082"/>
                  </a:lnTo>
                  <a:lnTo>
                    <a:pt x="132" y="1153"/>
                  </a:lnTo>
                  <a:lnTo>
                    <a:pt x="120" y="665"/>
                  </a:lnTo>
                  <a:cubicBezTo>
                    <a:pt x="120" y="345"/>
                    <a:pt x="274" y="162"/>
                    <a:pt x="508" y="162"/>
                  </a:cubicBezTo>
                  <a:cubicBezTo>
                    <a:pt x="605" y="162"/>
                    <a:pt x="715" y="194"/>
                    <a:pt x="834" y="260"/>
                  </a:cubicBezTo>
                  <a:cubicBezTo>
                    <a:pt x="1227" y="486"/>
                    <a:pt x="1537" y="1034"/>
                    <a:pt x="1537" y="1486"/>
                  </a:cubicBezTo>
                  <a:lnTo>
                    <a:pt x="1537" y="1975"/>
                  </a:lnTo>
                  <a:lnTo>
                    <a:pt x="1668" y="2046"/>
                  </a:lnTo>
                  <a:lnTo>
                    <a:pt x="1668" y="1558"/>
                  </a:lnTo>
                  <a:cubicBezTo>
                    <a:pt x="1668" y="1022"/>
                    <a:pt x="1298" y="379"/>
                    <a:pt x="834" y="117"/>
                  </a:cubicBezTo>
                  <a:cubicBezTo>
                    <a:pt x="699" y="38"/>
                    <a:pt x="572" y="0"/>
                    <a:pt x="460" y="0"/>
                  </a:cubicBezTo>
                  <a:close/>
                </a:path>
              </a:pathLst>
            </a:custGeom>
            <a:solidFill>
              <a:srgbClr val="D3D3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0"/>
            <p:cNvSpPr/>
            <p:nvPr/>
          </p:nvSpPr>
          <p:spPr>
            <a:xfrm>
              <a:off x="5066232" y="2141605"/>
              <a:ext cx="73140" cy="112057"/>
            </a:xfrm>
            <a:custGeom>
              <a:avLst/>
              <a:gdLst/>
              <a:ahLst/>
              <a:cxnLst/>
              <a:rect l="l" t="t" r="r" b="b"/>
              <a:pathLst>
                <a:path w="2477" h="3795" extrusionOk="0">
                  <a:moveTo>
                    <a:pt x="1108" y="1238"/>
                  </a:moveTo>
                  <a:cubicBezTo>
                    <a:pt x="1151" y="1238"/>
                    <a:pt x="1199" y="1253"/>
                    <a:pt x="1250" y="1283"/>
                  </a:cubicBezTo>
                  <a:cubicBezTo>
                    <a:pt x="1429" y="1390"/>
                    <a:pt x="1560" y="1629"/>
                    <a:pt x="1560" y="1819"/>
                  </a:cubicBezTo>
                  <a:cubicBezTo>
                    <a:pt x="1560" y="1938"/>
                    <a:pt x="1512" y="2010"/>
                    <a:pt x="1441" y="2021"/>
                  </a:cubicBezTo>
                  <a:lnTo>
                    <a:pt x="1560" y="2855"/>
                  </a:lnTo>
                  <a:lnTo>
                    <a:pt x="929" y="2498"/>
                  </a:lnTo>
                  <a:lnTo>
                    <a:pt x="1048" y="1807"/>
                  </a:lnTo>
                  <a:cubicBezTo>
                    <a:pt x="976" y="1712"/>
                    <a:pt x="929" y="1581"/>
                    <a:pt x="929" y="1462"/>
                  </a:cubicBezTo>
                  <a:cubicBezTo>
                    <a:pt x="929" y="1326"/>
                    <a:pt x="1001" y="1238"/>
                    <a:pt x="1108" y="1238"/>
                  </a:cubicBezTo>
                  <a:close/>
                  <a:moveTo>
                    <a:pt x="191" y="0"/>
                  </a:moveTo>
                  <a:cubicBezTo>
                    <a:pt x="85" y="0"/>
                    <a:pt x="12" y="88"/>
                    <a:pt x="12" y="224"/>
                  </a:cubicBezTo>
                  <a:lnTo>
                    <a:pt x="12" y="1998"/>
                  </a:lnTo>
                  <a:lnTo>
                    <a:pt x="12" y="2140"/>
                  </a:lnTo>
                  <a:cubicBezTo>
                    <a:pt x="0" y="2355"/>
                    <a:pt x="143" y="2605"/>
                    <a:pt x="321" y="2700"/>
                  </a:cubicBezTo>
                  <a:lnTo>
                    <a:pt x="2155" y="3748"/>
                  </a:lnTo>
                  <a:cubicBezTo>
                    <a:pt x="2208" y="3780"/>
                    <a:pt x="2258" y="3795"/>
                    <a:pt x="2302" y="3795"/>
                  </a:cubicBezTo>
                  <a:cubicBezTo>
                    <a:pt x="2406" y="3795"/>
                    <a:pt x="2477" y="3711"/>
                    <a:pt x="2477" y="3569"/>
                  </a:cubicBezTo>
                  <a:lnTo>
                    <a:pt x="2477" y="1652"/>
                  </a:lnTo>
                  <a:cubicBezTo>
                    <a:pt x="2477" y="1450"/>
                    <a:pt x="2334" y="1212"/>
                    <a:pt x="2167" y="1105"/>
                  </a:cubicBezTo>
                  <a:lnTo>
                    <a:pt x="2096" y="1057"/>
                  </a:lnTo>
                  <a:lnTo>
                    <a:pt x="1965" y="986"/>
                  </a:lnTo>
                  <a:lnTo>
                    <a:pt x="548" y="164"/>
                  </a:lnTo>
                  <a:lnTo>
                    <a:pt x="417" y="93"/>
                  </a:lnTo>
                  <a:lnTo>
                    <a:pt x="333" y="45"/>
                  </a:lnTo>
                  <a:cubicBezTo>
                    <a:pt x="282" y="14"/>
                    <a:pt x="234" y="0"/>
                    <a:pt x="191" y="0"/>
                  </a:cubicBezTo>
                  <a:close/>
                </a:path>
              </a:pathLst>
            </a:custGeom>
            <a:solidFill>
              <a:srgbClr val="D3D3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0"/>
            <p:cNvSpPr/>
            <p:nvPr/>
          </p:nvSpPr>
          <p:spPr>
            <a:xfrm>
              <a:off x="5093279" y="2178515"/>
              <a:ext cx="18661" cy="48100"/>
            </a:xfrm>
            <a:custGeom>
              <a:avLst/>
              <a:gdLst/>
              <a:ahLst/>
              <a:cxnLst/>
              <a:rect l="l" t="t" r="r" b="b"/>
              <a:pathLst>
                <a:path w="632" h="1629" extrusionOk="0">
                  <a:moveTo>
                    <a:pt x="171" y="0"/>
                  </a:moveTo>
                  <a:cubicBezTo>
                    <a:pt x="67" y="0"/>
                    <a:pt x="1" y="88"/>
                    <a:pt x="1" y="224"/>
                  </a:cubicBezTo>
                  <a:cubicBezTo>
                    <a:pt x="1" y="343"/>
                    <a:pt x="48" y="474"/>
                    <a:pt x="120" y="581"/>
                  </a:cubicBezTo>
                  <a:lnTo>
                    <a:pt x="1" y="1283"/>
                  </a:lnTo>
                  <a:lnTo>
                    <a:pt x="632" y="1629"/>
                  </a:lnTo>
                  <a:lnTo>
                    <a:pt x="632" y="1629"/>
                  </a:lnTo>
                  <a:lnTo>
                    <a:pt x="513" y="795"/>
                  </a:lnTo>
                  <a:cubicBezTo>
                    <a:pt x="584" y="760"/>
                    <a:pt x="632" y="688"/>
                    <a:pt x="632" y="581"/>
                  </a:cubicBezTo>
                  <a:cubicBezTo>
                    <a:pt x="632" y="390"/>
                    <a:pt x="489" y="140"/>
                    <a:pt x="310" y="45"/>
                  </a:cubicBezTo>
                  <a:cubicBezTo>
                    <a:pt x="259" y="14"/>
                    <a:pt x="212" y="0"/>
                    <a:pt x="1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0"/>
            <p:cNvSpPr/>
            <p:nvPr/>
          </p:nvSpPr>
          <p:spPr>
            <a:xfrm>
              <a:off x="5857569" y="2594321"/>
              <a:ext cx="366023" cy="464379"/>
            </a:xfrm>
            <a:custGeom>
              <a:avLst/>
              <a:gdLst/>
              <a:ahLst/>
              <a:cxnLst/>
              <a:rect l="l" t="t" r="r" b="b"/>
              <a:pathLst>
                <a:path w="12396" h="15727" extrusionOk="0">
                  <a:moveTo>
                    <a:pt x="311" y="1"/>
                  </a:moveTo>
                  <a:cubicBezTo>
                    <a:pt x="132" y="84"/>
                    <a:pt x="13" y="298"/>
                    <a:pt x="13" y="608"/>
                  </a:cubicBezTo>
                  <a:lnTo>
                    <a:pt x="1" y="7918"/>
                  </a:lnTo>
                  <a:cubicBezTo>
                    <a:pt x="1" y="8502"/>
                    <a:pt x="406" y="9216"/>
                    <a:pt x="918" y="9514"/>
                  </a:cubicBezTo>
                  <a:lnTo>
                    <a:pt x="4192" y="11395"/>
                  </a:lnTo>
                  <a:lnTo>
                    <a:pt x="11479" y="15598"/>
                  </a:lnTo>
                  <a:cubicBezTo>
                    <a:pt x="11622" y="15685"/>
                    <a:pt x="11759" y="15726"/>
                    <a:pt x="11881" y="15726"/>
                  </a:cubicBezTo>
                  <a:cubicBezTo>
                    <a:pt x="12175" y="15726"/>
                    <a:pt x="12383" y="15486"/>
                    <a:pt x="12383" y="15074"/>
                  </a:cubicBezTo>
                  <a:lnTo>
                    <a:pt x="12395" y="7763"/>
                  </a:lnTo>
                  <a:cubicBezTo>
                    <a:pt x="12395" y="7454"/>
                    <a:pt x="12276" y="7109"/>
                    <a:pt x="12098" y="6811"/>
                  </a:cubicBezTo>
                  <a:lnTo>
                    <a:pt x="6192" y="8859"/>
                  </a:lnTo>
                  <a:lnTo>
                    <a:pt x="3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0"/>
            <p:cNvSpPr/>
            <p:nvPr/>
          </p:nvSpPr>
          <p:spPr>
            <a:xfrm>
              <a:off x="5866723" y="2593140"/>
              <a:ext cx="348070" cy="262765"/>
            </a:xfrm>
            <a:custGeom>
              <a:avLst/>
              <a:gdLst/>
              <a:ahLst/>
              <a:cxnLst/>
              <a:rect l="l" t="t" r="r" b="b"/>
              <a:pathLst>
                <a:path w="11788" h="8899" extrusionOk="0">
                  <a:moveTo>
                    <a:pt x="204" y="1"/>
                  </a:moveTo>
                  <a:cubicBezTo>
                    <a:pt x="131" y="1"/>
                    <a:pt x="62" y="14"/>
                    <a:pt x="1" y="41"/>
                  </a:cubicBezTo>
                  <a:lnTo>
                    <a:pt x="5882" y="8899"/>
                  </a:lnTo>
                  <a:lnTo>
                    <a:pt x="11788" y="6851"/>
                  </a:lnTo>
                  <a:cubicBezTo>
                    <a:pt x="11621" y="6589"/>
                    <a:pt x="11407" y="6363"/>
                    <a:pt x="11169" y="6220"/>
                  </a:cubicBezTo>
                  <a:lnTo>
                    <a:pt x="7894" y="4327"/>
                  </a:lnTo>
                  <a:lnTo>
                    <a:pt x="608" y="124"/>
                  </a:lnTo>
                  <a:cubicBezTo>
                    <a:pt x="472" y="41"/>
                    <a:pt x="331" y="1"/>
                    <a:pt x="2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0"/>
            <p:cNvSpPr/>
            <p:nvPr/>
          </p:nvSpPr>
          <p:spPr>
            <a:xfrm>
              <a:off x="4314580" y="1726803"/>
              <a:ext cx="422243" cy="383798"/>
            </a:xfrm>
            <a:custGeom>
              <a:avLst/>
              <a:gdLst/>
              <a:ahLst/>
              <a:cxnLst/>
              <a:rect l="l" t="t" r="r" b="b"/>
              <a:pathLst>
                <a:path w="14300" h="12998" extrusionOk="0">
                  <a:moveTo>
                    <a:pt x="1129" y="2666"/>
                  </a:moveTo>
                  <a:cubicBezTo>
                    <a:pt x="1176" y="2666"/>
                    <a:pt x="1229" y="2681"/>
                    <a:pt x="1286" y="2711"/>
                  </a:cubicBezTo>
                  <a:lnTo>
                    <a:pt x="2787" y="3568"/>
                  </a:lnTo>
                  <a:cubicBezTo>
                    <a:pt x="2977" y="3687"/>
                    <a:pt x="3144" y="3961"/>
                    <a:pt x="3144" y="4187"/>
                  </a:cubicBezTo>
                  <a:lnTo>
                    <a:pt x="3144" y="4997"/>
                  </a:lnTo>
                  <a:cubicBezTo>
                    <a:pt x="3144" y="5160"/>
                    <a:pt x="3057" y="5255"/>
                    <a:pt x="2937" y="5255"/>
                  </a:cubicBezTo>
                  <a:cubicBezTo>
                    <a:pt x="2891" y="5255"/>
                    <a:pt x="2840" y="5241"/>
                    <a:pt x="2787" y="5211"/>
                  </a:cubicBezTo>
                  <a:lnTo>
                    <a:pt x="1286" y="4342"/>
                  </a:lnTo>
                  <a:cubicBezTo>
                    <a:pt x="1084" y="4223"/>
                    <a:pt x="929" y="3961"/>
                    <a:pt x="929" y="3735"/>
                  </a:cubicBezTo>
                  <a:lnTo>
                    <a:pt x="929" y="2913"/>
                  </a:lnTo>
                  <a:cubicBezTo>
                    <a:pt x="929" y="2759"/>
                    <a:pt x="1009" y="2666"/>
                    <a:pt x="1129" y="2666"/>
                  </a:cubicBezTo>
                  <a:close/>
                  <a:moveTo>
                    <a:pt x="12288" y="7365"/>
                  </a:moveTo>
                  <a:cubicBezTo>
                    <a:pt x="12350" y="7365"/>
                    <a:pt x="12419" y="7385"/>
                    <a:pt x="12490" y="7425"/>
                  </a:cubicBezTo>
                  <a:cubicBezTo>
                    <a:pt x="12621" y="7497"/>
                    <a:pt x="12740" y="7640"/>
                    <a:pt x="12835" y="7795"/>
                  </a:cubicBezTo>
                  <a:cubicBezTo>
                    <a:pt x="12868" y="7771"/>
                    <a:pt x="12906" y="7761"/>
                    <a:pt x="12948" y="7761"/>
                  </a:cubicBezTo>
                  <a:cubicBezTo>
                    <a:pt x="13013" y="7761"/>
                    <a:pt x="13089" y="7787"/>
                    <a:pt x="13169" y="7830"/>
                  </a:cubicBezTo>
                  <a:cubicBezTo>
                    <a:pt x="13443" y="7973"/>
                    <a:pt x="13645" y="8354"/>
                    <a:pt x="13645" y="8652"/>
                  </a:cubicBezTo>
                  <a:cubicBezTo>
                    <a:pt x="13645" y="8861"/>
                    <a:pt x="13545" y="8982"/>
                    <a:pt x="13391" y="8982"/>
                  </a:cubicBezTo>
                  <a:cubicBezTo>
                    <a:pt x="13326" y="8982"/>
                    <a:pt x="13250" y="8960"/>
                    <a:pt x="13169" y="8914"/>
                  </a:cubicBezTo>
                  <a:cubicBezTo>
                    <a:pt x="13038" y="8842"/>
                    <a:pt x="12919" y="8711"/>
                    <a:pt x="12835" y="8545"/>
                  </a:cubicBezTo>
                  <a:cubicBezTo>
                    <a:pt x="12796" y="8569"/>
                    <a:pt x="12752" y="8582"/>
                    <a:pt x="12705" y="8582"/>
                  </a:cubicBezTo>
                  <a:cubicBezTo>
                    <a:pt x="12639" y="8582"/>
                    <a:pt x="12567" y="8558"/>
                    <a:pt x="12490" y="8509"/>
                  </a:cubicBezTo>
                  <a:cubicBezTo>
                    <a:pt x="12216" y="8366"/>
                    <a:pt x="12014" y="7997"/>
                    <a:pt x="12014" y="7699"/>
                  </a:cubicBezTo>
                  <a:cubicBezTo>
                    <a:pt x="12022" y="7487"/>
                    <a:pt x="12134" y="7365"/>
                    <a:pt x="12288" y="7365"/>
                  </a:cubicBezTo>
                  <a:close/>
                  <a:moveTo>
                    <a:pt x="434" y="1"/>
                  </a:moveTo>
                  <a:cubicBezTo>
                    <a:pt x="185" y="1"/>
                    <a:pt x="12" y="195"/>
                    <a:pt x="12" y="532"/>
                  </a:cubicBezTo>
                  <a:lnTo>
                    <a:pt x="0" y="4044"/>
                  </a:lnTo>
                  <a:lnTo>
                    <a:pt x="0" y="4747"/>
                  </a:lnTo>
                  <a:lnTo>
                    <a:pt x="14288" y="12998"/>
                  </a:lnTo>
                  <a:lnTo>
                    <a:pt x="14300" y="8783"/>
                  </a:lnTo>
                  <a:cubicBezTo>
                    <a:pt x="14300" y="8307"/>
                    <a:pt x="13978" y="7723"/>
                    <a:pt x="13562" y="7485"/>
                  </a:cubicBezTo>
                  <a:lnTo>
                    <a:pt x="774" y="103"/>
                  </a:lnTo>
                  <a:cubicBezTo>
                    <a:pt x="653" y="34"/>
                    <a:pt x="537" y="1"/>
                    <a:pt x="43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0"/>
            <p:cNvSpPr/>
            <p:nvPr/>
          </p:nvSpPr>
          <p:spPr>
            <a:xfrm>
              <a:off x="4314580" y="1907009"/>
              <a:ext cx="421564" cy="302480"/>
            </a:xfrm>
            <a:custGeom>
              <a:avLst/>
              <a:gdLst/>
              <a:ahLst/>
              <a:cxnLst/>
              <a:rect l="l" t="t" r="r" b="b"/>
              <a:pathLst>
                <a:path w="14277" h="10244" extrusionOk="0">
                  <a:moveTo>
                    <a:pt x="0" y="1"/>
                  </a:moveTo>
                  <a:lnTo>
                    <a:pt x="0" y="1477"/>
                  </a:lnTo>
                  <a:cubicBezTo>
                    <a:pt x="0" y="1954"/>
                    <a:pt x="334" y="2525"/>
                    <a:pt x="751" y="2763"/>
                  </a:cubicBezTo>
                  <a:lnTo>
                    <a:pt x="13514" y="10133"/>
                  </a:lnTo>
                  <a:cubicBezTo>
                    <a:pt x="13639" y="10208"/>
                    <a:pt x="13757" y="10243"/>
                    <a:pt x="13862" y="10243"/>
                  </a:cubicBezTo>
                  <a:cubicBezTo>
                    <a:pt x="14107" y="10243"/>
                    <a:pt x="14276" y="10050"/>
                    <a:pt x="14276" y="9716"/>
                  </a:cubicBezTo>
                  <a:lnTo>
                    <a:pt x="14276" y="8240"/>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0"/>
            <p:cNvSpPr/>
            <p:nvPr/>
          </p:nvSpPr>
          <p:spPr>
            <a:xfrm>
              <a:off x="4314934" y="1867295"/>
              <a:ext cx="421535" cy="283021"/>
            </a:xfrm>
            <a:custGeom>
              <a:avLst/>
              <a:gdLst/>
              <a:ahLst/>
              <a:cxnLst/>
              <a:rect l="l" t="t" r="r" b="b"/>
              <a:pathLst>
                <a:path w="14276" h="9585" extrusionOk="0">
                  <a:moveTo>
                    <a:pt x="0" y="0"/>
                  </a:moveTo>
                  <a:lnTo>
                    <a:pt x="0" y="1346"/>
                  </a:lnTo>
                  <a:lnTo>
                    <a:pt x="14264" y="9585"/>
                  </a:lnTo>
                  <a:lnTo>
                    <a:pt x="14264" y="9573"/>
                  </a:lnTo>
                  <a:lnTo>
                    <a:pt x="14276" y="8240"/>
                  </a:lnTo>
                  <a:lnTo>
                    <a:pt x="0" y="0"/>
                  </a:lnTo>
                  <a:close/>
                </a:path>
              </a:pathLst>
            </a:custGeom>
            <a:solidFill>
              <a:srgbClr val="D3D3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0"/>
            <p:cNvSpPr/>
            <p:nvPr/>
          </p:nvSpPr>
          <p:spPr>
            <a:xfrm>
              <a:off x="4342011" y="1804962"/>
              <a:ext cx="65403" cy="76890"/>
            </a:xfrm>
            <a:custGeom>
              <a:avLst/>
              <a:gdLst/>
              <a:ahLst/>
              <a:cxnLst/>
              <a:rect l="l" t="t" r="r" b="b"/>
              <a:pathLst>
                <a:path w="2215" h="2604" extrusionOk="0">
                  <a:moveTo>
                    <a:pt x="194" y="0"/>
                  </a:moveTo>
                  <a:cubicBezTo>
                    <a:pt x="77" y="0"/>
                    <a:pt x="0" y="95"/>
                    <a:pt x="0" y="254"/>
                  </a:cubicBezTo>
                  <a:lnTo>
                    <a:pt x="0" y="1076"/>
                  </a:lnTo>
                  <a:cubicBezTo>
                    <a:pt x="0" y="1302"/>
                    <a:pt x="155" y="1576"/>
                    <a:pt x="357" y="1683"/>
                  </a:cubicBezTo>
                  <a:lnTo>
                    <a:pt x="1858" y="2552"/>
                  </a:lnTo>
                  <a:cubicBezTo>
                    <a:pt x="1913" y="2587"/>
                    <a:pt x="1967" y="2603"/>
                    <a:pt x="2015" y="2603"/>
                  </a:cubicBezTo>
                  <a:cubicBezTo>
                    <a:pt x="2131" y="2603"/>
                    <a:pt x="2215" y="2506"/>
                    <a:pt x="2215" y="2338"/>
                  </a:cubicBezTo>
                  <a:lnTo>
                    <a:pt x="2215" y="1516"/>
                  </a:lnTo>
                  <a:cubicBezTo>
                    <a:pt x="2215" y="1302"/>
                    <a:pt x="2048" y="1016"/>
                    <a:pt x="1858" y="909"/>
                  </a:cubicBezTo>
                  <a:lnTo>
                    <a:pt x="357" y="52"/>
                  </a:lnTo>
                  <a:cubicBezTo>
                    <a:pt x="298" y="17"/>
                    <a:pt x="24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0"/>
            <p:cNvSpPr/>
            <p:nvPr/>
          </p:nvSpPr>
          <p:spPr>
            <a:xfrm>
              <a:off x="4669294" y="1944273"/>
              <a:ext cx="24301" cy="35935"/>
            </a:xfrm>
            <a:custGeom>
              <a:avLst/>
              <a:gdLst/>
              <a:ahLst/>
              <a:cxnLst/>
              <a:rect l="l" t="t" r="r" b="b"/>
              <a:pathLst>
                <a:path w="823" h="1217" extrusionOk="0">
                  <a:moveTo>
                    <a:pt x="263" y="0"/>
                  </a:moveTo>
                  <a:cubicBezTo>
                    <a:pt x="104" y="0"/>
                    <a:pt x="1" y="122"/>
                    <a:pt x="1" y="334"/>
                  </a:cubicBezTo>
                  <a:cubicBezTo>
                    <a:pt x="1" y="632"/>
                    <a:pt x="227" y="1001"/>
                    <a:pt x="477" y="1144"/>
                  </a:cubicBezTo>
                  <a:cubicBezTo>
                    <a:pt x="554" y="1193"/>
                    <a:pt x="626" y="1217"/>
                    <a:pt x="692" y="1217"/>
                  </a:cubicBezTo>
                  <a:cubicBezTo>
                    <a:pt x="739" y="1217"/>
                    <a:pt x="783" y="1204"/>
                    <a:pt x="822" y="1180"/>
                  </a:cubicBezTo>
                  <a:cubicBezTo>
                    <a:pt x="739" y="1025"/>
                    <a:pt x="680" y="870"/>
                    <a:pt x="680" y="727"/>
                  </a:cubicBezTo>
                  <a:cubicBezTo>
                    <a:pt x="680" y="584"/>
                    <a:pt x="727" y="477"/>
                    <a:pt x="822" y="430"/>
                  </a:cubicBezTo>
                  <a:cubicBezTo>
                    <a:pt x="727" y="287"/>
                    <a:pt x="608" y="156"/>
                    <a:pt x="477" y="60"/>
                  </a:cubicBezTo>
                  <a:cubicBezTo>
                    <a:pt x="399" y="20"/>
                    <a:pt x="326"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0"/>
            <p:cNvSpPr/>
            <p:nvPr/>
          </p:nvSpPr>
          <p:spPr>
            <a:xfrm>
              <a:off x="4689343" y="1955936"/>
              <a:ext cx="28140" cy="36083"/>
            </a:xfrm>
            <a:custGeom>
              <a:avLst/>
              <a:gdLst/>
              <a:ahLst/>
              <a:cxnLst/>
              <a:rect l="l" t="t" r="r" b="b"/>
              <a:pathLst>
                <a:path w="953" h="1222" extrusionOk="0">
                  <a:moveTo>
                    <a:pt x="256" y="1"/>
                  </a:moveTo>
                  <a:cubicBezTo>
                    <a:pt x="214" y="1"/>
                    <a:pt x="176" y="11"/>
                    <a:pt x="143" y="35"/>
                  </a:cubicBezTo>
                  <a:cubicBezTo>
                    <a:pt x="60" y="82"/>
                    <a:pt x="24" y="189"/>
                    <a:pt x="1" y="332"/>
                  </a:cubicBezTo>
                  <a:cubicBezTo>
                    <a:pt x="1" y="487"/>
                    <a:pt x="48" y="654"/>
                    <a:pt x="143" y="785"/>
                  </a:cubicBezTo>
                  <a:cubicBezTo>
                    <a:pt x="227" y="928"/>
                    <a:pt x="346" y="1070"/>
                    <a:pt x="477" y="1154"/>
                  </a:cubicBezTo>
                  <a:cubicBezTo>
                    <a:pt x="558" y="1200"/>
                    <a:pt x="634" y="1222"/>
                    <a:pt x="699" y="1222"/>
                  </a:cubicBezTo>
                  <a:cubicBezTo>
                    <a:pt x="853" y="1222"/>
                    <a:pt x="953" y="1101"/>
                    <a:pt x="953" y="892"/>
                  </a:cubicBezTo>
                  <a:cubicBezTo>
                    <a:pt x="953" y="594"/>
                    <a:pt x="751" y="213"/>
                    <a:pt x="477" y="70"/>
                  </a:cubicBezTo>
                  <a:cubicBezTo>
                    <a:pt x="397" y="27"/>
                    <a:pt x="321" y="1"/>
                    <a:pt x="25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0"/>
            <p:cNvSpPr/>
            <p:nvPr/>
          </p:nvSpPr>
          <p:spPr>
            <a:xfrm>
              <a:off x="6014744" y="2201340"/>
              <a:ext cx="209202" cy="335491"/>
            </a:xfrm>
            <a:custGeom>
              <a:avLst/>
              <a:gdLst/>
              <a:ahLst/>
              <a:cxnLst/>
              <a:rect l="l" t="t" r="r" b="b"/>
              <a:pathLst>
                <a:path w="7085" h="11362" extrusionOk="0">
                  <a:moveTo>
                    <a:pt x="2989" y="1"/>
                  </a:moveTo>
                  <a:cubicBezTo>
                    <a:pt x="2960" y="1"/>
                    <a:pt x="2941" y="23"/>
                    <a:pt x="2941" y="58"/>
                  </a:cubicBezTo>
                  <a:cubicBezTo>
                    <a:pt x="2941" y="106"/>
                    <a:pt x="2846" y="403"/>
                    <a:pt x="2774" y="653"/>
                  </a:cubicBezTo>
                  <a:lnTo>
                    <a:pt x="2774" y="725"/>
                  </a:lnTo>
                  <a:lnTo>
                    <a:pt x="3072" y="1653"/>
                  </a:lnTo>
                  <a:cubicBezTo>
                    <a:pt x="2786" y="1665"/>
                    <a:pt x="2596" y="1915"/>
                    <a:pt x="2596" y="2320"/>
                  </a:cubicBezTo>
                  <a:cubicBezTo>
                    <a:pt x="2596" y="2606"/>
                    <a:pt x="2679" y="2915"/>
                    <a:pt x="2846" y="3201"/>
                  </a:cubicBezTo>
                  <a:cubicBezTo>
                    <a:pt x="2619" y="3249"/>
                    <a:pt x="2429" y="3392"/>
                    <a:pt x="2262" y="3606"/>
                  </a:cubicBezTo>
                  <a:lnTo>
                    <a:pt x="1155" y="1915"/>
                  </a:lnTo>
                  <a:lnTo>
                    <a:pt x="1750" y="1534"/>
                  </a:lnTo>
                  <a:cubicBezTo>
                    <a:pt x="1810" y="1487"/>
                    <a:pt x="1810" y="1368"/>
                    <a:pt x="1750" y="1249"/>
                  </a:cubicBezTo>
                  <a:cubicBezTo>
                    <a:pt x="1715" y="1189"/>
                    <a:pt x="1667" y="1165"/>
                    <a:pt x="1631" y="1129"/>
                  </a:cubicBezTo>
                  <a:cubicBezTo>
                    <a:pt x="1603" y="1116"/>
                    <a:pt x="1575" y="1110"/>
                    <a:pt x="1552" y="1110"/>
                  </a:cubicBezTo>
                  <a:cubicBezTo>
                    <a:pt x="1536" y="1110"/>
                    <a:pt x="1522" y="1113"/>
                    <a:pt x="1512" y="1118"/>
                  </a:cubicBezTo>
                  <a:lnTo>
                    <a:pt x="774" y="1582"/>
                  </a:lnTo>
                  <a:cubicBezTo>
                    <a:pt x="750" y="1594"/>
                    <a:pt x="738" y="1641"/>
                    <a:pt x="738" y="1701"/>
                  </a:cubicBezTo>
                  <a:cubicBezTo>
                    <a:pt x="738" y="1761"/>
                    <a:pt x="762" y="1820"/>
                    <a:pt x="798" y="1880"/>
                  </a:cubicBezTo>
                  <a:lnTo>
                    <a:pt x="2107" y="3820"/>
                  </a:lnTo>
                  <a:cubicBezTo>
                    <a:pt x="1988" y="4035"/>
                    <a:pt x="1881" y="4285"/>
                    <a:pt x="1810" y="4558"/>
                  </a:cubicBezTo>
                  <a:lnTo>
                    <a:pt x="798" y="3761"/>
                  </a:lnTo>
                  <a:lnTo>
                    <a:pt x="583" y="2475"/>
                  </a:lnTo>
                  <a:cubicBezTo>
                    <a:pt x="572" y="2368"/>
                    <a:pt x="500" y="2261"/>
                    <a:pt x="417" y="2213"/>
                  </a:cubicBezTo>
                  <a:cubicBezTo>
                    <a:pt x="405" y="2213"/>
                    <a:pt x="393" y="2201"/>
                    <a:pt x="393" y="2201"/>
                  </a:cubicBezTo>
                  <a:cubicBezTo>
                    <a:pt x="381" y="2198"/>
                    <a:pt x="369" y="2196"/>
                    <a:pt x="358" y="2196"/>
                  </a:cubicBezTo>
                  <a:cubicBezTo>
                    <a:pt x="284" y="2196"/>
                    <a:pt x="241" y="2263"/>
                    <a:pt x="262" y="2356"/>
                  </a:cubicBezTo>
                  <a:lnTo>
                    <a:pt x="500" y="3785"/>
                  </a:lnTo>
                  <a:cubicBezTo>
                    <a:pt x="512" y="3868"/>
                    <a:pt x="572" y="3963"/>
                    <a:pt x="631" y="3999"/>
                  </a:cubicBezTo>
                  <a:lnTo>
                    <a:pt x="1750" y="4868"/>
                  </a:lnTo>
                  <a:cubicBezTo>
                    <a:pt x="1703" y="5094"/>
                    <a:pt x="1691" y="5344"/>
                    <a:pt x="1691" y="5594"/>
                  </a:cubicBezTo>
                  <a:lnTo>
                    <a:pt x="1691" y="5642"/>
                  </a:lnTo>
                  <a:lnTo>
                    <a:pt x="417" y="5332"/>
                  </a:lnTo>
                  <a:cubicBezTo>
                    <a:pt x="404" y="5327"/>
                    <a:pt x="392" y="5325"/>
                    <a:pt x="382" y="5325"/>
                  </a:cubicBezTo>
                  <a:cubicBezTo>
                    <a:pt x="346" y="5325"/>
                    <a:pt x="326" y="5355"/>
                    <a:pt x="298" y="5392"/>
                  </a:cubicBezTo>
                  <a:lnTo>
                    <a:pt x="0" y="6249"/>
                  </a:lnTo>
                  <a:lnTo>
                    <a:pt x="0" y="6356"/>
                  </a:lnTo>
                  <a:cubicBezTo>
                    <a:pt x="24" y="6428"/>
                    <a:pt x="48" y="6499"/>
                    <a:pt x="107" y="6547"/>
                  </a:cubicBezTo>
                  <a:cubicBezTo>
                    <a:pt x="119" y="6559"/>
                    <a:pt x="143" y="6583"/>
                    <a:pt x="167" y="6594"/>
                  </a:cubicBezTo>
                  <a:cubicBezTo>
                    <a:pt x="192" y="6611"/>
                    <a:pt x="216" y="6619"/>
                    <a:pt x="238" y="6619"/>
                  </a:cubicBezTo>
                  <a:cubicBezTo>
                    <a:pt x="277" y="6619"/>
                    <a:pt x="310" y="6593"/>
                    <a:pt x="333" y="6547"/>
                  </a:cubicBezTo>
                  <a:lnTo>
                    <a:pt x="595" y="5773"/>
                  </a:lnTo>
                  <a:lnTo>
                    <a:pt x="1703" y="6047"/>
                  </a:lnTo>
                  <a:cubicBezTo>
                    <a:pt x="1750" y="6463"/>
                    <a:pt x="1834" y="6833"/>
                    <a:pt x="1965" y="7190"/>
                  </a:cubicBezTo>
                  <a:lnTo>
                    <a:pt x="893" y="7773"/>
                  </a:lnTo>
                  <a:cubicBezTo>
                    <a:pt x="869" y="7785"/>
                    <a:pt x="834" y="7833"/>
                    <a:pt x="857" y="7892"/>
                  </a:cubicBezTo>
                  <a:cubicBezTo>
                    <a:pt x="857" y="7952"/>
                    <a:pt x="881" y="8011"/>
                    <a:pt x="917" y="8071"/>
                  </a:cubicBezTo>
                  <a:lnTo>
                    <a:pt x="1596" y="9059"/>
                  </a:lnTo>
                  <a:cubicBezTo>
                    <a:pt x="1631" y="9107"/>
                    <a:pt x="1655" y="9142"/>
                    <a:pt x="1703" y="9166"/>
                  </a:cubicBezTo>
                  <a:cubicBezTo>
                    <a:pt x="1739" y="9217"/>
                    <a:pt x="1775" y="9236"/>
                    <a:pt x="1803" y="9236"/>
                  </a:cubicBezTo>
                  <a:cubicBezTo>
                    <a:pt x="1821" y="9236"/>
                    <a:pt x="1836" y="9228"/>
                    <a:pt x="1846" y="9214"/>
                  </a:cubicBezTo>
                  <a:cubicBezTo>
                    <a:pt x="1905" y="9166"/>
                    <a:pt x="1893" y="9035"/>
                    <a:pt x="1822" y="8928"/>
                  </a:cubicBezTo>
                  <a:lnTo>
                    <a:pt x="1286" y="8154"/>
                  </a:lnTo>
                  <a:lnTo>
                    <a:pt x="2179" y="7678"/>
                  </a:lnTo>
                  <a:cubicBezTo>
                    <a:pt x="2524" y="8333"/>
                    <a:pt x="3012" y="8869"/>
                    <a:pt x="3548" y="9190"/>
                  </a:cubicBezTo>
                  <a:cubicBezTo>
                    <a:pt x="3853" y="9362"/>
                    <a:pt x="4139" y="9453"/>
                    <a:pt x="4392" y="9453"/>
                  </a:cubicBezTo>
                  <a:cubicBezTo>
                    <a:pt x="4594" y="9453"/>
                    <a:pt x="4776" y="9395"/>
                    <a:pt x="4929" y="9273"/>
                  </a:cubicBezTo>
                  <a:lnTo>
                    <a:pt x="5810" y="10774"/>
                  </a:lnTo>
                  <a:lnTo>
                    <a:pt x="5275" y="10940"/>
                  </a:lnTo>
                  <a:cubicBezTo>
                    <a:pt x="5203" y="10976"/>
                    <a:pt x="5179" y="11071"/>
                    <a:pt x="5239" y="11190"/>
                  </a:cubicBezTo>
                  <a:cubicBezTo>
                    <a:pt x="5275" y="11274"/>
                    <a:pt x="5334" y="11309"/>
                    <a:pt x="5382" y="11345"/>
                  </a:cubicBezTo>
                  <a:cubicBezTo>
                    <a:pt x="5399" y="11353"/>
                    <a:pt x="5427" y="11362"/>
                    <a:pt x="5451" y="11362"/>
                  </a:cubicBezTo>
                  <a:cubicBezTo>
                    <a:pt x="5461" y="11362"/>
                    <a:pt x="5470" y="11360"/>
                    <a:pt x="5477" y="11357"/>
                  </a:cubicBezTo>
                  <a:lnTo>
                    <a:pt x="6168" y="11155"/>
                  </a:lnTo>
                  <a:cubicBezTo>
                    <a:pt x="6215" y="11131"/>
                    <a:pt x="6227" y="11107"/>
                    <a:pt x="6227" y="11047"/>
                  </a:cubicBezTo>
                  <a:cubicBezTo>
                    <a:pt x="6227" y="10988"/>
                    <a:pt x="6215" y="10928"/>
                    <a:pt x="6179" y="10869"/>
                  </a:cubicBezTo>
                  <a:lnTo>
                    <a:pt x="5120" y="9047"/>
                  </a:lnTo>
                  <a:cubicBezTo>
                    <a:pt x="5263" y="8857"/>
                    <a:pt x="5346" y="8571"/>
                    <a:pt x="5394" y="8214"/>
                  </a:cubicBezTo>
                  <a:lnTo>
                    <a:pt x="6489" y="9226"/>
                  </a:lnTo>
                  <a:lnTo>
                    <a:pt x="6763" y="10309"/>
                  </a:lnTo>
                  <a:cubicBezTo>
                    <a:pt x="6787" y="10404"/>
                    <a:pt x="6846" y="10488"/>
                    <a:pt x="6930" y="10535"/>
                  </a:cubicBezTo>
                  <a:cubicBezTo>
                    <a:pt x="6941" y="10547"/>
                    <a:pt x="6953" y="10547"/>
                    <a:pt x="6989" y="10547"/>
                  </a:cubicBezTo>
                  <a:cubicBezTo>
                    <a:pt x="7002" y="10552"/>
                    <a:pt x="7013" y="10555"/>
                    <a:pt x="7023" y="10555"/>
                  </a:cubicBezTo>
                  <a:cubicBezTo>
                    <a:pt x="7058" y="10555"/>
                    <a:pt x="7075" y="10523"/>
                    <a:pt x="7084" y="10476"/>
                  </a:cubicBezTo>
                  <a:lnTo>
                    <a:pt x="7084" y="10369"/>
                  </a:lnTo>
                  <a:lnTo>
                    <a:pt x="6810" y="9178"/>
                  </a:lnTo>
                  <a:cubicBezTo>
                    <a:pt x="6787" y="9107"/>
                    <a:pt x="6751" y="9035"/>
                    <a:pt x="6703" y="8988"/>
                  </a:cubicBezTo>
                  <a:lnTo>
                    <a:pt x="5441" y="7845"/>
                  </a:lnTo>
                  <a:lnTo>
                    <a:pt x="5441" y="7797"/>
                  </a:lnTo>
                  <a:cubicBezTo>
                    <a:pt x="5441" y="7547"/>
                    <a:pt x="5417" y="7273"/>
                    <a:pt x="5382" y="7011"/>
                  </a:cubicBezTo>
                  <a:lnTo>
                    <a:pt x="5382" y="7011"/>
                  </a:lnTo>
                  <a:lnTo>
                    <a:pt x="6489" y="7428"/>
                  </a:lnTo>
                  <a:cubicBezTo>
                    <a:pt x="6505" y="7437"/>
                    <a:pt x="6521" y="7442"/>
                    <a:pt x="6536" y="7442"/>
                  </a:cubicBezTo>
                  <a:cubicBezTo>
                    <a:pt x="6578" y="7442"/>
                    <a:pt x="6614" y="7409"/>
                    <a:pt x="6632" y="7356"/>
                  </a:cubicBezTo>
                  <a:lnTo>
                    <a:pt x="6870" y="6190"/>
                  </a:lnTo>
                  <a:cubicBezTo>
                    <a:pt x="6882" y="6106"/>
                    <a:pt x="6822" y="5975"/>
                    <a:pt x="6727" y="5892"/>
                  </a:cubicBezTo>
                  <a:cubicBezTo>
                    <a:pt x="6715" y="5880"/>
                    <a:pt x="6703" y="5880"/>
                    <a:pt x="6703" y="5868"/>
                  </a:cubicBezTo>
                  <a:cubicBezTo>
                    <a:pt x="6677" y="5850"/>
                    <a:pt x="6648" y="5841"/>
                    <a:pt x="6623" y="5841"/>
                  </a:cubicBezTo>
                  <a:cubicBezTo>
                    <a:pt x="6580" y="5841"/>
                    <a:pt x="6544" y="5868"/>
                    <a:pt x="6537" y="5928"/>
                  </a:cubicBezTo>
                  <a:lnTo>
                    <a:pt x="6310" y="6964"/>
                  </a:lnTo>
                  <a:lnTo>
                    <a:pt x="5298" y="6583"/>
                  </a:lnTo>
                  <a:cubicBezTo>
                    <a:pt x="5227" y="6225"/>
                    <a:pt x="5144" y="5844"/>
                    <a:pt x="5025" y="5511"/>
                  </a:cubicBezTo>
                  <a:lnTo>
                    <a:pt x="6334" y="5059"/>
                  </a:lnTo>
                  <a:cubicBezTo>
                    <a:pt x="6358" y="5047"/>
                    <a:pt x="6394" y="5011"/>
                    <a:pt x="6394" y="4951"/>
                  </a:cubicBezTo>
                  <a:cubicBezTo>
                    <a:pt x="6394" y="4916"/>
                    <a:pt x="6370" y="4832"/>
                    <a:pt x="6346" y="4773"/>
                  </a:cubicBezTo>
                  <a:lnTo>
                    <a:pt x="5632" y="3487"/>
                  </a:lnTo>
                  <a:cubicBezTo>
                    <a:pt x="5596" y="3427"/>
                    <a:pt x="5560" y="3380"/>
                    <a:pt x="5513" y="3344"/>
                  </a:cubicBezTo>
                  <a:cubicBezTo>
                    <a:pt x="5485" y="3330"/>
                    <a:pt x="5457" y="3324"/>
                    <a:pt x="5434" y="3324"/>
                  </a:cubicBezTo>
                  <a:cubicBezTo>
                    <a:pt x="5417" y="3324"/>
                    <a:pt x="5403" y="3327"/>
                    <a:pt x="5394" y="3332"/>
                  </a:cubicBezTo>
                  <a:cubicBezTo>
                    <a:pt x="5322" y="3368"/>
                    <a:pt x="5322" y="3487"/>
                    <a:pt x="5382" y="3606"/>
                  </a:cubicBezTo>
                  <a:lnTo>
                    <a:pt x="5977" y="4678"/>
                  </a:lnTo>
                  <a:lnTo>
                    <a:pt x="4846" y="5059"/>
                  </a:lnTo>
                  <a:cubicBezTo>
                    <a:pt x="4679" y="4654"/>
                    <a:pt x="4489" y="4285"/>
                    <a:pt x="4263" y="3987"/>
                  </a:cubicBezTo>
                  <a:cubicBezTo>
                    <a:pt x="4429" y="3880"/>
                    <a:pt x="4513" y="3677"/>
                    <a:pt x="4513" y="3392"/>
                  </a:cubicBezTo>
                  <a:cubicBezTo>
                    <a:pt x="4513" y="2987"/>
                    <a:pt x="4322" y="2534"/>
                    <a:pt x="4036" y="2177"/>
                  </a:cubicBezTo>
                  <a:lnTo>
                    <a:pt x="4334" y="1594"/>
                  </a:lnTo>
                  <a:cubicBezTo>
                    <a:pt x="4346" y="1582"/>
                    <a:pt x="4346" y="1546"/>
                    <a:pt x="4334" y="1534"/>
                  </a:cubicBezTo>
                  <a:cubicBezTo>
                    <a:pt x="4263" y="1189"/>
                    <a:pt x="4191" y="808"/>
                    <a:pt x="4191" y="760"/>
                  </a:cubicBezTo>
                  <a:cubicBezTo>
                    <a:pt x="4191" y="701"/>
                    <a:pt x="4143" y="641"/>
                    <a:pt x="4096" y="606"/>
                  </a:cubicBezTo>
                  <a:cubicBezTo>
                    <a:pt x="4083" y="599"/>
                    <a:pt x="4071" y="596"/>
                    <a:pt x="4061" y="596"/>
                  </a:cubicBezTo>
                  <a:cubicBezTo>
                    <a:pt x="4032" y="596"/>
                    <a:pt x="4012" y="618"/>
                    <a:pt x="4012" y="653"/>
                  </a:cubicBezTo>
                  <a:cubicBezTo>
                    <a:pt x="4012" y="725"/>
                    <a:pt x="4096" y="1165"/>
                    <a:pt x="4155" y="1463"/>
                  </a:cubicBezTo>
                  <a:lnTo>
                    <a:pt x="3870" y="2022"/>
                  </a:lnTo>
                  <a:cubicBezTo>
                    <a:pt x="3774" y="1939"/>
                    <a:pt x="3667" y="1844"/>
                    <a:pt x="3560" y="1784"/>
                  </a:cubicBezTo>
                  <a:cubicBezTo>
                    <a:pt x="3453" y="1725"/>
                    <a:pt x="3358" y="1677"/>
                    <a:pt x="3250" y="1665"/>
                  </a:cubicBezTo>
                  <a:lnTo>
                    <a:pt x="2965" y="784"/>
                  </a:lnTo>
                  <a:cubicBezTo>
                    <a:pt x="3024" y="582"/>
                    <a:pt x="3120" y="237"/>
                    <a:pt x="3120" y="165"/>
                  </a:cubicBezTo>
                  <a:cubicBezTo>
                    <a:pt x="3120" y="106"/>
                    <a:pt x="3084" y="46"/>
                    <a:pt x="3024" y="10"/>
                  </a:cubicBezTo>
                  <a:cubicBezTo>
                    <a:pt x="3011" y="4"/>
                    <a:pt x="3000" y="1"/>
                    <a:pt x="29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0"/>
            <p:cNvSpPr/>
            <p:nvPr/>
          </p:nvSpPr>
          <p:spPr>
            <a:xfrm>
              <a:off x="5469105" y="1622453"/>
              <a:ext cx="346682" cy="442942"/>
            </a:xfrm>
            <a:custGeom>
              <a:avLst/>
              <a:gdLst/>
              <a:ahLst/>
              <a:cxnLst/>
              <a:rect l="l" t="t" r="r" b="b"/>
              <a:pathLst>
                <a:path w="11741" h="15001" extrusionOk="0">
                  <a:moveTo>
                    <a:pt x="5287" y="3482"/>
                  </a:moveTo>
                  <a:lnTo>
                    <a:pt x="6549" y="4221"/>
                  </a:lnTo>
                  <a:lnTo>
                    <a:pt x="6323" y="8709"/>
                  </a:lnTo>
                  <a:lnTo>
                    <a:pt x="5477" y="8221"/>
                  </a:lnTo>
                  <a:lnTo>
                    <a:pt x="5287" y="3482"/>
                  </a:lnTo>
                  <a:close/>
                  <a:moveTo>
                    <a:pt x="5558" y="9198"/>
                  </a:moveTo>
                  <a:cubicBezTo>
                    <a:pt x="5657" y="9198"/>
                    <a:pt x="5770" y="9232"/>
                    <a:pt x="5894" y="9305"/>
                  </a:cubicBezTo>
                  <a:cubicBezTo>
                    <a:pt x="6299" y="9531"/>
                    <a:pt x="6573" y="10043"/>
                    <a:pt x="6561" y="10459"/>
                  </a:cubicBezTo>
                  <a:cubicBezTo>
                    <a:pt x="6561" y="10761"/>
                    <a:pt x="6419" y="10939"/>
                    <a:pt x="6203" y="10939"/>
                  </a:cubicBezTo>
                  <a:cubicBezTo>
                    <a:pt x="6111" y="10939"/>
                    <a:pt x="6007" y="10907"/>
                    <a:pt x="5894" y="10840"/>
                  </a:cubicBezTo>
                  <a:cubicBezTo>
                    <a:pt x="5489" y="10602"/>
                    <a:pt x="5192" y="10102"/>
                    <a:pt x="5192" y="9662"/>
                  </a:cubicBezTo>
                  <a:cubicBezTo>
                    <a:pt x="5192" y="9372"/>
                    <a:pt x="5335" y="9198"/>
                    <a:pt x="5558" y="9198"/>
                  </a:cubicBezTo>
                  <a:close/>
                  <a:moveTo>
                    <a:pt x="5645" y="1"/>
                  </a:moveTo>
                  <a:cubicBezTo>
                    <a:pt x="5540" y="1"/>
                    <a:pt x="5450" y="44"/>
                    <a:pt x="5382" y="125"/>
                  </a:cubicBezTo>
                  <a:lnTo>
                    <a:pt x="96" y="7542"/>
                  </a:lnTo>
                  <a:cubicBezTo>
                    <a:pt x="1" y="7685"/>
                    <a:pt x="1" y="7935"/>
                    <a:pt x="96" y="8221"/>
                  </a:cubicBezTo>
                  <a:cubicBezTo>
                    <a:pt x="203" y="8495"/>
                    <a:pt x="393" y="8733"/>
                    <a:pt x="608" y="8864"/>
                  </a:cubicBezTo>
                  <a:lnTo>
                    <a:pt x="11097" y="14924"/>
                  </a:lnTo>
                  <a:cubicBezTo>
                    <a:pt x="11190" y="14976"/>
                    <a:pt x="11278" y="15000"/>
                    <a:pt x="11358" y="15000"/>
                  </a:cubicBezTo>
                  <a:cubicBezTo>
                    <a:pt x="11463" y="15000"/>
                    <a:pt x="11553" y="14958"/>
                    <a:pt x="11621" y="14877"/>
                  </a:cubicBezTo>
                  <a:cubicBezTo>
                    <a:pt x="11740" y="14722"/>
                    <a:pt x="11740" y="14472"/>
                    <a:pt x="11633" y="14186"/>
                  </a:cubicBezTo>
                  <a:lnTo>
                    <a:pt x="6418" y="720"/>
                  </a:lnTo>
                  <a:cubicBezTo>
                    <a:pt x="6311" y="434"/>
                    <a:pt x="6120" y="220"/>
                    <a:pt x="5906" y="77"/>
                  </a:cubicBezTo>
                  <a:cubicBezTo>
                    <a:pt x="5813" y="26"/>
                    <a:pt x="5725" y="1"/>
                    <a:pt x="56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0"/>
            <p:cNvSpPr/>
            <p:nvPr/>
          </p:nvSpPr>
          <p:spPr>
            <a:xfrm>
              <a:off x="5446605" y="1592866"/>
              <a:ext cx="391682" cy="502469"/>
            </a:xfrm>
            <a:custGeom>
              <a:avLst/>
              <a:gdLst/>
              <a:ahLst/>
              <a:cxnLst/>
              <a:rect l="l" t="t" r="r" b="b"/>
              <a:pathLst>
                <a:path w="13265" h="17017" extrusionOk="0">
                  <a:moveTo>
                    <a:pt x="6411" y="1003"/>
                  </a:moveTo>
                  <a:cubicBezTo>
                    <a:pt x="6491" y="1003"/>
                    <a:pt x="6582" y="1028"/>
                    <a:pt x="6680" y="1079"/>
                  </a:cubicBezTo>
                  <a:cubicBezTo>
                    <a:pt x="6894" y="1198"/>
                    <a:pt x="7085" y="1436"/>
                    <a:pt x="7192" y="1722"/>
                  </a:cubicBezTo>
                  <a:lnTo>
                    <a:pt x="12407" y="15188"/>
                  </a:lnTo>
                  <a:cubicBezTo>
                    <a:pt x="12502" y="15474"/>
                    <a:pt x="12502" y="15724"/>
                    <a:pt x="12395" y="15879"/>
                  </a:cubicBezTo>
                  <a:cubicBezTo>
                    <a:pt x="12334" y="15960"/>
                    <a:pt x="12246" y="16002"/>
                    <a:pt x="12141" y="16002"/>
                  </a:cubicBezTo>
                  <a:cubicBezTo>
                    <a:pt x="12060" y="16002"/>
                    <a:pt x="11969" y="15978"/>
                    <a:pt x="11871" y="15926"/>
                  </a:cubicBezTo>
                  <a:lnTo>
                    <a:pt x="1382" y="9866"/>
                  </a:lnTo>
                  <a:cubicBezTo>
                    <a:pt x="1179" y="9747"/>
                    <a:pt x="977" y="9509"/>
                    <a:pt x="882" y="9223"/>
                  </a:cubicBezTo>
                  <a:cubicBezTo>
                    <a:pt x="774" y="8937"/>
                    <a:pt x="774" y="8687"/>
                    <a:pt x="882" y="8544"/>
                  </a:cubicBezTo>
                  <a:lnTo>
                    <a:pt x="6156" y="1127"/>
                  </a:lnTo>
                  <a:cubicBezTo>
                    <a:pt x="6217" y="1046"/>
                    <a:pt x="6305" y="1003"/>
                    <a:pt x="6411" y="1003"/>
                  </a:cubicBezTo>
                  <a:close/>
                  <a:moveTo>
                    <a:pt x="6049" y="1"/>
                  </a:moveTo>
                  <a:cubicBezTo>
                    <a:pt x="5815" y="1"/>
                    <a:pt x="5615" y="96"/>
                    <a:pt x="5477" y="293"/>
                  </a:cubicBezTo>
                  <a:lnTo>
                    <a:pt x="191" y="7711"/>
                  </a:lnTo>
                  <a:cubicBezTo>
                    <a:pt x="72" y="7890"/>
                    <a:pt x="1" y="8104"/>
                    <a:pt x="1" y="8390"/>
                  </a:cubicBezTo>
                  <a:lnTo>
                    <a:pt x="1" y="8402"/>
                  </a:lnTo>
                  <a:cubicBezTo>
                    <a:pt x="1" y="8675"/>
                    <a:pt x="60" y="8973"/>
                    <a:pt x="179" y="9283"/>
                  </a:cubicBezTo>
                  <a:cubicBezTo>
                    <a:pt x="417" y="9926"/>
                    <a:pt x="858" y="10473"/>
                    <a:pt x="1358" y="10759"/>
                  </a:cubicBezTo>
                  <a:lnTo>
                    <a:pt x="6609" y="13795"/>
                  </a:lnTo>
                  <a:lnTo>
                    <a:pt x="11859" y="16831"/>
                  </a:lnTo>
                  <a:cubicBezTo>
                    <a:pt x="12083" y="16954"/>
                    <a:pt x="12295" y="17017"/>
                    <a:pt x="12484" y="17017"/>
                  </a:cubicBezTo>
                  <a:cubicBezTo>
                    <a:pt x="12716" y="17017"/>
                    <a:pt x="12912" y="16921"/>
                    <a:pt x="13050" y="16724"/>
                  </a:cubicBezTo>
                  <a:cubicBezTo>
                    <a:pt x="13169" y="16545"/>
                    <a:pt x="13252" y="16307"/>
                    <a:pt x="13252" y="16045"/>
                  </a:cubicBezTo>
                  <a:cubicBezTo>
                    <a:pt x="13264" y="15760"/>
                    <a:pt x="13205" y="15450"/>
                    <a:pt x="13062" y="15129"/>
                  </a:cubicBezTo>
                  <a:lnTo>
                    <a:pt x="7847" y="1663"/>
                  </a:lnTo>
                  <a:cubicBezTo>
                    <a:pt x="7609" y="1020"/>
                    <a:pt x="7156" y="472"/>
                    <a:pt x="6668" y="186"/>
                  </a:cubicBezTo>
                  <a:cubicBezTo>
                    <a:pt x="6449" y="64"/>
                    <a:pt x="6238" y="1"/>
                    <a:pt x="60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0"/>
            <p:cNvSpPr/>
            <p:nvPr/>
          </p:nvSpPr>
          <p:spPr>
            <a:xfrm>
              <a:off x="5624509" y="1725622"/>
              <a:ext cx="37972" cy="154015"/>
            </a:xfrm>
            <a:custGeom>
              <a:avLst/>
              <a:gdLst/>
              <a:ahLst/>
              <a:cxnLst/>
              <a:rect l="l" t="t" r="r" b="b"/>
              <a:pathLst>
                <a:path w="1286" h="5216" extrusionOk="0">
                  <a:moveTo>
                    <a:pt x="0" y="0"/>
                  </a:moveTo>
                  <a:lnTo>
                    <a:pt x="191" y="4727"/>
                  </a:lnTo>
                  <a:lnTo>
                    <a:pt x="1048" y="5215"/>
                  </a:lnTo>
                  <a:lnTo>
                    <a:pt x="1286" y="727"/>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0"/>
            <p:cNvSpPr/>
            <p:nvPr/>
          </p:nvSpPr>
          <p:spPr>
            <a:xfrm>
              <a:off x="5622383" y="1894017"/>
              <a:ext cx="40807" cy="51466"/>
            </a:xfrm>
            <a:custGeom>
              <a:avLst/>
              <a:gdLst/>
              <a:ahLst/>
              <a:cxnLst/>
              <a:rect l="l" t="t" r="r" b="b"/>
              <a:pathLst>
                <a:path w="1382" h="1743" extrusionOk="0">
                  <a:moveTo>
                    <a:pt x="367" y="1"/>
                  </a:moveTo>
                  <a:cubicBezTo>
                    <a:pt x="144" y="1"/>
                    <a:pt x="1" y="175"/>
                    <a:pt x="1" y="465"/>
                  </a:cubicBezTo>
                  <a:cubicBezTo>
                    <a:pt x="1" y="905"/>
                    <a:pt x="286" y="1405"/>
                    <a:pt x="703" y="1643"/>
                  </a:cubicBezTo>
                  <a:cubicBezTo>
                    <a:pt x="824" y="1711"/>
                    <a:pt x="933" y="1742"/>
                    <a:pt x="1026" y="1742"/>
                  </a:cubicBezTo>
                  <a:cubicBezTo>
                    <a:pt x="1247" y="1742"/>
                    <a:pt x="1382" y="1567"/>
                    <a:pt x="1382" y="1274"/>
                  </a:cubicBezTo>
                  <a:cubicBezTo>
                    <a:pt x="1382" y="846"/>
                    <a:pt x="1108" y="334"/>
                    <a:pt x="703" y="108"/>
                  </a:cubicBezTo>
                  <a:cubicBezTo>
                    <a:pt x="579" y="35"/>
                    <a:pt x="466" y="1"/>
                    <a:pt x="3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0"/>
            <p:cNvSpPr/>
            <p:nvPr/>
          </p:nvSpPr>
          <p:spPr>
            <a:xfrm>
              <a:off x="5295779" y="2136792"/>
              <a:ext cx="303425" cy="202618"/>
            </a:xfrm>
            <a:custGeom>
              <a:avLst/>
              <a:gdLst/>
              <a:ahLst/>
              <a:cxnLst/>
              <a:rect l="l" t="t" r="r" b="b"/>
              <a:pathLst>
                <a:path w="10276" h="6862" extrusionOk="0">
                  <a:moveTo>
                    <a:pt x="1239" y="815"/>
                  </a:moveTo>
                  <a:lnTo>
                    <a:pt x="1358" y="899"/>
                  </a:lnTo>
                  <a:lnTo>
                    <a:pt x="1358" y="1137"/>
                  </a:lnTo>
                  <a:lnTo>
                    <a:pt x="1537" y="1113"/>
                  </a:lnTo>
                  <a:lnTo>
                    <a:pt x="1596" y="1280"/>
                  </a:lnTo>
                  <a:lnTo>
                    <a:pt x="1418" y="1291"/>
                  </a:lnTo>
                  <a:lnTo>
                    <a:pt x="1596" y="1518"/>
                  </a:lnTo>
                  <a:lnTo>
                    <a:pt x="1537" y="1613"/>
                  </a:lnTo>
                  <a:lnTo>
                    <a:pt x="1358" y="1375"/>
                  </a:lnTo>
                  <a:lnTo>
                    <a:pt x="1358" y="1613"/>
                  </a:lnTo>
                  <a:lnTo>
                    <a:pt x="1239" y="1530"/>
                  </a:lnTo>
                  <a:lnTo>
                    <a:pt x="1239" y="1291"/>
                  </a:lnTo>
                  <a:lnTo>
                    <a:pt x="1060" y="1315"/>
                  </a:lnTo>
                  <a:lnTo>
                    <a:pt x="1001" y="1149"/>
                  </a:lnTo>
                  <a:lnTo>
                    <a:pt x="1180" y="1137"/>
                  </a:lnTo>
                  <a:lnTo>
                    <a:pt x="1001" y="922"/>
                  </a:lnTo>
                  <a:lnTo>
                    <a:pt x="1060" y="839"/>
                  </a:lnTo>
                  <a:lnTo>
                    <a:pt x="1239" y="1053"/>
                  </a:lnTo>
                  <a:lnTo>
                    <a:pt x="1239" y="815"/>
                  </a:lnTo>
                  <a:close/>
                  <a:moveTo>
                    <a:pt x="2084" y="1315"/>
                  </a:moveTo>
                  <a:lnTo>
                    <a:pt x="2203" y="1387"/>
                  </a:lnTo>
                  <a:lnTo>
                    <a:pt x="2203" y="1625"/>
                  </a:lnTo>
                  <a:lnTo>
                    <a:pt x="2382" y="1613"/>
                  </a:lnTo>
                  <a:lnTo>
                    <a:pt x="2442" y="1768"/>
                  </a:lnTo>
                  <a:lnTo>
                    <a:pt x="2263" y="1792"/>
                  </a:lnTo>
                  <a:lnTo>
                    <a:pt x="2442" y="2006"/>
                  </a:lnTo>
                  <a:lnTo>
                    <a:pt x="2382" y="2101"/>
                  </a:lnTo>
                  <a:lnTo>
                    <a:pt x="2203" y="1863"/>
                  </a:lnTo>
                  <a:lnTo>
                    <a:pt x="2203" y="2101"/>
                  </a:lnTo>
                  <a:lnTo>
                    <a:pt x="2084" y="2030"/>
                  </a:lnTo>
                  <a:lnTo>
                    <a:pt x="2084" y="1792"/>
                  </a:lnTo>
                  <a:lnTo>
                    <a:pt x="1906" y="1803"/>
                  </a:lnTo>
                  <a:lnTo>
                    <a:pt x="1846" y="1637"/>
                  </a:lnTo>
                  <a:lnTo>
                    <a:pt x="2025" y="1625"/>
                  </a:lnTo>
                  <a:lnTo>
                    <a:pt x="1846" y="1411"/>
                  </a:lnTo>
                  <a:lnTo>
                    <a:pt x="1906" y="1327"/>
                  </a:lnTo>
                  <a:lnTo>
                    <a:pt x="2084" y="1553"/>
                  </a:lnTo>
                  <a:lnTo>
                    <a:pt x="2084" y="1315"/>
                  </a:lnTo>
                  <a:close/>
                  <a:moveTo>
                    <a:pt x="2942" y="1803"/>
                  </a:moveTo>
                  <a:lnTo>
                    <a:pt x="3061" y="1875"/>
                  </a:lnTo>
                  <a:lnTo>
                    <a:pt x="3061" y="2113"/>
                  </a:lnTo>
                  <a:lnTo>
                    <a:pt x="3239" y="2101"/>
                  </a:lnTo>
                  <a:lnTo>
                    <a:pt x="3299" y="2256"/>
                  </a:lnTo>
                  <a:lnTo>
                    <a:pt x="3120" y="2280"/>
                  </a:lnTo>
                  <a:lnTo>
                    <a:pt x="3299" y="2506"/>
                  </a:lnTo>
                  <a:lnTo>
                    <a:pt x="3239" y="2589"/>
                  </a:lnTo>
                  <a:lnTo>
                    <a:pt x="3061" y="2351"/>
                  </a:lnTo>
                  <a:lnTo>
                    <a:pt x="3061" y="2589"/>
                  </a:lnTo>
                  <a:lnTo>
                    <a:pt x="2942" y="2518"/>
                  </a:lnTo>
                  <a:lnTo>
                    <a:pt x="2942" y="2280"/>
                  </a:lnTo>
                  <a:lnTo>
                    <a:pt x="2763" y="2292"/>
                  </a:lnTo>
                  <a:lnTo>
                    <a:pt x="2692" y="2125"/>
                  </a:lnTo>
                  <a:lnTo>
                    <a:pt x="2882" y="2113"/>
                  </a:lnTo>
                  <a:lnTo>
                    <a:pt x="2692" y="1911"/>
                  </a:lnTo>
                  <a:lnTo>
                    <a:pt x="2763" y="1815"/>
                  </a:lnTo>
                  <a:lnTo>
                    <a:pt x="2942" y="2042"/>
                  </a:lnTo>
                  <a:lnTo>
                    <a:pt x="2942" y="1803"/>
                  </a:lnTo>
                  <a:close/>
                  <a:moveTo>
                    <a:pt x="3799" y="2292"/>
                  </a:moveTo>
                  <a:lnTo>
                    <a:pt x="3918" y="2363"/>
                  </a:lnTo>
                  <a:lnTo>
                    <a:pt x="3918" y="2601"/>
                  </a:lnTo>
                  <a:lnTo>
                    <a:pt x="4097" y="2589"/>
                  </a:lnTo>
                  <a:lnTo>
                    <a:pt x="4156" y="2756"/>
                  </a:lnTo>
                  <a:lnTo>
                    <a:pt x="3977" y="2768"/>
                  </a:lnTo>
                  <a:lnTo>
                    <a:pt x="4156" y="2994"/>
                  </a:lnTo>
                  <a:lnTo>
                    <a:pt x="4097" y="3077"/>
                  </a:lnTo>
                  <a:lnTo>
                    <a:pt x="3918" y="2839"/>
                  </a:lnTo>
                  <a:lnTo>
                    <a:pt x="3918" y="3077"/>
                  </a:lnTo>
                  <a:lnTo>
                    <a:pt x="3799" y="3006"/>
                  </a:lnTo>
                  <a:lnTo>
                    <a:pt x="3799" y="2768"/>
                  </a:lnTo>
                  <a:lnTo>
                    <a:pt x="3620" y="2780"/>
                  </a:lnTo>
                  <a:lnTo>
                    <a:pt x="3561" y="2625"/>
                  </a:lnTo>
                  <a:lnTo>
                    <a:pt x="3739" y="2601"/>
                  </a:lnTo>
                  <a:lnTo>
                    <a:pt x="3561" y="2399"/>
                  </a:lnTo>
                  <a:lnTo>
                    <a:pt x="3620" y="2303"/>
                  </a:lnTo>
                  <a:lnTo>
                    <a:pt x="3799" y="2530"/>
                  </a:lnTo>
                  <a:lnTo>
                    <a:pt x="3799" y="2292"/>
                  </a:lnTo>
                  <a:close/>
                  <a:moveTo>
                    <a:pt x="4644" y="2780"/>
                  </a:moveTo>
                  <a:lnTo>
                    <a:pt x="4763" y="2851"/>
                  </a:lnTo>
                  <a:lnTo>
                    <a:pt x="4763" y="3101"/>
                  </a:lnTo>
                  <a:lnTo>
                    <a:pt x="4942" y="3077"/>
                  </a:lnTo>
                  <a:lnTo>
                    <a:pt x="5001" y="3244"/>
                  </a:lnTo>
                  <a:lnTo>
                    <a:pt x="4823" y="3256"/>
                  </a:lnTo>
                  <a:lnTo>
                    <a:pt x="5001" y="3482"/>
                  </a:lnTo>
                  <a:lnTo>
                    <a:pt x="4942" y="3577"/>
                  </a:lnTo>
                  <a:lnTo>
                    <a:pt x="4763" y="3339"/>
                  </a:lnTo>
                  <a:lnTo>
                    <a:pt x="4763" y="3577"/>
                  </a:lnTo>
                  <a:lnTo>
                    <a:pt x="4644" y="3494"/>
                  </a:lnTo>
                  <a:lnTo>
                    <a:pt x="4644" y="3256"/>
                  </a:lnTo>
                  <a:lnTo>
                    <a:pt x="4466" y="3280"/>
                  </a:lnTo>
                  <a:lnTo>
                    <a:pt x="4406" y="3113"/>
                  </a:lnTo>
                  <a:lnTo>
                    <a:pt x="4585" y="3101"/>
                  </a:lnTo>
                  <a:lnTo>
                    <a:pt x="4406" y="2887"/>
                  </a:lnTo>
                  <a:lnTo>
                    <a:pt x="4466" y="2804"/>
                  </a:lnTo>
                  <a:lnTo>
                    <a:pt x="4644" y="3018"/>
                  </a:lnTo>
                  <a:lnTo>
                    <a:pt x="4644" y="2780"/>
                  </a:lnTo>
                  <a:close/>
                  <a:moveTo>
                    <a:pt x="5501" y="3280"/>
                  </a:moveTo>
                  <a:lnTo>
                    <a:pt x="5621" y="3351"/>
                  </a:lnTo>
                  <a:lnTo>
                    <a:pt x="5621" y="3589"/>
                  </a:lnTo>
                  <a:lnTo>
                    <a:pt x="5799" y="3577"/>
                  </a:lnTo>
                  <a:lnTo>
                    <a:pt x="5859" y="3732"/>
                  </a:lnTo>
                  <a:lnTo>
                    <a:pt x="5680" y="3756"/>
                  </a:lnTo>
                  <a:lnTo>
                    <a:pt x="5859" y="3970"/>
                  </a:lnTo>
                  <a:lnTo>
                    <a:pt x="5799" y="4066"/>
                  </a:lnTo>
                  <a:lnTo>
                    <a:pt x="5621" y="3827"/>
                  </a:lnTo>
                  <a:lnTo>
                    <a:pt x="5621" y="4066"/>
                  </a:lnTo>
                  <a:lnTo>
                    <a:pt x="5501" y="3994"/>
                  </a:lnTo>
                  <a:lnTo>
                    <a:pt x="5501" y="3744"/>
                  </a:lnTo>
                  <a:lnTo>
                    <a:pt x="5323" y="3768"/>
                  </a:lnTo>
                  <a:lnTo>
                    <a:pt x="5263" y="3601"/>
                  </a:lnTo>
                  <a:lnTo>
                    <a:pt x="5442" y="3589"/>
                  </a:lnTo>
                  <a:lnTo>
                    <a:pt x="5263" y="3375"/>
                  </a:lnTo>
                  <a:lnTo>
                    <a:pt x="5323" y="3292"/>
                  </a:lnTo>
                  <a:lnTo>
                    <a:pt x="5501" y="3518"/>
                  </a:lnTo>
                  <a:lnTo>
                    <a:pt x="5501" y="3280"/>
                  </a:lnTo>
                  <a:close/>
                  <a:moveTo>
                    <a:pt x="6347" y="3768"/>
                  </a:moveTo>
                  <a:lnTo>
                    <a:pt x="6466" y="3839"/>
                  </a:lnTo>
                  <a:lnTo>
                    <a:pt x="6466" y="4077"/>
                  </a:lnTo>
                  <a:lnTo>
                    <a:pt x="6644" y="4066"/>
                  </a:lnTo>
                  <a:lnTo>
                    <a:pt x="6704" y="4232"/>
                  </a:lnTo>
                  <a:lnTo>
                    <a:pt x="6525" y="4244"/>
                  </a:lnTo>
                  <a:lnTo>
                    <a:pt x="6704" y="4470"/>
                  </a:lnTo>
                  <a:lnTo>
                    <a:pt x="6644" y="4554"/>
                  </a:lnTo>
                  <a:lnTo>
                    <a:pt x="6466" y="4316"/>
                  </a:lnTo>
                  <a:lnTo>
                    <a:pt x="6466" y="4554"/>
                  </a:lnTo>
                  <a:lnTo>
                    <a:pt x="6347" y="4482"/>
                  </a:lnTo>
                  <a:lnTo>
                    <a:pt x="6347" y="4244"/>
                  </a:lnTo>
                  <a:lnTo>
                    <a:pt x="6168" y="4256"/>
                  </a:lnTo>
                  <a:lnTo>
                    <a:pt x="6109" y="4089"/>
                  </a:lnTo>
                  <a:lnTo>
                    <a:pt x="6287" y="4077"/>
                  </a:lnTo>
                  <a:lnTo>
                    <a:pt x="6109" y="3875"/>
                  </a:lnTo>
                  <a:lnTo>
                    <a:pt x="6168" y="3780"/>
                  </a:lnTo>
                  <a:lnTo>
                    <a:pt x="6347" y="4006"/>
                  </a:lnTo>
                  <a:lnTo>
                    <a:pt x="6347" y="3768"/>
                  </a:lnTo>
                  <a:close/>
                  <a:moveTo>
                    <a:pt x="7204" y="4268"/>
                  </a:moveTo>
                  <a:lnTo>
                    <a:pt x="7323" y="4339"/>
                  </a:lnTo>
                  <a:lnTo>
                    <a:pt x="7323" y="4589"/>
                  </a:lnTo>
                  <a:lnTo>
                    <a:pt x="7502" y="4566"/>
                  </a:lnTo>
                  <a:lnTo>
                    <a:pt x="7561" y="4732"/>
                  </a:lnTo>
                  <a:lnTo>
                    <a:pt x="7383" y="4744"/>
                  </a:lnTo>
                  <a:lnTo>
                    <a:pt x="7561" y="4970"/>
                  </a:lnTo>
                  <a:lnTo>
                    <a:pt x="7502" y="5066"/>
                  </a:lnTo>
                  <a:lnTo>
                    <a:pt x="7323" y="4828"/>
                  </a:lnTo>
                  <a:lnTo>
                    <a:pt x="7323" y="5066"/>
                  </a:lnTo>
                  <a:lnTo>
                    <a:pt x="7204" y="4982"/>
                  </a:lnTo>
                  <a:lnTo>
                    <a:pt x="7204" y="4744"/>
                  </a:lnTo>
                  <a:lnTo>
                    <a:pt x="7025" y="4768"/>
                  </a:lnTo>
                  <a:lnTo>
                    <a:pt x="6966" y="4601"/>
                  </a:lnTo>
                  <a:lnTo>
                    <a:pt x="7145" y="4589"/>
                  </a:lnTo>
                  <a:lnTo>
                    <a:pt x="6966" y="4375"/>
                  </a:lnTo>
                  <a:lnTo>
                    <a:pt x="7025" y="4292"/>
                  </a:lnTo>
                  <a:lnTo>
                    <a:pt x="7204" y="4506"/>
                  </a:lnTo>
                  <a:lnTo>
                    <a:pt x="7204" y="4268"/>
                  </a:lnTo>
                  <a:close/>
                  <a:moveTo>
                    <a:pt x="8061" y="4756"/>
                  </a:moveTo>
                  <a:lnTo>
                    <a:pt x="8180" y="4839"/>
                  </a:lnTo>
                  <a:lnTo>
                    <a:pt x="8180" y="5078"/>
                  </a:lnTo>
                  <a:lnTo>
                    <a:pt x="8359" y="5054"/>
                  </a:lnTo>
                  <a:lnTo>
                    <a:pt x="8419" y="5220"/>
                  </a:lnTo>
                  <a:lnTo>
                    <a:pt x="8240" y="5232"/>
                  </a:lnTo>
                  <a:lnTo>
                    <a:pt x="8419" y="5459"/>
                  </a:lnTo>
                  <a:lnTo>
                    <a:pt x="8359" y="5554"/>
                  </a:lnTo>
                  <a:lnTo>
                    <a:pt x="8180" y="5316"/>
                  </a:lnTo>
                  <a:lnTo>
                    <a:pt x="8180" y="5554"/>
                  </a:lnTo>
                  <a:lnTo>
                    <a:pt x="8061" y="5482"/>
                  </a:lnTo>
                  <a:lnTo>
                    <a:pt x="8061" y="5232"/>
                  </a:lnTo>
                  <a:lnTo>
                    <a:pt x="7883" y="5256"/>
                  </a:lnTo>
                  <a:lnTo>
                    <a:pt x="7823" y="5090"/>
                  </a:lnTo>
                  <a:lnTo>
                    <a:pt x="8002" y="5078"/>
                  </a:lnTo>
                  <a:lnTo>
                    <a:pt x="7823" y="4863"/>
                  </a:lnTo>
                  <a:lnTo>
                    <a:pt x="7883" y="4780"/>
                  </a:lnTo>
                  <a:lnTo>
                    <a:pt x="8061" y="4994"/>
                  </a:lnTo>
                  <a:lnTo>
                    <a:pt x="8061" y="4756"/>
                  </a:lnTo>
                  <a:close/>
                  <a:moveTo>
                    <a:pt x="8907" y="5256"/>
                  </a:moveTo>
                  <a:lnTo>
                    <a:pt x="9026" y="5328"/>
                  </a:lnTo>
                  <a:lnTo>
                    <a:pt x="9026" y="5566"/>
                  </a:lnTo>
                  <a:lnTo>
                    <a:pt x="9204" y="5554"/>
                  </a:lnTo>
                  <a:lnTo>
                    <a:pt x="9264" y="5721"/>
                  </a:lnTo>
                  <a:lnTo>
                    <a:pt x="9085" y="5732"/>
                  </a:lnTo>
                  <a:lnTo>
                    <a:pt x="9264" y="5959"/>
                  </a:lnTo>
                  <a:lnTo>
                    <a:pt x="9204" y="6042"/>
                  </a:lnTo>
                  <a:lnTo>
                    <a:pt x="9026" y="5804"/>
                  </a:lnTo>
                  <a:lnTo>
                    <a:pt x="9026" y="6042"/>
                  </a:lnTo>
                  <a:lnTo>
                    <a:pt x="8907" y="5971"/>
                  </a:lnTo>
                  <a:lnTo>
                    <a:pt x="8907" y="5732"/>
                  </a:lnTo>
                  <a:lnTo>
                    <a:pt x="8728" y="5744"/>
                  </a:lnTo>
                  <a:lnTo>
                    <a:pt x="8669" y="5578"/>
                  </a:lnTo>
                  <a:lnTo>
                    <a:pt x="8847" y="5566"/>
                  </a:lnTo>
                  <a:lnTo>
                    <a:pt x="8669" y="5363"/>
                  </a:lnTo>
                  <a:lnTo>
                    <a:pt x="8728" y="5268"/>
                  </a:lnTo>
                  <a:lnTo>
                    <a:pt x="8907" y="5494"/>
                  </a:lnTo>
                  <a:lnTo>
                    <a:pt x="8907" y="5256"/>
                  </a:lnTo>
                  <a:close/>
                  <a:moveTo>
                    <a:pt x="370" y="1"/>
                  </a:moveTo>
                  <a:cubicBezTo>
                    <a:pt x="149" y="1"/>
                    <a:pt x="1" y="164"/>
                    <a:pt x="1" y="458"/>
                  </a:cubicBezTo>
                  <a:cubicBezTo>
                    <a:pt x="1" y="875"/>
                    <a:pt x="298" y="1399"/>
                    <a:pt x="656" y="1613"/>
                  </a:cubicBezTo>
                  <a:lnTo>
                    <a:pt x="9609" y="6768"/>
                  </a:lnTo>
                  <a:cubicBezTo>
                    <a:pt x="9719" y="6832"/>
                    <a:pt x="9821" y="6862"/>
                    <a:pt x="9910" y="6862"/>
                  </a:cubicBezTo>
                  <a:cubicBezTo>
                    <a:pt x="10124" y="6862"/>
                    <a:pt x="10268" y="6692"/>
                    <a:pt x="10276" y="6399"/>
                  </a:cubicBezTo>
                  <a:cubicBezTo>
                    <a:pt x="10276" y="5982"/>
                    <a:pt x="9978" y="5482"/>
                    <a:pt x="9621" y="5256"/>
                  </a:cubicBezTo>
                  <a:lnTo>
                    <a:pt x="1882" y="791"/>
                  </a:lnTo>
                  <a:lnTo>
                    <a:pt x="679" y="89"/>
                  </a:lnTo>
                  <a:cubicBezTo>
                    <a:pt x="567" y="29"/>
                    <a:pt x="462" y="1"/>
                    <a:pt x="370" y="1"/>
                  </a:cubicBezTo>
                  <a:close/>
                </a:path>
              </a:pathLst>
            </a:custGeom>
            <a:solidFill>
              <a:srgbClr val="D3D3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30"/>
            <p:cNvSpPr/>
            <p:nvPr/>
          </p:nvSpPr>
          <p:spPr>
            <a:xfrm>
              <a:off x="5325306" y="2161566"/>
              <a:ext cx="17982" cy="22854"/>
            </a:xfrm>
            <a:custGeom>
              <a:avLst/>
              <a:gdLst/>
              <a:ahLst/>
              <a:cxnLst/>
              <a:rect l="l" t="t" r="r" b="b"/>
              <a:pathLst>
                <a:path w="609" h="774" extrusionOk="0">
                  <a:moveTo>
                    <a:pt x="60" y="0"/>
                  </a:moveTo>
                  <a:lnTo>
                    <a:pt x="1" y="83"/>
                  </a:lnTo>
                  <a:lnTo>
                    <a:pt x="180" y="310"/>
                  </a:lnTo>
                  <a:lnTo>
                    <a:pt x="1" y="310"/>
                  </a:lnTo>
                  <a:lnTo>
                    <a:pt x="60" y="476"/>
                  </a:lnTo>
                  <a:lnTo>
                    <a:pt x="239" y="452"/>
                  </a:lnTo>
                  <a:lnTo>
                    <a:pt x="239" y="691"/>
                  </a:lnTo>
                  <a:lnTo>
                    <a:pt x="358" y="774"/>
                  </a:lnTo>
                  <a:lnTo>
                    <a:pt x="358" y="536"/>
                  </a:lnTo>
                  <a:lnTo>
                    <a:pt x="537" y="750"/>
                  </a:lnTo>
                  <a:lnTo>
                    <a:pt x="608" y="667"/>
                  </a:lnTo>
                  <a:lnTo>
                    <a:pt x="418" y="441"/>
                  </a:lnTo>
                  <a:lnTo>
                    <a:pt x="608" y="441"/>
                  </a:lnTo>
                  <a:lnTo>
                    <a:pt x="549" y="274"/>
                  </a:lnTo>
                  <a:lnTo>
                    <a:pt x="358" y="298"/>
                  </a:lnTo>
                  <a:lnTo>
                    <a:pt x="358" y="60"/>
                  </a:lnTo>
                  <a:lnTo>
                    <a:pt x="239" y="0"/>
                  </a:lnTo>
                  <a:lnTo>
                    <a:pt x="239" y="214"/>
                  </a:lnTo>
                  <a:lnTo>
                    <a:pt x="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30"/>
            <p:cNvSpPr/>
            <p:nvPr/>
          </p:nvSpPr>
          <p:spPr>
            <a:xfrm>
              <a:off x="5350287" y="2175975"/>
              <a:ext cx="18307" cy="22884"/>
            </a:xfrm>
            <a:custGeom>
              <a:avLst/>
              <a:gdLst/>
              <a:ahLst/>
              <a:cxnLst/>
              <a:rect l="l" t="t" r="r" b="b"/>
              <a:pathLst>
                <a:path w="620" h="775" extrusionOk="0">
                  <a:moveTo>
                    <a:pt x="60" y="0"/>
                  </a:moveTo>
                  <a:lnTo>
                    <a:pt x="0" y="84"/>
                  </a:lnTo>
                  <a:lnTo>
                    <a:pt x="179" y="310"/>
                  </a:lnTo>
                  <a:lnTo>
                    <a:pt x="0" y="322"/>
                  </a:lnTo>
                  <a:lnTo>
                    <a:pt x="60" y="476"/>
                  </a:lnTo>
                  <a:lnTo>
                    <a:pt x="238" y="465"/>
                  </a:lnTo>
                  <a:lnTo>
                    <a:pt x="238" y="703"/>
                  </a:lnTo>
                  <a:lnTo>
                    <a:pt x="357" y="774"/>
                  </a:lnTo>
                  <a:lnTo>
                    <a:pt x="357" y="536"/>
                  </a:lnTo>
                  <a:lnTo>
                    <a:pt x="548" y="762"/>
                  </a:lnTo>
                  <a:lnTo>
                    <a:pt x="619" y="667"/>
                  </a:lnTo>
                  <a:lnTo>
                    <a:pt x="441" y="441"/>
                  </a:lnTo>
                  <a:lnTo>
                    <a:pt x="619" y="441"/>
                  </a:lnTo>
                  <a:lnTo>
                    <a:pt x="548" y="286"/>
                  </a:lnTo>
                  <a:lnTo>
                    <a:pt x="357" y="298"/>
                  </a:lnTo>
                  <a:lnTo>
                    <a:pt x="357" y="298"/>
                  </a:lnTo>
                  <a:lnTo>
                    <a:pt x="381" y="60"/>
                  </a:lnTo>
                  <a:lnTo>
                    <a:pt x="238" y="0"/>
                  </a:lnTo>
                  <a:lnTo>
                    <a:pt x="250" y="238"/>
                  </a:lnTo>
                  <a:lnTo>
                    <a:pt x="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30"/>
            <p:cNvSpPr/>
            <p:nvPr/>
          </p:nvSpPr>
          <p:spPr>
            <a:xfrm>
              <a:off x="5375237" y="2190385"/>
              <a:ext cx="18307" cy="22884"/>
            </a:xfrm>
            <a:custGeom>
              <a:avLst/>
              <a:gdLst/>
              <a:ahLst/>
              <a:cxnLst/>
              <a:rect l="l" t="t" r="r" b="b"/>
              <a:pathLst>
                <a:path w="620" h="775" extrusionOk="0">
                  <a:moveTo>
                    <a:pt x="84" y="0"/>
                  </a:moveTo>
                  <a:lnTo>
                    <a:pt x="1" y="96"/>
                  </a:lnTo>
                  <a:lnTo>
                    <a:pt x="203" y="310"/>
                  </a:lnTo>
                  <a:lnTo>
                    <a:pt x="1" y="334"/>
                  </a:lnTo>
                  <a:lnTo>
                    <a:pt x="72" y="477"/>
                  </a:lnTo>
                  <a:lnTo>
                    <a:pt x="263" y="465"/>
                  </a:lnTo>
                  <a:lnTo>
                    <a:pt x="263" y="703"/>
                  </a:lnTo>
                  <a:lnTo>
                    <a:pt x="382" y="774"/>
                  </a:lnTo>
                  <a:lnTo>
                    <a:pt x="382" y="536"/>
                  </a:lnTo>
                  <a:lnTo>
                    <a:pt x="560" y="762"/>
                  </a:lnTo>
                  <a:lnTo>
                    <a:pt x="620" y="667"/>
                  </a:lnTo>
                  <a:lnTo>
                    <a:pt x="441" y="465"/>
                  </a:lnTo>
                  <a:lnTo>
                    <a:pt x="620" y="453"/>
                  </a:lnTo>
                  <a:lnTo>
                    <a:pt x="560" y="286"/>
                  </a:lnTo>
                  <a:lnTo>
                    <a:pt x="382" y="298"/>
                  </a:lnTo>
                  <a:lnTo>
                    <a:pt x="382" y="72"/>
                  </a:lnTo>
                  <a:lnTo>
                    <a:pt x="263" y="0"/>
                  </a:lnTo>
                  <a:lnTo>
                    <a:pt x="263" y="238"/>
                  </a:lnTo>
                  <a:lnTo>
                    <a:pt x="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30"/>
            <p:cNvSpPr/>
            <p:nvPr/>
          </p:nvSpPr>
          <p:spPr>
            <a:xfrm>
              <a:off x="5400542" y="2204794"/>
              <a:ext cx="18307" cy="22884"/>
            </a:xfrm>
            <a:custGeom>
              <a:avLst/>
              <a:gdLst/>
              <a:ahLst/>
              <a:cxnLst/>
              <a:rect l="l" t="t" r="r" b="b"/>
              <a:pathLst>
                <a:path w="620" h="775" extrusionOk="0">
                  <a:moveTo>
                    <a:pt x="72" y="0"/>
                  </a:moveTo>
                  <a:lnTo>
                    <a:pt x="13" y="96"/>
                  </a:lnTo>
                  <a:lnTo>
                    <a:pt x="191" y="322"/>
                  </a:lnTo>
                  <a:lnTo>
                    <a:pt x="1" y="334"/>
                  </a:lnTo>
                  <a:lnTo>
                    <a:pt x="72" y="501"/>
                  </a:lnTo>
                  <a:lnTo>
                    <a:pt x="251" y="465"/>
                  </a:lnTo>
                  <a:lnTo>
                    <a:pt x="251" y="703"/>
                  </a:lnTo>
                  <a:lnTo>
                    <a:pt x="370" y="774"/>
                  </a:lnTo>
                  <a:lnTo>
                    <a:pt x="370" y="536"/>
                  </a:lnTo>
                  <a:lnTo>
                    <a:pt x="549" y="762"/>
                  </a:lnTo>
                  <a:lnTo>
                    <a:pt x="620" y="679"/>
                  </a:lnTo>
                  <a:lnTo>
                    <a:pt x="429" y="465"/>
                  </a:lnTo>
                  <a:lnTo>
                    <a:pt x="620" y="453"/>
                  </a:lnTo>
                  <a:lnTo>
                    <a:pt x="549" y="286"/>
                  </a:lnTo>
                  <a:lnTo>
                    <a:pt x="370" y="298"/>
                  </a:lnTo>
                  <a:lnTo>
                    <a:pt x="370" y="84"/>
                  </a:lnTo>
                  <a:lnTo>
                    <a:pt x="251" y="0"/>
                  </a:lnTo>
                  <a:lnTo>
                    <a:pt x="251" y="239"/>
                  </a:lnTo>
                  <a:lnTo>
                    <a:pt x="7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0"/>
            <p:cNvSpPr/>
            <p:nvPr/>
          </p:nvSpPr>
          <p:spPr>
            <a:xfrm>
              <a:off x="5425877" y="2219558"/>
              <a:ext cx="18307" cy="22884"/>
            </a:xfrm>
            <a:custGeom>
              <a:avLst/>
              <a:gdLst/>
              <a:ahLst/>
              <a:cxnLst/>
              <a:rect l="l" t="t" r="r" b="b"/>
              <a:pathLst>
                <a:path w="620" h="775" extrusionOk="0">
                  <a:moveTo>
                    <a:pt x="60" y="1"/>
                  </a:moveTo>
                  <a:lnTo>
                    <a:pt x="0" y="84"/>
                  </a:lnTo>
                  <a:lnTo>
                    <a:pt x="179" y="310"/>
                  </a:lnTo>
                  <a:lnTo>
                    <a:pt x="0" y="322"/>
                  </a:lnTo>
                  <a:lnTo>
                    <a:pt x="60" y="489"/>
                  </a:lnTo>
                  <a:lnTo>
                    <a:pt x="238" y="453"/>
                  </a:lnTo>
                  <a:lnTo>
                    <a:pt x="238" y="691"/>
                  </a:lnTo>
                  <a:lnTo>
                    <a:pt x="357" y="774"/>
                  </a:lnTo>
                  <a:lnTo>
                    <a:pt x="357" y="536"/>
                  </a:lnTo>
                  <a:lnTo>
                    <a:pt x="560" y="751"/>
                  </a:lnTo>
                  <a:lnTo>
                    <a:pt x="619" y="679"/>
                  </a:lnTo>
                  <a:lnTo>
                    <a:pt x="441" y="453"/>
                  </a:lnTo>
                  <a:lnTo>
                    <a:pt x="619" y="441"/>
                  </a:lnTo>
                  <a:lnTo>
                    <a:pt x="560" y="274"/>
                  </a:lnTo>
                  <a:lnTo>
                    <a:pt x="357" y="298"/>
                  </a:lnTo>
                  <a:lnTo>
                    <a:pt x="357" y="72"/>
                  </a:lnTo>
                  <a:lnTo>
                    <a:pt x="238" y="1"/>
                  </a:lnTo>
                  <a:lnTo>
                    <a:pt x="238" y="239"/>
                  </a:lnTo>
                  <a:lnTo>
                    <a:pt x="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0"/>
            <p:cNvSpPr/>
            <p:nvPr/>
          </p:nvSpPr>
          <p:spPr>
            <a:xfrm>
              <a:off x="5451182" y="2233967"/>
              <a:ext cx="17953" cy="22884"/>
            </a:xfrm>
            <a:custGeom>
              <a:avLst/>
              <a:gdLst/>
              <a:ahLst/>
              <a:cxnLst/>
              <a:rect l="l" t="t" r="r" b="b"/>
              <a:pathLst>
                <a:path w="608" h="775" extrusionOk="0">
                  <a:moveTo>
                    <a:pt x="60" y="1"/>
                  </a:moveTo>
                  <a:lnTo>
                    <a:pt x="0" y="84"/>
                  </a:lnTo>
                  <a:lnTo>
                    <a:pt x="179" y="310"/>
                  </a:lnTo>
                  <a:lnTo>
                    <a:pt x="0" y="322"/>
                  </a:lnTo>
                  <a:lnTo>
                    <a:pt x="60" y="489"/>
                  </a:lnTo>
                  <a:lnTo>
                    <a:pt x="250" y="477"/>
                  </a:lnTo>
                  <a:lnTo>
                    <a:pt x="250" y="703"/>
                  </a:lnTo>
                  <a:lnTo>
                    <a:pt x="369" y="775"/>
                  </a:lnTo>
                  <a:lnTo>
                    <a:pt x="369" y="536"/>
                  </a:lnTo>
                  <a:lnTo>
                    <a:pt x="548" y="775"/>
                  </a:lnTo>
                  <a:lnTo>
                    <a:pt x="608" y="679"/>
                  </a:lnTo>
                  <a:lnTo>
                    <a:pt x="429" y="465"/>
                  </a:lnTo>
                  <a:lnTo>
                    <a:pt x="608" y="441"/>
                  </a:lnTo>
                  <a:lnTo>
                    <a:pt x="548" y="286"/>
                  </a:lnTo>
                  <a:lnTo>
                    <a:pt x="369" y="310"/>
                  </a:lnTo>
                  <a:lnTo>
                    <a:pt x="369" y="72"/>
                  </a:lnTo>
                  <a:lnTo>
                    <a:pt x="250" y="1"/>
                  </a:lnTo>
                  <a:lnTo>
                    <a:pt x="250" y="239"/>
                  </a:lnTo>
                  <a:lnTo>
                    <a:pt x="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0"/>
            <p:cNvSpPr/>
            <p:nvPr/>
          </p:nvSpPr>
          <p:spPr>
            <a:xfrm>
              <a:off x="5476133" y="2248377"/>
              <a:ext cx="17953" cy="22884"/>
            </a:xfrm>
            <a:custGeom>
              <a:avLst/>
              <a:gdLst/>
              <a:ahLst/>
              <a:cxnLst/>
              <a:rect l="l" t="t" r="r" b="b"/>
              <a:pathLst>
                <a:path w="608" h="775" extrusionOk="0">
                  <a:moveTo>
                    <a:pt x="72" y="1"/>
                  </a:moveTo>
                  <a:lnTo>
                    <a:pt x="1" y="96"/>
                  </a:lnTo>
                  <a:lnTo>
                    <a:pt x="191" y="310"/>
                  </a:lnTo>
                  <a:lnTo>
                    <a:pt x="1" y="334"/>
                  </a:lnTo>
                  <a:lnTo>
                    <a:pt x="72" y="489"/>
                  </a:lnTo>
                  <a:lnTo>
                    <a:pt x="251" y="477"/>
                  </a:lnTo>
                  <a:lnTo>
                    <a:pt x="251" y="703"/>
                  </a:lnTo>
                  <a:lnTo>
                    <a:pt x="370" y="775"/>
                  </a:lnTo>
                  <a:lnTo>
                    <a:pt x="370" y="537"/>
                  </a:lnTo>
                  <a:lnTo>
                    <a:pt x="548" y="775"/>
                  </a:lnTo>
                  <a:lnTo>
                    <a:pt x="608" y="691"/>
                  </a:lnTo>
                  <a:lnTo>
                    <a:pt x="429" y="465"/>
                  </a:lnTo>
                  <a:lnTo>
                    <a:pt x="608" y="453"/>
                  </a:lnTo>
                  <a:lnTo>
                    <a:pt x="548" y="287"/>
                  </a:lnTo>
                  <a:lnTo>
                    <a:pt x="370" y="310"/>
                  </a:lnTo>
                  <a:lnTo>
                    <a:pt x="370" y="72"/>
                  </a:lnTo>
                  <a:lnTo>
                    <a:pt x="251" y="1"/>
                  </a:lnTo>
                  <a:lnTo>
                    <a:pt x="251" y="239"/>
                  </a:lnTo>
                  <a:lnTo>
                    <a:pt x="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0"/>
            <p:cNvSpPr/>
            <p:nvPr/>
          </p:nvSpPr>
          <p:spPr>
            <a:xfrm>
              <a:off x="5501438" y="2262786"/>
              <a:ext cx="18337" cy="22884"/>
            </a:xfrm>
            <a:custGeom>
              <a:avLst/>
              <a:gdLst/>
              <a:ahLst/>
              <a:cxnLst/>
              <a:rect l="l" t="t" r="r" b="b"/>
              <a:pathLst>
                <a:path w="621" h="775" extrusionOk="0">
                  <a:moveTo>
                    <a:pt x="239" y="1"/>
                  </a:moveTo>
                  <a:lnTo>
                    <a:pt x="239" y="239"/>
                  </a:lnTo>
                  <a:lnTo>
                    <a:pt x="60" y="25"/>
                  </a:lnTo>
                  <a:lnTo>
                    <a:pt x="1" y="108"/>
                  </a:lnTo>
                  <a:lnTo>
                    <a:pt x="180" y="322"/>
                  </a:lnTo>
                  <a:lnTo>
                    <a:pt x="1" y="334"/>
                  </a:lnTo>
                  <a:lnTo>
                    <a:pt x="60" y="501"/>
                  </a:lnTo>
                  <a:lnTo>
                    <a:pt x="239" y="477"/>
                  </a:lnTo>
                  <a:lnTo>
                    <a:pt x="239" y="703"/>
                  </a:lnTo>
                  <a:lnTo>
                    <a:pt x="358" y="775"/>
                  </a:lnTo>
                  <a:lnTo>
                    <a:pt x="358" y="537"/>
                  </a:lnTo>
                  <a:lnTo>
                    <a:pt x="561" y="775"/>
                  </a:lnTo>
                  <a:lnTo>
                    <a:pt x="620" y="692"/>
                  </a:lnTo>
                  <a:lnTo>
                    <a:pt x="441" y="465"/>
                  </a:lnTo>
                  <a:lnTo>
                    <a:pt x="620" y="453"/>
                  </a:lnTo>
                  <a:lnTo>
                    <a:pt x="561" y="287"/>
                  </a:lnTo>
                  <a:lnTo>
                    <a:pt x="358" y="322"/>
                  </a:lnTo>
                  <a:lnTo>
                    <a:pt x="358" y="72"/>
                  </a:lnTo>
                  <a:lnTo>
                    <a:pt x="23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0"/>
            <p:cNvSpPr/>
            <p:nvPr/>
          </p:nvSpPr>
          <p:spPr>
            <a:xfrm>
              <a:off x="5526773" y="2277580"/>
              <a:ext cx="17953" cy="22529"/>
            </a:xfrm>
            <a:custGeom>
              <a:avLst/>
              <a:gdLst/>
              <a:ahLst/>
              <a:cxnLst/>
              <a:rect l="l" t="t" r="r" b="b"/>
              <a:pathLst>
                <a:path w="608" h="763" extrusionOk="0">
                  <a:moveTo>
                    <a:pt x="250" y="0"/>
                  </a:moveTo>
                  <a:lnTo>
                    <a:pt x="250" y="238"/>
                  </a:lnTo>
                  <a:lnTo>
                    <a:pt x="60" y="12"/>
                  </a:lnTo>
                  <a:lnTo>
                    <a:pt x="0" y="95"/>
                  </a:lnTo>
                  <a:lnTo>
                    <a:pt x="179" y="310"/>
                  </a:lnTo>
                  <a:lnTo>
                    <a:pt x="0" y="322"/>
                  </a:lnTo>
                  <a:lnTo>
                    <a:pt x="60" y="488"/>
                  </a:lnTo>
                  <a:lnTo>
                    <a:pt x="250" y="464"/>
                  </a:lnTo>
                  <a:lnTo>
                    <a:pt x="250" y="464"/>
                  </a:lnTo>
                  <a:lnTo>
                    <a:pt x="226" y="691"/>
                  </a:lnTo>
                  <a:lnTo>
                    <a:pt x="369" y="762"/>
                  </a:lnTo>
                  <a:lnTo>
                    <a:pt x="357" y="536"/>
                  </a:lnTo>
                  <a:lnTo>
                    <a:pt x="548" y="762"/>
                  </a:lnTo>
                  <a:lnTo>
                    <a:pt x="607" y="679"/>
                  </a:lnTo>
                  <a:lnTo>
                    <a:pt x="429" y="452"/>
                  </a:lnTo>
                  <a:lnTo>
                    <a:pt x="607" y="441"/>
                  </a:lnTo>
                  <a:lnTo>
                    <a:pt x="548" y="274"/>
                  </a:lnTo>
                  <a:lnTo>
                    <a:pt x="369" y="310"/>
                  </a:lnTo>
                  <a:lnTo>
                    <a:pt x="369" y="71"/>
                  </a:lnTo>
                  <a:lnTo>
                    <a:pt x="25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0"/>
            <p:cNvSpPr/>
            <p:nvPr/>
          </p:nvSpPr>
          <p:spPr>
            <a:xfrm>
              <a:off x="5551723" y="2291989"/>
              <a:ext cx="17953" cy="22884"/>
            </a:xfrm>
            <a:custGeom>
              <a:avLst/>
              <a:gdLst/>
              <a:ahLst/>
              <a:cxnLst/>
              <a:rect l="l" t="t" r="r" b="b"/>
              <a:pathLst>
                <a:path w="608" h="775" extrusionOk="0">
                  <a:moveTo>
                    <a:pt x="251" y="0"/>
                  </a:moveTo>
                  <a:lnTo>
                    <a:pt x="251" y="238"/>
                  </a:lnTo>
                  <a:lnTo>
                    <a:pt x="72" y="12"/>
                  </a:lnTo>
                  <a:lnTo>
                    <a:pt x="1" y="107"/>
                  </a:lnTo>
                  <a:lnTo>
                    <a:pt x="191" y="322"/>
                  </a:lnTo>
                  <a:lnTo>
                    <a:pt x="1" y="322"/>
                  </a:lnTo>
                  <a:lnTo>
                    <a:pt x="72" y="488"/>
                  </a:lnTo>
                  <a:lnTo>
                    <a:pt x="251" y="476"/>
                  </a:lnTo>
                  <a:lnTo>
                    <a:pt x="251" y="715"/>
                  </a:lnTo>
                  <a:lnTo>
                    <a:pt x="370" y="774"/>
                  </a:lnTo>
                  <a:lnTo>
                    <a:pt x="370" y="536"/>
                  </a:lnTo>
                  <a:lnTo>
                    <a:pt x="548" y="774"/>
                  </a:lnTo>
                  <a:lnTo>
                    <a:pt x="608" y="679"/>
                  </a:lnTo>
                  <a:lnTo>
                    <a:pt x="429" y="465"/>
                  </a:lnTo>
                  <a:lnTo>
                    <a:pt x="608" y="441"/>
                  </a:lnTo>
                  <a:lnTo>
                    <a:pt x="548" y="298"/>
                  </a:lnTo>
                  <a:lnTo>
                    <a:pt x="370" y="310"/>
                  </a:lnTo>
                  <a:lnTo>
                    <a:pt x="370" y="72"/>
                  </a:lnTo>
                  <a:lnTo>
                    <a:pt x="25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0"/>
            <p:cNvSpPr/>
            <p:nvPr/>
          </p:nvSpPr>
          <p:spPr>
            <a:xfrm>
              <a:off x="5295425" y="2213269"/>
              <a:ext cx="303425" cy="202588"/>
            </a:xfrm>
            <a:custGeom>
              <a:avLst/>
              <a:gdLst/>
              <a:ahLst/>
              <a:cxnLst/>
              <a:rect l="l" t="t" r="r" b="b"/>
              <a:pathLst>
                <a:path w="10276" h="6861" extrusionOk="0">
                  <a:moveTo>
                    <a:pt x="1251" y="785"/>
                  </a:moveTo>
                  <a:lnTo>
                    <a:pt x="1370" y="856"/>
                  </a:lnTo>
                  <a:lnTo>
                    <a:pt x="1370" y="1106"/>
                  </a:lnTo>
                  <a:lnTo>
                    <a:pt x="1549" y="1083"/>
                  </a:lnTo>
                  <a:lnTo>
                    <a:pt x="1608" y="1249"/>
                  </a:lnTo>
                  <a:lnTo>
                    <a:pt x="1430" y="1261"/>
                  </a:lnTo>
                  <a:lnTo>
                    <a:pt x="1608" y="1499"/>
                  </a:lnTo>
                  <a:lnTo>
                    <a:pt x="1549" y="1595"/>
                  </a:lnTo>
                  <a:lnTo>
                    <a:pt x="1370" y="1357"/>
                  </a:lnTo>
                  <a:lnTo>
                    <a:pt x="1370" y="1595"/>
                  </a:lnTo>
                  <a:lnTo>
                    <a:pt x="1251" y="1523"/>
                  </a:lnTo>
                  <a:lnTo>
                    <a:pt x="1251" y="1285"/>
                  </a:lnTo>
                  <a:lnTo>
                    <a:pt x="1072" y="1297"/>
                  </a:lnTo>
                  <a:lnTo>
                    <a:pt x="1013" y="1130"/>
                  </a:lnTo>
                  <a:lnTo>
                    <a:pt x="1192" y="1118"/>
                  </a:lnTo>
                  <a:lnTo>
                    <a:pt x="1013" y="892"/>
                  </a:lnTo>
                  <a:lnTo>
                    <a:pt x="1072" y="809"/>
                  </a:lnTo>
                  <a:lnTo>
                    <a:pt x="1251" y="1023"/>
                  </a:lnTo>
                  <a:lnTo>
                    <a:pt x="1251" y="785"/>
                  </a:lnTo>
                  <a:close/>
                  <a:moveTo>
                    <a:pt x="2096" y="1273"/>
                  </a:moveTo>
                  <a:lnTo>
                    <a:pt x="2215" y="1357"/>
                  </a:lnTo>
                  <a:lnTo>
                    <a:pt x="2215" y="1595"/>
                  </a:lnTo>
                  <a:lnTo>
                    <a:pt x="2394" y="1571"/>
                  </a:lnTo>
                  <a:lnTo>
                    <a:pt x="2454" y="1738"/>
                  </a:lnTo>
                  <a:lnTo>
                    <a:pt x="2275" y="1749"/>
                  </a:lnTo>
                  <a:lnTo>
                    <a:pt x="2454" y="1999"/>
                  </a:lnTo>
                  <a:lnTo>
                    <a:pt x="2394" y="2083"/>
                  </a:lnTo>
                  <a:lnTo>
                    <a:pt x="2215" y="1845"/>
                  </a:lnTo>
                  <a:lnTo>
                    <a:pt x="2215" y="2083"/>
                  </a:lnTo>
                  <a:lnTo>
                    <a:pt x="2096" y="2011"/>
                  </a:lnTo>
                  <a:lnTo>
                    <a:pt x="2096" y="1773"/>
                  </a:lnTo>
                  <a:lnTo>
                    <a:pt x="1918" y="1785"/>
                  </a:lnTo>
                  <a:lnTo>
                    <a:pt x="1858" y="1618"/>
                  </a:lnTo>
                  <a:lnTo>
                    <a:pt x="2037" y="1607"/>
                  </a:lnTo>
                  <a:lnTo>
                    <a:pt x="1858" y="1380"/>
                  </a:lnTo>
                  <a:lnTo>
                    <a:pt x="1918" y="1297"/>
                  </a:lnTo>
                  <a:lnTo>
                    <a:pt x="2096" y="1511"/>
                  </a:lnTo>
                  <a:lnTo>
                    <a:pt x="2096" y="1273"/>
                  </a:lnTo>
                  <a:close/>
                  <a:moveTo>
                    <a:pt x="2966" y="1773"/>
                  </a:moveTo>
                  <a:lnTo>
                    <a:pt x="3085" y="1845"/>
                  </a:lnTo>
                  <a:lnTo>
                    <a:pt x="3085" y="2083"/>
                  </a:lnTo>
                  <a:lnTo>
                    <a:pt x="3263" y="2071"/>
                  </a:lnTo>
                  <a:lnTo>
                    <a:pt x="3323" y="2238"/>
                  </a:lnTo>
                  <a:lnTo>
                    <a:pt x="3144" y="2249"/>
                  </a:lnTo>
                  <a:lnTo>
                    <a:pt x="3323" y="2488"/>
                  </a:lnTo>
                  <a:lnTo>
                    <a:pt x="3263" y="2571"/>
                  </a:lnTo>
                  <a:lnTo>
                    <a:pt x="3085" y="2333"/>
                  </a:lnTo>
                  <a:lnTo>
                    <a:pt x="3085" y="2571"/>
                  </a:lnTo>
                  <a:lnTo>
                    <a:pt x="2966" y="2500"/>
                  </a:lnTo>
                  <a:lnTo>
                    <a:pt x="2966" y="2261"/>
                  </a:lnTo>
                  <a:lnTo>
                    <a:pt x="2787" y="2273"/>
                  </a:lnTo>
                  <a:lnTo>
                    <a:pt x="2727" y="2119"/>
                  </a:lnTo>
                  <a:lnTo>
                    <a:pt x="2906" y="2095"/>
                  </a:lnTo>
                  <a:lnTo>
                    <a:pt x="2727" y="1880"/>
                  </a:lnTo>
                  <a:lnTo>
                    <a:pt x="2787" y="1785"/>
                  </a:lnTo>
                  <a:lnTo>
                    <a:pt x="2966" y="2011"/>
                  </a:lnTo>
                  <a:lnTo>
                    <a:pt x="2966" y="1773"/>
                  </a:lnTo>
                  <a:close/>
                  <a:moveTo>
                    <a:pt x="3811" y="2261"/>
                  </a:moveTo>
                  <a:lnTo>
                    <a:pt x="3930" y="2333"/>
                  </a:lnTo>
                  <a:lnTo>
                    <a:pt x="3930" y="2571"/>
                  </a:lnTo>
                  <a:lnTo>
                    <a:pt x="4109" y="2559"/>
                  </a:lnTo>
                  <a:lnTo>
                    <a:pt x="4168" y="2726"/>
                  </a:lnTo>
                  <a:lnTo>
                    <a:pt x="3989" y="2738"/>
                  </a:lnTo>
                  <a:lnTo>
                    <a:pt x="4168" y="2976"/>
                  </a:lnTo>
                  <a:lnTo>
                    <a:pt x="4109" y="3071"/>
                  </a:lnTo>
                  <a:lnTo>
                    <a:pt x="3930" y="2833"/>
                  </a:lnTo>
                  <a:lnTo>
                    <a:pt x="3930" y="3071"/>
                  </a:lnTo>
                  <a:lnTo>
                    <a:pt x="3811" y="2988"/>
                  </a:lnTo>
                  <a:lnTo>
                    <a:pt x="3811" y="2750"/>
                  </a:lnTo>
                  <a:lnTo>
                    <a:pt x="3632" y="2773"/>
                  </a:lnTo>
                  <a:lnTo>
                    <a:pt x="3573" y="2607"/>
                  </a:lnTo>
                  <a:lnTo>
                    <a:pt x="3751" y="2595"/>
                  </a:lnTo>
                  <a:lnTo>
                    <a:pt x="3573" y="2369"/>
                  </a:lnTo>
                  <a:lnTo>
                    <a:pt x="3632" y="2273"/>
                  </a:lnTo>
                  <a:lnTo>
                    <a:pt x="3811" y="2500"/>
                  </a:lnTo>
                  <a:lnTo>
                    <a:pt x="3811" y="2261"/>
                  </a:lnTo>
                  <a:close/>
                  <a:moveTo>
                    <a:pt x="4656" y="2761"/>
                  </a:moveTo>
                  <a:lnTo>
                    <a:pt x="4775" y="2845"/>
                  </a:lnTo>
                  <a:lnTo>
                    <a:pt x="4775" y="3083"/>
                  </a:lnTo>
                  <a:lnTo>
                    <a:pt x="4954" y="3059"/>
                  </a:lnTo>
                  <a:lnTo>
                    <a:pt x="5013" y="3226"/>
                  </a:lnTo>
                  <a:lnTo>
                    <a:pt x="4835" y="3238"/>
                  </a:lnTo>
                  <a:lnTo>
                    <a:pt x="5013" y="3488"/>
                  </a:lnTo>
                  <a:lnTo>
                    <a:pt x="4954" y="3571"/>
                  </a:lnTo>
                  <a:lnTo>
                    <a:pt x="4775" y="3333"/>
                  </a:lnTo>
                  <a:lnTo>
                    <a:pt x="4775" y="3571"/>
                  </a:lnTo>
                  <a:lnTo>
                    <a:pt x="4656" y="3500"/>
                  </a:lnTo>
                  <a:lnTo>
                    <a:pt x="4656" y="3262"/>
                  </a:lnTo>
                  <a:lnTo>
                    <a:pt x="4478" y="3273"/>
                  </a:lnTo>
                  <a:lnTo>
                    <a:pt x="4418" y="3107"/>
                  </a:lnTo>
                  <a:lnTo>
                    <a:pt x="4597" y="3095"/>
                  </a:lnTo>
                  <a:lnTo>
                    <a:pt x="4418" y="2869"/>
                  </a:lnTo>
                  <a:lnTo>
                    <a:pt x="4478" y="2785"/>
                  </a:lnTo>
                  <a:lnTo>
                    <a:pt x="4656" y="3000"/>
                  </a:lnTo>
                  <a:lnTo>
                    <a:pt x="4656" y="2761"/>
                  </a:lnTo>
                  <a:close/>
                  <a:moveTo>
                    <a:pt x="5525" y="3262"/>
                  </a:moveTo>
                  <a:lnTo>
                    <a:pt x="5644" y="3333"/>
                  </a:lnTo>
                  <a:lnTo>
                    <a:pt x="5644" y="3571"/>
                  </a:lnTo>
                  <a:lnTo>
                    <a:pt x="5823" y="3559"/>
                  </a:lnTo>
                  <a:lnTo>
                    <a:pt x="5883" y="3726"/>
                  </a:lnTo>
                  <a:lnTo>
                    <a:pt x="5704" y="3738"/>
                  </a:lnTo>
                  <a:lnTo>
                    <a:pt x="5883" y="3976"/>
                  </a:lnTo>
                  <a:lnTo>
                    <a:pt x="5823" y="4059"/>
                  </a:lnTo>
                  <a:lnTo>
                    <a:pt x="5644" y="3821"/>
                  </a:lnTo>
                  <a:lnTo>
                    <a:pt x="5644" y="4059"/>
                  </a:lnTo>
                  <a:lnTo>
                    <a:pt x="5525" y="3988"/>
                  </a:lnTo>
                  <a:lnTo>
                    <a:pt x="5525" y="3750"/>
                  </a:lnTo>
                  <a:lnTo>
                    <a:pt x="5347" y="3762"/>
                  </a:lnTo>
                  <a:lnTo>
                    <a:pt x="5287" y="3607"/>
                  </a:lnTo>
                  <a:lnTo>
                    <a:pt x="5466" y="3583"/>
                  </a:lnTo>
                  <a:lnTo>
                    <a:pt x="5287" y="3369"/>
                  </a:lnTo>
                  <a:lnTo>
                    <a:pt x="5347" y="3273"/>
                  </a:lnTo>
                  <a:lnTo>
                    <a:pt x="5525" y="3500"/>
                  </a:lnTo>
                  <a:lnTo>
                    <a:pt x="5525" y="3262"/>
                  </a:lnTo>
                  <a:close/>
                  <a:moveTo>
                    <a:pt x="6371" y="3750"/>
                  </a:moveTo>
                  <a:lnTo>
                    <a:pt x="6490" y="3821"/>
                  </a:lnTo>
                  <a:lnTo>
                    <a:pt x="6490" y="4059"/>
                  </a:lnTo>
                  <a:lnTo>
                    <a:pt x="6668" y="4047"/>
                  </a:lnTo>
                  <a:lnTo>
                    <a:pt x="6728" y="4214"/>
                  </a:lnTo>
                  <a:lnTo>
                    <a:pt x="6549" y="4226"/>
                  </a:lnTo>
                  <a:lnTo>
                    <a:pt x="6728" y="4464"/>
                  </a:lnTo>
                  <a:lnTo>
                    <a:pt x="6668" y="4559"/>
                  </a:lnTo>
                  <a:lnTo>
                    <a:pt x="6490" y="4321"/>
                  </a:lnTo>
                  <a:lnTo>
                    <a:pt x="6490" y="4559"/>
                  </a:lnTo>
                  <a:lnTo>
                    <a:pt x="6371" y="4476"/>
                  </a:lnTo>
                  <a:lnTo>
                    <a:pt x="6371" y="4238"/>
                  </a:lnTo>
                  <a:lnTo>
                    <a:pt x="6192" y="4262"/>
                  </a:lnTo>
                  <a:lnTo>
                    <a:pt x="6133" y="4095"/>
                  </a:lnTo>
                  <a:lnTo>
                    <a:pt x="6311" y="4083"/>
                  </a:lnTo>
                  <a:lnTo>
                    <a:pt x="6133" y="3857"/>
                  </a:lnTo>
                  <a:lnTo>
                    <a:pt x="6192" y="3762"/>
                  </a:lnTo>
                  <a:lnTo>
                    <a:pt x="6371" y="3988"/>
                  </a:lnTo>
                  <a:lnTo>
                    <a:pt x="6371" y="3750"/>
                  </a:lnTo>
                  <a:close/>
                  <a:moveTo>
                    <a:pt x="7216" y="4238"/>
                  </a:moveTo>
                  <a:lnTo>
                    <a:pt x="7335" y="4309"/>
                  </a:lnTo>
                  <a:lnTo>
                    <a:pt x="7335" y="4547"/>
                  </a:lnTo>
                  <a:lnTo>
                    <a:pt x="7514" y="4535"/>
                  </a:lnTo>
                  <a:lnTo>
                    <a:pt x="7573" y="4702"/>
                  </a:lnTo>
                  <a:lnTo>
                    <a:pt x="7395" y="4714"/>
                  </a:lnTo>
                  <a:lnTo>
                    <a:pt x="7573" y="4952"/>
                  </a:lnTo>
                  <a:lnTo>
                    <a:pt x="7514" y="5047"/>
                  </a:lnTo>
                  <a:lnTo>
                    <a:pt x="7335" y="4809"/>
                  </a:lnTo>
                  <a:lnTo>
                    <a:pt x="7335" y="5047"/>
                  </a:lnTo>
                  <a:lnTo>
                    <a:pt x="7216" y="4976"/>
                  </a:lnTo>
                  <a:lnTo>
                    <a:pt x="7216" y="4726"/>
                  </a:lnTo>
                  <a:lnTo>
                    <a:pt x="7037" y="4750"/>
                  </a:lnTo>
                  <a:lnTo>
                    <a:pt x="6978" y="4583"/>
                  </a:lnTo>
                  <a:lnTo>
                    <a:pt x="7157" y="4571"/>
                  </a:lnTo>
                  <a:lnTo>
                    <a:pt x="6978" y="4345"/>
                  </a:lnTo>
                  <a:lnTo>
                    <a:pt x="7037" y="4250"/>
                  </a:lnTo>
                  <a:lnTo>
                    <a:pt x="7216" y="4476"/>
                  </a:lnTo>
                  <a:lnTo>
                    <a:pt x="7216" y="4238"/>
                  </a:lnTo>
                  <a:close/>
                  <a:moveTo>
                    <a:pt x="8085" y="4726"/>
                  </a:moveTo>
                  <a:lnTo>
                    <a:pt x="8204" y="4809"/>
                  </a:lnTo>
                  <a:lnTo>
                    <a:pt x="8204" y="5047"/>
                  </a:lnTo>
                  <a:lnTo>
                    <a:pt x="8383" y="5024"/>
                  </a:lnTo>
                  <a:lnTo>
                    <a:pt x="8442" y="5190"/>
                  </a:lnTo>
                  <a:lnTo>
                    <a:pt x="8264" y="5214"/>
                  </a:lnTo>
                  <a:lnTo>
                    <a:pt x="8442" y="5452"/>
                  </a:lnTo>
                  <a:lnTo>
                    <a:pt x="8383" y="5536"/>
                  </a:lnTo>
                  <a:lnTo>
                    <a:pt x="8204" y="5297"/>
                  </a:lnTo>
                  <a:lnTo>
                    <a:pt x="8204" y="5536"/>
                  </a:lnTo>
                  <a:lnTo>
                    <a:pt x="8085" y="5464"/>
                  </a:lnTo>
                  <a:lnTo>
                    <a:pt x="8085" y="5226"/>
                  </a:lnTo>
                  <a:lnTo>
                    <a:pt x="7907" y="5238"/>
                  </a:lnTo>
                  <a:lnTo>
                    <a:pt x="7847" y="5071"/>
                  </a:lnTo>
                  <a:lnTo>
                    <a:pt x="8026" y="5059"/>
                  </a:lnTo>
                  <a:lnTo>
                    <a:pt x="7847" y="4833"/>
                  </a:lnTo>
                  <a:lnTo>
                    <a:pt x="7907" y="4750"/>
                  </a:lnTo>
                  <a:lnTo>
                    <a:pt x="8085" y="4976"/>
                  </a:lnTo>
                  <a:lnTo>
                    <a:pt x="8085" y="4726"/>
                  </a:lnTo>
                  <a:close/>
                  <a:moveTo>
                    <a:pt x="8931" y="5226"/>
                  </a:moveTo>
                  <a:lnTo>
                    <a:pt x="9050" y="5297"/>
                  </a:lnTo>
                  <a:lnTo>
                    <a:pt x="9050" y="5536"/>
                  </a:lnTo>
                  <a:lnTo>
                    <a:pt x="9228" y="5524"/>
                  </a:lnTo>
                  <a:lnTo>
                    <a:pt x="9288" y="5678"/>
                  </a:lnTo>
                  <a:lnTo>
                    <a:pt x="9109" y="5702"/>
                  </a:lnTo>
                  <a:lnTo>
                    <a:pt x="9288" y="5940"/>
                  </a:lnTo>
                  <a:lnTo>
                    <a:pt x="9228" y="6024"/>
                  </a:lnTo>
                  <a:lnTo>
                    <a:pt x="9050" y="5786"/>
                  </a:lnTo>
                  <a:lnTo>
                    <a:pt x="9050" y="6024"/>
                  </a:lnTo>
                  <a:lnTo>
                    <a:pt x="8931" y="5952"/>
                  </a:lnTo>
                  <a:lnTo>
                    <a:pt x="8931" y="5714"/>
                  </a:lnTo>
                  <a:lnTo>
                    <a:pt x="8752" y="5726"/>
                  </a:lnTo>
                  <a:lnTo>
                    <a:pt x="8692" y="5571"/>
                  </a:lnTo>
                  <a:lnTo>
                    <a:pt x="8871" y="5548"/>
                  </a:lnTo>
                  <a:lnTo>
                    <a:pt x="8692" y="5321"/>
                  </a:lnTo>
                  <a:lnTo>
                    <a:pt x="8752" y="5238"/>
                  </a:lnTo>
                  <a:lnTo>
                    <a:pt x="8931" y="5464"/>
                  </a:lnTo>
                  <a:lnTo>
                    <a:pt x="8931" y="5226"/>
                  </a:lnTo>
                  <a:close/>
                  <a:moveTo>
                    <a:pt x="366" y="1"/>
                  </a:moveTo>
                  <a:cubicBezTo>
                    <a:pt x="153" y="1"/>
                    <a:pt x="9" y="170"/>
                    <a:pt x="1" y="464"/>
                  </a:cubicBezTo>
                  <a:cubicBezTo>
                    <a:pt x="1" y="880"/>
                    <a:pt x="299" y="1404"/>
                    <a:pt x="656" y="1607"/>
                  </a:cubicBezTo>
                  <a:lnTo>
                    <a:pt x="4406" y="3762"/>
                  </a:lnTo>
                  <a:lnTo>
                    <a:pt x="9597" y="6774"/>
                  </a:lnTo>
                  <a:cubicBezTo>
                    <a:pt x="9707" y="6832"/>
                    <a:pt x="9811" y="6860"/>
                    <a:pt x="9902" y="6860"/>
                  </a:cubicBezTo>
                  <a:cubicBezTo>
                    <a:pt x="10126" y="6860"/>
                    <a:pt x="10276" y="6693"/>
                    <a:pt x="10276" y="6405"/>
                  </a:cubicBezTo>
                  <a:cubicBezTo>
                    <a:pt x="10276" y="5988"/>
                    <a:pt x="9978" y="5476"/>
                    <a:pt x="9621" y="5250"/>
                  </a:cubicBezTo>
                  <a:lnTo>
                    <a:pt x="668" y="94"/>
                  </a:lnTo>
                  <a:cubicBezTo>
                    <a:pt x="558" y="31"/>
                    <a:pt x="456" y="1"/>
                    <a:pt x="366" y="1"/>
                  </a:cubicBezTo>
                  <a:close/>
                </a:path>
              </a:pathLst>
            </a:custGeom>
            <a:solidFill>
              <a:srgbClr val="D3D3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0"/>
            <p:cNvSpPr/>
            <p:nvPr/>
          </p:nvSpPr>
          <p:spPr>
            <a:xfrm>
              <a:off x="5324982" y="2237835"/>
              <a:ext cx="17953" cy="22884"/>
            </a:xfrm>
            <a:custGeom>
              <a:avLst/>
              <a:gdLst/>
              <a:ahLst/>
              <a:cxnLst/>
              <a:rect l="l" t="t" r="r" b="b"/>
              <a:pathLst>
                <a:path w="608" h="775" extrusionOk="0">
                  <a:moveTo>
                    <a:pt x="60" y="1"/>
                  </a:moveTo>
                  <a:lnTo>
                    <a:pt x="0" y="96"/>
                  </a:lnTo>
                  <a:lnTo>
                    <a:pt x="179" y="310"/>
                  </a:lnTo>
                  <a:lnTo>
                    <a:pt x="0" y="334"/>
                  </a:lnTo>
                  <a:lnTo>
                    <a:pt x="60" y="477"/>
                  </a:lnTo>
                  <a:lnTo>
                    <a:pt x="250" y="465"/>
                  </a:lnTo>
                  <a:lnTo>
                    <a:pt x="250" y="703"/>
                  </a:lnTo>
                  <a:lnTo>
                    <a:pt x="369" y="775"/>
                  </a:lnTo>
                  <a:lnTo>
                    <a:pt x="369" y="536"/>
                  </a:lnTo>
                  <a:lnTo>
                    <a:pt x="548" y="763"/>
                  </a:lnTo>
                  <a:lnTo>
                    <a:pt x="607" y="667"/>
                  </a:lnTo>
                  <a:lnTo>
                    <a:pt x="429" y="453"/>
                  </a:lnTo>
                  <a:lnTo>
                    <a:pt x="607" y="453"/>
                  </a:lnTo>
                  <a:lnTo>
                    <a:pt x="548" y="286"/>
                  </a:lnTo>
                  <a:lnTo>
                    <a:pt x="369" y="298"/>
                  </a:lnTo>
                  <a:lnTo>
                    <a:pt x="369" y="60"/>
                  </a:lnTo>
                  <a:lnTo>
                    <a:pt x="250" y="1"/>
                  </a:lnTo>
                  <a:lnTo>
                    <a:pt x="250" y="227"/>
                  </a:lnTo>
                  <a:lnTo>
                    <a:pt x="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0"/>
            <p:cNvSpPr/>
            <p:nvPr/>
          </p:nvSpPr>
          <p:spPr>
            <a:xfrm>
              <a:off x="5349932" y="2252245"/>
              <a:ext cx="18661" cy="22884"/>
            </a:xfrm>
            <a:custGeom>
              <a:avLst/>
              <a:gdLst/>
              <a:ahLst/>
              <a:cxnLst/>
              <a:rect l="l" t="t" r="r" b="b"/>
              <a:pathLst>
                <a:path w="632" h="775" extrusionOk="0">
                  <a:moveTo>
                    <a:pt x="72" y="1"/>
                  </a:moveTo>
                  <a:lnTo>
                    <a:pt x="0" y="96"/>
                  </a:lnTo>
                  <a:lnTo>
                    <a:pt x="191" y="322"/>
                  </a:lnTo>
                  <a:lnTo>
                    <a:pt x="0" y="334"/>
                  </a:lnTo>
                  <a:lnTo>
                    <a:pt x="72" y="477"/>
                  </a:lnTo>
                  <a:lnTo>
                    <a:pt x="250" y="465"/>
                  </a:lnTo>
                  <a:lnTo>
                    <a:pt x="250" y="703"/>
                  </a:lnTo>
                  <a:lnTo>
                    <a:pt x="369" y="775"/>
                  </a:lnTo>
                  <a:lnTo>
                    <a:pt x="369" y="537"/>
                  </a:lnTo>
                  <a:lnTo>
                    <a:pt x="548" y="763"/>
                  </a:lnTo>
                  <a:lnTo>
                    <a:pt x="608" y="679"/>
                  </a:lnTo>
                  <a:lnTo>
                    <a:pt x="429" y="465"/>
                  </a:lnTo>
                  <a:lnTo>
                    <a:pt x="631" y="453"/>
                  </a:lnTo>
                  <a:lnTo>
                    <a:pt x="548" y="287"/>
                  </a:lnTo>
                  <a:lnTo>
                    <a:pt x="369" y="298"/>
                  </a:lnTo>
                  <a:lnTo>
                    <a:pt x="369" y="60"/>
                  </a:lnTo>
                  <a:lnTo>
                    <a:pt x="250" y="1"/>
                  </a:lnTo>
                  <a:lnTo>
                    <a:pt x="250" y="239"/>
                  </a:lnTo>
                  <a:lnTo>
                    <a:pt x="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0"/>
            <p:cNvSpPr/>
            <p:nvPr/>
          </p:nvSpPr>
          <p:spPr>
            <a:xfrm>
              <a:off x="5375237" y="2267009"/>
              <a:ext cx="18307" cy="22884"/>
            </a:xfrm>
            <a:custGeom>
              <a:avLst/>
              <a:gdLst/>
              <a:ahLst/>
              <a:cxnLst/>
              <a:rect l="l" t="t" r="r" b="b"/>
              <a:pathLst>
                <a:path w="620" h="775" extrusionOk="0">
                  <a:moveTo>
                    <a:pt x="72" y="1"/>
                  </a:moveTo>
                  <a:lnTo>
                    <a:pt x="1" y="84"/>
                  </a:lnTo>
                  <a:lnTo>
                    <a:pt x="191" y="310"/>
                  </a:lnTo>
                  <a:lnTo>
                    <a:pt x="1" y="322"/>
                  </a:lnTo>
                  <a:lnTo>
                    <a:pt x="72" y="489"/>
                  </a:lnTo>
                  <a:lnTo>
                    <a:pt x="251" y="453"/>
                  </a:lnTo>
                  <a:lnTo>
                    <a:pt x="251" y="691"/>
                  </a:lnTo>
                  <a:lnTo>
                    <a:pt x="370" y="775"/>
                  </a:lnTo>
                  <a:lnTo>
                    <a:pt x="370" y="525"/>
                  </a:lnTo>
                  <a:lnTo>
                    <a:pt x="560" y="751"/>
                  </a:lnTo>
                  <a:lnTo>
                    <a:pt x="620" y="668"/>
                  </a:lnTo>
                  <a:lnTo>
                    <a:pt x="441" y="453"/>
                  </a:lnTo>
                  <a:lnTo>
                    <a:pt x="620" y="441"/>
                  </a:lnTo>
                  <a:lnTo>
                    <a:pt x="560" y="275"/>
                  </a:lnTo>
                  <a:lnTo>
                    <a:pt x="370" y="299"/>
                  </a:lnTo>
                  <a:lnTo>
                    <a:pt x="370" y="72"/>
                  </a:lnTo>
                  <a:lnTo>
                    <a:pt x="251" y="1"/>
                  </a:lnTo>
                  <a:lnTo>
                    <a:pt x="251" y="227"/>
                  </a:lnTo>
                  <a:lnTo>
                    <a:pt x="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0"/>
            <p:cNvSpPr/>
            <p:nvPr/>
          </p:nvSpPr>
          <p:spPr>
            <a:xfrm>
              <a:off x="5400542" y="2281448"/>
              <a:ext cx="17982" cy="22854"/>
            </a:xfrm>
            <a:custGeom>
              <a:avLst/>
              <a:gdLst/>
              <a:ahLst/>
              <a:cxnLst/>
              <a:rect l="l" t="t" r="r" b="b"/>
              <a:pathLst>
                <a:path w="609" h="774" extrusionOk="0">
                  <a:moveTo>
                    <a:pt x="60" y="0"/>
                  </a:moveTo>
                  <a:lnTo>
                    <a:pt x="1" y="83"/>
                  </a:lnTo>
                  <a:lnTo>
                    <a:pt x="179" y="310"/>
                  </a:lnTo>
                  <a:lnTo>
                    <a:pt x="1" y="321"/>
                  </a:lnTo>
                  <a:lnTo>
                    <a:pt x="60" y="488"/>
                  </a:lnTo>
                  <a:lnTo>
                    <a:pt x="251" y="464"/>
                  </a:lnTo>
                  <a:lnTo>
                    <a:pt x="251" y="464"/>
                  </a:lnTo>
                  <a:lnTo>
                    <a:pt x="239" y="702"/>
                  </a:lnTo>
                  <a:lnTo>
                    <a:pt x="370" y="774"/>
                  </a:lnTo>
                  <a:lnTo>
                    <a:pt x="358" y="536"/>
                  </a:lnTo>
                  <a:lnTo>
                    <a:pt x="549" y="762"/>
                  </a:lnTo>
                  <a:lnTo>
                    <a:pt x="608" y="667"/>
                  </a:lnTo>
                  <a:lnTo>
                    <a:pt x="429" y="464"/>
                  </a:lnTo>
                  <a:lnTo>
                    <a:pt x="608" y="441"/>
                  </a:lnTo>
                  <a:lnTo>
                    <a:pt x="549" y="286"/>
                  </a:lnTo>
                  <a:lnTo>
                    <a:pt x="370" y="298"/>
                  </a:lnTo>
                  <a:lnTo>
                    <a:pt x="370" y="71"/>
                  </a:lnTo>
                  <a:lnTo>
                    <a:pt x="251" y="0"/>
                  </a:lnTo>
                  <a:lnTo>
                    <a:pt x="251" y="238"/>
                  </a:lnTo>
                  <a:lnTo>
                    <a:pt x="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0"/>
            <p:cNvSpPr/>
            <p:nvPr/>
          </p:nvSpPr>
          <p:spPr>
            <a:xfrm>
              <a:off x="5425523" y="2295857"/>
              <a:ext cx="17953" cy="22884"/>
            </a:xfrm>
            <a:custGeom>
              <a:avLst/>
              <a:gdLst/>
              <a:ahLst/>
              <a:cxnLst/>
              <a:rect l="l" t="t" r="r" b="b"/>
              <a:pathLst>
                <a:path w="608" h="775" extrusionOk="0">
                  <a:moveTo>
                    <a:pt x="72" y="0"/>
                  </a:moveTo>
                  <a:lnTo>
                    <a:pt x="0" y="95"/>
                  </a:lnTo>
                  <a:lnTo>
                    <a:pt x="191" y="310"/>
                  </a:lnTo>
                  <a:lnTo>
                    <a:pt x="0" y="334"/>
                  </a:lnTo>
                  <a:lnTo>
                    <a:pt x="72" y="488"/>
                  </a:lnTo>
                  <a:lnTo>
                    <a:pt x="250" y="465"/>
                  </a:lnTo>
                  <a:lnTo>
                    <a:pt x="250" y="703"/>
                  </a:lnTo>
                  <a:lnTo>
                    <a:pt x="369" y="774"/>
                  </a:lnTo>
                  <a:lnTo>
                    <a:pt x="369" y="536"/>
                  </a:lnTo>
                  <a:lnTo>
                    <a:pt x="548" y="762"/>
                  </a:lnTo>
                  <a:lnTo>
                    <a:pt x="607" y="691"/>
                  </a:lnTo>
                  <a:lnTo>
                    <a:pt x="429" y="465"/>
                  </a:lnTo>
                  <a:lnTo>
                    <a:pt x="607" y="441"/>
                  </a:lnTo>
                  <a:lnTo>
                    <a:pt x="548" y="286"/>
                  </a:lnTo>
                  <a:lnTo>
                    <a:pt x="369" y="298"/>
                  </a:lnTo>
                  <a:lnTo>
                    <a:pt x="369" y="72"/>
                  </a:lnTo>
                  <a:lnTo>
                    <a:pt x="250" y="0"/>
                  </a:lnTo>
                  <a:lnTo>
                    <a:pt x="250" y="238"/>
                  </a:lnTo>
                  <a:lnTo>
                    <a:pt x="7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0"/>
            <p:cNvSpPr/>
            <p:nvPr/>
          </p:nvSpPr>
          <p:spPr>
            <a:xfrm>
              <a:off x="5451182" y="2310266"/>
              <a:ext cx="17953" cy="22884"/>
            </a:xfrm>
            <a:custGeom>
              <a:avLst/>
              <a:gdLst/>
              <a:ahLst/>
              <a:cxnLst/>
              <a:rect l="l" t="t" r="r" b="b"/>
              <a:pathLst>
                <a:path w="608" h="775" extrusionOk="0">
                  <a:moveTo>
                    <a:pt x="60" y="0"/>
                  </a:moveTo>
                  <a:lnTo>
                    <a:pt x="0" y="96"/>
                  </a:lnTo>
                  <a:lnTo>
                    <a:pt x="179" y="322"/>
                  </a:lnTo>
                  <a:lnTo>
                    <a:pt x="0" y="334"/>
                  </a:lnTo>
                  <a:lnTo>
                    <a:pt x="60" y="500"/>
                  </a:lnTo>
                  <a:lnTo>
                    <a:pt x="238" y="477"/>
                  </a:lnTo>
                  <a:lnTo>
                    <a:pt x="238" y="703"/>
                  </a:lnTo>
                  <a:lnTo>
                    <a:pt x="358" y="774"/>
                  </a:lnTo>
                  <a:lnTo>
                    <a:pt x="358" y="536"/>
                  </a:lnTo>
                  <a:lnTo>
                    <a:pt x="536" y="774"/>
                  </a:lnTo>
                  <a:lnTo>
                    <a:pt x="608" y="691"/>
                  </a:lnTo>
                  <a:lnTo>
                    <a:pt x="405" y="465"/>
                  </a:lnTo>
                  <a:lnTo>
                    <a:pt x="608" y="453"/>
                  </a:lnTo>
                  <a:lnTo>
                    <a:pt x="548" y="286"/>
                  </a:lnTo>
                  <a:lnTo>
                    <a:pt x="358" y="322"/>
                  </a:lnTo>
                  <a:lnTo>
                    <a:pt x="358" y="84"/>
                  </a:lnTo>
                  <a:lnTo>
                    <a:pt x="238" y="0"/>
                  </a:lnTo>
                  <a:lnTo>
                    <a:pt x="238" y="238"/>
                  </a:lnTo>
                  <a:lnTo>
                    <a:pt x="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0"/>
            <p:cNvSpPr/>
            <p:nvPr/>
          </p:nvSpPr>
          <p:spPr>
            <a:xfrm>
              <a:off x="5476133" y="2325030"/>
              <a:ext cx="17953" cy="22884"/>
            </a:xfrm>
            <a:custGeom>
              <a:avLst/>
              <a:gdLst/>
              <a:ahLst/>
              <a:cxnLst/>
              <a:rect l="l" t="t" r="r" b="b"/>
              <a:pathLst>
                <a:path w="608" h="775" extrusionOk="0">
                  <a:moveTo>
                    <a:pt x="239" y="0"/>
                  </a:moveTo>
                  <a:lnTo>
                    <a:pt x="251" y="239"/>
                  </a:lnTo>
                  <a:lnTo>
                    <a:pt x="60" y="12"/>
                  </a:lnTo>
                  <a:lnTo>
                    <a:pt x="1" y="84"/>
                  </a:lnTo>
                  <a:lnTo>
                    <a:pt x="179" y="310"/>
                  </a:lnTo>
                  <a:lnTo>
                    <a:pt x="1" y="322"/>
                  </a:lnTo>
                  <a:lnTo>
                    <a:pt x="60" y="489"/>
                  </a:lnTo>
                  <a:lnTo>
                    <a:pt x="239" y="477"/>
                  </a:lnTo>
                  <a:lnTo>
                    <a:pt x="239" y="691"/>
                  </a:lnTo>
                  <a:lnTo>
                    <a:pt x="358" y="774"/>
                  </a:lnTo>
                  <a:lnTo>
                    <a:pt x="358" y="536"/>
                  </a:lnTo>
                  <a:lnTo>
                    <a:pt x="548" y="774"/>
                  </a:lnTo>
                  <a:lnTo>
                    <a:pt x="608" y="679"/>
                  </a:lnTo>
                  <a:lnTo>
                    <a:pt x="429" y="453"/>
                  </a:lnTo>
                  <a:lnTo>
                    <a:pt x="608" y="441"/>
                  </a:lnTo>
                  <a:lnTo>
                    <a:pt x="548" y="274"/>
                  </a:lnTo>
                  <a:lnTo>
                    <a:pt x="358" y="310"/>
                  </a:lnTo>
                  <a:lnTo>
                    <a:pt x="358" y="310"/>
                  </a:lnTo>
                  <a:lnTo>
                    <a:pt x="370" y="72"/>
                  </a:lnTo>
                  <a:lnTo>
                    <a:pt x="23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0"/>
            <p:cNvSpPr/>
            <p:nvPr/>
          </p:nvSpPr>
          <p:spPr>
            <a:xfrm>
              <a:off x="5501113" y="2339440"/>
              <a:ext cx="17953" cy="22884"/>
            </a:xfrm>
            <a:custGeom>
              <a:avLst/>
              <a:gdLst/>
              <a:ahLst/>
              <a:cxnLst/>
              <a:rect l="l" t="t" r="r" b="b"/>
              <a:pathLst>
                <a:path w="608" h="775" extrusionOk="0">
                  <a:moveTo>
                    <a:pt x="250" y="1"/>
                  </a:moveTo>
                  <a:lnTo>
                    <a:pt x="250" y="239"/>
                  </a:lnTo>
                  <a:lnTo>
                    <a:pt x="71" y="12"/>
                  </a:lnTo>
                  <a:lnTo>
                    <a:pt x="0" y="108"/>
                  </a:lnTo>
                  <a:lnTo>
                    <a:pt x="191" y="310"/>
                  </a:lnTo>
                  <a:lnTo>
                    <a:pt x="0" y="322"/>
                  </a:lnTo>
                  <a:lnTo>
                    <a:pt x="60" y="489"/>
                  </a:lnTo>
                  <a:lnTo>
                    <a:pt x="250" y="477"/>
                  </a:lnTo>
                  <a:lnTo>
                    <a:pt x="250" y="703"/>
                  </a:lnTo>
                  <a:lnTo>
                    <a:pt x="369" y="774"/>
                  </a:lnTo>
                  <a:lnTo>
                    <a:pt x="369" y="536"/>
                  </a:lnTo>
                  <a:lnTo>
                    <a:pt x="548" y="774"/>
                  </a:lnTo>
                  <a:lnTo>
                    <a:pt x="607" y="679"/>
                  </a:lnTo>
                  <a:lnTo>
                    <a:pt x="429" y="453"/>
                  </a:lnTo>
                  <a:lnTo>
                    <a:pt x="607" y="441"/>
                  </a:lnTo>
                  <a:lnTo>
                    <a:pt x="548" y="286"/>
                  </a:lnTo>
                  <a:lnTo>
                    <a:pt x="369" y="310"/>
                  </a:lnTo>
                  <a:lnTo>
                    <a:pt x="369" y="72"/>
                  </a:lnTo>
                  <a:lnTo>
                    <a:pt x="25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0"/>
            <p:cNvSpPr/>
            <p:nvPr/>
          </p:nvSpPr>
          <p:spPr>
            <a:xfrm>
              <a:off x="5526064" y="2353849"/>
              <a:ext cx="18661" cy="22884"/>
            </a:xfrm>
            <a:custGeom>
              <a:avLst/>
              <a:gdLst/>
              <a:ahLst/>
              <a:cxnLst/>
              <a:rect l="l" t="t" r="r" b="b"/>
              <a:pathLst>
                <a:path w="632" h="775" extrusionOk="0">
                  <a:moveTo>
                    <a:pt x="250" y="1"/>
                  </a:moveTo>
                  <a:lnTo>
                    <a:pt x="250" y="239"/>
                  </a:lnTo>
                  <a:lnTo>
                    <a:pt x="84" y="13"/>
                  </a:lnTo>
                  <a:lnTo>
                    <a:pt x="24" y="108"/>
                  </a:lnTo>
                  <a:lnTo>
                    <a:pt x="203" y="334"/>
                  </a:lnTo>
                  <a:lnTo>
                    <a:pt x="0" y="334"/>
                  </a:lnTo>
                  <a:lnTo>
                    <a:pt x="84" y="489"/>
                  </a:lnTo>
                  <a:lnTo>
                    <a:pt x="250" y="477"/>
                  </a:lnTo>
                  <a:lnTo>
                    <a:pt x="250" y="715"/>
                  </a:lnTo>
                  <a:lnTo>
                    <a:pt x="381" y="775"/>
                  </a:lnTo>
                  <a:lnTo>
                    <a:pt x="381" y="536"/>
                  </a:lnTo>
                  <a:lnTo>
                    <a:pt x="548" y="775"/>
                  </a:lnTo>
                  <a:lnTo>
                    <a:pt x="631" y="691"/>
                  </a:lnTo>
                  <a:lnTo>
                    <a:pt x="441" y="465"/>
                  </a:lnTo>
                  <a:lnTo>
                    <a:pt x="631" y="453"/>
                  </a:lnTo>
                  <a:lnTo>
                    <a:pt x="548" y="286"/>
                  </a:lnTo>
                  <a:lnTo>
                    <a:pt x="381" y="310"/>
                  </a:lnTo>
                  <a:lnTo>
                    <a:pt x="381" y="72"/>
                  </a:lnTo>
                  <a:lnTo>
                    <a:pt x="25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0"/>
            <p:cNvSpPr/>
            <p:nvPr/>
          </p:nvSpPr>
          <p:spPr>
            <a:xfrm>
              <a:off x="5551723" y="2368258"/>
              <a:ext cx="17953" cy="22884"/>
            </a:xfrm>
            <a:custGeom>
              <a:avLst/>
              <a:gdLst/>
              <a:ahLst/>
              <a:cxnLst/>
              <a:rect l="l" t="t" r="r" b="b"/>
              <a:pathLst>
                <a:path w="608" h="775" extrusionOk="0">
                  <a:moveTo>
                    <a:pt x="239" y="1"/>
                  </a:moveTo>
                  <a:lnTo>
                    <a:pt x="239" y="239"/>
                  </a:lnTo>
                  <a:lnTo>
                    <a:pt x="60" y="25"/>
                  </a:lnTo>
                  <a:lnTo>
                    <a:pt x="1" y="108"/>
                  </a:lnTo>
                  <a:lnTo>
                    <a:pt x="179" y="334"/>
                  </a:lnTo>
                  <a:lnTo>
                    <a:pt x="1" y="334"/>
                  </a:lnTo>
                  <a:lnTo>
                    <a:pt x="60" y="501"/>
                  </a:lnTo>
                  <a:lnTo>
                    <a:pt x="239" y="477"/>
                  </a:lnTo>
                  <a:lnTo>
                    <a:pt x="239" y="715"/>
                  </a:lnTo>
                  <a:lnTo>
                    <a:pt x="358" y="775"/>
                  </a:lnTo>
                  <a:lnTo>
                    <a:pt x="358" y="537"/>
                  </a:lnTo>
                  <a:lnTo>
                    <a:pt x="548" y="775"/>
                  </a:lnTo>
                  <a:lnTo>
                    <a:pt x="608" y="691"/>
                  </a:lnTo>
                  <a:lnTo>
                    <a:pt x="429" y="465"/>
                  </a:lnTo>
                  <a:lnTo>
                    <a:pt x="608" y="453"/>
                  </a:lnTo>
                  <a:lnTo>
                    <a:pt x="548" y="299"/>
                  </a:lnTo>
                  <a:lnTo>
                    <a:pt x="358" y="322"/>
                  </a:lnTo>
                  <a:lnTo>
                    <a:pt x="358" y="72"/>
                  </a:lnTo>
                  <a:lnTo>
                    <a:pt x="23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0"/>
            <p:cNvSpPr/>
            <p:nvPr/>
          </p:nvSpPr>
          <p:spPr>
            <a:xfrm>
              <a:off x="5290169" y="2306044"/>
              <a:ext cx="293917" cy="265629"/>
            </a:xfrm>
            <a:custGeom>
              <a:avLst/>
              <a:gdLst/>
              <a:ahLst/>
              <a:cxnLst/>
              <a:rect l="l" t="t" r="r" b="b"/>
              <a:pathLst>
                <a:path w="9954" h="8996" extrusionOk="0">
                  <a:moveTo>
                    <a:pt x="238" y="0"/>
                  </a:moveTo>
                  <a:cubicBezTo>
                    <a:pt x="107" y="72"/>
                    <a:pt x="12" y="239"/>
                    <a:pt x="12" y="477"/>
                  </a:cubicBezTo>
                  <a:lnTo>
                    <a:pt x="0" y="2703"/>
                  </a:lnTo>
                  <a:cubicBezTo>
                    <a:pt x="0" y="3179"/>
                    <a:pt x="334" y="3751"/>
                    <a:pt x="750" y="3989"/>
                  </a:cubicBezTo>
                  <a:lnTo>
                    <a:pt x="9240" y="8894"/>
                  </a:lnTo>
                  <a:cubicBezTo>
                    <a:pt x="9363" y="8963"/>
                    <a:pt x="9478" y="8996"/>
                    <a:pt x="9578" y="8996"/>
                  </a:cubicBezTo>
                  <a:cubicBezTo>
                    <a:pt x="9653" y="8996"/>
                    <a:pt x="9720" y="8978"/>
                    <a:pt x="9775" y="8942"/>
                  </a:cubicBezTo>
                  <a:cubicBezTo>
                    <a:pt x="9763" y="8930"/>
                    <a:pt x="9763" y="8930"/>
                    <a:pt x="9775" y="8918"/>
                  </a:cubicBezTo>
                  <a:cubicBezTo>
                    <a:pt x="9799" y="8894"/>
                    <a:pt x="9799" y="8894"/>
                    <a:pt x="9811" y="8894"/>
                  </a:cubicBezTo>
                  <a:lnTo>
                    <a:pt x="9823" y="8883"/>
                  </a:lnTo>
                  <a:lnTo>
                    <a:pt x="9835" y="8871"/>
                  </a:lnTo>
                  <a:lnTo>
                    <a:pt x="9847" y="8847"/>
                  </a:lnTo>
                  <a:cubicBezTo>
                    <a:pt x="9847" y="8847"/>
                    <a:pt x="9847" y="8835"/>
                    <a:pt x="9871" y="8835"/>
                  </a:cubicBezTo>
                  <a:cubicBezTo>
                    <a:pt x="9871" y="8835"/>
                    <a:pt x="9871" y="8823"/>
                    <a:pt x="9882" y="8823"/>
                  </a:cubicBezTo>
                  <a:cubicBezTo>
                    <a:pt x="9882" y="8823"/>
                    <a:pt x="9882" y="8811"/>
                    <a:pt x="9894" y="8811"/>
                  </a:cubicBezTo>
                  <a:cubicBezTo>
                    <a:pt x="9894" y="8811"/>
                    <a:pt x="9894" y="8787"/>
                    <a:pt x="9906" y="8787"/>
                  </a:cubicBezTo>
                  <a:cubicBezTo>
                    <a:pt x="9906" y="8787"/>
                    <a:pt x="9906" y="8775"/>
                    <a:pt x="9930" y="8775"/>
                  </a:cubicBezTo>
                  <a:cubicBezTo>
                    <a:pt x="9930" y="8775"/>
                    <a:pt x="9930" y="8763"/>
                    <a:pt x="9942" y="8763"/>
                  </a:cubicBezTo>
                  <a:lnTo>
                    <a:pt x="9942" y="8752"/>
                  </a:lnTo>
                  <a:lnTo>
                    <a:pt x="9942" y="8728"/>
                  </a:lnTo>
                  <a:lnTo>
                    <a:pt x="9942" y="8716"/>
                  </a:lnTo>
                  <a:lnTo>
                    <a:pt x="9942" y="8704"/>
                  </a:lnTo>
                  <a:lnTo>
                    <a:pt x="9942" y="8692"/>
                  </a:lnTo>
                  <a:lnTo>
                    <a:pt x="9942" y="8668"/>
                  </a:lnTo>
                  <a:lnTo>
                    <a:pt x="9942" y="8656"/>
                  </a:lnTo>
                  <a:lnTo>
                    <a:pt x="9942" y="8644"/>
                  </a:lnTo>
                  <a:lnTo>
                    <a:pt x="9942" y="8632"/>
                  </a:lnTo>
                  <a:lnTo>
                    <a:pt x="9942" y="8609"/>
                  </a:lnTo>
                  <a:lnTo>
                    <a:pt x="9942" y="8597"/>
                  </a:lnTo>
                  <a:lnTo>
                    <a:pt x="9942" y="8585"/>
                  </a:lnTo>
                  <a:lnTo>
                    <a:pt x="9942" y="8549"/>
                  </a:lnTo>
                  <a:lnTo>
                    <a:pt x="9942" y="8537"/>
                  </a:lnTo>
                  <a:lnTo>
                    <a:pt x="9942" y="8513"/>
                  </a:lnTo>
                  <a:lnTo>
                    <a:pt x="9942" y="8490"/>
                  </a:lnTo>
                  <a:lnTo>
                    <a:pt x="9942" y="8454"/>
                  </a:lnTo>
                  <a:lnTo>
                    <a:pt x="9954" y="6216"/>
                  </a:lnTo>
                  <a:lnTo>
                    <a:pt x="9954" y="6132"/>
                  </a:lnTo>
                  <a:cubicBezTo>
                    <a:pt x="9954" y="6096"/>
                    <a:pt x="9954" y="6073"/>
                    <a:pt x="9942" y="6037"/>
                  </a:cubicBezTo>
                  <a:cubicBezTo>
                    <a:pt x="9942" y="6013"/>
                    <a:pt x="9930" y="5977"/>
                    <a:pt x="9930" y="5954"/>
                  </a:cubicBezTo>
                  <a:lnTo>
                    <a:pt x="9930" y="5930"/>
                  </a:lnTo>
                  <a:cubicBezTo>
                    <a:pt x="9930" y="5906"/>
                    <a:pt x="9906" y="5870"/>
                    <a:pt x="9894" y="5846"/>
                  </a:cubicBezTo>
                  <a:cubicBezTo>
                    <a:pt x="9882" y="5811"/>
                    <a:pt x="9882" y="5787"/>
                    <a:pt x="9871" y="5751"/>
                  </a:cubicBezTo>
                  <a:cubicBezTo>
                    <a:pt x="9847" y="5727"/>
                    <a:pt x="9847" y="5692"/>
                    <a:pt x="9835" y="5668"/>
                  </a:cubicBezTo>
                  <a:lnTo>
                    <a:pt x="9787" y="5573"/>
                  </a:lnTo>
                  <a:lnTo>
                    <a:pt x="9787" y="5561"/>
                  </a:lnTo>
                  <a:cubicBezTo>
                    <a:pt x="9775" y="5537"/>
                    <a:pt x="9763" y="5513"/>
                    <a:pt x="9752" y="5489"/>
                  </a:cubicBezTo>
                  <a:cubicBezTo>
                    <a:pt x="9752" y="5489"/>
                    <a:pt x="9752" y="5477"/>
                    <a:pt x="9728" y="5477"/>
                  </a:cubicBezTo>
                  <a:cubicBezTo>
                    <a:pt x="9716" y="5454"/>
                    <a:pt x="9716" y="5442"/>
                    <a:pt x="9704" y="5430"/>
                  </a:cubicBezTo>
                  <a:cubicBezTo>
                    <a:pt x="9692" y="5418"/>
                    <a:pt x="9692" y="5394"/>
                    <a:pt x="9668" y="5382"/>
                  </a:cubicBezTo>
                  <a:cubicBezTo>
                    <a:pt x="9656" y="5358"/>
                    <a:pt x="9644" y="5334"/>
                    <a:pt x="9632" y="5311"/>
                  </a:cubicBezTo>
                  <a:cubicBezTo>
                    <a:pt x="9609" y="5275"/>
                    <a:pt x="9585" y="5251"/>
                    <a:pt x="9573" y="5239"/>
                  </a:cubicBezTo>
                  <a:cubicBezTo>
                    <a:pt x="9549" y="5203"/>
                    <a:pt x="9525" y="5192"/>
                    <a:pt x="9513" y="5156"/>
                  </a:cubicBezTo>
                  <a:lnTo>
                    <a:pt x="9454" y="5096"/>
                  </a:lnTo>
                  <a:lnTo>
                    <a:pt x="9394" y="5037"/>
                  </a:lnTo>
                  <a:lnTo>
                    <a:pt x="9371" y="5037"/>
                  </a:lnTo>
                  <a:cubicBezTo>
                    <a:pt x="9359" y="5025"/>
                    <a:pt x="9335" y="5013"/>
                    <a:pt x="9299" y="5001"/>
                  </a:cubicBezTo>
                  <a:cubicBezTo>
                    <a:pt x="9275" y="4977"/>
                    <a:pt x="9251" y="4965"/>
                    <a:pt x="9228" y="4953"/>
                  </a:cubicBezTo>
                  <a:lnTo>
                    <a:pt x="727" y="36"/>
                  </a:lnTo>
                  <a:cubicBezTo>
                    <a:pt x="715" y="36"/>
                    <a:pt x="715" y="24"/>
                    <a:pt x="703" y="24"/>
                  </a:cubicBezTo>
                  <a:lnTo>
                    <a:pt x="679" y="24"/>
                  </a:lnTo>
                  <a:cubicBezTo>
                    <a:pt x="679" y="24"/>
                    <a:pt x="667" y="24"/>
                    <a:pt x="667" y="12"/>
                  </a:cubicBezTo>
                  <a:lnTo>
                    <a:pt x="655" y="12"/>
                  </a:lnTo>
                  <a:cubicBezTo>
                    <a:pt x="655" y="12"/>
                    <a:pt x="643" y="12"/>
                    <a:pt x="64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0"/>
            <p:cNvSpPr/>
            <p:nvPr/>
          </p:nvSpPr>
          <p:spPr>
            <a:xfrm>
              <a:off x="4364157" y="1472010"/>
              <a:ext cx="371987" cy="333188"/>
            </a:xfrm>
            <a:custGeom>
              <a:avLst/>
              <a:gdLst/>
              <a:ahLst/>
              <a:cxnLst/>
              <a:rect l="l" t="t" r="r" b="b"/>
              <a:pathLst>
                <a:path w="12598" h="11284" extrusionOk="0">
                  <a:moveTo>
                    <a:pt x="3575" y="0"/>
                  </a:moveTo>
                  <a:cubicBezTo>
                    <a:pt x="2692" y="0"/>
                    <a:pt x="2084" y="702"/>
                    <a:pt x="2084" y="1898"/>
                  </a:cubicBezTo>
                  <a:cubicBezTo>
                    <a:pt x="2084" y="2005"/>
                    <a:pt x="2084" y="2100"/>
                    <a:pt x="2108" y="2196"/>
                  </a:cubicBezTo>
                  <a:lnTo>
                    <a:pt x="1643" y="1934"/>
                  </a:lnTo>
                  <a:cubicBezTo>
                    <a:pt x="1381" y="1780"/>
                    <a:pt x="1133" y="1707"/>
                    <a:pt x="913" y="1707"/>
                  </a:cubicBezTo>
                  <a:cubicBezTo>
                    <a:pt x="384" y="1707"/>
                    <a:pt x="17" y="2127"/>
                    <a:pt x="0" y="2850"/>
                  </a:cubicBezTo>
                  <a:cubicBezTo>
                    <a:pt x="0" y="3886"/>
                    <a:pt x="738" y="5148"/>
                    <a:pt x="1631" y="5648"/>
                  </a:cubicBezTo>
                  <a:lnTo>
                    <a:pt x="6299" y="8351"/>
                  </a:lnTo>
                  <a:lnTo>
                    <a:pt x="10978" y="11042"/>
                  </a:lnTo>
                  <a:cubicBezTo>
                    <a:pt x="11246" y="11206"/>
                    <a:pt x="11499" y="11284"/>
                    <a:pt x="11722" y="11284"/>
                  </a:cubicBezTo>
                  <a:cubicBezTo>
                    <a:pt x="12241" y="11284"/>
                    <a:pt x="12597" y="10862"/>
                    <a:pt x="12597" y="10137"/>
                  </a:cubicBezTo>
                  <a:cubicBezTo>
                    <a:pt x="12597" y="9101"/>
                    <a:pt x="11871" y="7839"/>
                    <a:pt x="10978" y="7315"/>
                  </a:cubicBezTo>
                  <a:lnTo>
                    <a:pt x="10442" y="7006"/>
                  </a:lnTo>
                  <a:cubicBezTo>
                    <a:pt x="10168" y="5851"/>
                    <a:pt x="9370" y="4625"/>
                    <a:pt x="8394" y="4077"/>
                  </a:cubicBezTo>
                  <a:cubicBezTo>
                    <a:pt x="8067" y="3878"/>
                    <a:pt x="7739" y="3779"/>
                    <a:pt x="7453" y="3779"/>
                  </a:cubicBezTo>
                  <a:cubicBezTo>
                    <a:pt x="7396" y="3779"/>
                    <a:pt x="7340" y="3783"/>
                    <a:pt x="7287" y="3791"/>
                  </a:cubicBezTo>
                  <a:cubicBezTo>
                    <a:pt x="6894" y="2410"/>
                    <a:pt x="5930" y="1029"/>
                    <a:pt x="4787" y="374"/>
                  </a:cubicBezTo>
                  <a:cubicBezTo>
                    <a:pt x="4351" y="120"/>
                    <a:pt x="3940" y="0"/>
                    <a:pt x="357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0"/>
            <p:cNvSpPr/>
            <p:nvPr/>
          </p:nvSpPr>
          <p:spPr>
            <a:xfrm>
              <a:off x="4937197" y="2980334"/>
              <a:ext cx="538965" cy="455668"/>
            </a:xfrm>
            <a:custGeom>
              <a:avLst/>
              <a:gdLst/>
              <a:ahLst/>
              <a:cxnLst/>
              <a:rect l="l" t="t" r="r" b="b"/>
              <a:pathLst>
                <a:path w="18253" h="15432" extrusionOk="0">
                  <a:moveTo>
                    <a:pt x="5281" y="1"/>
                  </a:moveTo>
                  <a:cubicBezTo>
                    <a:pt x="3927" y="1"/>
                    <a:pt x="2572" y="298"/>
                    <a:pt x="1536" y="894"/>
                  </a:cubicBezTo>
                  <a:cubicBezTo>
                    <a:pt x="512" y="1489"/>
                    <a:pt x="0" y="2287"/>
                    <a:pt x="0" y="3061"/>
                  </a:cubicBezTo>
                  <a:lnTo>
                    <a:pt x="0" y="4251"/>
                  </a:lnTo>
                  <a:cubicBezTo>
                    <a:pt x="0" y="4382"/>
                    <a:pt x="24" y="4525"/>
                    <a:pt x="60" y="4668"/>
                  </a:cubicBezTo>
                  <a:cubicBezTo>
                    <a:pt x="36" y="4799"/>
                    <a:pt x="24" y="4930"/>
                    <a:pt x="24" y="5061"/>
                  </a:cubicBezTo>
                  <a:lnTo>
                    <a:pt x="24" y="6251"/>
                  </a:lnTo>
                  <a:cubicBezTo>
                    <a:pt x="24" y="6394"/>
                    <a:pt x="36" y="6537"/>
                    <a:pt x="84" y="6668"/>
                  </a:cubicBezTo>
                  <a:cubicBezTo>
                    <a:pt x="48" y="6811"/>
                    <a:pt x="36" y="6942"/>
                    <a:pt x="36" y="7073"/>
                  </a:cubicBezTo>
                  <a:lnTo>
                    <a:pt x="36" y="8264"/>
                  </a:lnTo>
                  <a:cubicBezTo>
                    <a:pt x="36" y="9049"/>
                    <a:pt x="560" y="9847"/>
                    <a:pt x="1596" y="10454"/>
                  </a:cubicBezTo>
                  <a:cubicBezTo>
                    <a:pt x="1655" y="10478"/>
                    <a:pt x="1715" y="10526"/>
                    <a:pt x="1786" y="10561"/>
                  </a:cubicBezTo>
                  <a:cubicBezTo>
                    <a:pt x="1810" y="10573"/>
                    <a:pt x="1834" y="10573"/>
                    <a:pt x="1846" y="10585"/>
                  </a:cubicBezTo>
                  <a:cubicBezTo>
                    <a:pt x="1894" y="10609"/>
                    <a:pt x="1941" y="10633"/>
                    <a:pt x="1989" y="10645"/>
                  </a:cubicBezTo>
                  <a:cubicBezTo>
                    <a:pt x="2013" y="10669"/>
                    <a:pt x="2048" y="10680"/>
                    <a:pt x="2060" y="10680"/>
                  </a:cubicBezTo>
                  <a:cubicBezTo>
                    <a:pt x="2108" y="10692"/>
                    <a:pt x="2132" y="10704"/>
                    <a:pt x="2179" y="10740"/>
                  </a:cubicBezTo>
                  <a:cubicBezTo>
                    <a:pt x="2203" y="10752"/>
                    <a:pt x="2239" y="10764"/>
                    <a:pt x="2263" y="10764"/>
                  </a:cubicBezTo>
                  <a:cubicBezTo>
                    <a:pt x="2298" y="10788"/>
                    <a:pt x="2322" y="10800"/>
                    <a:pt x="2358" y="10800"/>
                  </a:cubicBezTo>
                  <a:cubicBezTo>
                    <a:pt x="2370" y="10800"/>
                    <a:pt x="2370" y="10800"/>
                    <a:pt x="2382" y="10811"/>
                  </a:cubicBezTo>
                  <a:cubicBezTo>
                    <a:pt x="2477" y="10847"/>
                    <a:pt x="2560" y="10883"/>
                    <a:pt x="2667" y="10919"/>
                  </a:cubicBezTo>
                  <a:cubicBezTo>
                    <a:pt x="2679" y="10919"/>
                    <a:pt x="2703" y="10931"/>
                    <a:pt x="2715" y="10931"/>
                  </a:cubicBezTo>
                  <a:cubicBezTo>
                    <a:pt x="2798" y="10966"/>
                    <a:pt x="2882" y="10990"/>
                    <a:pt x="2965" y="11002"/>
                  </a:cubicBezTo>
                  <a:cubicBezTo>
                    <a:pt x="2977" y="11002"/>
                    <a:pt x="3001" y="11026"/>
                    <a:pt x="3013" y="11026"/>
                  </a:cubicBezTo>
                  <a:cubicBezTo>
                    <a:pt x="3025" y="11026"/>
                    <a:pt x="3037" y="11038"/>
                    <a:pt x="3060" y="11038"/>
                  </a:cubicBezTo>
                  <a:cubicBezTo>
                    <a:pt x="3120" y="11050"/>
                    <a:pt x="3156" y="11061"/>
                    <a:pt x="3215" y="11085"/>
                  </a:cubicBezTo>
                  <a:cubicBezTo>
                    <a:pt x="3251" y="11097"/>
                    <a:pt x="3275" y="11097"/>
                    <a:pt x="3322" y="11109"/>
                  </a:cubicBezTo>
                  <a:lnTo>
                    <a:pt x="3501" y="11157"/>
                  </a:lnTo>
                  <a:cubicBezTo>
                    <a:pt x="3513" y="11157"/>
                    <a:pt x="3548" y="11169"/>
                    <a:pt x="3560" y="11169"/>
                  </a:cubicBezTo>
                  <a:lnTo>
                    <a:pt x="3572" y="11169"/>
                  </a:lnTo>
                  <a:cubicBezTo>
                    <a:pt x="3632" y="11181"/>
                    <a:pt x="3679" y="11181"/>
                    <a:pt x="3739" y="11204"/>
                  </a:cubicBezTo>
                  <a:cubicBezTo>
                    <a:pt x="3775" y="11204"/>
                    <a:pt x="3799" y="11216"/>
                    <a:pt x="3834" y="11216"/>
                  </a:cubicBezTo>
                  <a:cubicBezTo>
                    <a:pt x="3906" y="11228"/>
                    <a:pt x="3977" y="11240"/>
                    <a:pt x="4049" y="11240"/>
                  </a:cubicBezTo>
                  <a:lnTo>
                    <a:pt x="4084" y="11240"/>
                  </a:lnTo>
                  <a:cubicBezTo>
                    <a:pt x="4168" y="11264"/>
                    <a:pt x="4251" y="11276"/>
                    <a:pt x="4334" y="11276"/>
                  </a:cubicBezTo>
                  <a:lnTo>
                    <a:pt x="4394" y="11276"/>
                  </a:lnTo>
                  <a:cubicBezTo>
                    <a:pt x="4453" y="11276"/>
                    <a:pt x="4525" y="11288"/>
                    <a:pt x="4584" y="11288"/>
                  </a:cubicBezTo>
                  <a:lnTo>
                    <a:pt x="4680" y="11288"/>
                  </a:lnTo>
                  <a:cubicBezTo>
                    <a:pt x="4739" y="11288"/>
                    <a:pt x="4787" y="11300"/>
                    <a:pt x="4846" y="11300"/>
                  </a:cubicBezTo>
                  <a:lnTo>
                    <a:pt x="5715" y="11300"/>
                  </a:lnTo>
                  <a:cubicBezTo>
                    <a:pt x="5775" y="11300"/>
                    <a:pt x="5834" y="11300"/>
                    <a:pt x="5894" y="11288"/>
                  </a:cubicBezTo>
                  <a:lnTo>
                    <a:pt x="6001" y="11288"/>
                  </a:lnTo>
                  <a:cubicBezTo>
                    <a:pt x="6061" y="11288"/>
                    <a:pt x="6120" y="11276"/>
                    <a:pt x="6168" y="11276"/>
                  </a:cubicBezTo>
                  <a:lnTo>
                    <a:pt x="6275" y="11276"/>
                  </a:lnTo>
                  <a:cubicBezTo>
                    <a:pt x="6358" y="11264"/>
                    <a:pt x="6454" y="11264"/>
                    <a:pt x="6537" y="11240"/>
                  </a:cubicBezTo>
                  <a:lnTo>
                    <a:pt x="6585" y="11240"/>
                  </a:lnTo>
                  <a:cubicBezTo>
                    <a:pt x="6692" y="11228"/>
                    <a:pt x="6775" y="11216"/>
                    <a:pt x="6882" y="11204"/>
                  </a:cubicBezTo>
                  <a:lnTo>
                    <a:pt x="6906" y="11204"/>
                  </a:lnTo>
                  <a:cubicBezTo>
                    <a:pt x="6942" y="11204"/>
                    <a:pt x="6966" y="11181"/>
                    <a:pt x="6989" y="11181"/>
                  </a:cubicBezTo>
                  <a:cubicBezTo>
                    <a:pt x="7025" y="11169"/>
                    <a:pt x="7073" y="11169"/>
                    <a:pt x="7120" y="11157"/>
                  </a:cubicBezTo>
                  <a:cubicBezTo>
                    <a:pt x="7168" y="11145"/>
                    <a:pt x="7192" y="11145"/>
                    <a:pt x="7239" y="11121"/>
                  </a:cubicBezTo>
                  <a:cubicBezTo>
                    <a:pt x="7287" y="11109"/>
                    <a:pt x="7323" y="11109"/>
                    <a:pt x="7370" y="11097"/>
                  </a:cubicBezTo>
                  <a:cubicBezTo>
                    <a:pt x="7418" y="11085"/>
                    <a:pt x="7442" y="11085"/>
                    <a:pt x="7478" y="11061"/>
                  </a:cubicBezTo>
                  <a:cubicBezTo>
                    <a:pt x="7525" y="11050"/>
                    <a:pt x="7561" y="11038"/>
                    <a:pt x="7609" y="11038"/>
                  </a:cubicBezTo>
                  <a:cubicBezTo>
                    <a:pt x="7620" y="11038"/>
                    <a:pt x="7644" y="11026"/>
                    <a:pt x="7656" y="11026"/>
                  </a:cubicBezTo>
                  <a:cubicBezTo>
                    <a:pt x="7656" y="11085"/>
                    <a:pt x="7644" y="11145"/>
                    <a:pt x="7644" y="11204"/>
                  </a:cubicBezTo>
                  <a:lnTo>
                    <a:pt x="7644" y="12395"/>
                  </a:lnTo>
                  <a:cubicBezTo>
                    <a:pt x="7644" y="13181"/>
                    <a:pt x="8156" y="13967"/>
                    <a:pt x="9204" y="14574"/>
                  </a:cubicBezTo>
                  <a:cubicBezTo>
                    <a:pt x="9263" y="14610"/>
                    <a:pt x="9323" y="14657"/>
                    <a:pt x="9394" y="14681"/>
                  </a:cubicBezTo>
                  <a:cubicBezTo>
                    <a:pt x="9406" y="14693"/>
                    <a:pt x="9442" y="14693"/>
                    <a:pt x="9454" y="14717"/>
                  </a:cubicBezTo>
                  <a:cubicBezTo>
                    <a:pt x="9502" y="14729"/>
                    <a:pt x="9549" y="14752"/>
                    <a:pt x="9585" y="14776"/>
                  </a:cubicBezTo>
                  <a:cubicBezTo>
                    <a:pt x="9621" y="14788"/>
                    <a:pt x="9644" y="14800"/>
                    <a:pt x="9668" y="14800"/>
                  </a:cubicBezTo>
                  <a:cubicBezTo>
                    <a:pt x="9704" y="14812"/>
                    <a:pt x="9740" y="14836"/>
                    <a:pt x="9787" y="14860"/>
                  </a:cubicBezTo>
                  <a:cubicBezTo>
                    <a:pt x="9811" y="14871"/>
                    <a:pt x="9847" y="14895"/>
                    <a:pt x="9871" y="14895"/>
                  </a:cubicBezTo>
                  <a:cubicBezTo>
                    <a:pt x="9906" y="14907"/>
                    <a:pt x="9930" y="14919"/>
                    <a:pt x="9966" y="14919"/>
                  </a:cubicBezTo>
                  <a:cubicBezTo>
                    <a:pt x="9978" y="14919"/>
                    <a:pt x="9978" y="14919"/>
                    <a:pt x="9990" y="14931"/>
                  </a:cubicBezTo>
                  <a:cubicBezTo>
                    <a:pt x="10085" y="14967"/>
                    <a:pt x="10168" y="15014"/>
                    <a:pt x="10276" y="15038"/>
                  </a:cubicBezTo>
                  <a:cubicBezTo>
                    <a:pt x="10287" y="15038"/>
                    <a:pt x="10299" y="15050"/>
                    <a:pt x="10323" y="15050"/>
                  </a:cubicBezTo>
                  <a:cubicBezTo>
                    <a:pt x="10406" y="15086"/>
                    <a:pt x="10478" y="15110"/>
                    <a:pt x="10573" y="15133"/>
                  </a:cubicBezTo>
                  <a:cubicBezTo>
                    <a:pt x="10585" y="15133"/>
                    <a:pt x="10597" y="15145"/>
                    <a:pt x="10621" y="15145"/>
                  </a:cubicBezTo>
                  <a:cubicBezTo>
                    <a:pt x="10633" y="15145"/>
                    <a:pt x="10645" y="15157"/>
                    <a:pt x="10657" y="15157"/>
                  </a:cubicBezTo>
                  <a:cubicBezTo>
                    <a:pt x="10716" y="15169"/>
                    <a:pt x="10764" y="15193"/>
                    <a:pt x="10823" y="15205"/>
                  </a:cubicBezTo>
                  <a:cubicBezTo>
                    <a:pt x="10859" y="15217"/>
                    <a:pt x="10883" y="15217"/>
                    <a:pt x="10930" y="15229"/>
                  </a:cubicBezTo>
                  <a:lnTo>
                    <a:pt x="11109" y="15276"/>
                  </a:lnTo>
                  <a:cubicBezTo>
                    <a:pt x="11121" y="15276"/>
                    <a:pt x="11157" y="15288"/>
                    <a:pt x="11168" y="15288"/>
                  </a:cubicBezTo>
                  <a:lnTo>
                    <a:pt x="11180" y="15288"/>
                  </a:lnTo>
                  <a:cubicBezTo>
                    <a:pt x="11240" y="15312"/>
                    <a:pt x="11288" y="15312"/>
                    <a:pt x="11347" y="15324"/>
                  </a:cubicBezTo>
                  <a:cubicBezTo>
                    <a:pt x="11371" y="15324"/>
                    <a:pt x="11407" y="15336"/>
                    <a:pt x="11430" y="15336"/>
                  </a:cubicBezTo>
                  <a:cubicBezTo>
                    <a:pt x="11514" y="15348"/>
                    <a:pt x="11585" y="15372"/>
                    <a:pt x="11657" y="15372"/>
                  </a:cubicBezTo>
                  <a:lnTo>
                    <a:pt x="11692" y="15372"/>
                  </a:lnTo>
                  <a:cubicBezTo>
                    <a:pt x="11776" y="15383"/>
                    <a:pt x="11847" y="15395"/>
                    <a:pt x="11942" y="15395"/>
                  </a:cubicBezTo>
                  <a:lnTo>
                    <a:pt x="12002" y="15395"/>
                  </a:lnTo>
                  <a:cubicBezTo>
                    <a:pt x="12061" y="15395"/>
                    <a:pt x="12133" y="15407"/>
                    <a:pt x="12192" y="15407"/>
                  </a:cubicBezTo>
                  <a:lnTo>
                    <a:pt x="12288" y="15407"/>
                  </a:lnTo>
                  <a:cubicBezTo>
                    <a:pt x="12347" y="15407"/>
                    <a:pt x="12383" y="15431"/>
                    <a:pt x="12442" y="15431"/>
                  </a:cubicBezTo>
                  <a:lnTo>
                    <a:pt x="13324" y="15431"/>
                  </a:lnTo>
                  <a:cubicBezTo>
                    <a:pt x="13383" y="15431"/>
                    <a:pt x="13443" y="15431"/>
                    <a:pt x="13502" y="15407"/>
                  </a:cubicBezTo>
                  <a:cubicBezTo>
                    <a:pt x="13538" y="15407"/>
                    <a:pt x="13574" y="15407"/>
                    <a:pt x="13609" y="15395"/>
                  </a:cubicBezTo>
                  <a:cubicBezTo>
                    <a:pt x="13669" y="15395"/>
                    <a:pt x="13728" y="15383"/>
                    <a:pt x="13776" y="15383"/>
                  </a:cubicBezTo>
                  <a:lnTo>
                    <a:pt x="13871" y="15383"/>
                  </a:lnTo>
                  <a:cubicBezTo>
                    <a:pt x="13966" y="15372"/>
                    <a:pt x="14050" y="15372"/>
                    <a:pt x="14145" y="15348"/>
                  </a:cubicBezTo>
                  <a:lnTo>
                    <a:pt x="14193" y="15348"/>
                  </a:lnTo>
                  <a:cubicBezTo>
                    <a:pt x="14288" y="15336"/>
                    <a:pt x="14383" y="15324"/>
                    <a:pt x="14490" y="15312"/>
                  </a:cubicBezTo>
                  <a:lnTo>
                    <a:pt x="14514" y="15312"/>
                  </a:lnTo>
                  <a:cubicBezTo>
                    <a:pt x="14550" y="15312"/>
                    <a:pt x="14574" y="15288"/>
                    <a:pt x="14586" y="15288"/>
                  </a:cubicBezTo>
                  <a:cubicBezTo>
                    <a:pt x="14633" y="15276"/>
                    <a:pt x="14681" y="15276"/>
                    <a:pt x="14728" y="15264"/>
                  </a:cubicBezTo>
                  <a:cubicBezTo>
                    <a:pt x="14764" y="15252"/>
                    <a:pt x="14800" y="15252"/>
                    <a:pt x="14848" y="15229"/>
                  </a:cubicBezTo>
                  <a:cubicBezTo>
                    <a:pt x="14883" y="15217"/>
                    <a:pt x="14931" y="15217"/>
                    <a:pt x="14978" y="15205"/>
                  </a:cubicBezTo>
                  <a:cubicBezTo>
                    <a:pt x="15026" y="15193"/>
                    <a:pt x="15050" y="15193"/>
                    <a:pt x="15086" y="15169"/>
                  </a:cubicBezTo>
                  <a:cubicBezTo>
                    <a:pt x="15121" y="15157"/>
                    <a:pt x="15169" y="15145"/>
                    <a:pt x="15217" y="15145"/>
                  </a:cubicBezTo>
                  <a:cubicBezTo>
                    <a:pt x="15240" y="15133"/>
                    <a:pt x="15288" y="15133"/>
                    <a:pt x="15324" y="15110"/>
                  </a:cubicBezTo>
                  <a:lnTo>
                    <a:pt x="15455" y="15074"/>
                  </a:lnTo>
                  <a:cubicBezTo>
                    <a:pt x="15467" y="15074"/>
                    <a:pt x="15502" y="15050"/>
                    <a:pt x="15514" y="15050"/>
                  </a:cubicBezTo>
                  <a:cubicBezTo>
                    <a:pt x="15526" y="15050"/>
                    <a:pt x="15538" y="15038"/>
                    <a:pt x="15562" y="15038"/>
                  </a:cubicBezTo>
                  <a:cubicBezTo>
                    <a:pt x="15633" y="15014"/>
                    <a:pt x="15705" y="14979"/>
                    <a:pt x="15776" y="14967"/>
                  </a:cubicBezTo>
                  <a:cubicBezTo>
                    <a:pt x="15800" y="14967"/>
                    <a:pt x="15812" y="14955"/>
                    <a:pt x="15824" y="14955"/>
                  </a:cubicBezTo>
                  <a:cubicBezTo>
                    <a:pt x="15919" y="14919"/>
                    <a:pt x="16002" y="14871"/>
                    <a:pt x="16098" y="14848"/>
                  </a:cubicBezTo>
                  <a:cubicBezTo>
                    <a:pt x="16121" y="14836"/>
                    <a:pt x="16133" y="14836"/>
                    <a:pt x="16169" y="14812"/>
                  </a:cubicBezTo>
                  <a:cubicBezTo>
                    <a:pt x="16229" y="14788"/>
                    <a:pt x="16300" y="14752"/>
                    <a:pt x="16360" y="14729"/>
                  </a:cubicBezTo>
                  <a:cubicBezTo>
                    <a:pt x="16395" y="14717"/>
                    <a:pt x="16407" y="14693"/>
                    <a:pt x="16431" y="14693"/>
                  </a:cubicBezTo>
                  <a:cubicBezTo>
                    <a:pt x="16526" y="14657"/>
                    <a:pt x="16598" y="14610"/>
                    <a:pt x="16669" y="14562"/>
                  </a:cubicBezTo>
                  <a:cubicBezTo>
                    <a:pt x="16693" y="14550"/>
                    <a:pt x="16717" y="14538"/>
                    <a:pt x="16729" y="14514"/>
                  </a:cubicBezTo>
                  <a:cubicBezTo>
                    <a:pt x="16753" y="14502"/>
                    <a:pt x="16776" y="14490"/>
                    <a:pt x="16788" y="14490"/>
                  </a:cubicBezTo>
                  <a:cubicBezTo>
                    <a:pt x="16824" y="14479"/>
                    <a:pt x="16848" y="14443"/>
                    <a:pt x="16883" y="14431"/>
                  </a:cubicBezTo>
                  <a:cubicBezTo>
                    <a:pt x="16907" y="14419"/>
                    <a:pt x="16943" y="14383"/>
                    <a:pt x="16967" y="14371"/>
                  </a:cubicBezTo>
                  <a:cubicBezTo>
                    <a:pt x="17003" y="14360"/>
                    <a:pt x="17026" y="14324"/>
                    <a:pt x="17062" y="14312"/>
                  </a:cubicBezTo>
                  <a:cubicBezTo>
                    <a:pt x="17086" y="14300"/>
                    <a:pt x="17122" y="14264"/>
                    <a:pt x="17134" y="14252"/>
                  </a:cubicBezTo>
                  <a:cubicBezTo>
                    <a:pt x="17169" y="14240"/>
                    <a:pt x="17193" y="14205"/>
                    <a:pt x="17229" y="14193"/>
                  </a:cubicBezTo>
                  <a:cubicBezTo>
                    <a:pt x="17253" y="14181"/>
                    <a:pt x="17264" y="14145"/>
                    <a:pt x="17300" y="14133"/>
                  </a:cubicBezTo>
                  <a:cubicBezTo>
                    <a:pt x="17324" y="14121"/>
                    <a:pt x="17348" y="14086"/>
                    <a:pt x="17372" y="14074"/>
                  </a:cubicBezTo>
                  <a:lnTo>
                    <a:pt x="17407" y="14038"/>
                  </a:lnTo>
                  <a:cubicBezTo>
                    <a:pt x="17419" y="14026"/>
                    <a:pt x="17443" y="14014"/>
                    <a:pt x="17467" y="13979"/>
                  </a:cubicBezTo>
                  <a:lnTo>
                    <a:pt x="17479" y="13967"/>
                  </a:lnTo>
                  <a:cubicBezTo>
                    <a:pt x="17526" y="13919"/>
                    <a:pt x="17550" y="13895"/>
                    <a:pt x="17586" y="13848"/>
                  </a:cubicBezTo>
                  <a:lnTo>
                    <a:pt x="17610" y="13824"/>
                  </a:lnTo>
                  <a:cubicBezTo>
                    <a:pt x="17645" y="13788"/>
                    <a:pt x="17669" y="13740"/>
                    <a:pt x="17705" y="13717"/>
                  </a:cubicBezTo>
                  <a:lnTo>
                    <a:pt x="17717" y="13705"/>
                  </a:lnTo>
                  <a:lnTo>
                    <a:pt x="17729" y="13681"/>
                  </a:lnTo>
                  <a:cubicBezTo>
                    <a:pt x="17741" y="13669"/>
                    <a:pt x="17741" y="13657"/>
                    <a:pt x="17765" y="13657"/>
                  </a:cubicBezTo>
                  <a:cubicBezTo>
                    <a:pt x="17788" y="13621"/>
                    <a:pt x="17800" y="13586"/>
                    <a:pt x="17836" y="13550"/>
                  </a:cubicBezTo>
                  <a:cubicBezTo>
                    <a:pt x="17848" y="13538"/>
                    <a:pt x="17860" y="13502"/>
                    <a:pt x="17860" y="13490"/>
                  </a:cubicBezTo>
                  <a:cubicBezTo>
                    <a:pt x="17884" y="13467"/>
                    <a:pt x="17907" y="13431"/>
                    <a:pt x="17919" y="13407"/>
                  </a:cubicBezTo>
                  <a:cubicBezTo>
                    <a:pt x="17919" y="13383"/>
                    <a:pt x="17943" y="13383"/>
                    <a:pt x="17943" y="13371"/>
                  </a:cubicBezTo>
                  <a:cubicBezTo>
                    <a:pt x="17943" y="13359"/>
                    <a:pt x="17955" y="13347"/>
                    <a:pt x="17955" y="13347"/>
                  </a:cubicBezTo>
                  <a:cubicBezTo>
                    <a:pt x="17967" y="13312"/>
                    <a:pt x="17979" y="13288"/>
                    <a:pt x="18003" y="13264"/>
                  </a:cubicBezTo>
                  <a:cubicBezTo>
                    <a:pt x="18015" y="13252"/>
                    <a:pt x="18015" y="13228"/>
                    <a:pt x="18026" y="13193"/>
                  </a:cubicBezTo>
                  <a:cubicBezTo>
                    <a:pt x="18038" y="13157"/>
                    <a:pt x="18062" y="13133"/>
                    <a:pt x="18062" y="13121"/>
                  </a:cubicBezTo>
                  <a:cubicBezTo>
                    <a:pt x="18062" y="13097"/>
                    <a:pt x="18074" y="13086"/>
                    <a:pt x="18074" y="13074"/>
                  </a:cubicBezTo>
                  <a:cubicBezTo>
                    <a:pt x="18074" y="13062"/>
                    <a:pt x="18074" y="13062"/>
                    <a:pt x="18086" y="13050"/>
                  </a:cubicBezTo>
                  <a:cubicBezTo>
                    <a:pt x="18098" y="13014"/>
                    <a:pt x="18098" y="13002"/>
                    <a:pt x="18122" y="12966"/>
                  </a:cubicBezTo>
                  <a:cubicBezTo>
                    <a:pt x="18122" y="12943"/>
                    <a:pt x="18134" y="12931"/>
                    <a:pt x="18134" y="12895"/>
                  </a:cubicBezTo>
                  <a:cubicBezTo>
                    <a:pt x="18134" y="12859"/>
                    <a:pt x="18146" y="12847"/>
                    <a:pt x="18146" y="12824"/>
                  </a:cubicBezTo>
                  <a:cubicBezTo>
                    <a:pt x="18146" y="12800"/>
                    <a:pt x="18146" y="12788"/>
                    <a:pt x="18157" y="12776"/>
                  </a:cubicBezTo>
                  <a:lnTo>
                    <a:pt x="18157" y="12764"/>
                  </a:lnTo>
                  <a:cubicBezTo>
                    <a:pt x="18157" y="12728"/>
                    <a:pt x="18169" y="12705"/>
                    <a:pt x="18169" y="12693"/>
                  </a:cubicBezTo>
                  <a:cubicBezTo>
                    <a:pt x="18169" y="12657"/>
                    <a:pt x="18169" y="12645"/>
                    <a:pt x="18193" y="12609"/>
                  </a:cubicBezTo>
                  <a:lnTo>
                    <a:pt x="18193" y="12538"/>
                  </a:lnTo>
                  <a:lnTo>
                    <a:pt x="18193" y="12466"/>
                  </a:lnTo>
                  <a:lnTo>
                    <a:pt x="18193" y="12455"/>
                  </a:lnTo>
                  <a:lnTo>
                    <a:pt x="18193" y="11240"/>
                  </a:lnTo>
                  <a:cubicBezTo>
                    <a:pt x="18204" y="11212"/>
                    <a:pt x="18210" y="11203"/>
                    <a:pt x="18213" y="11203"/>
                  </a:cubicBezTo>
                  <a:cubicBezTo>
                    <a:pt x="18217" y="11203"/>
                    <a:pt x="18217" y="11215"/>
                    <a:pt x="18217" y="11228"/>
                  </a:cubicBezTo>
                  <a:cubicBezTo>
                    <a:pt x="18253" y="10407"/>
                    <a:pt x="17729" y="9597"/>
                    <a:pt x="16657" y="8978"/>
                  </a:cubicBezTo>
                  <a:cubicBezTo>
                    <a:pt x="15623" y="8383"/>
                    <a:pt x="14282" y="8085"/>
                    <a:pt x="12939" y="8085"/>
                  </a:cubicBezTo>
                  <a:cubicBezTo>
                    <a:pt x="12133" y="8085"/>
                    <a:pt x="11326" y="8192"/>
                    <a:pt x="10585" y="8406"/>
                  </a:cubicBezTo>
                  <a:lnTo>
                    <a:pt x="10585" y="8323"/>
                  </a:lnTo>
                  <a:lnTo>
                    <a:pt x="10585" y="8252"/>
                  </a:lnTo>
                  <a:lnTo>
                    <a:pt x="10585" y="8240"/>
                  </a:lnTo>
                  <a:lnTo>
                    <a:pt x="10585" y="7109"/>
                  </a:lnTo>
                  <a:cubicBezTo>
                    <a:pt x="10585" y="6954"/>
                    <a:pt x="10573" y="6799"/>
                    <a:pt x="10537" y="6644"/>
                  </a:cubicBezTo>
                  <a:lnTo>
                    <a:pt x="10537" y="6632"/>
                  </a:lnTo>
                  <a:cubicBezTo>
                    <a:pt x="10537" y="6609"/>
                    <a:pt x="10537" y="6597"/>
                    <a:pt x="10561" y="6585"/>
                  </a:cubicBezTo>
                  <a:lnTo>
                    <a:pt x="10561" y="6573"/>
                  </a:lnTo>
                  <a:cubicBezTo>
                    <a:pt x="10561" y="6537"/>
                    <a:pt x="10573" y="6513"/>
                    <a:pt x="10573" y="6501"/>
                  </a:cubicBezTo>
                  <a:cubicBezTo>
                    <a:pt x="10573" y="6466"/>
                    <a:pt x="10573" y="6454"/>
                    <a:pt x="10585" y="6418"/>
                  </a:cubicBezTo>
                  <a:lnTo>
                    <a:pt x="10585" y="6347"/>
                  </a:lnTo>
                  <a:lnTo>
                    <a:pt x="10585" y="6275"/>
                  </a:lnTo>
                  <a:lnTo>
                    <a:pt x="10585" y="6251"/>
                  </a:lnTo>
                  <a:lnTo>
                    <a:pt x="10585" y="5120"/>
                  </a:lnTo>
                  <a:cubicBezTo>
                    <a:pt x="10585" y="4977"/>
                    <a:pt x="10573" y="4811"/>
                    <a:pt x="10537" y="4668"/>
                  </a:cubicBezTo>
                  <a:lnTo>
                    <a:pt x="10537" y="4644"/>
                  </a:lnTo>
                  <a:cubicBezTo>
                    <a:pt x="10537" y="4632"/>
                    <a:pt x="10537" y="4620"/>
                    <a:pt x="10561" y="4608"/>
                  </a:cubicBezTo>
                  <a:lnTo>
                    <a:pt x="10561" y="4585"/>
                  </a:lnTo>
                  <a:cubicBezTo>
                    <a:pt x="10561" y="4561"/>
                    <a:pt x="10573" y="4525"/>
                    <a:pt x="10573" y="4513"/>
                  </a:cubicBezTo>
                  <a:cubicBezTo>
                    <a:pt x="10573" y="4489"/>
                    <a:pt x="10573" y="4465"/>
                    <a:pt x="10585" y="4442"/>
                  </a:cubicBezTo>
                  <a:lnTo>
                    <a:pt x="10585" y="4370"/>
                  </a:lnTo>
                  <a:lnTo>
                    <a:pt x="10585" y="4287"/>
                  </a:lnTo>
                  <a:lnTo>
                    <a:pt x="10585" y="4275"/>
                  </a:lnTo>
                  <a:lnTo>
                    <a:pt x="10585" y="3144"/>
                  </a:lnTo>
                  <a:cubicBezTo>
                    <a:pt x="10621" y="2322"/>
                    <a:pt x="10097" y="1513"/>
                    <a:pt x="9025" y="894"/>
                  </a:cubicBezTo>
                  <a:cubicBezTo>
                    <a:pt x="7990" y="298"/>
                    <a:pt x="6635" y="1"/>
                    <a:pt x="5281" y="1"/>
                  </a:cubicBezTo>
                  <a:close/>
                </a:path>
              </a:pathLst>
            </a:custGeom>
            <a:solidFill>
              <a:srgbClr val="6165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0"/>
            <p:cNvSpPr/>
            <p:nvPr/>
          </p:nvSpPr>
          <p:spPr>
            <a:xfrm>
              <a:off x="4936843" y="3074202"/>
              <a:ext cx="313257" cy="180738"/>
            </a:xfrm>
            <a:custGeom>
              <a:avLst/>
              <a:gdLst/>
              <a:ahLst/>
              <a:cxnLst/>
              <a:rect l="l" t="t" r="r" b="b"/>
              <a:pathLst>
                <a:path w="10609" h="6121" extrusionOk="0">
                  <a:moveTo>
                    <a:pt x="5281" y="1"/>
                  </a:moveTo>
                  <a:cubicBezTo>
                    <a:pt x="3927" y="1"/>
                    <a:pt x="2572" y="298"/>
                    <a:pt x="1536" y="894"/>
                  </a:cubicBezTo>
                  <a:cubicBezTo>
                    <a:pt x="512" y="1489"/>
                    <a:pt x="1" y="2275"/>
                    <a:pt x="1" y="3049"/>
                  </a:cubicBezTo>
                  <a:lnTo>
                    <a:pt x="1" y="3120"/>
                  </a:lnTo>
                  <a:cubicBezTo>
                    <a:pt x="36" y="3168"/>
                    <a:pt x="36" y="3203"/>
                    <a:pt x="36" y="3215"/>
                  </a:cubicBezTo>
                  <a:cubicBezTo>
                    <a:pt x="36" y="3239"/>
                    <a:pt x="36" y="3263"/>
                    <a:pt x="48" y="3287"/>
                  </a:cubicBezTo>
                  <a:cubicBezTo>
                    <a:pt x="48" y="3322"/>
                    <a:pt x="48" y="3334"/>
                    <a:pt x="60" y="3358"/>
                  </a:cubicBezTo>
                  <a:cubicBezTo>
                    <a:pt x="60" y="3394"/>
                    <a:pt x="72" y="3406"/>
                    <a:pt x="72" y="3441"/>
                  </a:cubicBezTo>
                  <a:cubicBezTo>
                    <a:pt x="72" y="3465"/>
                    <a:pt x="96" y="3477"/>
                    <a:pt x="96" y="3513"/>
                  </a:cubicBezTo>
                  <a:cubicBezTo>
                    <a:pt x="96" y="3537"/>
                    <a:pt x="108" y="3561"/>
                    <a:pt x="108" y="3584"/>
                  </a:cubicBezTo>
                  <a:cubicBezTo>
                    <a:pt x="108" y="3620"/>
                    <a:pt x="120" y="3632"/>
                    <a:pt x="120" y="3656"/>
                  </a:cubicBezTo>
                  <a:cubicBezTo>
                    <a:pt x="131" y="3691"/>
                    <a:pt x="131" y="3703"/>
                    <a:pt x="155" y="3739"/>
                  </a:cubicBezTo>
                  <a:cubicBezTo>
                    <a:pt x="167" y="3763"/>
                    <a:pt x="167" y="3775"/>
                    <a:pt x="179" y="3811"/>
                  </a:cubicBezTo>
                  <a:cubicBezTo>
                    <a:pt x="191" y="3834"/>
                    <a:pt x="215" y="3858"/>
                    <a:pt x="215" y="3882"/>
                  </a:cubicBezTo>
                  <a:cubicBezTo>
                    <a:pt x="227" y="3918"/>
                    <a:pt x="227" y="3930"/>
                    <a:pt x="239" y="3953"/>
                  </a:cubicBezTo>
                  <a:cubicBezTo>
                    <a:pt x="251" y="3989"/>
                    <a:pt x="274" y="4001"/>
                    <a:pt x="286" y="4037"/>
                  </a:cubicBezTo>
                  <a:cubicBezTo>
                    <a:pt x="298" y="4061"/>
                    <a:pt x="310" y="4072"/>
                    <a:pt x="334" y="4108"/>
                  </a:cubicBezTo>
                  <a:cubicBezTo>
                    <a:pt x="346" y="4132"/>
                    <a:pt x="358" y="4156"/>
                    <a:pt x="370" y="4180"/>
                  </a:cubicBezTo>
                  <a:cubicBezTo>
                    <a:pt x="393" y="4192"/>
                    <a:pt x="405" y="4227"/>
                    <a:pt x="417" y="4239"/>
                  </a:cubicBezTo>
                  <a:cubicBezTo>
                    <a:pt x="429" y="4275"/>
                    <a:pt x="453" y="4287"/>
                    <a:pt x="477" y="4311"/>
                  </a:cubicBezTo>
                  <a:cubicBezTo>
                    <a:pt x="489" y="4334"/>
                    <a:pt x="512" y="4358"/>
                    <a:pt x="524" y="4370"/>
                  </a:cubicBezTo>
                  <a:cubicBezTo>
                    <a:pt x="536" y="4406"/>
                    <a:pt x="572" y="4418"/>
                    <a:pt x="584" y="4453"/>
                  </a:cubicBezTo>
                  <a:cubicBezTo>
                    <a:pt x="596" y="4465"/>
                    <a:pt x="608" y="4489"/>
                    <a:pt x="643" y="4513"/>
                  </a:cubicBezTo>
                  <a:cubicBezTo>
                    <a:pt x="655" y="4537"/>
                    <a:pt x="691" y="4549"/>
                    <a:pt x="715" y="4584"/>
                  </a:cubicBezTo>
                  <a:lnTo>
                    <a:pt x="774" y="4644"/>
                  </a:lnTo>
                  <a:lnTo>
                    <a:pt x="846" y="4715"/>
                  </a:lnTo>
                  <a:lnTo>
                    <a:pt x="905" y="4775"/>
                  </a:lnTo>
                  <a:cubicBezTo>
                    <a:pt x="941" y="4811"/>
                    <a:pt x="965" y="4823"/>
                    <a:pt x="1001" y="4846"/>
                  </a:cubicBezTo>
                  <a:cubicBezTo>
                    <a:pt x="1013" y="4858"/>
                    <a:pt x="1048" y="4882"/>
                    <a:pt x="1060" y="4906"/>
                  </a:cubicBezTo>
                  <a:cubicBezTo>
                    <a:pt x="1084" y="4942"/>
                    <a:pt x="1120" y="4954"/>
                    <a:pt x="1144" y="4977"/>
                  </a:cubicBezTo>
                  <a:cubicBezTo>
                    <a:pt x="1179" y="5001"/>
                    <a:pt x="1191" y="5013"/>
                    <a:pt x="1227" y="5025"/>
                  </a:cubicBezTo>
                  <a:cubicBezTo>
                    <a:pt x="1263" y="5061"/>
                    <a:pt x="1298" y="5085"/>
                    <a:pt x="1346" y="5096"/>
                  </a:cubicBezTo>
                  <a:cubicBezTo>
                    <a:pt x="1358" y="5120"/>
                    <a:pt x="1370" y="5132"/>
                    <a:pt x="1405" y="5144"/>
                  </a:cubicBezTo>
                  <a:cubicBezTo>
                    <a:pt x="1453" y="5192"/>
                    <a:pt x="1513" y="5215"/>
                    <a:pt x="1596" y="5263"/>
                  </a:cubicBezTo>
                  <a:cubicBezTo>
                    <a:pt x="1655" y="5299"/>
                    <a:pt x="1715" y="5335"/>
                    <a:pt x="1786" y="5370"/>
                  </a:cubicBezTo>
                  <a:cubicBezTo>
                    <a:pt x="1798" y="5382"/>
                    <a:pt x="1834" y="5382"/>
                    <a:pt x="1846" y="5394"/>
                  </a:cubicBezTo>
                  <a:cubicBezTo>
                    <a:pt x="1894" y="5418"/>
                    <a:pt x="1929" y="5442"/>
                    <a:pt x="1977" y="5454"/>
                  </a:cubicBezTo>
                  <a:cubicBezTo>
                    <a:pt x="2013" y="5477"/>
                    <a:pt x="2036" y="5489"/>
                    <a:pt x="2048" y="5489"/>
                  </a:cubicBezTo>
                  <a:cubicBezTo>
                    <a:pt x="2096" y="5501"/>
                    <a:pt x="2132" y="5537"/>
                    <a:pt x="2167" y="5549"/>
                  </a:cubicBezTo>
                  <a:cubicBezTo>
                    <a:pt x="2203" y="5561"/>
                    <a:pt x="2227" y="5573"/>
                    <a:pt x="2263" y="5573"/>
                  </a:cubicBezTo>
                  <a:cubicBezTo>
                    <a:pt x="2287" y="5596"/>
                    <a:pt x="2334" y="5608"/>
                    <a:pt x="2370" y="5620"/>
                  </a:cubicBezTo>
                  <a:cubicBezTo>
                    <a:pt x="2453" y="5656"/>
                    <a:pt x="2548" y="5692"/>
                    <a:pt x="2644" y="5727"/>
                  </a:cubicBezTo>
                  <a:cubicBezTo>
                    <a:pt x="2668" y="5727"/>
                    <a:pt x="2679" y="5739"/>
                    <a:pt x="2691" y="5739"/>
                  </a:cubicBezTo>
                  <a:cubicBezTo>
                    <a:pt x="2787" y="5775"/>
                    <a:pt x="2858" y="5799"/>
                    <a:pt x="2941" y="5811"/>
                  </a:cubicBezTo>
                  <a:cubicBezTo>
                    <a:pt x="2977" y="5835"/>
                    <a:pt x="3001" y="5835"/>
                    <a:pt x="3037" y="5847"/>
                  </a:cubicBezTo>
                  <a:cubicBezTo>
                    <a:pt x="3096" y="5858"/>
                    <a:pt x="3144" y="5882"/>
                    <a:pt x="3203" y="5894"/>
                  </a:cubicBezTo>
                  <a:cubicBezTo>
                    <a:pt x="3227" y="5906"/>
                    <a:pt x="3263" y="5906"/>
                    <a:pt x="3299" y="5918"/>
                  </a:cubicBezTo>
                  <a:lnTo>
                    <a:pt x="3489" y="5966"/>
                  </a:lnTo>
                  <a:cubicBezTo>
                    <a:pt x="3513" y="5966"/>
                    <a:pt x="3537" y="5977"/>
                    <a:pt x="3572" y="5977"/>
                  </a:cubicBezTo>
                  <a:cubicBezTo>
                    <a:pt x="3632" y="6001"/>
                    <a:pt x="3680" y="6001"/>
                    <a:pt x="3739" y="6013"/>
                  </a:cubicBezTo>
                  <a:cubicBezTo>
                    <a:pt x="3763" y="6013"/>
                    <a:pt x="3799" y="6025"/>
                    <a:pt x="3822" y="6025"/>
                  </a:cubicBezTo>
                  <a:cubicBezTo>
                    <a:pt x="3906" y="6037"/>
                    <a:pt x="3977" y="6061"/>
                    <a:pt x="4049" y="6061"/>
                  </a:cubicBezTo>
                  <a:lnTo>
                    <a:pt x="4096" y="6061"/>
                  </a:lnTo>
                  <a:cubicBezTo>
                    <a:pt x="4180" y="6073"/>
                    <a:pt x="4263" y="6085"/>
                    <a:pt x="4346" y="6085"/>
                  </a:cubicBezTo>
                  <a:lnTo>
                    <a:pt x="4406" y="6085"/>
                  </a:lnTo>
                  <a:cubicBezTo>
                    <a:pt x="4465" y="6085"/>
                    <a:pt x="4537" y="6097"/>
                    <a:pt x="4596" y="6097"/>
                  </a:cubicBezTo>
                  <a:lnTo>
                    <a:pt x="4692" y="6097"/>
                  </a:lnTo>
                  <a:cubicBezTo>
                    <a:pt x="4751" y="6097"/>
                    <a:pt x="4799" y="6120"/>
                    <a:pt x="4858" y="6120"/>
                  </a:cubicBezTo>
                  <a:lnTo>
                    <a:pt x="5727" y="6120"/>
                  </a:lnTo>
                  <a:cubicBezTo>
                    <a:pt x="5787" y="6120"/>
                    <a:pt x="5846" y="6120"/>
                    <a:pt x="5906" y="6097"/>
                  </a:cubicBezTo>
                  <a:cubicBezTo>
                    <a:pt x="5942" y="6097"/>
                    <a:pt x="5989" y="6097"/>
                    <a:pt x="6013" y="6085"/>
                  </a:cubicBezTo>
                  <a:cubicBezTo>
                    <a:pt x="6073" y="6085"/>
                    <a:pt x="6132" y="6073"/>
                    <a:pt x="6180" y="6073"/>
                  </a:cubicBezTo>
                  <a:cubicBezTo>
                    <a:pt x="6204" y="6073"/>
                    <a:pt x="6251" y="6073"/>
                    <a:pt x="6287" y="6061"/>
                  </a:cubicBezTo>
                  <a:cubicBezTo>
                    <a:pt x="6370" y="6037"/>
                    <a:pt x="6466" y="6037"/>
                    <a:pt x="6549" y="6025"/>
                  </a:cubicBezTo>
                  <a:lnTo>
                    <a:pt x="6597" y="6025"/>
                  </a:lnTo>
                  <a:cubicBezTo>
                    <a:pt x="6704" y="6013"/>
                    <a:pt x="6787" y="6001"/>
                    <a:pt x="6894" y="5977"/>
                  </a:cubicBezTo>
                  <a:cubicBezTo>
                    <a:pt x="6918" y="5977"/>
                    <a:pt x="6966" y="5966"/>
                    <a:pt x="7001" y="5966"/>
                  </a:cubicBezTo>
                  <a:cubicBezTo>
                    <a:pt x="7037" y="5954"/>
                    <a:pt x="7085" y="5954"/>
                    <a:pt x="7132" y="5942"/>
                  </a:cubicBezTo>
                  <a:cubicBezTo>
                    <a:pt x="7180" y="5918"/>
                    <a:pt x="7204" y="5918"/>
                    <a:pt x="7240" y="5906"/>
                  </a:cubicBezTo>
                  <a:cubicBezTo>
                    <a:pt x="7275" y="5894"/>
                    <a:pt x="7323" y="5894"/>
                    <a:pt x="7370" y="5870"/>
                  </a:cubicBezTo>
                  <a:cubicBezTo>
                    <a:pt x="7394" y="5858"/>
                    <a:pt x="7442" y="5858"/>
                    <a:pt x="7478" y="5847"/>
                  </a:cubicBezTo>
                  <a:cubicBezTo>
                    <a:pt x="7513" y="5835"/>
                    <a:pt x="7561" y="5811"/>
                    <a:pt x="7609" y="5811"/>
                  </a:cubicBezTo>
                  <a:cubicBezTo>
                    <a:pt x="7632" y="5799"/>
                    <a:pt x="7680" y="5799"/>
                    <a:pt x="7716" y="5787"/>
                  </a:cubicBezTo>
                  <a:lnTo>
                    <a:pt x="7847" y="5739"/>
                  </a:lnTo>
                  <a:cubicBezTo>
                    <a:pt x="7871" y="5727"/>
                    <a:pt x="7906" y="5727"/>
                    <a:pt x="7930" y="5716"/>
                  </a:cubicBezTo>
                  <a:cubicBezTo>
                    <a:pt x="8013" y="5680"/>
                    <a:pt x="8085" y="5656"/>
                    <a:pt x="8156" y="5632"/>
                  </a:cubicBezTo>
                  <a:cubicBezTo>
                    <a:pt x="8168" y="5632"/>
                    <a:pt x="8192" y="5620"/>
                    <a:pt x="8204" y="5620"/>
                  </a:cubicBezTo>
                  <a:cubicBezTo>
                    <a:pt x="8287" y="5596"/>
                    <a:pt x="8383" y="5549"/>
                    <a:pt x="8466" y="5513"/>
                  </a:cubicBezTo>
                  <a:cubicBezTo>
                    <a:pt x="8502" y="5501"/>
                    <a:pt x="8513" y="5501"/>
                    <a:pt x="8525" y="5489"/>
                  </a:cubicBezTo>
                  <a:cubicBezTo>
                    <a:pt x="8585" y="5454"/>
                    <a:pt x="8668" y="5430"/>
                    <a:pt x="8728" y="5394"/>
                  </a:cubicBezTo>
                  <a:cubicBezTo>
                    <a:pt x="8752" y="5382"/>
                    <a:pt x="8764" y="5370"/>
                    <a:pt x="8799" y="5370"/>
                  </a:cubicBezTo>
                  <a:cubicBezTo>
                    <a:pt x="8883" y="5323"/>
                    <a:pt x="8966" y="5275"/>
                    <a:pt x="9037" y="5239"/>
                  </a:cubicBezTo>
                  <a:cubicBezTo>
                    <a:pt x="9097" y="5192"/>
                    <a:pt x="9156" y="5156"/>
                    <a:pt x="9228" y="5120"/>
                  </a:cubicBezTo>
                  <a:cubicBezTo>
                    <a:pt x="9240" y="5120"/>
                    <a:pt x="9240" y="5096"/>
                    <a:pt x="9264" y="5096"/>
                  </a:cubicBezTo>
                  <a:cubicBezTo>
                    <a:pt x="9275" y="5096"/>
                    <a:pt x="9275" y="5085"/>
                    <a:pt x="9287" y="5085"/>
                  </a:cubicBezTo>
                  <a:cubicBezTo>
                    <a:pt x="9335" y="5061"/>
                    <a:pt x="9359" y="5025"/>
                    <a:pt x="9406" y="5013"/>
                  </a:cubicBezTo>
                  <a:lnTo>
                    <a:pt x="9442" y="4977"/>
                  </a:lnTo>
                  <a:lnTo>
                    <a:pt x="9466" y="4954"/>
                  </a:lnTo>
                  <a:cubicBezTo>
                    <a:pt x="9502" y="4918"/>
                    <a:pt x="9526" y="4906"/>
                    <a:pt x="9573" y="4882"/>
                  </a:cubicBezTo>
                  <a:lnTo>
                    <a:pt x="9597" y="4846"/>
                  </a:lnTo>
                  <a:lnTo>
                    <a:pt x="9633" y="4823"/>
                  </a:lnTo>
                  <a:cubicBezTo>
                    <a:pt x="9656" y="4787"/>
                    <a:pt x="9692" y="4775"/>
                    <a:pt x="9716" y="4739"/>
                  </a:cubicBezTo>
                  <a:lnTo>
                    <a:pt x="9752" y="4715"/>
                  </a:lnTo>
                  <a:lnTo>
                    <a:pt x="9776" y="4680"/>
                  </a:lnTo>
                  <a:cubicBezTo>
                    <a:pt x="9811" y="4656"/>
                    <a:pt x="9835" y="4644"/>
                    <a:pt x="9859" y="4608"/>
                  </a:cubicBezTo>
                  <a:cubicBezTo>
                    <a:pt x="9871" y="4596"/>
                    <a:pt x="9883" y="4561"/>
                    <a:pt x="9918" y="4549"/>
                  </a:cubicBezTo>
                  <a:lnTo>
                    <a:pt x="9990" y="4477"/>
                  </a:lnTo>
                  <a:lnTo>
                    <a:pt x="10002" y="4465"/>
                  </a:lnTo>
                  <a:lnTo>
                    <a:pt x="10049" y="4418"/>
                  </a:lnTo>
                  <a:cubicBezTo>
                    <a:pt x="10061" y="4382"/>
                    <a:pt x="10097" y="4370"/>
                    <a:pt x="10109" y="4346"/>
                  </a:cubicBezTo>
                  <a:cubicBezTo>
                    <a:pt x="10121" y="4323"/>
                    <a:pt x="10133" y="4311"/>
                    <a:pt x="10133" y="4299"/>
                  </a:cubicBezTo>
                  <a:cubicBezTo>
                    <a:pt x="10133" y="4299"/>
                    <a:pt x="10133" y="4287"/>
                    <a:pt x="10157" y="4287"/>
                  </a:cubicBezTo>
                  <a:cubicBezTo>
                    <a:pt x="10168" y="4251"/>
                    <a:pt x="10180" y="4239"/>
                    <a:pt x="10216" y="4203"/>
                  </a:cubicBezTo>
                  <a:cubicBezTo>
                    <a:pt x="10216" y="4203"/>
                    <a:pt x="10216" y="4192"/>
                    <a:pt x="10228" y="4192"/>
                  </a:cubicBezTo>
                  <a:cubicBezTo>
                    <a:pt x="10240" y="4180"/>
                    <a:pt x="10240" y="4168"/>
                    <a:pt x="10252" y="4144"/>
                  </a:cubicBezTo>
                  <a:cubicBezTo>
                    <a:pt x="10276" y="4120"/>
                    <a:pt x="10288" y="4108"/>
                    <a:pt x="10299" y="4072"/>
                  </a:cubicBezTo>
                  <a:cubicBezTo>
                    <a:pt x="10299" y="4061"/>
                    <a:pt x="10311" y="4061"/>
                    <a:pt x="10311" y="4049"/>
                  </a:cubicBezTo>
                  <a:cubicBezTo>
                    <a:pt x="10335" y="4025"/>
                    <a:pt x="10335" y="4013"/>
                    <a:pt x="10335" y="4001"/>
                  </a:cubicBezTo>
                  <a:cubicBezTo>
                    <a:pt x="10347" y="3965"/>
                    <a:pt x="10359" y="3953"/>
                    <a:pt x="10371" y="3930"/>
                  </a:cubicBezTo>
                  <a:cubicBezTo>
                    <a:pt x="10371" y="3906"/>
                    <a:pt x="10395" y="3906"/>
                    <a:pt x="10395" y="3894"/>
                  </a:cubicBezTo>
                  <a:cubicBezTo>
                    <a:pt x="10395" y="3882"/>
                    <a:pt x="10407" y="3870"/>
                    <a:pt x="10407" y="3846"/>
                  </a:cubicBezTo>
                  <a:cubicBezTo>
                    <a:pt x="10418" y="3822"/>
                    <a:pt x="10430" y="3811"/>
                    <a:pt x="10430" y="3775"/>
                  </a:cubicBezTo>
                  <a:cubicBezTo>
                    <a:pt x="10430" y="3763"/>
                    <a:pt x="10454" y="3751"/>
                    <a:pt x="10454" y="3751"/>
                  </a:cubicBezTo>
                  <a:cubicBezTo>
                    <a:pt x="10454" y="3727"/>
                    <a:pt x="10466" y="3715"/>
                    <a:pt x="10466" y="3715"/>
                  </a:cubicBezTo>
                  <a:cubicBezTo>
                    <a:pt x="10478" y="3691"/>
                    <a:pt x="10478" y="3668"/>
                    <a:pt x="10490" y="3644"/>
                  </a:cubicBezTo>
                  <a:cubicBezTo>
                    <a:pt x="10490" y="3632"/>
                    <a:pt x="10490" y="3608"/>
                    <a:pt x="10514" y="3608"/>
                  </a:cubicBezTo>
                  <a:cubicBezTo>
                    <a:pt x="10514" y="3596"/>
                    <a:pt x="10514" y="3596"/>
                    <a:pt x="10526" y="3584"/>
                  </a:cubicBezTo>
                  <a:cubicBezTo>
                    <a:pt x="10526" y="3549"/>
                    <a:pt x="10538" y="3537"/>
                    <a:pt x="10538" y="3513"/>
                  </a:cubicBezTo>
                  <a:cubicBezTo>
                    <a:pt x="10538" y="3489"/>
                    <a:pt x="10538" y="3477"/>
                    <a:pt x="10549" y="3465"/>
                  </a:cubicBezTo>
                  <a:lnTo>
                    <a:pt x="10549" y="3430"/>
                  </a:lnTo>
                  <a:cubicBezTo>
                    <a:pt x="10549" y="3406"/>
                    <a:pt x="10573" y="3394"/>
                    <a:pt x="10573" y="3358"/>
                  </a:cubicBezTo>
                  <a:lnTo>
                    <a:pt x="10573" y="3310"/>
                  </a:lnTo>
                  <a:lnTo>
                    <a:pt x="10573" y="3287"/>
                  </a:lnTo>
                  <a:cubicBezTo>
                    <a:pt x="10573" y="3251"/>
                    <a:pt x="10573" y="3239"/>
                    <a:pt x="10585" y="3215"/>
                  </a:cubicBezTo>
                  <a:lnTo>
                    <a:pt x="10585" y="3168"/>
                  </a:lnTo>
                  <a:lnTo>
                    <a:pt x="10585" y="3132"/>
                  </a:lnTo>
                  <a:cubicBezTo>
                    <a:pt x="10609" y="2322"/>
                    <a:pt x="10097" y="1501"/>
                    <a:pt x="9025" y="894"/>
                  </a:cubicBezTo>
                  <a:cubicBezTo>
                    <a:pt x="7990" y="298"/>
                    <a:pt x="6635" y="1"/>
                    <a:pt x="52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0"/>
            <p:cNvSpPr/>
            <p:nvPr/>
          </p:nvSpPr>
          <p:spPr>
            <a:xfrm>
              <a:off x="4964982" y="3089231"/>
              <a:ext cx="260167" cy="149527"/>
            </a:xfrm>
            <a:custGeom>
              <a:avLst/>
              <a:gdLst/>
              <a:ahLst/>
              <a:cxnLst/>
              <a:rect l="l" t="t" r="r" b="b"/>
              <a:pathLst>
                <a:path w="8811" h="5064" extrusionOk="0">
                  <a:moveTo>
                    <a:pt x="4407" y="1"/>
                  </a:moveTo>
                  <a:cubicBezTo>
                    <a:pt x="3289" y="1"/>
                    <a:pt x="2173" y="248"/>
                    <a:pt x="1322" y="742"/>
                  </a:cubicBezTo>
                  <a:cubicBezTo>
                    <a:pt x="476" y="1230"/>
                    <a:pt x="60" y="1873"/>
                    <a:pt x="60" y="2528"/>
                  </a:cubicBezTo>
                  <a:lnTo>
                    <a:pt x="60" y="2587"/>
                  </a:lnTo>
                  <a:cubicBezTo>
                    <a:pt x="0" y="2647"/>
                    <a:pt x="0" y="2659"/>
                    <a:pt x="0" y="2694"/>
                  </a:cubicBezTo>
                  <a:cubicBezTo>
                    <a:pt x="0" y="2706"/>
                    <a:pt x="0" y="2730"/>
                    <a:pt x="12" y="2754"/>
                  </a:cubicBezTo>
                  <a:cubicBezTo>
                    <a:pt x="12" y="2766"/>
                    <a:pt x="12" y="2790"/>
                    <a:pt x="36" y="2813"/>
                  </a:cubicBezTo>
                  <a:cubicBezTo>
                    <a:pt x="36" y="2825"/>
                    <a:pt x="48" y="2849"/>
                    <a:pt x="48" y="2861"/>
                  </a:cubicBezTo>
                  <a:cubicBezTo>
                    <a:pt x="48" y="2885"/>
                    <a:pt x="60" y="2909"/>
                    <a:pt x="60" y="2921"/>
                  </a:cubicBezTo>
                  <a:cubicBezTo>
                    <a:pt x="60" y="2944"/>
                    <a:pt x="71" y="2968"/>
                    <a:pt x="71" y="2980"/>
                  </a:cubicBezTo>
                  <a:cubicBezTo>
                    <a:pt x="71" y="3004"/>
                    <a:pt x="95" y="3028"/>
                    <a:pt x="95" y="3040"/>
                  </a:cubicBezTo>
                  <a:cubicBezTo>
                    <a:pt x="95" y="3063"/>
                    <a:pt x="107" y="3087"/>
                    <a:pt x="119" y="3099"/>
                  </a:cubicBezTo>
                  <a:cubicBezTo>
                    <a:pt x="119" y="3123"/>
                    <a:pt x="131" y="3147"/>
                    <a:pt x="131" y="3159"/>
                  </a:cubicBezTo>
                  <a:cubicBezTo>
                    <a:pt x="155" y="3182"/>
                    <a:pt x="155" y="3206"/>
                    <a:pt x="167" y="3218"/>
                  </a:cubicBezTo>
                  <a:cubicBezTo>
                    <a:pt x="179" y="3242"/>
                    <a:pt x="179" y="3266"/>
                    <a:pt x="191" y="3278"/>
                  </a:cubicBezTo>
                  <a:cubicBezTo>
                    <a:pt x="214" y="3302"/>
                    <a:pt x="226" y="3325"/>
                    <a:pt x="226" y="3337"/>
                  </a:cubicBezTo>
                  <a:cubicBezTo>
                    <a:pt x="238" y="3361"/>
                    <a:pt x="238" y="3385"/>
                    <a:pt x="250" y="3397"/>
                  </a:cubicBezTo>
                  <a:cubicBezTo>
                    <a:pt x="274" y="3421"/>
                    <a:pt x="286" y="3444"/>
                    <a:pt x="298" y="3456"/>
                  </a:cubicBezTo>
                  <a:cubicBezTo>
                    <a:pt x="310" y="3480"/>
                    <a:pt x="333" y="3492"/>
                    <a:pt x="333" y="3516"/>
                  </a:cubicBezTo>
                  <a:cubicBezTo>
                    <a:pt x="345" y="3540"/>
                    <a:pt x="357" y="3563"/>
                    <a:pt x="369" y="3575"/>
                  </a:cubicBezTo>
                  <a:cubicBezTo>
                    <a:pt x="393" y="3599"/>
                    <a:pt x="405" y="3611"/>
                    <a:pt x="417" y="3635"/>
                  </a:cubicBezTo>
                  <a:cubicBezTo>
                    <a:pt x="429" y="3659"/>
                    <a:pt x="452" y="3683"/>
                    <a:pt x="464" y="3694"/>
                  </a:cubicBezTo>
                  <a:cubicBezTo>
                    <a:pt x="476" y="3718"/>
                    <a:pt x="488" y="3730"/>
                    <a:pt x="512" y="3754"/>
                  </a:cubicBezTo>
                  <a:lnTo>
                    <a:pt x="572" y="3814"/>
                  </a:lnTo>
                  <a:lnTo>
                    <a:pt x="607" y="3861"/>
                  </a:lnTo>
                  <a:lnTo>
                    <a:pt x="667" y="3921"/>
                  </a:lnTo>
                  <a:lnTo>
                    <a:pt x="714" y="3968"/>
                  </a:lnTo>
                  <a:cubicBezTo>
                    <a:pt x="750" y="3980"/>
                    <a:pt x="762" y="4016"/>
                    <a:pt x="786" y="4028"/>
                  </a:cubicBezTo>
                  <a:cubicBezTo>
                    <a:pt x="810" y="4040"/>
                    <a:pt x="822" y="4052"/>
                    <a:pt x="845" y="4075"/>
                  </a:cubicBezTo>
                  <a:cubicBezTo>
                    <a:pt x="881" y="4087"/>
                    <a:pt x="905" y="4111"/>
                    <a:pt x="929" y="4135"/>
                  </a:cubicBezTo>
                  <a:cubicBezTo>
                    <a:pt x="941" y="4147"/>
                    <a:pt x="953" y="4159"/>
                    <a:pt x="988" y="4171"/>
                  </a:cubicBezTo>
                  <a:cubicBezTo>
                    <a:pt x="1012" y="4206"/>
                    <a:pt x="1048" y="4218"/>
                    <a:pt x="1083" y="4230"/>
                  </a:cubicBezTo>
                  <a:cubicBezTo>
                    <a:pt x="1107" y="4254"/>
                    <a:pt x="1119" y="4254"/>
                    <a:pt x="1131" y="4266"/>
                  </a:cubicBezTo>
                  <a:cubicBezTo>
                    <a:pt x="1179" y="4290"/>
                    <a:pt x="1238" y="4325"/>
                    <a:pt x="1286" y="4349"/>
                  </a:cubicBezTo>
                  <a:cubicBezTo>
                    <a:pt x="1322" y="4385"/>
                    <a:pt x="1381" y="4409"/>
                    <a:pt x="1441" y="4445"/>
                  </a:cubicBezTo>
                  <a:cubicBezTo>
                    <a:pt x="1464" y="4456"/>
                    <a:pt x="1476" y="4456"/>
                    <a:pt x="1500" y="4468"/>
                  </a:cubicBezTo>
                  <a:cubicBezTo>
                    <a:pt x="1536" y="4492"/>
                    <a:pt x="1584" y="4504"/>
                    <a:pt x="1607" y="4528"/>
                  </a:cubicBezTo>
                  <a:cubicBezTo>
                    <a:pt x="1619" y="4552"/>
                    <a:pt x="1655" y="4552"/>
                    <a:pt x="1667" y="4564"/>
                  </a:cubicBezTo>
                  <a:cubicBezTo>
                    <a:pt x="1703" y="4576"/>
                    <a:pt x="1738" y="4587"/>
                    <a:pt x="1774" y="4611"/>
                  </a:cubicBezTo>
                  <a:cubicBezTo>
                    <a:pt x="1798" y="4623"/>
                    <a:pt x="1822" y="4623"/>
                    <a:pt x="1845" y="4635"/>
                  </a:cubicBezTo>
                  <a:cubicBezTo>
                    <a:pt x="1881" y="4647"/>
                    <a:pt x="1905" y="4671"/>
                    <a:pt x="1941" y="4671"/>
                  </a:cubicBezTo>
                  <a:cubicBezTo>
                    <a:pt x="2012" y="4695"/>
                    <a:pt x="2084" y="4730"/>
                    <a:pt x="2179" y="4754"/>
                  </a:cubicBezTo>
                  <a:cubicBezTo>
                    <a:pt x="2191" y="4754"/>
                    <a:pt x="2203" y="4766"/>
                    <a:pt x="2203" y="4766"/>
                  </a:cubicBezTo>
                  <a:cubicBezTo>
                    <a:pt x="2274" y="4802"/>
                    <a:pt x="2334" y="4814"/>
                    <a:pt x="2417" y="4826"/>
                  </a:cubicBezTo>
                  <a:cubicBezTo>
                    <a:pt x="2441" y="4826"/>
                    <a:pt x="2453" y="4849"/>
                    <a:pt x="2488" y="4849"/>
                  </a:cubicBezTo>
                  <a:cubicBezTo>
                    <a:pt x="2536" y="4861"/>
                    <a:pt x="2572" y="4873"/>
                    <a:pt x="2619" y="4873"/>
                  </a:cubicBezTo>
                  <a:cubicBezTo>
                    <a:pt x="2655" y="4873"/>
                    <a:pt x="2679" y="4885"/>
                    <a:pt x="2691" y="4885"/>
                  </a:cubicBezTo>
                  <a:cubicBezTo>
                    <a:pt x="2738" y="4909"/>
                    <a:pt x="2798" y="4921"/>
                    <a:pt x="2846" y="4921"/>
                  </a:cubicBezTo>
                  <a:cubicBezTo>
                    <a:pt x="2869" y="4921"/>
                    <a:pt x="2893" y="4933"/>
                    <a:pt x="2917" y="4933"/>
                  </a:cubicBezTo>
                  <a:cubicBezTo>
                    <a:pt x="2965" y="4945"/>
                    <a:pt x="3012" y="4945"/>
                    <a:pt x="3048" y="4968"/>
                  </a:cubicBezTo>
                  <a:cubicBezTo>
                    <a:pt x="3084" y="4968"/>
                    <a:pt x="3096" y="4980"/>
                    <a:pt x="3131" y="4980"/>
                  </a:cubicBezTo>
                  <a:cubicBezTo>
                    <a:pt x="3191" y="4992"/>
                    <a:pt x="3250" y="4992"/>
                    <a:pt x="3310" y="5004"/>
                  </a:cubicBezTo>
                  <a:lnTo>
                    <a:pt x="3334" y="5004"/>
                  </a:lnTo>
                  <a:cubicBezTo>
                    <a:pt x="3405" y="5028"/>
                    <a:pt x="3465" y="5028"/>
                    <a:pt x="3548" y="5040"/>
                  </a:cubicBezTo>
                  <a:lnTo>
                    <a:pt x="3584" y="5040"/>
                  </a:lnTo>
                  <a:cubicBezTo>
                    <a:pt x="3643" y="5040"/>
                    <a:pt x="3691" y="5052"/>
                    <a:pt x="3750" y="5052"/>
                  </a:cubicBezTo>
                  <a:lnTo>
                    <a:pt x="3822" y="5052"/>
                  </a:lnTo>
                  <a:cubicBezTo>
                    <a:pt x="3870" y="5052"/>
                    <a:pt x="3917" y="5052"/>
                    <a:pt x="3965" y="5064"/>
                  </a:cubicBezTo>
                  <a:lnTo>
                    <a:pt x="4929" y="5064"/>
                  </a:lnTo>
                  <a:cubicBezTo>
                    <a:pt x="4977" y="5064"/>
                    <a:pt x="5013" y="5064"/>
                    <a:pt x="5060" y="5052"/>
                  </a:cubicBezTo>
                  <a:cubicBezTo>
                    <a:pt x="5096" y="5052"/>
                    <a:pt x="5120" y="5052"/>
                    <a:pt x="5155" y="5040"/>
                  </a:cubicBezTo>
                  <a:cubicBezTo>
                    <a:pt x="5227" y="5028"/>
                    <a:pt x="5298" y="5028"/>
                    <a:pt x="5370" y="5004"/>
                  </a:cubicBezTo>
                  <a:lnTo>
                    <a:pt x="5405" y="5004"/>
                  </a:lnTo>
                  <a:cubicBezTo>
                    <a:pt x="5489" y="4992"/>
                    <a:pt x="5572" y="4980"/>
                    <a:pt x="5655" y="4968"/>
                  </a:cubicBezTo>
                  <a:cubicBezTo>
                    <a:pt x="5691" y="4968"/>
                    <a:pt x="5715" y="4945"/>
                    <a:pt x="5751" y="4945"/>
                  </a:cubicBezTo>
                  <a:cubicBezTo>
                    <a:pt x="5786" y="4945"/>
                    <a:pt x="5822" y="4933"/>
                    <a:pt x="5870" y="4921"/>
                  </a:cubicBezTo>
                  <a:cubicBezTo>
                    <a:pt x="5894" y="4921"/>
                    <a:pt x="5929" y="4909"/>
                    <a:pt x="5953" y="4909"/>
                  </a:cubicBezTo>
                  <a:cubicBezTo>
                    <a:pt x="6001" y="4885"/>
                    <a:pt x="6025" y="4885"/>
                    <a:pt x="6072" y="4873"/>
                  </a:cubicBezTo>
                  <a:cubicBezTo>
                    <a:pt x="6108" y="4873"/>
                    <a:pt x="6132" y="4861"/>
                    <a:pt x="6167" y="4849"/>
                  </a:cubicBezTo>
                  <a:cubicBezTo>
                    <a:pt x="6191" y="4826"/>
                    <a:pt x="6239" y="4826"/>
                    <a:pt x="6263" y="4814"/>
                  </a:cubicBezTo>
                  <a:cubicBezTo>
                    <a:pt x="6298" y="4802"/>
                    <a:pt x="6322" y="4802"/>
                    <a:pt x="6358" y="4790"/>
                  </a:cubicBezTo>
                  <a:cubicBezTo>
                    <a:pt x="6382" y="4766"/>
                    <a:pt x="6429" y="4766"/>
                    <a:pt x="6465" y="4754"/>
                  </a:cubicBezTo>
                  <a:cubicBezTo>
                    <a:pt x="6489" y="4742"/>
                    <a:pt x="6525" y="4742"/>
                    <a:pt x="6537" y="4730"/>
                  </a:cubicBezTo>
                  <a:cubicBezTo>
                    <a:pt x="6596" y="4706"/>
                    <a:pt x="6668" y="4683"/>
                    <a:pt x="6727" y="4671"/>
                  </a:cubicBezTo>
                  <a:cubicBezTo>
                    <a:pt x="6739" y="4671"/>
                    <a:pt x="6763" y="4647"/>
                    <a:pt x="6775" y="4647"/>
                  </a:cubicBezTo>
                  <a:lnTo>
                    <a:pt x="7001" y="4564"/>
                  </a:lnTo>
                  <a:cubicBezTo>
                    <a:pt x="7013" y="4552"/>
                    <a:pt x="7025" y="4552"/>
                    <a:pt x="7060" y="4528"/>
                  </a:cubicBezTo>
                  <a:cubicBezTo>
                    <a:pt x="7120" y="4504"/>
                    <a:pt x="7156" y="4492"/>
                    <a:pt x="7215" y="4456"/>
                  </a:cubicBezTo>
                  <a:cubicBezTo>
                    <a:pt x="7239" y="4445"/>
                    <a:pt x="7263" y="4445"/>
                    <a:pt x="7275" y="4433"/>
                  </a:cubicBezTo>
                  <a:cubicBezTo>
                    <a:pt x="7358" y="4397"/>
                    <a:pt x="7418" y="4349"/>
                    <a:pt x="7489" y="4325"/>
                  </a:cubicBezTo>
                  <a:cubicBezTo>
                    <a:pt x="7549" y="4290"/>
                    <a:pt x="7596" y="4266"/>
                    <a:pt x="7632" y="4230"/>
                  </a:cubicBezTo>
                  <a:cubicBezTo>
                    <a:pt x="7656" y="4230"/>
                    <a:pt x="7656" y="4218"/>
                    <a:pt x="7668" y="4218"/>
                  </a:cubicBezTo>
                  <a:lnTo>
                    <a:pt x="7680" y="4206"/>
                  </a:lnTo>
                  <a:cubicBezTo>
                    <a:pt x="7715" y="4195"/>
                    <a:pt x="7739" y="4159"/>
                    <a:pt x="7787" y="4147"/>
                  </a:cubicBezTo>
                  <a:cubicBezTo>
                    <a:pt x="7799" y="4147"/>
                    <a:pt x="7799" y="4135"/>
                    <a:pt x="7811" y="4135"/>
                  </a:cubicBezTo>
                  <a:cubicBezTo>
                    <a:pt x="7834" y="4135"/>
                    <a:pt x="7834" y="4111"/>
                    <a:pt x="7846" y="4111"/>
                  </a:cubicBezTo>
                  <a:cubicBezTo>
                    <a:pt x="7870" y="4099"/>
                    <a:pt x="7906" y="4075"/>
                    <a:pt x="7918" y="4052"/>
                  </a:cubicBezTo>
                  <a:cubicBezTo>
                    <a:pt x="7930" y="4052"/>
                    <a:pt x="7930" y="4040"/>
                    <a:pt x="7953" y="4040"/>
                  </a:cubicBezTo>
                  <a:lnTo>
                    <a:pt x="7977" y="4016"/>
                  </a:lnTo>
                  <a:cubicBezTo>
                    <a:pt x="8013" y="3992"/>
                    <a:pt x="8025" y="3968"/>
                    <a:pt x="8049" y="3956"/>
                  </a:cubicBezTo>
                  <a:lnTo>
                    <a:pt x="8084" y="3921"/>
                  </a:lnTo>
                  <a:lnTo>
                    <a:pt x="8108" y="3897"/>
                  </a:lnTo>
                  <a:lnTo>
                    <a:pt x="8168" y="3837"/>
                  </a:lnTo>
                  <a:lnTo>
                    <a:pt x="8215" y="3790"/>
                  </a:lnTo>
                  <a:lnTo>
                    <a:pt x="8275" y="3730"/>
                  </a:lnTo>
                  <a:cubicBezTo>
                    <a:pt x="8275" y="3730"/>
                    <a:pt x="8275" y="3718"/>
                    <a:pt x="8287" y="3718"/>
                  </a:cubicBezTo>
                  <a:cubicBezTo>
                    <a:pt x="8311" y="3694"/>
                    <a:pt x="8311" y="3683"/>
                    <a:pt x="8322" y="3671"/>
                  </a:cubicBezTo>
                  <a:cubicBezTo>
                    <a:pt x="8334" y="3659"/>
                    <a:pt x="8346" y="3623"/>
                    <a:pt x="8370" y="3611"/>
                  </a:cubicBezTo>
                  <a:cubicBezTo>
                    <a:pt x="8382" y="3599"/>
                    <a:pt x="8382" y="3575"/>
                    <a:pt x="8394" y="3563"/>
                  </a:cubicBezTo>
                  <a:lnTo>
                    <a:pt x="8406" y="3552"/>
                  </a:lnTo>
                  <a:cubicBezTo>
                    <a:pt x="8430" y="3540"/>
                    <a:pt x="8442" y="3504"/>
                    <a:pt x="8453" y="3492"/>
                  </a:cubicBezTo>
                  <a:cubicBezTo>
                    <a:pt x="8453" y="3492"/>
                    <a:pt x="8453" y="3480"/>
                    <a:pt x="8465" y="3480"/>
                  </a:cubicBezTo>
                  <a:cubicBezTo>
                    <a:pt x="8489" y="3456"/>
                    <a:pt x="8489" y="3444"/>
                    <a:pt x="8501" y="3433"/>
                  </a:cubicBezTo>
                  <a:cubicBezTo>
                    <a:pt x="8513" y="3421"/>
                    <a:pt x="8525" y="3385"/>
                    <a:pt x="8549" y="3373"/>
                  </a:cubicBezTo>
                  <a:cubicBezTo>
                    <a:pt x="8549" y="3361"/>
                    <a:pt x="8561" y="3361"/>
                    <a:pt x="8561" y="3337"/>
                  </a:cubicBezTo>
                  <a:cubicBezTo>
                    <a:pt x="8561" y="3325"/>
                    <a:pt x="8573" y="3325"/>
                    <a:pt x="8573" y="3313"/>
                  </a:cubicBezTo>
                  <a:cubicBezTo>
                    <a:pt x="8584" y="3302"/>
                    <a:pt x="8608" y="3266"/>
                    <a:pt x="8608" y="3254"/>
                  </a:cubicBezTo>
                  <a:cubicBezTo>
                    <a:pt x="8608" y="3242"/>
                    <a:pt x="8620" y="3242"/>
                    <a:pt x="8620" y="3218"/>
                  </a:cubicBezTo>
                  <a:cubicBezTo>
                    <a:pt x="8620" y="3206"/>
                    <a:pt x="8632" y="3206"/>
                    <a:pt x="8632" y="3194"/>
                  </a:cubicBezTo>
                  <a:cubicBezTo>
                    <a:pt x="8644" y="3182"/>
                    <a:pt x="8644" y="3147"/>
                    <a:pt x="8668" y="3135"/>
                  </a:cubicBezTo>
                  <a:cubicBezTo>
                    <a:pt x="8668" y="3123"/>
                    <a:pt x="8668" y="3123"/>
                    <a:pt x="8680" y="3099"/>
                  </a:cubicBezTo>
                  <a:cubicBezTo>
                    <a:pt x="8680" y="3087"/>
                    <a:pt x="8680" y="3087"/>
                    <a:pt x="8692" y="3075"/>
                  </a:cubicBezTo>
                  <a:cubicBezTo>
                    <a:pt x="8703" y="3063"/>
                    <a:pt x="8703" y="3028"/>
                    <a:pt x="8727" y="3016"/>
                  </a:cubicBezTo>
                  <a:cubicBezTo>
                    <a:pt x="8727" y="3004"/>
                    <a:pt x="8727" y="3004"/>
                    <a:pt x="8739" y="2980"/>
                  </a:cubicBezTo>
                  <a:cubicBezTo>
                    <a:pt x="8739" y="2968"/>
                    <a:pt x="8739" y="2968"/>
                    <a:pt x="8751" y="2956"/>
                  </a:cubicBezTo>
                  <a:cubicBezTo>
                    <a:pt x="8751" y="2944"/>
                    <a:pt x="8763" y="2909"/>
                    <a:pt x="8763" y="2897"/>
                  </a:cubicBezTo>
                  <a:lnTo>
                    <a:pt x="8763" y="2861"/>
                  </a:lnTo>
                  <a:lnTo>
                    <a:pt x="8763" y="2837"/>
                  </a:lnTo>
                  <a:cubicBezTo>
                    <a:pt x="8763" y="2825"/>
                    <a:pt x="8787" y="2790"/>
                    <a:pt x="8787" y="2778"/>
                  </a:cubicBezTo>
                  <a:lnTo>
                    <a:pt x="8787" y="2742"/>
                  </a:lnTo>
                  <a:lnTo>
                    <a:pt x="8787" y="2718"/>
                  </a:lnTo>
                  <a:lnTo>
                    <a:pt x="8787" y="2659"/>
                  </a:lnTo>
                  <a:lnTo>
                    <a:pt x="8787" y="2611"/>
                  </a:lnTo>
                  <a:lnTo>
                    <a:pt x="8787" y="2599"/>
                  </a:lnTo>
                  <a:cubicBezTo>
                    <a:pt x="8811" y="1932"/>
                    <a:pt x="8382" y="1254"/>
                    <a:pt x="7501" y="742"/>
                  </a:cubicBezTo>
                  <a:cubicBezTo>
                    <a:pt x="6644" y="248"/>
                    <a:pt x="5525" y="1"/>
                    <a:pt x="44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0"/>
            <p:cNvSpPr/>
            <p:nvPr/>
          </p:nvSpPr>
          <p:spPr>
            <a:xfrm>
              <a:off x="4938614" y="3169842"/>
              <a:ext cx="311486" cy="120590"/>
            </a:xfrm>
            <a:custGeom>
              <a:avLst/>
              <a:gdLst/>
              <a:ahLst/>
              <a:cxnLst/>
              <a:rect l="l" t="t" r="r" b="b"/>
              <a:pathLst>
                <a:path w="10549" h="4084" extrusionOk="0">
                  <a:moveTo>
                    <a:pt x="0" y="0"/>
                  </a:moveTo>
                  <a:lnTo>
                    <a:pt x="0" y="1048"/>
                  </a:lnTo>
                  <a:cubicBezTo>
                    <a:pt x="0" y="1834"/>
                    <a:pt x="524" y="2619"/>
                    <a:pt x="1560" y="3239"/>
                  </a:cubicBezTo>
                  <a:cubicBezTo>
                    <a:pt x="1619" y="3262"/>
                    <a:pt x="1679" y="3310"/>
                    <a:pt x="1750" y="3334"/>
                  </a:cubicBezTo>
                  <a:cubicBezTo>
                    <a:pt x="1774" y="3358"/>
                    <a:pt x="1798" y="3358"/>
                    <a:pt x="1810" y="3370"/>
                  </a:cubicBezTo>
                  <a:cubicBezTo>
                    <a:pt x="1857" y="3381"/>
                    <a:pt x="1905" y="3417"/>
                    <a:pt x="1953" y="3429"/>
                  </a:cubicBezTo>
                  <a:cubicBezTo>
                    <a:pt x="1976" y="3441"/>
                    <a:pt x="2012" y="3453"/>
                    <a:pt x="2024" y="3453"/>
                  </a:cubicBezTo>
                  <a:cubicBezTo>
                    <a:pt x="2072" y="3477"/>
                    <a:pt x="2096" y="3489"/>
                    <a:pt x="2143" y="3512"/>
                  </a:cubicBezTo>
                  <a:cubicBezTo>
                    <a:pt x="2167" y="3536"/>
                    <a:pt x="2203" y="3548"/>
                    <a:pt x="2227" y="3548"/>
                  </a:cubicBezTo>
                  <a:cubicBezTo>
                    <a:pt x="2262" y="3560"/>
                    <a:pt x="2286" y="3572"/>
                    <a:pt x="2322" y="3572"/>
                  </a:cubicBezTo>
                  <a:cubicBezTo>
                    <a:pt x="2334" y="3572"/>
                    <a:pt x="2334" y="3572"/>
                    <a:pt x="2346" y="3596"/>
                  </a:cubicBezTo>
                  <a:cubicBezTo>
                    <a:pt x="2441" y="3620"/>
                    <a:pt x="2524" y="3667"/>
                    <a:pt x="2631" y="3691"/>
                  </a:cubicBezTo>
                  <a:cubicBezTo>
                    <a:pt x="2643" y="3691"/>
                    <a:pt x="2667" y="3715"/>
                    <a:pt x="2679" y="3715"/>
                  </a:cubicBezTo>
                  <a:cubicBezTo>
                    <a:pt x="2762" y="3739"/>
                    <a:pt x="2846" y="3774"/>
                    <a:pt x="2929" y="3786"/>
                  </a:cubicBezTo>
                  <a:cubicBezTo>
                    <a:pt x="2941" y="3786"/>
                    <a:pt x="2965" y="3798"/>
                    <a:pt x="2977" y="3798"/>
                  </a:cubicBezTo>
                  <a:cubicBezTo>
                    <a:pt x="2989" y="3798"/>
                    <a:pt x="3000" y="3810"/>
                    <a:pt x="3024" y="3810"/>
                  </a:cubicBezTo>
                  <a:cubicBezTo>
                    <a:pt x="3084" y="3834"/>
                    <a:pt x="3119" y="3846"/>
                    <a:pt x="3179" y="3858"/>
                  </a:cubicBezTo>
                  <a:cubicBezTo>
                    <a:pt x="3215" y="3870"/>
                    <a:pt x="3239" y="3870"/>
                    <a:pt x="3286" y="3893"/>
                  </a:cubicBezTo>
                  <a:lnTo>
                    <a:pt x="3465" y="3929"/>
                  </a:lnTo>
                  <a:cubicBezTo>
                    <a:pt x="3477" y="3929"/>
                    <a:pt x="3512" y="3953"/>
                    <a:pt x="3524" y="3953"/>
                  </a:cubicBezTo>
                  <a:lnTo>
                    <a:pt x="3536" y="3953"/>
                  </a:lnTo>
                  <a:cubicBezTo>
                    <a:pt x="3596" y="3965"/>
                    <a:pt x="3643" y="3965"/>
                    <a:pt x="3703" y="3977"/>
                  </a:cubicBezTo>
                  <a:cubicBezTo>
                    <a:pt x="3739" y="3977"/>
                    <a:pt x="3762" y="3989"/>
                    <a:pt x="3798" y="3989"/>
                  </a:cubicBezTo>
                  <a:cubicBezTo>
                    <a:pt x="3870" y="4012"/>
                    <a:pt x="3941" y="4024"/>
                    <a:pt x="4012" y="4024"/>
                  </a:cubicBezTo>
                  <a:lnTo>
                    <a:pt x="4048" y="4024"/>
                  </a:lnTo>
                  <a:cubicBezTo>
                    <a:pt x="4132" y="4036"/>
                    <a:pt x="4215" y="4048"/>
                    <a:pt x="4298" y="4048"/>
                  </a:cubicBezTo>
                  <a:lnTo>
                    <a:pt x="4358" y="4048"/>
                  </a:lnTo>
                  <a:cubicBezTo>
                    <a:pt x="4417" y="4048"/>
                    <a:pt x="4489" y="4072"/>
                    <a:pt x="4548" y="4072"/>
                  </a:cubicBezTo>
                  <a:lnTo>
                    <a:pt x="4643" y="4072"/>
                  </a:lnTo>
                  <a:cubicBezTo>
                    <a:pt x="4703" y="4072"/>
                    <a:pt x="4751" y="4084"/>
                    <a:pt x="4810" y="4084"/>
                  </a:cubicBezTo>
                  <a:lnTo>
                    <a:pt x="5679" y="4084"/>
                  </a:lnTo>
                  <a:cubicBezTo>
                    <a:pt x="5739" y="4084"/>
                    <a:pt x="5798" y="4084"/>
                    <a:pt x="5858" y="4072"/>
                  </a:cubicBezTo>
                  <a:lnTo>
                    <a:pt x="5965" y="4072"/>
                  </a:lnTo>
                  <a:cubicBezTo>
                    <a:pt x="6025" y="4072"/>
                    <a:pt x="6084" y="4048"/>
                    <a:pt x="6132" y="4048"/>
                  </a:cubicBezTo>
                  <a:lnTo>
                    <a:pt x="6239" y="4048"/>
                  </a:lnTo>
                  <a:cubicBezTo>
                    <a:pt x="6322" y="4036"/>
                    <a:pt x="6418" y="4036"/>
                    <a:pt x="6501" y="4024"/>
                  </a:cubicBezTo>
                  <a:lnTo>
                    <a:pt x="6548" y="4024"/>
                  </a:lnTo>
                  <a:cubicBezTo>
                    <a:pt x="6656" y="4012"/>
                    <a:pt x="6739" y="3989"/>
                    <a:pt x="6846" y="3977"/>
                  </a:cubicBezTo>
                  <a:lnTo>
                    <a:pt x="6870" y="3977"/>
                  </a:lnTo>
                  <a:cubicBezTo>
                    <a:pt x="6906" y="3977"/>
                    <a:pt x="6929" y="3965"/>
                    <a:pt x="6953" y="3965"/>
                  </a:cubicBezTo>
                  <a:cubicBezTo>
                    <a:pt x="6989" y="3953"/>
                    <a:pt x="7037" y="3953"/>
                    <a:pt x="7084" y="3929"/>
                  </a:cubicBezTo>
                  <a:cubicBezTo>
                    <a:pt x="7132" y="3917"/>
                    <a:pt x="7156" y="3917"/>
                    <a:pt x="7203" y="3905"/>
                  </a:cubicBezTo>
                  <a:cubicBezTo>
                    <a:pt x="7251" y="3893"/>
                    <a:pt x="7287" y="3893"/>
                    <a:pt x="7334" y="3870"/>
                  </a:cubicBezTo>
                  <a:cubicBezTo>
                    <a:pt x="7382" y="3858"/>
                    <a:pt x="7406" y="3858"/>
                    <a:pt x="7441" y="3846"/>
                  </a:cubicBezTo>
                  <a:cubicBezTo>
                    <a:pt x="7489" y="3834"/>
                    <a:pt x="7525" y="3810"/>
                    <a:pt x="7572" y="3810"/>
                  </a:cubicBezTo>
                  <a:cubicBezTo>
                    <a:pt x="7608" y="3798"/>
                    <a:pt x="7644" y="3798"/>
                    <a:pt x="7680" y="3786"/>
                  </a:cubicBezTo>
                  <a:lnTo>
                    <a:pt x="7811" y="3739"/>
                  </a:lnTo>
                  <a:cubicBezTo>
                    <a:pt x="7822" y="3739"/>
                    <a:pt x="7858" y="3727"/>
                    <a:pt x="7870" y="3727"/>
                  </a:cubicBezTo>
                  <a:cubicBezTo>
                    <a:pt x="7882" y="3727"/>
                    <a:pt x="7906" y="3715"/>
                    <a:pt x="7918" y="3715"/>
                  </a:cubicBezTo>
                  <a:cubicBezTo>
                    <a:pt x="7989" y="3679"/>
                    <a:pt x="8061" y="3655"/>
                    <a:pt x="8144" y="3631"/>
                  </a:cubicBezTo>
                  <a:cubicBezTo>
                    <a:pt x="8156" y="3631"/>
                    <a:pt x="8168" y="3620"/>
                    <a:pt x="8180" y="3620"/>
                  </a:cubicBezTo>
                  <a:cubicBezTo>
                    <a:pt x="8275" y="3596"/>
                    <a:pt x="8358" y="3548"/>
                    <a:pt x="8453" y="3512"/>
                  </a:cubicBezTo>
                  <a:cubicBezTo>
                    <a:pt x="8477" y="3500"/>
                    <a:pt x="8501" y="3500"/>
                    <a:pt x="8525" y="3489"/>
                  </a:cubicBezTo>
                  <a:cubicBezTo>
                    <a:pt x="8584" y="3453"/>
                    <a:pt x="8656" y="3429"/>
                    <a:pt x="8715" y="3393"/>
                  </a:cubicBezTo>
                  <a:cubicBezTo>
                    <a:pt x="8751" y="3381"/>
                    <a:pt x="8763" y="3370"/>
                    <a:pt x="8799" y="3370"/>
                  </a:cubicBezTo>
                  <a:cubicBezTo>
                    <a:pt x="8882" y="3322"/>
                    <a:pt x="8954" y="3274"/>
                    <a:pt x="9037" y="3239"/>
                  </a:cubicBezTo>
                  <a:cubicBezTo>
                    <a:pt x="9049" y="3215"/>
                    <a:pt x="9073" y="3203"/>
                    <a:pt x="9096" y="3191"/>
                  </a:cubicBezTo>
                  <a:cubicBezTo>
                    <a:pt x="9108" y="3179"/>
                    <a:pt x="9132" y="3155"/>
                    <a:pt x="9156" y="3155"/>
                  </a:cubicBezTo>
                  <a:cubicBezTo>
                    <a:pt x="9180" y="3143"/>
                    <a:pt x="9215" y="3119"/>
                    <a:pt x="9239" y="3096"/>
                  </a:cubicBezTo>
                  <a:cubicBezTo>
                    <a:pt x="9275" y="3084"/>
                    <a:pt x="9299" y="3060"/>
                    <a:pt x="9335" y="3036"/>
                  </a:cubicBezTo>
                  <a:cubicBezTo>
                    <a:pt x="9358" y="3024"/>
                    <a:pt x="9394" y="3000"/>
                    <a:pt x="9418" y="2977"/>
                  </a:cubicBezTo>
                  <a:cubicBezTo>
                    <a:pt x="9454" y="2965"/>
                    <a:pt x="9477" y="2941"/>
                    <a:pt x="9489" y="2917"/>
                  </a:cubicBezTo>
                  <a:cubicBezTo>
                    <a:pt x="9525" y="2905"/>
                    <a:pt x="9549" y="2881"/>
                    <a:pt x="9585" y="2858"/>
                  </a:cubicBezTo>
                  <a:cubicBezTo>
                    <a:pt x="9608" y="2846"/>
                    <a:pt x="9632" y="2822"/>
                    <a:pt x="9656" y="2798"/>
                  </a:cubicBezTo>
                  <a:cubicBezTo>
                    <a:pt x="9692" y="2786"/>
                    <a:pt x="9704" y="2762"/>
                    <a:pt x="9727" y="2738"/>
                  </a:cubicBezTo>
                  <a:lnTo>
                    <a:pt x="9763" y="2715"/>
                  </a:lnTo>
                  <a:cubicBezTo>
                    <a:pt x="9775" y="2703"/>
                    <a:pt x="9811" y="2679"/>
                    <a:pt x="9823" y="2655"/>
                  </a:cubicBezTo>
                  <a:lnTo>
                    <a:pt x="9835" y="2643"/>
                  </a:lnTo>
                  <a:cubicBezTo>
                    <a:pt x="9882" y="2596"/>
                    <a:pt x="9906" y="2560"/>
                    <a:pt x="9942" y="2524"/>
                  </a:cubicBezTo>
                  <a:lnTo>
                    <a:pt x="9966" y="2488"/>
                  </a:lnTo>
                  <a:cubicBezTo>
                    <a:pt x="10001" y="2465"/>
                    <a:pt x="10025" y="2417"/>
                    <a:pt x="10061" y="2381"/>
                  </a:cubicBezTo>
                  <a:lnTo>
                    <a:pt x="10073" y="2369"/>
                  </a:lnTo>
                  <a:cubicBezTo>
                    <a:pt x="10073" y="2369"/>
                    <a:pt x="10073" y="2357"/>
                    <a:pt x="10085" y="2357"/>
                  </a:cubicBezTo>
                  <a:cubicBezTo>
                    <a:pt x="10108" y="2346"/>
                    <a:pt x="10108" y="2322"/>
                    <a:pt x="10120" y="2322"/>
                  </a:cubicBezTo>
                  <a:cubicBezTo>
                    <a:pt x="10144" y="2298"/>
                    <a:pt x="10168" y="2250"/>
                    <a:pt x="10192" y="2227"/>
                  </a:cubicBezTo>
                  <a:cubicBezTo>
                    <a:pt x="10204" y="2203"/>
                    <a:pt x="10228" y="2179"/>
                    <a:pt x="10228" y="2167"/>
                  </a:cubicBezTo>
                  <a:cubicBezTo>
                    <a:pt x="10239" y="2131"/>
                    <a:pt x="10263" y="2107"/>
                    <a:pt x="10287" y="2072"/>
                  </a:cubicBezTo>
                  <a:cubicBezTo>
                    <a:pt x="10287" y="2060"/>
                    <a:pt x="10299" y="2060"/>
                    <a:pt x="10299" y="2048"/>
                  </a:cubicBezTo>
                  <a:cubicBezTo>
                    <a:pt x="10299" y="2024"/>
                    <a:pt x="10311" y="2012"/>
                    <a:pt x="10311" y="2012"/>
                  </a:cubicBezTo>
                  <a:cubicBezTo>
                    <a:pt x="10323" y="1988"/>
                    <a:pt x="10347" y="1953"/>
                    <a:pt x="10358" y="1941"/>
                  </a:cubicBezTo>
                  <a:cubicBezTo>
                    <a:pt x="10370" y="1929"/>
                    <a:pt x="10370" y="1893"/>
                    <a:pt x="10382" y="1869"/>
                  </a:cubicBezTo>
                  <a:cubicBezTo>
                    <a:pt x="10406" y="1834"/>
                    <a:pt x="10418" y="1810"/>
                    <a:pt x="10418" y="1786"/>
                  </a:cubicBezTo>
                  <a:cubicBezTo>
                    <a:pt x="10418" y="1774"/>
                    <a:pt x="10430" y="1762"/>
                    <a:pt x="10430" y="1750"/>
                  </a:cubicBezTo>
                  <a:cubicBezTo>
                    <a:pt x="10430" y="1726"/>
                    <a:pt x="10430" y="1726"/>
                    <a:pt x="10442" y="1715"/>
                  </a:cubicBezTo>
                  <a:cubicBezTo>
                    <a:pt x="10466" y="1691"/>
                    <a:pt x="10466" y="1667"/>
                    <a:pt x="10478" y="1643"/>
                  </a:cubicBezTo>
                  <a:cubicBezTo>
                    <a:pt x="10478" y="1607"/>
                    <a:pt x="10489" y="1595"/>
                    <a:pt x="10489" y="1572"/>
                  </a:cubicBezTo>
                  <a:cubicBezTo>
                    <a:pt x="10489" y="1536"/>
                    <a:pt x="10501" y="1524"/>
                    <a:pt x="10501" y="1488"/>
                  </a:cubicBezTo>
                  <a:cubicBezTo>
                    <a:pt x="10501" y="1476"/>
                    <a:pt x="10501" y="1465"/>
                    <a:pt x="10525" y="1453"/>
                  </a:cubicBezTo>
                  <a:lnTo>
                    <a:pt x="10525" y="1429"/>
                  </a:lnTo>
                  <a:cubicBezTo>
                    <a:pt x="10525" y="1405"/>
                    <a:pt x="10537" y="1369"/>
                    <a:pt x="10537" y="1357"/>
                  </a:cubicBezTo>
                  <a:cubicBezTo>
                    <a:pt x="10537" y="1334"/>
                    <a:pt x="10537" y="1310"/>
                    <a:pt x="10549" y="1286"/>
                  </a:cubicBezTo>
                  <a:lnTo>
                    <a:pt x="10549" y="1214"/>
                  </a:lnTo>
                  <a:lnTo>
                    <a:pt x="10549" y="1131"/>
                  </a:lnTo>
                  <a:lnTo>
                    <a:pt x="10549" y="1119"/>
                  </a:lnTo>
                  <a:lnTo>
                    <a:pt x="10549" y="0"/>
                  </a:lnTo>
                  <a:cubicBezTo>
                    <a:pt x="10549" y="36"/>
                    <a:pt x="10549" y="48"/>
                    <a:pt x="10537" y="83"/>
                  </a:cubicBezTo>
                  <a:lnTo>
                    <a:pt x="10537" y="107"/>
                  </a:lnTo>
                  <a:lnTo>
                    <a:pt x="10537" y="155"/>
                  </a:lnTo>
                  <a:cubicBezTo>
                    <a:pt x="10537" y="179"/>
                    <a:pt x="10525" y="202"/>
                    <a:pt x="10525" y="226"/>
                  </a:cubicBezTo>
                  <a:lnTo>
                    <a:pt x="10525" y="262"/>
                  </a:lnTo>
                  <a:cubicBezTo>
                    <a:pt x="10525" y="274"/>
                    <a:pt x="10525" y="286"/>
                    <a:pt x="10513" y="298"/>
                  </a:cubicBezTo>
                  <a:cubicBezTo>
                    <a:pt x="10513" y="333"/>
                    <a:pt x="10489" y="345"/>
                    <a:pt x="10489" y="381"/>
                  </a:cubicBezTo>
                  <a:cubicBezTo>
                    <a:pt x="10489" y="393"/>
                    <a:pt x="10489" y="393"/>
                    <a:pt x="10478" y="405"/>
                  </a:cubicBezTo>
                  <a:cubicBezTo>
                    <a:pt x="10478" y="417"/>
                    <a:pt x="10478" y="441"/>
                    <a:pt x="10466" y="441"/>
                  </a:cubicBezTo>
                  <a:cubicBezTo>
                    <a:pt x="10442" y="464"/>
                    <a:pt x="10442" y="476"/>
                    <a:pt x="10430" y="512"/>
                  </a:cubicBezTo>
                  <a:cubicBezTo>
                    <a:pt x="10430" y="524"/>
                    <a:pt x="10418" y="536"/>
                    <a:pt x="10418" y="536"/>
                  </a:cubicBezTo>
                  <a:cubicBezTo>
                    <a:pt x="10418" y="560"/>
                    <a:pt x="10406" y="572"/>
                    <a:pt x="10406" y="572"/>
                  </a:cubicBezTo>
                  <a:cubicBezTo>
                    <a:pt x="10382" y="595"/>
                    <a:pt x="10370" y="619"/>
                    <a:pt x="10370" y="643"/>
                  </a:cubicBezTo>
                  <a:cubicBezTo>
                    <a:pt x="10370" y="655"/>
                    <a:pt x="10358" y="679"/>
                    <a:pt x="10358" y="691"/>
                  </a:cubicBezTo>
                  <a:cubicBezTo>
                    <a:pt x="10358" y="703"/>
                    <a:pt x="10347" y="703"/>
                    <a:pt x="10347" y="714"/>
                  </a:cubicBezTo>
                  <a:cubicBezTo>
                    <a:pt x="10323" y="750"/>
                    <a:pt x="10311" y="762"/>
                    <a:pt x="10299" y="798"/>
                  </a:cubicBezTo>
                  <a:cubicBezTo>
                    <a:pt x="10299" y="810"/>
                    <a:pt x="10287" y="822"/>
                    <a:pt x="10287" y="833"/>
                  </a:cubicBezTo>
                  <a:cubicBezTo>
                    <a:pt x="10287" y="857"/>
                    <a:pt x="10263" y="857"/>
                    <a:pt x="10263" y="869"/>
                  </a:cubicBezTo>
                  <a:cubicBezTo>
                    <a:pt x="10251" y="893"/>
                    <a:pt x="10239" y="917"/>
                    <a:pt x="10228" y="941"/>
                  </a:cubicBezTo>
                  <a:cubicBezTo>
                    <a:pt x="10204" y="953"/>
                    <a:pt x="10204" y="976"/>
                    <a:pt x="10192" y="988"/>
                  </a:cubicBezTo>
                  <a:cubicBezTo>
                    <a:pt x="10192" y="988"/>
                    <a:pt x="10192" y="1000"/>
                    <a:pt x="10180" y="1000"/>
                  </a:cubicBezTo>
                  <a:cubicBezTo>
                    <a:pt x="10168" y="1036"/>
                    <a:pt x="10144" y="1048"/>
                    <a:pt x="10120" y="1072"/>
                  </a:cubicBezTo>
                  <a:cubicBezTo>
                    <a:pt x="10120" y="1072"/>
                    <a:pt x="10120" y="1095"/>
                    <a:pt x="10108" y="1095"/>
                  </a:cubicBezTo>
                  <a:cubicBezTo>
                    <a:pt x="10085" y="1107"/>
                    <a:pt x="10073" y="1119"/>
                    <a:pt x="10073" y="1131"/>
                  </a:cubicBezTo>
                  <a:cubicBezTo>
                    <a:pt x="10061" y="1167"/>
                    <a:pt x="10025" y="1179"/>
                    <a:pt x="10013" y="1214"/>
                  </a:cubicBezTo>
                  <a:lnTo>
                    <a:pt x="9966" y="1250"/>
                  </a:lnTo>
                  <a:lnTo>
                    <a:pt x="9954" y="1274"/>
                  </a:lnTo>
                  <a:cubicBezTo>
                    <a:pt x="9942" y="1298"/>
                    <a:pt x="9906" y="1310"/>
                    <a:pt x="9882" y="1345"/>
                  </a:cubicBezTo>
                  <a:cubicBezTo>
                    <a:pt x="9870" y="1357"/>
                    <a:pt x="9847" y="1393"/>
                    <a:pt x="9823" y="1405"/>
                  </a:cubicBezTo>
                  <a:lnTo>
                    <a:pt x="9751" y="1476"/>
                  </a:lnTo>
                  <a:lnTo>
                    <a:pt x="9716" y="1512"/>
                  </a:lnTo>
                  <a:lnTo>
                    <a:pt x="9692" y="1536"/>
                  </a:lnTo>
                  <a:cubicBezTo>
                    <a:pt x="9656" y="1572"/>
                    <a:pt x="9632" y="1584"/>
                    <a:pt x="9596" y="1607"/>
                  </a:cubicBezTo>
                  <a:lnTo>
                    <a:pt x="9573" y="1643"/>
                  </a:lnTo>
                  <a:lnTo>
                    <a:pt x="9537" y="1667"/>
                  </a:lnTo>
                  <a:cubicBezTo>
                    <a:pt x="9513" y="1703"/>
                    <a:pt x="9477" y="1715"/>
                    <a:pt x="9430" y="1750"/>
                  </a:cubicBezTo>
                  <a:lnTo>
                    <a:pt x="9406" y="1774"/>
                  </a:lnTo>
                  <a:lnTo>
                    <a:pt x="9370" y="1810"/>
                  </a:lnTo>
                  <a:cubicBezTo>
                    <a:pt x="9335" y="1834"/>
                    <a:pt x="9299" y="1869"/>
                    <a:pt x="9251" y="1881"/>
                  </a:cubicBezTo>
                  <a:cubicBezTo>
                    <a:pt x="9239" y="1881"/>
                    <a:pt x="9239" y="1893"/>
                    <a:pt x="9227" y="1893"/>
                  </a:cubicBezTo>
                  <a:cubicBezTo>
                    <a:pt x="9215" y="1893"/>
                    <a:pt x="9215" y="1905"/>
                    <a:pt x="9192" y="1905"/>
                  </a:cubicBezTo>
                  <a:cubicBezTo>
                    <a:pt x="9132" y="1953"/>
                    <a:pt x="9073" y="1988"/>
                    <a:pt x="9001" y="2024"/>
                  </a:cubicBezTo>
                  <a:cubicBezTo>
                    <a:pt x="8930" y="2072"/>
                    <a:pt x="8834" y="2119"/>
                    <a:pt x="8763" y="2167"/>
                  </a:cubicBezTo>
                  <a:cubicBezTo>
                    <a:pt x="8739" y="2179"/>
                    <a:pt x="8715" y="2191"/>
                    <a:pt x="8692" y="2191"/>
                  </a:cubicBezTo>
                  <a:cubicBezTo>
                    <a:pt x="8632" y="2227"/>
                    <a:pt x="8561" y="2250"/>
                    <a:pt x="8501" y="2286"/>
                  </a:cubicBezTo>
                  <a:cubicBezTo>
                    <a:pt x="8477" y="2298"/>
                    <a:pt x="8453" y="2298"/>
                    <a:pt x="8442" y="2310"/>
                  </a:cubicBezTo>
                  <a:cubicBezTo>
                    <a:pt x="8346" y="2357"/>
                    <a:pt x="8263" y="2381"/>
                    <a:pt x="8168" y="2417"/>
                  </a:cubicBezTo>
                  <a:cubicBezTo>
                    <a:pt x="8156" y="2417"/>
                    <a:pt x="8144" y="2429"/>
                    <a:pt x="8120" y="2429"/>
                  </a:cubicBezTo>
                  <a:cubicBezTo>
                    <a:pt x="8049" y="2465"/>
                    <a:pt x="7977" y="2488"/>
                    <a:pt x="7906" y="2500"/>
                  </a:cubicBezTo>
                  <a:cubicBezTo>
                    <a:pt x="7870" y="2524"/>
                    <a:pt x="7846" y="2524"/>
                    <a:pt x="7811" y="2536"/>
                  </a:cubicBezTo>
                  <a:lnTo>
                    <a:pt x="7680" y="2584"/>
                  </a:lnTo>
                  <a:cubicBezTo>
                    <a:pt x="7644" y="2596"/>
                    <a:pt x="7608" y="2596"/>
                    <a:pt x="7572" y="2608"/>
                  </a:cubicBezTo>
                  <a:cubicBezTo>
                    <a:pt x="7525" y="2619"/>
                    <a:pt x="7489" y="2643"/>
                    <a:pt x="7441" y="2643"/>
                  </a:cubicBezTo>
                  <a:cubicBezTo>
                    <a:pt x="7406" y="2655"/>
                    <a:pt x="7370" y="2655"/>
                    <a:pt x="7334" y="2667"/>
                  </a:cubicBezTo>
                  <a:cubicBezTo>
                    <a:pt x="7287" y="2679"/>
                    <a:pt x="7251" y="2679"/>
                    <a:pt x="7203" y="2703"/>
                  </a:cubicBezTo>
                  <a:cubicBezTo>
                    <a:pt x="7168" y="2715"/>
                    <a:pt x="7132" y="2715"/>
                    <a:pt x="7096" y="2727"/>
                  </a:cubicBezTo>
                  <a:cubicBezTo>
                    <a:pt x="7049" y="2738"/>
                    <a:pt x="7013" y="2738"/>
                    <a:pt x="6965" y="2762"/>
                  </a:cubicBezTo>
                  <a:cubicBezTo>
                    <a:pt x="6929" y="2762"/>
                    <a:pt x="6894" y="2774"/>
                    <a:pt x="6858" y="2774"/>
                  </a:cubicBezTo>
                  <a:cubicBezTo>
                    <a:pt x="6751" y="2786"/>
                    <a:pt x="6668" y="2798"/>
                    <a:pt x="6560" y="2822"/>
                  </a:cubicBezTo>
                  <a:lnTo>
                    <a:pt x="6513" y="2822"/>
                  </a:lnTo>
                  <a:cubicBezTo>
                    <a:pt x="6429" y="2834"/>
                    <a:pt x="6334" y="2834"/>
                    <a:pt x="6251" y="2846"/>
                  </a:cubicBezTo>
                  <a:cubicBezTo>
                    <a:pt x="6215" y="2846"/>
                    <a:pt x="6179" y="2846"/>
                    <a:pt x="6144" y="2858"/>
                  </a:cubicBezTo>
                  <a:cubicBezTo>
                    <a:pt x="6084" y="2858"/>
                    <a:pt x="6025" y="2881"/>
                    <a:pt x="5977" y="2881"/>
                  </a:cubicBezTo>
                  <a:cubicBezTo>
                    <a:pt x="5953" y="2881"/>
                    <a:pt x="5906" y="2881"/>
                    <a:pt x="5882" y="2893"/>
                  </a:cubicBezTo>
                  <a:cubicBezTo>
                    <a:pt x="5822" y="2893"/>
                    <a:pt x="5763" y="2893"/>
                    <a:pt x="5703" y="2905"/>
                  </a:cubicBezTo>
                  <a:lnTo>
                    <a:pt x="4822" y="2905"/>
                  </a:lnTo>
                  <a:cubicBezTo>
                    <a:pt x="4763" y="2905"/>
                    <a:pt x="4715" y="2905"/>
                    <a:pt x="4655" y="2893"/>
                  </a:cubicBezTo>
                  <a:lnTo>
                    <a:pt x="4572" y="2893"/>
                  </a:lnTo>
                  <a:cubicBezTo>
                    <a:pt x="4513" y="2893"/>
                    <a:pt x="4429" y="2881"/>
                    <a:pt x="4370" y="2881"/>
                  </a:cubicBezTo>
                  <a:lnTo>
                    <a:pt x="4310" y="2881"/>
                  </a:lnTo>
                  <a:cubicBezTo>
                    <a:pt x="4227" y="2858"/>
                    <a:pt x="4155" y="2858"/>
                    <a:pt x="4060" y="2846"/>
                  </a:cubicBezTo>
                  <a:lnTo>
                    <a:pt x="4012" y="2846"/>
                  </a:lnTo>
                  <a:cubicBezTo>
                    <a:pt x="3941" y="2834"/>
                    <a:pt x="3870" y="2834"/>
                    <a:pt x="3798" y="2822"/>
                  </a:cubicBezTo>
                  <a:cubicBezTo>
                    <a:pt x="3762" y="2822"/>
                    <a:pt x="3739" y="2798"/>
                    <a:pt x="3703" y="2798"/>
                  </a:cubicBezTo>
                  <a:cubicBezTo>
                    <a:pt x="3643" y="2786"/>
                    <a:pt x="3596" y="2786"/>
                    <a:pt x="3536" y="2774"/>
                  </a:cubicBezTo>
                  <a:cubicBezTo>
                    <a:pt x="3512" y="2774"/>
                    <a:pt x="3477" y="2762"/>
                    <a:pt x="3453" y="2762"/>
                  </a:cubicBezTo>
                  <a:lnTo>
                    <a:pt x="3274" y="2715"/>
                  </a:lnTo>
                  <a:cubicBezTo>
                    <a:pt x="3239" y="2703"/>
                    <a:pt x="3215" y="2703"/>
                    <a:pt x="3167" y="2679"/>
                  </a:cubicBezTo>
                  <a:cubicBezTo>
                    <a:pt x="3108" y="2667"/>
                    <a:pt x="3060" y="2655"/>
                    <a:pt x="3000" y="2643"/>
                  </a:cubicBezTo>
                  <a:cubicBezTo>
                    <a:pt x="2977" y="2619"/>
                    <a:pt x="2941" y="2619"/>
                    <a:pt x="2917" y="2608"/>
                  </a:cubicBezTo>
                  <a:cubicBezTo>
                    <a:pt x="2822" y="2584"/>
                    <a:pt x="2750" y="2560"/>
                    <a:pt x="2667" y="2536"/>
                  </a:cubicBezTo>
                  <a:cubicBezTo>
                    <a:pt x="2643" y="2536"/>
                    <a:pt x="2631" y="2524"/>
                    <a:pt x="2619" y="2524"/>
                  </a:cubicBezTo>
                  <a:cubicBezTo>
                    <a:pt x="2524" y="2488"/>
                    <a:pt x="2429" y="2465"/>
                    <a:pt x="2334" y="2417"/>
                  </a:cubicBezTo>
                  <a:cubicBezTo>
                    <a:pt x="2286" y="2405"/>
                    <a:pt x="2262" y="2381"/>
                    <a:pt x="2227" y="2369"/>
                  </a:cubicBezTo>
                  <a:cubicBezTo>
                    <a:pt x="2203" y="2357"/>
                    <a:pt x="2167" y="2346"/>
                    <a:pt x="2143" y="2346"/>
                  </a:cubicBezTo>
                  <a:cubicBezTo>
                    <a:pt x="2096" y="2322"/>
                    <a:pt x="2048" y="2310"/>
                    <a:pt x="2024" y="2286"/>
                  </a:cubicBezTo>
                  <a:cubicBezTo>
                    <a:pt x="1988" y="2262"/>
                    <a:pt x="1965" y="2250"/>
                    <a:pt x="1953" y="2250"/>
                  </a:cubicBezTo>
                  <a:cubicBezTo>
                    <a:pt x="1905" y="2238"/>
                    <a:pt x="1857" y="2203"/>
                    <a:pt x="1810" y="2191"/>
                  </a:cubicBezTo>
                  <a:cubicBezTo>
                    <a:pt x="1798" y="2179"/>
                    <a:pt x="1774" y="2179"/>
                    <a:pt x="1750" y="2167"/>
                  </a:cubicBezTo>
                  <a:cubicBezTo>
                    <a:pt x="1691" y="2131"/>
                    <a:pt x="1619" y="2084"/>
                    <a:pt x="1560" y="2060"/>
                  </a:cubicBezTo>
                  <a:cubicBezTo>
                    <a:pt x="1500" y="2012"/>
                    <a:pt x="1429" y="1988"/>
                    <a:pt x="1369" y="1941"/>
                  </a:cubicBezTo>
                  <a:cubicBezTo>
                    <a:pt x="1357" y="1929"/>
                    <a:pt x="1322" y="1905"/>
                    <a:pt x="1310" y="1893"/>
                  </a:cubicBezTo>
                  <a:cubicBezTo>
                    <a:pt x="1262" y="1869"/>
                    <a:pt x="1238" y="1834"/>
                    <a:pt x="1191" y="1822"/>
                  </a:cubicBezTo>
                  <a:cubicBezTo>
                    <a:pt x="1155" y="1810"/>
                    <a:pt x="1143" y="1786"/>
                    <a:pt x="1119" y="1774"/>
                  </a:cubicBezTo>
                  <a:cubicBezTo>
                    <a:pt x="1084" y="1750"/>
                    <a:pt x="1060" y="1726"/>
                    <a:pt x="1024" y="1703"/>
                  </a:cubicBezTo>
                  <a:cubicBezTo>
                    <a:pt x="1000" y="1691"/>
                    <a:pt x="976" y="1667"/>
                    <a:pt x="964" y="1643"/>
                  </a:cubicBezTo>
                  <a:cubicBezTo>
                    <a:pt x="941" y="1607"/>
                    <a:pt x="905" y="1595"/>
                    <a:pt x="881" y="1572"/>
                  </a:cubicBezTo>
                  <a:lnTo>
                    <a:pt x="822" y="1512"/>
                  </a:lnTo>
                  <a:cubicBezTo>
                    <a:pt x="786" y="1476"/>
                    <a:pt x="762" y="1465"/>
                    <a:pt x="738" y="1429"/>
                  </a:cubicBezTo>
                  <a:lnTo>
                    <a:pt x="679" y="1369"/>
                  </a:lnTo>
                  <a:lnTo>
                    <a:pt x="607" y="1298"/>
                  </a:lnTo>
                  <a:cubicBezTo>
                    <a:pt x="595" y="1286"/>
                    <a:pt x="583" y="1250"/>
                    <a:pt x="548" y="1238"/>
                  </a:cubicBezTo>
                  <a:cubicBezTo>
                    <a:pt x="536" y="1214"/>
                    <a:pt x="500" y="1191"/>
                    <a:pt x="488" y="1167"/>
                  </a:cubicBezTo>
                  <a:cubicBezTo>
                    <a:pt x="476" y="1155"/>
                    <a:pt x="464" y="1119"/>
                    <a:pt x="441" y="1107"/>
                  </a:cubicBezTo>
                  <a:cubicBezTo>
                    <a:pt x="429" y="1072"/>
                    <a:pt x="405" y="1060"/>
                    <a:pt x="381" y="1036"/>
                  </a:cubicBezTo>
                  <a:cubicBezTo>
                    <a:pt x="369" y="1012"/>
                    <a:pt x="357" y="988"/>
                    <a:pt x="345" y="976"/>
                  </a:cubicBezTo>
                  <a:cubicBezTo>
                    <a:pt x="322" y="941"/>
                    <a:pt x="310" y="929"/>
                    <a:pt x="298" y="893"/>
                  </a:cubicBezTo>
                  <a:cubicBezTo>
                    <a:pt x="286" y="869"/>
                    <a:pt x="262" y="857"/>
                    <a:pt x="250" y="822"/>
                  </a:cubicBezTo>
                  <a:cubicBezTo>
                    <a:pt x="238" y="798"/>
                    <a:pt x="226" y="774"/>
                    <a:pt x="202" y="750"/>
                  </a:cubicBezTo>
                  <a:cubicBezTo>
                    <a:pt x="191" y="714"/>
                    <a:pt x="191" y="703"/>
                    <a:pt x="179" y="679"/>
                  </a:cubicBezTo>
                  <a:cubicBezTo>
                    <a:pt x="167" y="643"/>
                    <a:pt x="143" y="631"/>
                    <a:pt x="143" y="595"/>
                  </a:cubicBezTo>
                  <a:cubicBezTo>
                    <a:pt x="131" y="572"/>
                    <a:pt x="131" y="560"/>
                    <a:pt x="119" y="524"/>
                  </a:cubicBezTo>
                  <a:cubicBezTo>
                    <a:pt x="107" y="500"/>
                    <a:pt x="107" y="476"/>
                    <a:pt x="83" y="452"/>
                  </a:cubicBezTo>
                  <a:cubicBezTo>
                    <a:pt x="71" y="417"/>
                    <a:pt x="71" y="405"/>
                    <a:pt x="71" y="381"/>
                  </a:cubicBezTo>
                  <a:cubicBezTo>
                    <a:pt x="60" y="345"/>
                    <a:pt x="60" y="333"/>
                    <a:pt x="60" y="298"/>
                  </a:cubicBezTo>
                  <a:cubicBezTo>
                    <a:pt x="60" y="274"/>
                    <a:pt x="48" y="262"/>
                    <a:pt x="48" y="226"/>
                  </a:cubicBezTo>
                  <a:cubicBezTo>
                    <a:pt x="48" y="202"/>
                    <a:pt x="24" y="179"/>
                    <a:pt x="24" y="155"/>
                  </a:cubicBezTo>
                  <a:cubicBezTo>
                    <a:pt x="24" y="119"/>
                    <a:pt x="24" y="107"/>
                    <a:pt x="12" y="83"/>
                  </a:cubicBezTo>
                  <a:cubicBezTo>
                    <a:pt x="12" y="48"/>
                    <a:pt x="12" y="36"/>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0"/>
            <p:cNvSpPr/>
            <p:nvPr/>
          </p:nvSpPr>
          <p:spPr>
            <a:xfrm>
              <a:off x="5025779" y="3123779"/>
              <a:ext cx="137510" cy="73848"/>
            </a:xfrm>
            <a:custGeom>
              <a:avLst/>
              <a:gdLst/>
              <a:ahLst/>
              <a:cxnLst/>
              <a:rect l="l" t="t" r="r" b="b"/>
              <a:pathLst>
                <a:path w="4657" h="2501" extrusionOk="0">
                  <a:moveTo>
                    <a:pt x="2768" y="516"/>
                  </a:moveTo>
                  <a:cubicBezTo>
                    <a:pt x="2864" y="516"/>
                    <a:pt x="2973" y="535"/>
                    <a:pt x="3096" y="584"/>
                  </a:cubicBezTo>
                  <a:lnTo>
                    <a:pt x="2513" y="929"/>
                  </a:lnTo>
                  <a:cubicBezTo>
                    <a:pt x="2382" y="774"/>
                    <a:pt x="2334" y="655"/>
                    <a:pt x="2477" y="584"/>
                  </a:cubicBezTo>
                  <a:cubicBezTo>
                    <a:pt x="2556" y="545"/>
                    <a:pt x="2652" y="516"/>
                    <a:pt x="2768" y="516"/>
                  </a:cubicBezTo>
                  <a:close/>
                  <a:moveTo>
                    <a:pt x="2215" y="1560"/>
                  </a:moveTo>
                  <a:cubicBezTo>
                    <a:pt x="2334" y="1703"/>
                    <a:pt x="2382" y="1822"/>
                    <a:pt x="2227" y="1905"/>
                  </a:cubicBezTo>
                  <a:cubicBezTo>
                    <a:pt x="2157" y="1944"/>
                    <a:pt x="2070" y="1968"/>
                    <a:pt x="1964" y="1968"/>
                  </a:cubicBezTo>
                  <a:cubicBezTo>
                    <a:pt x="1872" y="1968"/>
                    <a:pt x="1766" y="1950"/>
                    <a:pt x="1644" y="1905"/>
                  </a:cubicBezTo>
                  <a:lnTo>
                    <a:pt x="2215" y="1560"/>
                  </a:lnTo>
                  <a:close/>
                  <a:moveTo>
                    <a:pt x="4108" y="0"/>
                  </a:moveTo>
                  <a:lnTo>
                    <a:pt x="3644" y="262"/>
                  </a:lnTo>
                  <a:cubicBezTo>
                    <a:pt x="3277" y="100"/>
                    <a:pt x="2920" y="26"/>
                    <a:pt x="2600" y="26"/>
                  </a:cubicBezTo>
                  <a:cubicBezTo>
                    <a:pt x="2287" y="26"/>
                    <a:pt x="2011" y="97"/>
                    <a:pt x="1799" y="227"/>
                  </a:cubicBezTo>
                  <a:cubicBezTo>
                    <a:pt x="1215" y="560"/>
                    <a:pt x="1572" y="953"/>
                    <a:pt x="1918" y="1274"/>
                  </a:cubicBezTo>
                  <a:lnTo>
                    <a:pt x="1227" y="1679"/>
                  </a:lnTo>
                  <a:cubicBezTo>
                    <a:pt x="965" y="1489"/>
                    <a:pt x="787" y="1262"/>
                    <a:pt x="727" y="1060"/>
                  </a:cubicBezTo>
                  <a:lnTo>
                    <a:pt x="1" y="1215"/>
                  </a:lnTo>
                  <a:cubicBezTo>
                    <a:pt x="37" y="1453"/>
                    <a:pt x="310" y="1751"/>
                    <a:pt x="691" y="2012"/>
                  </a:cubicBezTo>
                  <a:lnTo>
                    <a:pt x="251" y="2263"/>
                  </a:lnTo>
                  <a:lnTo>
                    <a:pt x="334" y="2310"/>
                  </a:lnTo>
                  <a:lnTo>
                    <a:pt x="668" y="2501"/>
                  </a:lnTo>
                  <a:lnTo>
                    <a:pt x="1132" y="2227"/>
                  </a:lnTo>
                  <a:cubicBezTo>
                    <a:pt x="1473" y="2380"/>
                    <a:pt x="1815" y="2449"/>
                    <a:pt x="2125" y="2449"/>
                  </a:cubicBezTo>
                  <a:cubicBezTo>
                    <a:pt x="2442" y="2449"/>
                    <a:pt x="2725" y="2377"/>
                    <a:pt x="2942" y="2251"/>
                  </a:cubicBezTo>
                  <a:cubicBezTo>
                    <a:pt x="3525" y="1905"/>
                    <a:pt x="3168" y="1536"/>
                    <a:pt x="2823" y="1203"/>
                  </a:cubicBezTo>
                  <a:lnTo>
                    <a:pt x="3525" y="798"/>
                  </a:lnTo>
                  <a:cubicBezTo>
                    <a:pt x="3704" y="941"/>
                    <a:pt x="3847" y="1096"/>
                    <a:pt x="3942" y="1298"/>
                  </a:cubicBezTo>
                  <a:lnTo>
                    <a:pt x="4656" y="1120"/>
                  </a:lnTo>
                  <a:cubicBezTo>
                    <a:pt x="4561" y="905"/>
                    <a:pt x="4358" y="679"/>
                    <a:pt x="4073" y="488"/>
                  </a:cubicBezTo>
                  <a:lnTo>
                    <a:pt x="4525" y="238"/>
                  </a:lnTo>
                  <a:lnTo>
                    <a:pt x="4108" y="0"/>
                  </a:lnTo>
                  <a:close/>
                </a:path>
              </a:pathLst>
            </a:custGeom>
            <a:solidFill>
              <a:srgbClr val="2C2B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0"/>
            <p:cNvSpPr/>
            <p:nvPr/>
          </p:nvSpPr>
          <p:spPr>
            <a:xfrm>
              <a:off x="4936843" y="3015147"/>
              <a:ext cx="313257" cy="180738"/>
            </a:xfrm>
            <a:custGeom>
              <a:avLst/>
              <a:gdLst/>
              <a:ahLst/>
              <a:cxnLst/>
              <a:rect l="l" t="t" r="r" b="b"/>
              <a:pathLst>
                <a:path w="10609" h="6121" extrusionOk="0">
                  <a:moveTo>
                    <a:pt x="5281" y="0"/>
                  </a:moveTo>
                  <a:cubicBezTo>
                    <a:pt x="3927" y="0"/>
                    <a:pt x="2572" y="298"/>
                    <a:pt x="1536" y="893"/>
                  </a:cubicBezTo>
                  <a:cubicBezTo>
                    <a:pt x="512" y="1489"/>
                    <a:pt x="1" y="2274"/>
                    <a:pt x="1" y="3048"/>
                  </a:cubicBezTo>
                  <a:lnTo>
                    <a:pt x="1" y="3132"/>
                  </a:lnTo>
                  <a:cubicBezTo>
                    <a:pt x="36" y="3179"/>
                    <a:pt x="36" y="3191"/>
                    <a:pt x="36" y="3215"/>
                  </a:cubicBezTo>
                  <a:cubicBezTo>
                    <a:pt x="36" y="3251"/>
                    <a:pt x="36" y="3263"/>
                    <a:pt x="48" y="3298"/>
                  </a:cubicBezTo>
                  <a:cubicBezTo>
                    <a:pt x="48" y="3322"/>
                    <a:pt x="48" y="3334"/>
                    <a:pt x="60" y="3370"/>
                  </a:cubicBezTo>
                  <a:cubicBezTo>
                    <a:pt x="60" y="3394"/>
                    <a:pt x="72" y="3417"/>
                    <a:pt x="72" y="3441"/>
                  </a:cubicBezTo>
                  <a:cubicBezTo>
                    <a:pt x="72" y="3477"/>
                    <a:pt x="96" y="3489"/>
                    <a:pt x="96" y="3513"/>
                  </a:cubicBezTo>
                  <a:cubicBezTo>
                    <a:pt x="96" y="3548"/>
                    <a:pt x="108" y="3560"/>
                    <a:pt x="108" y="3596"/>
                  </a:cubicBezTo>
                  <a:cubicBezTo>
                    <a:pt x="108" y="3620"/>
                    <a:pt x="120" y="3632"/>
                    <a:pt x="120" y="3667"/>
                  </a:cubicBezTo>
                  <a:cubicBezTo>
                    <a:pt x="131" y="3691"/>
                    <a:pt x="131" y="3715"/>
                    <a:pt x="155" y="3739"/>
                  </a:cubicBezTo>
                  <a:cubicBezTo>
                    <a:pt x="167" y="3775"/>
                    <a:pt x="167" y="3787"/>
                    <a:pt x="179" y="3810"/>
                  </a:cubicBezTo>
                  <a:cubicBezTo>
                    <a:pt x="191" y="3846"/>
                    <a:pt x="215" y="3858"/>
                    <a:pt x="215" y="3894"/>
                  </a:cubicBezTo>
                  <a:cubicBezTo>
                    <a:pt x="227" y="3917"/>
                    <a:pt x="227" y="3929"/>
                    <a:pt x="239" y="3965"/>
                  </a:cubicBezTo>
                  <a:cubicBezTo>
                    <a:pt x="251" y="3989"/>
                    <a:pt x="274" y="4013"/>
                    <a:pt x="286" y="4037"/>
                  </a:cubicBezTo>
                  <a:cubicBezTo>
                    <a:pt x="298" y="4072"/>
                    <a:pt x="310" y="4084"/>
                    <a:pt x="334" y="4108"/>
                  </a:cubicBezTo>
                  <a:cubicBezTo>
                    <a:pt x="346" y="4144"/>
                    <a:pt x="358" y="4156"/>
                    <a:pt x="370" y="4191"/>
                  </a:cubicBezTo>
                  <a:cubicBezTo>
                    <a:pt x="393" y="4203"/>
                    <a:pt x="405" y="4227"/>
                    <a:pt x="417" y="4251"/>
                  </a:cubicBezTo>
                  <a:cubicBezTo>
                    <a:pt x="429" y="4275"/>
                    <a:pt x="453" y="4287"/>
                    <a:pt x="477" y="4322"/>
                  </a:cubicBezTo>
                  <a:cubicBezTo>
                    <a:pt x="489" y="4334"/>
                    <a:pt x="512" y="4370"/>
                    <a:pt x="524" y="4382"/>
                  </a:cubicBezTo>
                  <a:cubicBezTo>
                    <a:pt x="536" y="4406"/>
                    <a:pt x="572" y="4429"/>
                    <a:pt x="584" y="4453"/>
                  </a:cubicBezTo>
                  <a:cubicBezTo>
                    <a:pt x="596" y="4465"/>
                    <a:pt x="608" y="4501"/>
                    <a:pt x="643" y="4513"/>
                  </a:cubicBezTo>
                  <a:cubicBezTo>
                    <a:pt x="655" y="4548"/>
                    <a:pt x="691" y="4560"/>
                    <a:pt x="715" y="4584"/>
                  </a:cubicBezTo>
                  <a:lnTo>
                    <a:pt x="774" y="4644"/>
                  </a:lnTo>
                  <a:lnTo>
                    <a:pt x="846" y="4727"/>
                  </a:lnTo>
                  <a:lnTo>
                    <a:pt x="905" y="4775"/>
                  </a:lnTo>
                  <a:cubicBezTo>
                    <a:pt x="941" y="4810"/>
                    <a:pt x="965" y="4822"/>
                    <a:pt x="1001" y="4858"/>
                  </a:cubicBezTo>
                  <a:cubicBezTo>
                    <a:pt x="1013" y="4870"/>
                    <a:pt x="1048" y="4882"/>
                    <a:pt x="1060" y="4918"/>
                  </a:cubicBezTo>
                  <a:cubicBezTo>
                    <a:pt x="1084" y="4941"/>
                    <a:pt x="1120" y="4953"/>
                    <a:pt x="1144" y="4989"/>
                  </a:cubicBezTo>
                  <a:cubicBezTo>
                    <a:pt x="1179" y="5001"/>
                    <a:pt x="1191" y="5025"/>
                    <a:pt x="1227" y="5037"/>
                  </a:cubicBezTo>
                  <a:cubicBezTo>
                    <a:pt x="1263" y="5060"/>
                    <a:pt x="1298" y="5096"/>
                    <a:pt x="1346" y="5108"/>
                  </a:cubicBezTo>
                  <a:cubicBezTo>
                    <a:pt x="1358" y="5120"/>
                    <a:pt x="1370" y="5132"/>
                    <a:pt x="1405" y="5156"/>
                  </a:cubicBezTo>
                  <a:cubicBezTo>
                    <a:pt x="1453" y="5191"/>
                    <a:pt x="1513" y="5227"/>
                    <a:pt x="1596" y="5275"/>
                  </a:cubicBezTo>
                  <a:cubicBezTo>
                    <a:pt x="1655" y="5299"/>
                    <a:pt x="1715" y="5346"/>
                    <a:pt x="1786" y="5370"/>
                  </a:cubicBezTo>
                  <a:cubicBezTo>
                    <a:pt x="1798" y="5394"/>
                    <a:pt x="1834" y="5394"/>
                    <a:pt x="1846" y="5406"/>
                  </a:cubicBezTo>
                  <a:cubicBezTo>
                    <a:pt x="1894" y="5418"/>
                    <a:pt x="1929" y="5453"/>
                    <a:pt x="1977" y="5465"/>
                  </a:cubicBezTo>
                  <a:cubicBezTo>
                    <a:pt x="2013" y="5477"/>
                    <a:pt x="2036" y="5489"/>
                    <a:pt x="2048" y="5489"/>
                  </a:cubicBezTo>
                  <a:cubicBezTo>
                    <a:pt x="2096" y="5513"/>
                    <a:pt x="2132" y="5537"/>
                    <a:pt x="2167" y="5549"/>
                  </a:cubicBezTo>
                  <a:cubicBezTo>
                    <a:pt x="2203" y="5572"/>
                    <a:pt x="2227" y="5584"/>
                    <a:pt x="2263" y="5584"/>
                  </a:cubicBezTo>
                  <a:cubicBezTo>
                    <a:pt x="2287" y="5596"/>
                    <a:pt x="2334" y="5620"/>
                    <a:pt x="2370" y="5632"/>
                  </a:cubicBezTo>
                  <a:cubicBezTo>
                    <a:pt x="2453" y="5656"/>
                    <a:pt x="2548" y="5703"/>
                    <a:pt x="2644" y="5727"/>
                  </a:cubicBezTo>
                  <a:cubicBezTo>
                    <a:pt x="2668" y="5727"/>
                    <a:pt x="2679" y="5751"/>
                    <a:pt x="2691" y="5751"/>
                  </a:cubicBezTo>
                  <a:cubicBezTo>
                    <a:pt x="2787" y="5775"/>
                    <a:pt x="2858" y="5811"/>
                    <a:pt x="2941" y="5822"/>
                  </a:cubicBezTo>
                  <a:cubicBezTo>
                    <a:pt x="2977" y="5834"/>
                    <a:pt x="3001" y="5834"/>
                    <a:pt x="3037" y="5858"/>
                  </a:cubicBezTo>
                  <a:cubicBezTo>
                    <a:pt x="3096" y="5870"/>
                    <a:pt x="3144" y="5882"/>
                    <a:pt x="3203" y="5894"/>
                  </a:cubicBezTo>
                  <a:cubicBezTo>
                    <a:pt x="3227" y="5918"/>
                    <a:pt x="3263" y="5918"/>
                    <a:pt x="3299" y="5930"/>
                  </a:cubicBezTo>
                  <a:lnTo>
                    <a:pt x="3489" y="5965"/>
                  </a:lnTo>
                  <a:cubicBezTo>
                    <a:pt x="3513" y="5965"/>
                    <a:pt x="3537" y="5989"/>
                    <a:pt x="3572" y="5989"/>
                  </a:cubicBezTo>
                  <a:cubicBezTo>
                    <a:pt x="3632" y="6001"/>
                    <a:pt x="3680" y="6001"/>
                    <a:pt x="3739" y="6013"/>
                  </a:cubicBezTo>
                  <a:cubicBezTo>
                    <a:pt x="3763" y="6013"/>
                    <a:pt x="3799" y="6037"/>
                    <a:pt x="3822" y="6037"/>
                  </a:cubicBezTo>
                  <a:cubicBezTo>
                    <a:pt x="3906" y="6049"/>
                    <a:pt x="3977" y="6061"/>
                    <a:pt x="4049" y="6061"/>
                  </a:cubicBezTo>
                  <a:lnTo>
                    <a:pt x="4096" y="6061"/>
                  </a:lnTo>
                  <a:cubicBezTo>
                    <a:pt x="4180" y="6072"/>
                    <a:pt x="4263" y="6096"/>
                    <a:pt x="4346" y="6096"/>
                  </a:cubicBezTo>
                  <a:lnTo>
                    <a:pt x="4406" y="6096"/>
                  </a:lnTo>
                  <a:cubicBezTo>
                    <a:pt x="4465" y="6096"/>
                    <a:pt x="4537" y="6108"/>
                    <a:pt x="4596" y="6108"/>
                  </a:cubicBezTo>
                  <a:lnTo>
                    <a:pt x="4692" y="6108"/>
                  </a:lnTo>
                  <a:cubicBezTo>
                    <a:pt x="4751" y="6108"/>
                    <a:pt x="4799" y="6120"/>
                    <a:pt x="4858" y="6120"/>
                  </a:cubicBezTo>
                  <a:lnTo>
                    <a:pt x="5727" y="6120"/>
                  </a:lnTo>
                  <a:cubicBezTo>
                    <a:pt x="5787" y="6120"/>
                    <a:pt x="5846" y="6120"/>
                    <a:pt x="5906" y="6108"/>
                  </a:cubicBezTo>
                  <a:cubicBezTo>
                    <a:pt x="5942" y="6108"/>
                    <a:pt x="5989" y="6108"/>
                    <a:pt x="6013" y="6096"/>
                  </a:cubicBezTo>
                  <a:cubicBezTo>
                    <a:pt x="6073" y="6096"/>
                    <a:pt x="6132" y="6072"/>
                    <a:pt x="6180" y="6072"/>
                  </a:cubicBezTo>
                  <a:cubicBezTo>
                    <a:pt x="6204" y="6072"/>
                    <a:pt x="6251" y="6072"/>
                    <a:pt x="6287" y="6061"/>
                  </a:cubicBezTo>
                  <a:cubicBezTo>
                    <a:pt x="6370" y="6049"/>
                    <a:pt x="6466" y="6049"/>
                    <a:pt x="6549" y="6037"/>
                  </a:cubicBezTo>
                  <a:lnTo>
                    <a:pt x="6597" y="6037"/>
                  </a:lnTo>
                  <a:cubicBezTo>
                    <a:pt x="6704" y="6013"/>
                    <a:pt x="6787" y="6001"/>
                    <a:pt x="6894" y="5989"/>
                  </a:cubicBezTo>
                  <a:cubicBezTo>
                    <a:pt x="6918" y="5989"/>
                    <a:pt x="6966" y="5977"/>
                    <a:pt x="7001" y="5977"/>
                  </a:cubicBezTo>
                  <a:cubicBezTo>
                    <a:pt x="7037" y="5953"/>
                    <a:pt x="7085" y="5953"/>
                    <a:pt x="7132" y="5942"/>
                  </a:cubicBezTo>
                  <a:cubicBezTo>
                    <a:pt x="7180" y="5930"/>
                    <a:pt x="7204" y="5930"/>
                    <a:pt x="7240" y="5918"/>
                  </a:cubicBezTo>
                  <a:cubicBezTo>
                    <a:pt x="7275" y="5894"/>
                    <a:pt x="7323" y="5894"/>
                    <a:pt x="7370" y="5882"/>
                  </a:cubicBezTo>
                  <a:cubicBezTo>
                    <a:pt x="7394" y="5870"/>
                    <a:pt x="7442" y="5870"/>
                    <a:pt x="7478" y="5846"/>
                  </a:cubicBezTo>
                  <a:cubicBezTo>
                    <a:pt x="7513" y="5834"/>
                    <a:pt x="7561" y="5822"/>
                    <a:pt x="7609" y="5822"/>
                  </a:cubicBezTo>
                  <a:cubicBezTo>
                    <a:pt x="7632" y="5811"/>
                    <a:pt x="7680" y="5811"/>
                    <a:pt x="7716" y="5787"/>
                  </a:cubicBezTo>
                  <a:lnTo>
                    <a:pt x="7847" y="5751"/>
                  </a:lnTo>
                  <a:cubicBezTo>
                    <a:pt x="7871" y="5727"/>
                    <a:pt x="7906" y="5727"/>
                    <a:pt x="7930" y="5715"/>
                  </a:cubicBezTo>
                  <a:cubicBezTo>
                    <a:pt x="8013" y="5691"/>
                    <a:pt x="8085" y="5656"/>
                    <a:pt x="8156" y="5644"/>
                  </a:cubicBezTo>
                  <a:cubicBezTo>
                    <a:pt x="8168" y="5644"/>
                    <a:pt x="8192" y="5632"/>
                    <a:pt x="8204" y="5632"/>
                  </a:cubicBezTo>
                  <a:cubicBezTo>
                    <a:pt x="8287" y="5596"/>
                    <a:pt x="8383" y="5549"/>
                    <a:pt x="8466" y="5525"/>
                  </a:cubicBezTo>
                  <a:cubicBezTo>
                    <a:pt x="8502" y="5513"/>
                    <a:pt x="8513" y="5513"/>
                    <a:pt x="8525" y="5489"/>
                  </a:cubicBezTo>
                  <a:cubicBezTo>
                    <a:pt x="8585" y="5465"/>
                    <a:pt x="8668" y="5430"/>
                    <a:pt x="8728" y="5406"/>
                  </a:cubicBezTo>
                  <a:cubicBezTo>
                    <a:pt x="8752" y="5394"/>
                    <a:pt x="8764" y="5370"/>
                    <a:pt x="8799" y="5370"/>
                  </a:cubicBezTo>
                  <a:cubicBezTo>
                    <a:pt x="8883" y="5334"/>
                    <a:pt x="8966" y="5287"/>
                    <a:pt x="9037" y="5239"/>
                  </a:cubicBezTo>
                  <a:cubicBezTo>
                    <a:pt x="9097" y="5191"/>
                    <a:pt x="9156" y="5168"/>
                    <a:pt x="9228" y="5120"/>
                  </a:cubicBezTo>
                  <a:cubicBezTo>
                    <a:pt x="9240" y="5120"/>
                    <a:pt x="9240" y="5108"/>
                    <a:pt x="9264" y="5108"/>
                  </a:cubicBezTo>
                  <a:cubicBezTo>
                    <a:pt x="9275" y="5108"/>
                    <a:pt x="9275" y="5096"/>
                    <a:pt x="9287" y="5096"/>
                  </a:cubicBezTo>
                  <a:cubicBezTo>
                    <a:pt x="9335" y="5060"/>
                    <a:pt x="9359" y="5037"/>
                    <a:pt x="9406" y="5013"/>
                  </a:cubicBezTo>
                  <a:lnTo>
                    <a:pt x="9442" y="4989"/>
                  </a:lnTo>
                  <a:lnTo>
                    <a:pt x="9466" y="4953"/>
                  </a:lnTo>
                  <a:cubicBezTo>
                    <a:pt x="9502" y="4929"/>
                    <a:pt x="9526" y="4918"/>
                    <a:pt x="9573" y="4882"/>
                  </a:cubicBezTo>
                  <a:lnTo>
                    <a:pt x="9597" y="4858"/>
                  </a:lnTo>
                  <a:lnTo>
                    <a:pt x="9633" y="4822"/>
                  </a:lnTo>
                  <a:cubicBezTo>
                    <a:pt x="9656" y="4799"/>
                    <a:pt x="9692" y="4775"/>
                    <a:pt x="9716" y="4751"/>
                  </a:cubicBezTo>
                  <a:lnTo>
                    <a:pt x="9752" y="4715"/>
                  </a:lnTo>
                  <a:lnTo>
                    <a:pt x="9776" y="4691"/>
                  </a:lnTo>
                  <a:cubicBezTo>
                    <a:pt x="9811" y="4656"/>
                    <a:pt x="9835" y="4644"/>
                    <a:pt x="9859" y="4620"/>
                  </a:cubicBezTo>
                  <a:cubicBezTo>
                    <a:pt x="9871" y="4596"/>
                    <a:pt x="9883" y="4572"/>
                    <a:pt x="9918" y="4560"/>
                  </a:cubicBezTo>
                  <a:lnTo>
                    <a:pt x="9990" y="4477"/>
                  </a:lnTo>
                  <a:lnTo>
                    <a:pt x="10002" y="4465"/>
                  </a:lnTo>
                  <a:lnTo>
                    <a:pt x="10049" y="4418"/>
                  </a:lnTo>
                  <a:cubicBezTo>
                    <a:pt x="10061" y="4394"/>
                    <a:pt x="10097" y="4382"/>
                    <a:pt x="10109" y="4346"/>
                  </a:cubicBezTo>
                  <a:cubicBezTo>
                    <a:pt x="10121" y="4334"/>
                    <a:pt x="10133" y="4322"/>
                    <a:pt x="10133" y="4298"/>
                  </a:cubicBezTo>
                  <a:cubicBezTo>
                    <a:pt x="10133" y="4298"/>
                    <a:pt x="10133" y="4287"/>
                    <a:pt x="10157" y="4287"/>
                  </a:cubicBezTo>
                  <a:cubicBezTo>
                    <a:pt x="10168" y="4263"/>
                    <a:pt x="10180" y="4239"/>
                    <a:pt x="10216" y="4215"/>
                  </a:cubicBezTo>
                  <a:cubicBezTo>
                    <a:pt x="10216" y="4215"/>
                    <a:pt x="10216" y="4203"/>
                    <a:pt x="10228" y="4203"/>
                  </a:cubicBezTo>
                  <a:cubicBezTo>
                    <a:pt x="10240" y="4179"/>
                    <a:pt x="10240" y="4167"/>
                    <a:pt x="10252" y="4156"/>
                  </a:cubicBezTo>
                  <a:cubicBezTo>
                    <a:pt x="10276" y="4120"/>
                    <a:pt x="10288" y="4108"/>
                    <a:pt x="10299" y="4084"/>
                  </a:cubicBezTo>
                  <a:cubicBezTo>
                    <a:pt x="10299" y="4060"/>
                    <a:pt x="10311" y="4060"/>
                    <a:pt x="10311" y="4048"/>
                  </a:cubicBezTo>
                  <a:cubicBezTo>
                    <a:pt x="10335" y="4037"/>
                    <a:pt x="10335" y="4025"/>
                    <a:pt x="10335" y="4001"/>
                  </a:cubicBezTo>
                  <a:cubicBezTo>
                    <a:pt x="10347" y="3977"/>
                    <a:pt x="10359" y="3965"/>
                    <a:pt x="10371" y="3929"/>
                  </a:cubicBezTo>
                  <a:cubicBezTo>
                    <a:pt x="10371" y="3917"/>
                    <a:pt x="10395" y="3917"/>
                    <a:pt x="10395" y="3906"/>
                  </a:cubicBezTo>
                  <a:cubicBezTo>
                    <a:pt x="10395" y="3882"/>
                    <a:pt x="10407" y="3870"/>
                    <a:pt x="10407" y="3858"/>
                  </a:cubicBezTo>
                  <a:cubicBezTo>
                    <a:pt x="10418" y="3822"/>
                    <a:pt x="10430" y="3810"/>
                    <a:pt x="10430" y="3787"/>
                  </a:cubicBezTo>
                  <a:cubicBezTo>
                    <a:pt x="10430" y="3763"/>
                    <a:pt x="10454" y="3751"/>
                    <a:pt x="10454" y="3751"/>
                  </a:cubicBezTo>
                  <a:cubicBezTo>
                    <a:pt x="10454" y="3739"/>
                    <a:pt x="10466" y="3727"/>
                    <a:pt x="10466" y="3727"/>
                  </a:cubicBezTo>
                  <a:cubicBezTo>
                    <a:pt x="10478" y="3691"/>
                    <a:pt x="10478" y="3679"/>
                    <a:pt x="10490" y="3644"/>
                  </a:cubicBezTo>
                  <a:cubicBezTo>
                    <a:pt x="10490" y="3632"/>
                    <a:pt x="10490" y="3620"/>
                    <a:pt x="10514" y="3620"/>
                  </a:cubicBezTo>
                  <a:cubicBezTo>
                    <a:pt x="10514" y="3608"/>
                    <a:pt x="10514" y="3608"/>
                    <a:pt x="10526" y="3584"/>
                  </a:cubicBezTo>
                  <a:cubicBezTo>
                    <a:pt x="10526" y="3560"/>
                    <a:pt x="10538" y="3548"/>
                    <a:pt x="10538" y="3513"/>
                  </a:cubicBezTo>
                  <a:cubicBezTo>
                    <a:pt x="10538" y="3501"/>
                    <a:pt x="10538" y="3489"/>
                    <a:pt x="10549" y="3465"/>
                  </a:cubicBezTo>
                  <a:lnTo>
                    <a:pt x="10549" y="3441"/>
                  </a:lnTo>
                  <a:cubicBezTo>
                    <a:pt x="10549" y="3406"/>
                    <a:pt x="10573" y="3394"/>
                    <a:pt x="10573" y="3370"/>
                  </a:cubicBezTo>
                  <a:lnTo>
                    <a:pt x="10573" y="3322"/>
                  </a:lnTo>
                  <a:lnTo>
                    <a:pt x="10573" y="3286"/>
                  </a:lnTo>
                  <a:cubicBezTo>
                    <a:pt x="10573" y="3263"/>
                    <a:pt x="10573" y="3251"/>
                    <a:pt x="10585" y="3215"/>
                  </a:cubicBezTo>
                  <a:lnTo>
                    <a:pt x="10585" y="3167"/>
                  </a:lnTo>
                  <a:lnTo>
                    <a:pt x="10585" y="3144"/>
                  </a:lnTo>
                  <a:cubicBezTo>
                    <a:pt x="10609" y="2322"/>
                    <a:pt x="10097" y="1501"/>
                    <a:pt x="9025" y="893"/>
                  </a:cubicBezTo>
                  <a:cubicBezTo>
                    <a:pt x="7990" y="298"/>
                    <a:pt x="6635" y="0"/>
                    <a:pt x="52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0"/>
            <p:cNvSpPr/>
            <p:nvPr/>
          </p:nvSpPr>
          <p:spPr>
            <a:xfrm>
              <a:off x="4964982" y="3029822"/>
              <a:ext cx="260167" cy="149882"/>
            </a:xfrm>
            <a:custGeom>
              <a:avLst/>
              <a:gdLst/>
              <a:ahLst/>
              <a:cxnLst/>
              <a:rect l="l" t="t" r="r" b="b"/>
              <a:pathLst>
                <a:path w="8811" h="5076" extrusionOk="0">
                  <a:moveTo>
                    <a:pt x="4407" y="0"/>
                  </a:moveTo>
                  <a:cubicBezTo>
                    <a:pt x="3289" y="0"/>
                    <a:pt x="2173" y="247"/>
                    <a:pt x="1322" y="742"/>
                  </a:cubicBezTo>
                  <a:cubicBezTo>
                    <a:pt x="476" y="1230"/>
                    <a:pt x="60" y="1873"/>
                    <a:pt x="60" y="2528"/>
                  </a:cubicBezTo>
                  <a:lnTo>
                    <a:pt x="60" y="2587"/>
                  </a:lnTo>
                  <a:cubicBezTo>
                    <a:pt x="0" y="2658"/>
                    <a:pt x="0" y="2682"/>
                    <a:pt x="0" y="2694"/>
                  </a:cubicBezTo>
                  <a:cubicBezTo>
                    <a:pt x="0" y="2706"/>
                    <a:pt x="0" y="2742"/>
                    <a:pt x="12" y="2754"/>
                  </a:cubicBezTo>
                  <a:cubicBezTo>
                    <a:pt x="12" y="2766"/>
                    <a:pt x="12" y="2789"/>
                    <a:pt x="36" y="2813"/>
                  </a:cubicBezTo>
                  <a:cubicBezTo>
                    <a:pt x="36" y="2825"/>
                    <a:pt x="48" y="2849"/>
                    <a:pt x="48" y="2873"/>
                  </a:cubicBezTo>
                  <a:cubicBezTo>
                    <a:pt x="48" y="2885"/>
                    <a:pt x="60" y="2909"/>
                    <a:pt x="60" y="2932"/>
                  </a:cubicBezTo>
                  <a:cubicBezTo>
                    <a:pt x="60" y="2944"/>
                    <a:pt x="71" y="2968"/>
                    <a:pt x="71" y="2992"/>
                  </a:cubicBezTo>
                  <a:cubicBezTo>
                    <a:pt x="71" y="3004"/>
                    <a:pt x="95" y="3028"/>
                    <a:pt x="95" y="3051"/>
                  </a:cubicBezTo>
                  <a:cubicBezTo>
                    <a:pt x="95" y="3063"/>
                    <a:pt x="107" y="3087"/>
                    <a:pt x="119" y="3111"/>
                  </a:cubicBezTo>
                  <a:cubicBezTo>
                    <a:pt x="119" y="3123"/>
                    <a:pt x="131" y="3147"/>
                    <a:pt x="131" y="3170"/>
                  </a:cubicBezTo>
                  <a:cubicBezTo>
                    <a:pt x="155" y="3182"/>
                    <a:pt x="155" y="3206"/>
                    <a:pt x="167" y="3230"/>
                  </a:cubicBezTo>
                  <a:cubicBezTo>
                    <a:pt x="179" y="3242"/>
                    <a:pt x="179" y="3266"/>
                    <a:pt x="191" y="3290"/>
                  </a:cubicBezTo>
                  <a:cubicBezTo>
                    <a:pt x="214" y="3301"/>
                    <a:pt x="226" y="3325"/>
                    <a:pt x="226" y="3349"/>
                  </a:cubicBezTo>
                  <a:cubicBezTo>
                    <a:pt x="238" y="3361"/>
                    <a:pt x="238" y="3385"/>
                    <a:pt x="250" y="3409"/>
                  </a:cubicBezTo>
                  <a:cubicBezTo>
                    <a:pt x="274" y="3420"/>
                    <a:pt x="286" y="3444"/>
                    <a:pt x="298" y="3468"/>
                  </a:cubicBezTo>
                  <a:cubicBezTo>
                    <a:pt x="310" y="3480"/>
                    <a:pt x="333" y="3492"/>
                    <a:pt x="333" y="3528"/>
                  </a:cubicBezTo>
                  <a:cubicBezTo>
                    <a:pt x="345" y="3540"/>
                    <a:pt x="357" y="3563"/>
                    <a:pt x="369" y="3587"/>
                  </a:cubicBezTo>
                  <a:cubicBezTo>
                    <a:pt x="393" y="3599"/>
                    <a:pt x="405" y="3611"/>
                    <a:pt x="417" y="3647"/>
                  </a:cubicBezTo>
                  <a:cubicBezTo>
                    <a:pt x="429" y="3659"/>
                    <a:pt x="452" y="3682"/>
                    <a:pt x="464" y="3706"/>
                  </a:cubicBezTo>
                  <a:cubicBezTo>
                    <a:pt x="476" y="3718"/>
                    <a:pt x="488" y="3730"/>
                    <a:pt x="512" y="3766"/>
                  </a:cubicBezTo>
                  <a:lnTo>
                    <a:pt x="572" y="3825"/>
                  </a:lnTo>
                  <a:lnTo>
                    <a:pt x="607" y="3861"/>
                  </a:lnTo>
                  <a:lnTo>
                    <a:pt x="667" y="3921"/>
                  </a:lnTo>
                  <a:lnTo>
                    <a:pt x="714" y="3968"/>
                  </a:lnTo>
                  <a:cubicBezTo>
                    <a:pt x="750" y="3980"/>
                    <a:pt x="762" y="4016"/>
                    <a:pt x="786" y="4028"/>
                  </a:cubicBezTo>
                  <a:cubicBezTo>
                    <a:pt x="810" y="4040"/>
                    <a:pt x="822" y="4063"/>
                    <a:pt x="845" y="4075"/>
                  </a:cubicBezTo>
                  <a:cubicBezTo>
                    <a:pt x="881" y="4087"/>
                    <a:pt x="905" y="4123"/>
                    <a:pt x="929" y="4135"/>
                  </a:cubicBezTo>
                  <a:cubicBezTo>
                    <a:pt x="941" y="4147"/>
                    <a:pt x="953" y="4159"/>
                    <a:pt x="988" y="4182"/>
                  </a:cubicBezTo>
                  <a:cubicBezTo>
                    <a:pt x="1012" y="4206"/>
                    <a:pt x="1048" y="4218"/>
                    <a:pt x="1083" y="4242"/>
                  </a:cubicBezTo>
                  <a:cubicBezTo>
                    <a:pt x="1107" y="4254"/>
                    <a:pt x="1119" y="4254"/>
                    <a:pt x="1131" y="4266"/>
                  </a:cubicBezTo>
                  <a:cubicBezTo>
                    <a:pt x="1179" y="4302"/>
                    <a:pt x="1238" y="4325"/>
                    <a:pt x="1286" y="4361"/>
                  </a:cubicBezTo>
                  <a:cubicBezTo>
                    <a:pt x="1322" y="4385"/>
                    <a:pt x="1381" y="4421"/>
                    <a:pt x="1441" y="4444"/>
                  </a:cubicBezTo>
                  <a:cubicBezTo>
                    <a:pt x="1464" y="4456"/>
                    <a:pt x="1476" y="4456"/>
                    <a:pt x="1500" y="4480"/>
                  </a:cubicBezTo>
                  <a:cubicBezTo>
                    <a:pt x="1536" y="4492"/>
                    <a:pt x="1584" y="4504"/>
                    <a:pt x="1607" y="4540"/>
                  </a:cubicBezTo>
                  <a:cubicBezTo>
                    <a:pt x="1619" y="4552"/>
                    <a:pt x="1655" y="4552"/>
                    <a:pt x="1667" y="4563"/>
                  </a:cubicBezTo>
                  <a:cubicBezTo>
                    <a:pt x="1703" y="4575"/>
                    <a:pt x="1738" y="4599"/>
                    <a:pt x="1774" y="4611"/>
                  </a:cubicBezTo>
                  <a:cubicBezTo>
                    <a:pt x="1798" y="4623"/>
                    <a:pt x="1822" y="4623"/>
                    <a:pt x="1845" y="4635"/>
                  </a:cubicBezTo>
                  <a:cubicBezTo>
                    <a:pt x="1881" y="4659"/>
                    <a:pt x="1905" y="4671"/>
                    <a:pt x="1941" y="4671"/>
                  </a:cubicBezTo>
                  <a:cubicBezTo>
                    <a:pt x="2012" y="4694"/>
                    <a:pt x="2084" y="4730"/>
                    <a:pt x="2179" y="4754"/>
                  </a:cubicBezTo>
                  <a:cubicBezTo>
                    <a:pt x="2191" y="4754"/>
                    <a:pt x="2203" y="4778"/>
                    <a:pt x="2203" y="4778"/>
                  </a:cubicBezTo>
                  <a:cubicBezTo>
                    <a:pt x="2274" y="4802"/>
                    <a:pt x="2334" y="4813"/>
                    <a:pt x="2417" y="4837"/>
                  </a:cubicBezTo>
                  <a:cubicBezTo>
                    <a:pt x="2441" y="4837"/>
                    <a:pt x="2453" y="4849"/>
                    <a:pt x="2488" y="4849"/>
                  </a:cubicBezTo>
                  <a:cubicBezTo>
                    <a:pt x="2536" y="4861"/>
                    <a:pt x="2572" y="4873"/>
                    <a:pt x="2619" y="4873"/>
                  </a:cubicBezTo>
                  <a:cubicBezTo>
                    <a:pt x="2655" y="4873"/>
                    <a:pt x="2679" y="4897"/>
                    <a:pt x="2691" y="4897"/>
                  </a:cubicBezTo>
                  <a:cubicBezTo>
                    <a:pt x="2738" y="4909"/>
                    <a:pt x="2798" y="4921"/>
                    <a:pt x="2846" y="4921"/>
                  </a:cubicBezTo>
                  <a:cubicBezTo>
                    <a:pt x="2869" y="4921"/>
                    <a:pt x="2893" y="4933"/>
                    <a:pt x="2917" y="4933"/>
                  </a:cubicBezTo>
                  <a:cubicBezTo>
                    <a:pt x="2965" y="4956"/>
                    <a:pt x="3012" y="4956"/>
                    <a:pt x="3048" y="4968"/>
                  </a:cubicBezTo>
                  <a:cubicBezTo>
                    <a:pt x="3084" y="4968"/>
                    <a:pt x="3096" y="4980"/>
                    <a:pt x="3131" y="4980"/>
                  </a:cubicBezTo>
                  <a:cubicBezTo>
                    <a:pt x="3191" y="4992"/>
                    <a:pt x="3250" y="4992"/>
                    <a:pt x="3310" y="5016"/>
                  </a:cubicBezTo>
                  <a:lnTo>
                    <a:pt x="3334" y="5016"/>
                  </a:lnTo>
                  <a:cubicBezTo>
                    <a:pt x="3405" y="5028"/>
                    <a:pt x="3465" y="5028"/>
                    <a:pt x="3548" y="5040"/>
                  </a:cubicBezTo>
                  <a:lnTo>
                    <a:pt x="3584" y="5040"/>
                  </a:lnTo>
                  <a:cubicBezTo>
                    <a:pt x="3643" y="5040"/>
                    <a:pt x="3691" y="5052"/>
                    <a:pt x="3750" y="5052"/>
                  </a:cubicBezTo>
                  <a:lnTo>
                    <a:pt x="3822" y="5052"/>
                  </a:lnTo>
                  <a:cubicBezTo>
                    <a:pt x="3870" y="5052"/>
                    <a:pt x="3917" y="5052"/>
                    <a:pt x="3965" y="5075"/>
                  </a:cubicBezTo>
                  <a:lnTo>
                    <a:pt x="4929" y="5075"/>
                  </a:lnTo>
                  <a:cubicBezTo>
                    <a:pt x="4977" y="5075"/>
                    <a:pt x="5013" y="5075"/>
                    <a:pt x="5060" y="5052"/>
                  </a:cubicBezTo>
                  <a:cubicBezTo>
                    <a:pt x="5096" y="5052"/>
                    <a:pt x="5120" y="5052"/>
                    <a:pt x="5155" y="5040"/>
                  </a:cubicBezTo>
                  <a:cubicBezTo>
                    <a:pt x="5227" y="5028"/>
                    <a:pt x="5298" y="5028"/>
                    <a:pt x="5370" y="5016"/>
                  </a:cubicBezTo>
                  <a:lnTo>
                    <a:pt x="5405" y="5016"/>
                  </a:lnTo>
                  <a:cubicBezTo>
                    <a:pt x="5489" y="4992"/>
                    <a:pt x="5572" y="4980"/>
                    <a:pt x="5655" y="4968"/>
                  </a:cubicBezTo>
                  <a:cubicBezTo>
                    <a:pt x="5691" y="4968"/>
                    <a:pt x="5715" y="4956"/>
                    <a:pt x="5751" y="4956"/>
                  </a:cubicBezTo>
                  <a:cubicBezTo>
                    <a:pt x="5786" y="4956"/>
                    <a:pt x="5822" y="4933"/>
                    <a:pt x="5870" y="4921"/>
                  </a:cubicBezTo>
                  <a:cubicBezTo>
                    <a:pt x="5894" y="4921"/>
                    <a:pt x="5929" y="4909"/>
                    <a:pt x="5953" y="4909"/>
                  </a:cubicBezTo>
                  <a:cubicBezTo>
                    <a:pt x="6001" y="4897"/>
                    <a:pt x="6025" y="4897"/>
                    <a:pt x="6072" y="4873"/>
                  </a:cubicBezTo>
                  <a:cubicBezTo>
                    <a:pt x="6108" y="4873"/>
                    <a:pt x="6132" y="4861"/>
                    <a:pt x="6167" y="4849"/>
                  </a:cubicBezTo>
                  <a:cubicBezTo>
                    <a:pt x="6191" y="4837"/>
                    <a:pt x="6239" y="4837"/>
                    <a:pt x="6263" y="4813"/>
                  </a:cubicBezTo>
                  <a:cubicBezTo>
                    <a:pt x="6298" y="4802"/>
                    <a:pt x="6322" y="4802"/>
                    <a:pt x="6358" y="4790"/>
                  </a:cubicBezTo>
                  <a:cubicBezTo>
                    <a:pt x="6382" y="4778"/>
                    <a:pt x="6429" y="4778"/>
                    <a:pt x="6465" y="4754"/>
                  </a:cubicBezTo>
                  <a:cubicBezTo>
                    <a:pt x="6489" y="4742"/>
                    <a:pt x="6525" y="4742"/>
                    <a:pt x="6537" y="4730"/>
                  </a:cubicBezTo>
                  <a:cubicBezTo>
                    <a:pt x="6596" y="4718"/>
                    <a:pt x="6668" y="4683"/>
                    <a:pt x="6727" y="4671"/>
                  </a:cubicBezTo>
                  <a:cubicBezTo>
                    <a:pt x="6739" y="4671"/>
                    <a:pt x="6763" y="4659"/>
                    <a:pt x="6775" y="4659"/>
                  </a:cubicBezTo>
                  <a:lnTo>
                    <a:pt x="7001" y="4563"/>
                  </a:lnTo>
                  <a:cubicBezTo>
                    <a:pt x="7013" y="4552"/>
                    <a:pt x="7025" y="4552"/>
                    <a:pt x="7060" y="4540"/>
                  </a:cubicBezTo>
                  <a:cubicBezTo>
                    <a:pt x="7120" y="4504"/>
                    <a:pt x="7156" y="4492"/>
                    <a:pt x="7215" y="4456"/>
                  </a:cubicBezTo>
                  <a:cubicBezTo>
                    <a:pt x="7239" y="4444"/>
                    <a:pt x="7263" y="4444"/>
                    <a:pt x="7275" y="4432"/>
                  </a:cubicBezTo>
                  <a:cubicBezTo>
                    <a:pt x="7358" y="4397"/>
                    <a:pt x="7418" y="4361"/>
                    <a:pt x="7489" y="4325"/>
                  </a:cubicBezTo>
                  <a:cubicBezTo>
                    <a:pt x="7549" y="4302"/>
                    <a:pt x="7596" y="4266"/>
                    <a:pt x="7632" y="4242"/>
                  </a:cubicBezTo>
                  <a:cubicBezTo>
                    <a:pt x="7656" y="4242"/>
                    <a:pt x="7656" y="4218"/>
                    <a:pt x="7668" y="4218"/>
                  </a:cubicBezTo>
                  <a:lnTo>
                    <a:pt x="7680" y="4206"/>
                  </a:lnTo>
                  <a:cubicBezTo>
                    <a:pt x="7715" y="4194"/>
                    <a:pt x="7739" y="4159"/>
                    <a:pt x="7787" y="4147"/>
                  </a:cubicBezTo>
                  <a:cubicBezTo>
                    <a:pt x="7799" y="4147"/>
                    <a:pt x="7799" y="4135"/>
                    <a:pt x="7811" y="4135"/>
                  </a:cubicBezTo>
                  <a:cubicBezTo>
                    <a:pt x="7834" y="4135"/>
                    <a:pt x="7834" y="4123"/>
                    <a:pt x="7846" y="4123"/>
                  </a:cubicBezTo>
                  <a:cubicBezTo>
                    <a:pt x="7870" y="4099"/>
                    <a:pt x="7906" y="4075"/>
                    <a:pt x="7918" y="4063"/>
                  </a:cubicBezTo>
                  <a:cubicBezTo>
                    <a:pt x="7930" y="4063"/>
                    <a:pt x="7930" y="4040"/>
                    <a:pt x="7953" y="4040"/>
                  </a:cubicBezTo>
                  <a:lnTo>
                    <a:pt x="7977" y="4016"/>
                  </a:lnTo>
                  <a:cubicBezTo>
                    <a:pt x="8013" y="4004"/>
                    <a:pt x="8025" y="3968"/>
                    <a:pt x="8049" y="3956"/>
                  </a:cubicBezTo>
                  <a:lnTo>
                    <a:pt x="8084" y="3921"/>
                  </a:lnTo>
                  <a:lnTo>
                    <a:pt x="8108" y="3897"/>
                  </a:lnTo>
                  <a:lnTo>
                    <a:pt x="8168" y="3837"/>
                  </a:lnTo>
                  <a:lnTo>
                    <a:pt x="8215" y="3790"/>
                  </a:lnTo>
                  <a:lnTo>
                    <a:pt x="8275" y="3730"/>
                  </a:lnTo>
                  <a:cubicBezTo>
                    <a:pt x="8275" y="3730"/>
                    <a:pt x="8275" y="3718"/>
                    <a:pt x="8287" y="3718"/>
                  </a:cubicBezTo>
                  <a:cubicBezTo>
                    <a:pt x="8311" y="3706"/>
                    <a:pt x="8311" y="3682"/>
                    <a:pt x="8322" y="3670"/>
                  </a:cubicBezTo>
                  <a:cubicBezTo>
                    <a:pt x="8334" y="3659"/>
                    <a:pt x="8346" y="3623"/>
                    <a:pt x="8370" y="3611"/>
                  </a:cubicBezTo>
                  <a:cubicBezTo>
                    <a:pt x="8382" y="3599"/>
                    <a:pt x="8382" y="3587"/>
                    <a:pt x="8394" y="3563"/>
                  </a:cubicBezTo>
                  <a:lnTo>
                    <a:pt x="8406" y="3551"/>
                  </a:lnTo>
                  <a:cubicBezTo>
                    <a:pt x="8430" y="3540"/>
                    <a:pt x="8442" y="3504"/>
                    <a:pt x="8453" y="3492"/>
                  </a:cubicBezTo>
                  <a:cubicBezTo>
                    <a:pt x="8453" y="3492"/>
                    <a:pt x="8453" y="3480"/>
                    <a:pt x="8465" y="3480"/>
                  </a:cubicBezTo>
                  <a:cubicBezTo>
                    <a:pt x="8489" y="3468"/>
                    <a:pt x="8489" y="3444"/>
                    <a:pt x="8501" y="3432"/>
                  </a:cubicBezTo>
                  <a:cubicBezTo>
                    <a:pt x="8513" y="3420"/>
                    <a:pt x="8525" y="3385"/>
                    <a:pt x="8549" y="3373"/>
                  </a:cubicBezTo>
                  <a:cubicBezTo>
                    <a:pt x="8549" y="3361"/>
                    <a:pt x="8561" y="3361"/>
                    <a:pt x="8561" y="3349"/>
                  </a:cubicBezTo>
                  <a:cubicBezTo>
                    <a:pt x="8561" y="3325"/>
                    <a:pt x="8573" y="3325"/>
                    <a:pt x="8573" y="3313"/>
                  </a:cubicBezTo>
                  <a:cubicBezTo>
                    <a:pt x="8584" y="3301"/>
                    <a:pt x="8608" y="3266"/>
                    <a:pt x="8608" y="3254"/>
                  </a:cubicBezTo>
                  <a:cubicBezTo>
                    <a:pt x="8608" y="3242"/>
                    <a:pt x="8620" y="3242"/>
                    <a:pt x="8620" y="3230"/>
                  </a:cubicBezTo>
                  <a:cubicBezTo>
                    <a:pt x="8620" y="3206"/>
                    <a:pt x="8632" y="3206"/>
                    <a:pt x="8632" y="3194"/>
                  </a:cubicBezTo>
                  <a:cubicBezTo>
                    <a:pt x="8644" y="3182"/>
                    <a:pt x="8644" y="3147"/>
                    <a:pt x="8668" y="3135"/>
                  </a:cubicBezTo>
                  <a:cubicBezTo>
                    <a:pt x="8668" y="3123"/>
                    <a:pt x="8668" y="3123"/>
                    <a:pt x="8680" y="3111"/>
                  </a:cubicBezTo>
                  <a:cubicBezTo>
                    <a:pt x="8680" y="3087"/>
                    <a:pt x="8680" y="3087"/>
                    <a:pt x="8692" y="3075"/>
                  </a:cubicBezTo>
                  <a:cubicBezTo>
                    <a:pt x="8703" y="3063"/>
                    <a:pt x="8703" y="3028"/>
                    <a:pt x="8727" y="3016"/>
                  </a:cubicBezTo>
                  <a:cubicBezTo>
                    <a:pt x="8727" y="3004"/>
                    <a:pt x="8727" y="3004"/>
                    <a:pt x="8739" y="2992"/>
                  </a:cubicBezTo>
                  <a:cubicBezTo>
                    <a:pt x="8739" y="2968"/>
                    <a:pt x="8739" y="2968"/>
                    <a:pt x="8751" y="2956"/>
                  </a:cubicBezTo>
                  <a:cubicBezTo>
                    <a:pt x="8751" y="2944"/>
                    <a:pt x="8763" y="2909"/>
                    <a:pt x="8763" y="2897"/>
                  </a:cubicBezTo>
                  <a:lnTo>
                    <a:pt x="8763" y="2873"/>
                  </a:lnTo>
                  <a:lnTo>
                    <a:pt x="8763" y="2837"/>
                  </a:lnTo>
                  <a:cubicBezTo>
                    <a:pt x="8763" y="2825"/>
                    <a:pt x="8787" y="2789"/>
                    <a:pt x="8787" y="2778"/>
                  </a:cubicBezTo>
                  <a:lnTo>
                    <a:pt x="8787" y="2754"/>
                  </a:lnTo>
                  <a:lnTo>
                    <a:pt x="8787" y="2718"/>
                  </a:lnTo>
                  <a:lnTo>
                    <a:pt x="8787" y="2658"/>
                  </a:lnTo>
                  <a:lnTo>
                    <a:pt x="8787" y="2611"/>
                  </a:lnTo>
                  <a:lnTo>
                    <a:pt x="8787" y="2599"/>
                  </a:lnTo>
                  <a:cubicBezTo>
                    <a:pt x="8811" y="1932"/>
                    <a:pt x="8382" y="1265"/>
                    <a:pt x="7501" y="742"/>
                  </a:cubicBezTo>
                  <a:cubicBezTo>
                    <a:pt x="6644" y="247"/>
                    <a:pt x="5525" y="0"/>
                    <a:pt x="44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0"/>
            <p:cNvSpPr/>
            <p:nvPr/>
          </p:nvSpPr>
          <p:spPr>
            <a:xfrm>
              <a:off x="4938614" y="3110757"/>
              <a:ext cx="311486" cy="120266"/>
            </a:xfrm>
            <a:custGeom>
              <a:avLst/>
              <a:gdLst/>
              <a:ahLst/>
              <a:cxnLst/>
              <a:rect l="l" t="t" r="r" b="b"/>
              <a:pathLst>
                <a:path w="10549" h="4073" extrusionOk="0">
                  <a:moveTo>
                    <a:pt x="0" y="1"/>
                  </a:moveTo>
                  <a:lnTo>
                    <a:pt x="0" y="1037"/>
                  </a:lnTo>
                  <a:cubicBezTo>
                    <a:pt x="0" y="1822"/>
                    <a:pt x="524" y="2620"/>
                    <a:pt x="1560" y="3227"/>
                  </a:cubicBezTo>
                  <a:cubicBezTo>
                    <a:pt x="1619" y="3251"/>
                    <a:pt x="1679" y="3299"/>
                    <a:pt x="1750" y="3335"/>
                  </a:cubicBezTo>
                  <a:cubicBezTo>
                    <a:pt x="1774" y="3346"/>
                    <a:pt x="1798" y="3346"/>
                    <a:pt x="1810" y="3358"/>
                  </a:cubicBezTo>
                  <a:cubicBezTo>
                    <a:pt x="1857" y="3370"/>
                    <a:pt x="1905" y="3406"/>
                    <a:pt x="1953" y="3418"/>
                  </a:cubicBezTo>
                  <a:cubicBezTo>
                    <a:pt x="1976" y="3430"/>
                    <a:pt x="2012" y="3454"/>
                    <a:pt x="2024" y="3454"/>
                  </a:cubicBezTo>
                  <a:cubicBezTo>
                    <a:pt x="2072" y="3466"/>
                    <a:pt x="2096" y="3477"/>
                    <a:pt x="2143" y="3513"/>
                  </a:cubicBezTo>
                  <a:cubicBezTo>
                    <a:pt x="2167" y="3525"/>
                    <a:pt x="2203" y="3537"/>
                    <a:pt x="2227" y="3537"/>
                  </a:cubicBezTo>
                  <a:cubicBezTo>
                    <a:pt x="2262" y="3549"/>
                    <a:pt x="2286" y="3573"/>
                    <a:pt x="2322" y="3573"/>
                  </a:cubicBezTo>
                  <a:cubicBezTo>
                    <a:pt x="2334" y="3573"/>
                    <a:pt x="2334" y="3573"/>
                    <a:pt x="2346" y="3585"/>
                  </a:cubicBezTo>
                  <a:cubicBezTo>
                    <a:pt x="2441" y="3608"/>
                    <a:pt x="2524" y="3656"/>
                    <a:pt x="2631" y="3692"/>
                  </a:cubicBezTo>
                  <a:cubicBezTo>
                    <a:pt x="2643" y="3692"/>
                    <a:pt x="2667" y="3704"/>
                    <a:pt x="2679" y="3704"/>
                  </a:cubicBezTo>
                  <a:cubicBezTo>
                    <a:pt x="2762" y="3727"/>
                    <a:pt x="2846" y="3763"/>
                    <a:pt x="2929" y="3775"/>
                  </a:cubicBezTo>
                  <a:cubicBezTo>
                    <a:pt x="2941" y="3775"/>
                    <a:pt x="2965" y="3787"/>
                    <a:pt x="2977" y="3787"/>
                  </a:cubicBezTo>
                  <a:cubicBezTo>
                    <a:pt x="2989" y="3787"/>
                    <a:pt x="3000" y="3811"/>
                    <a:pt x="3024" y="3811"/>
                  </a:cubicBezTo>
                  <a:cubicBezTo>
                    <a:pt x="3084" y="3823"/>
                    <a:pt x="3119" y="3835"/>
                    <a:pt x="3179" y="3847"/>
                  </a:cubicBezTo>
                  <a:cubicBezTo>
                    <a:pt x="3215" y="3870"/>
                    <a:pt x="3239" y="3870"/>
                    <a:pt x="3286" y="3882"/>
                  </a:cubicBezTo>
                  <a:lnTo>
                    <a:pt x="3465" y="3930"/>
                  </a:lnTo>
                  <a:cubicBezTo>
                    <a:pt x="3477" y="3930"/>
                    <a:pt x="3512" y="3942"/>
                    <a:pt x="3524" y="3942"/>
                  </a:cubicBezTo>
                  <a:lnTo>
                    <a:pt x="3536" y="3942"/>
                  </a:lnTo>
                  <a:cubicBezTo>
                    <a:pt x="3596" y="3954"/>
                    <a:pt x="3643" y="3954"/>
                    <a:pt x="3703" y="3966"/>
                  </a:cubicBezTo>
                  <a:cubicBezTo>
                    <a:pt x="3739" y="3966"/>
                    <a:pt x="3762" y="3989"/>
                    <a:pt x="3798" y="3989"/>
                  </a:cubicBezTo>
                  <a:cubicBezTo>
                    <a:pt x="3870" y="4001"/>
                    <a:pt x="3941" y="4013"/>
                    <a:pt x="4012" y="4013"/>
                  </a:cubicBezTo>
                  <a:lnTo>
                    <a:pt x="4048" y="4013"/>
                  </a:lnTo>
                  <a:cubicBezTo>
                    <a:pt x="4132" y="4025"/>
                    <a:pt x="4215" y="4049"/>
                    <a:pt x="4298" y="4049"/>
                  </a:cubicBezTo>
                  <a:lnTo>
                    <a:pt x="4358" y="4049"/>
                  </a:lnTo>
                  <a:cubicBezTo>
                    <a:pt x="4417" y="4049"/>
                    <a:pt x="4489" y="4061"/>
                    <a:pt x="4548" y="4061"/>
                  </a:cubicBezTo>
                  <a:lnTo>
                    <a:pt x="4643" y="4061"/>
                  </a:lnTo>
                  <a:cubicBezTo>
                    <a:pt x="4703" y="4061"/>
                    <a:pt x="4751" y="4073"/>
                    <a:pt x="4810" y="4073"/>
                  </a:cubicBezTo>
                  <a:lnTo>
                    <a:pt x="5679" y="4073"/>
                  </a:lnTo>
                  <a:cubicBezTo>
                    <a:pt x="5739" y="4073"/>
                    <a:pt x="5798" y="4073"/>
                    <a:pt x="5858" y="4061"/>
                  </a:cubicBezTo>
                  <a:cubicBezTo>
                    <a:pt x="5894" y="4061"/>
                    <a:pt x="5941" y="4061"/>
                    <a:pt x="5965" y="4049"/>
                  </a:cubicBezTo>
                  <a:cubicBezTo>
                    <a:pt x="6025" y="4049"/>
                    <a:pt x="6084" y="4025"/>
                    <a:pt x="6132" y="4025"/>
                  </a:cubicBezTo>
                  <a:lnTo>
                    <a:pt x="6239" y="4025"/>
                  </a:lnTo>
                  <a:cubicBezTo>
                    <a:pt x="6322" y="4013"/>
                    <a:pt x="6418" y="4013"/>
                    <a:pt x="6501" y="4001"/>
                  </a:cubicBezTo>
                  <a:lnTo>
                    <a:pt x="6548" y="4001"/>
                  </a:lnTo>
                  <a:cubicBezTo>
                    <a:pt x="6656" y="3989"/>
                    <a:pt x="6739" y="3966"/>
                    <a:pt x="6846" y="3954"/>
                  </a:cubicBezTo>
                  <a:lnTo>
                    <a:pt x="6870" y="3954"/>
                  </a:lnTo>
                  <a:cubicBezTo>
                    <a:pt x="6906" y="3954"/>
                    <a:pt x="6929" y="3942"/>
                    <a:pt x="6953" y="3942"/>
                  </a:cubicBezTo>
                  <a:cubicBezTo>
                    <a:pt x="6989" y="3930"/>
                    <a:pt x="7037" y="3930"/>
                    <a:pt x="7084" y="3906"/>
                  </a:cubicBezTo>
                  <a:cubicBezTo>
                    <a:pt x="7132" y="3894"/>
                    <a:pt x="7156" y="3894"/>
                    <a:pt x="7203" y="3882"/>
                  </a:cubicBezTo>
                  <a:cubicBezTo>
                    <a:pt x="7251" y="3870"/>
                    <a:pt x="7287" y="3870"/>
                    <a:pt x="7334" y="3847"/>
                  </a:cubicBezTo>
                  <a:cubicBezTo>
                    <a:pt x="7382" y="3835"/>
                    <a:pt x="7406" y="3835"/>
                    <a:pt x="7441" y="3823"/>
                  </a:cubicBezTo>
                  <a:cubicBezTo>
                    <a:pt x="7489" y="3811"/>
                    <a:pt x="7525" y="3787"/>
                    <a:pt x="7572" y="3787"/>
                  </a:cubicBezTo>
                  <a:cubicBezTo>
                    <a:pt x="7608" y="3775"/>
                    <a:pt x="7644" y="3775"/>
                    <a:pt x="7680" y="3763"/>
                  </a:cubicBezTo>
                  <a:lnTo>
                    <a:pt x="7811" y="3716"/>
                  </a:lnTo>
                  <a:cubicBezTo>
                    <a:pt x="7822" y="3716"/>
                    <a:pt x="7858" y="3704"/>
                    <a:pt x="7870" y="3704"/>
                  </a:cubicBezTo>
                  <a:cubicBezTo>
                    <a:pt x="7882" y="3704"/>
                    <a:pt x="7906" y="3692"/>
                    <a:pt x="7918" y="3692"/>
                  </a:cubicBezTo>
                  <a:cubicBezTo>
                    <a:pt x="7989" y="3656"/>
                    <a:pt x="8061" y="3632"/>
                    <a:pt x="8144" y="3608"/>
                  </a:cubicBezTo>
                  <a:cubicBezTo>
                    <a:pt x="8156" y="3608"/>
                    <a:pt x="8168" y="3596"/>
                    <a:pt x="8180" y="3596"/>
                  </a:cubicBezTo>
                  <a:cubicBezTo>
                    <a:pt x="8275" y="3573"/>
                    <a:pt x="8358" y="3525"/>
                    <a:pt x="8453" y="3489"/>
                  </a:cubicBezTo>
                  <a:cubicBezTo>
                    <a:pt x="8477" y="3477"/>
                    <a:pt x="8501" y="3477"/>
                    <a:pt x="8525" y="3466"/>
                  </a:cubicBezTo>
                  <a:cubicBezTo>
                    <a:pt x="8584" y="3430"/>
                    <a:pt x="8656" y="3406"/>
                    <a:pt x="8715" y="3370"/>
                  </a:cubicBezTo>
                  <a:cubicBezTo>
                    <a:pt x="8751" y="3358"/>
                    <a:pt x="8763" y="3346"/>
                    <a:pt x="8799" y="3346"/>
                  </a:cubicBezTo>
                  <a:cubicBezTo>
                    <a:pt x="8882" y="3299"/>
                    <a:pt x="8954" y="3251"/>
                    <a:pt x="9037" y="3215"/>
                  </a:cubicBezTo>
                  <a:cubicBezTo>
                    <a:pt x="9049" y="3192"/>
                    <a:pt x="9073" y="3180"/>
                    <a:pt x="9096" y="3168"/>
                  </a:cubicBezTo>
                  <a:cubicBezTo>
                    <a:pt x="9108" y="3156"/>
                    <a:pt x="9132" y="3132"/>
                    <a:pt x="9156" y="3132"/>
                  </a:cubicBezTo>
                  <a:cubicBezTo>
                    <a:pt x="9180" y="3120"/>
                    <a:pt x="9215" y="3096"/>
                    <a:pt x="9239" y="3073"/>
                  </a:cubicBezTo>
                  <a:cubicBezTo>
                    <a:pt x="9275" y="3061"/>
                    <a:pt x="9299" y="3037"/>
                    <a:pt x="9335" y="3013"/>
                  </a:cubicBezTo>
                  <a:cubicBezTo>
                    <a:pt x="9358" y="3001"/>
                    <a:pt x="9394" y="2977"/>
                    <a:pt x="9418" y="2954"/>
                  </a:cubicBezTo>
                  <a:cubicBezTo>
                    <a:pt x="9454" y="2942"/>
                    <a:pt x="9477" y="2918"/>
                    <a:pt x="9489" y="2894"/>
                  </a:cubicBezTo>
                  <a:cubicBezTo>
                    <a:pt x="9525" y="2882"/>
                    <a:pt x="9549" y="2858"/>
                    <a:pt x="9585" y="2834"/>
                  </a:cubicBezTo>
                  <a:cubicBezTo>
                    <a:pt x="9608" y="2823"/>
                    <a:pt x="9632" y="2799"/>
                    <a:pt x="9656" y="2775"/>
                  </a:cubicBezTo>
                  <a:cubicBezTo>
                    <a:pt x="9692" y="2763"/>
                    <a:pt x="9704" y="2739"/>
                    <a:pt x="9727" y="2715"/>
                  </a:cubicBezTo>
                  <a:lnTo>
                    <a:pt x="9763" y="2692"/>
                  </a:lnTo>
                  <a:cubicBezTo>
                    <a:pt x="9775" y="2680"/>
                    <a:pt x="9811" y="2656"/>
                    <a:pt x="9823" y="2632"/>
                  </a:cubicBezTo>
                  <a:lnTo>
                    <a:pt x="9835" y="2620"/>
                  </a:lnTo>
                  <a:cubicBezTo>
                    <a:pt x="9882" y="2573"/>
                    <a:pt x="9906" y="2537"/>
                    <a:pt x="9942" y="2501"/>
                  </a:cubicBezTo>
                  <a:lnTo>
                    <a:pt x="9966" y="2465"/>
                  </a:lnTo>
                  <a:cubicBezTo>
                    <a:pt x="10001" y="2442"/>
                    <a:pt x="10025" y="2394"/>
                    <a:pt x="10061" y="2358"/>
                  </a:cubicBezTo>
                  <a:lnTo>
                    <a:pt x="10073" y="2346"/>
                  </a:lnTo>
                  <a:lnTo>
                    <a:pt x="10085" y="2334"/>
                  </a:lnTo>
                  <a:cubicBezTo>
                    <a:pt x="10108" y="2323"/>
                    <a:pt x="10108" y="2299"/>
                    <a:pt x="10120" y="2299"/>
                  </a:cubicBezTo>
                  <a:cubicBezTo>
                    <a:pt x="10144" y="2275"/>
                    <a:pt x="10168" y="2227"/>
                    <a:pt x="10192" y="2203"/>
                  </a:cubicBezTo>
                  <a:cubicBezTo>
                    <a:pt x="10204" y="2180"/>
                    <a:pt x="10228" y="2156"/>
                    <a:pt x="10228" y="2144"/>
                  </a:cubicBezTo>
                  <a:cubicBezTo>
                    <a:pt x="10239" y="2108"/>
                    <a:pt x="10263" y="2084"/>
                    <a:pt x="10287" y="2049"/>
                  </a:cubicBezTo>
                  <a:cubicBezTo>
                    <a:pt x="10287" y="2037"/>
                    <a:pt x="10299" y="2037"/>
                    <a:pt x="10299" y="2025"/>
                  </a:cubicBezTo>
                  <a:cubicBezTo>
                    <a:pt x="10299" y="2001"/>
                    <a:pt x="10311" y="1989"/>
                    <a:pt x="10311" y="1989"/>
                  </a:cubicBezTo>
                  <a:cubicBezTo>
                    <a:pt x="10323" y="1965"/>
                    <a:pt x="10347" y="1930"/>
                    <a:pt x="10358" y="1918"/>
                  </a:cubicBezTo>
                  <a:cubicBezTo>
                    <a:pt x="10370" y="1906"/>
                    <a:pt x="10370" y="1870"/>
                    <a:pt x="10382" y="1846"/>
                  </a:cubicBezTo>
                  <a:cubicBezTo>
                    <a:pt x="10406" y="1811"/>
                    <a:pt x="10418" y="1787"/>
                    <a:pt x="10418" y="1763"/>
                  </a:cubicBezTo>
                  <a:cubicBezTo>
                    <a:pt x="10418" y="1751"/>
                    <a:pt x="10430" y="1739"/>
                    <a:pt x="10430" y="1727"/>
                  </a:cubicBezTo>
                  <a:cubicBezTo>
                    <a:pt x="10430" y="1703"/>
                    <a:pt x="10430" y="1703"/>
                    <a:pt x="10442" y="1691"/>
                  </a:cubicBezTo>
                  <a:cubicBezTo>
                    <a:pt x="10466" y="1668"/>
                    <a:pt x="10466" y="1644"/>
                    <a:pt x="10478" y="1620"/>
                  </a:cubicBezTo>
                  <a:cubicBezTo>
                    <a:pt x="10478" y="1584"/>
                    <a:pt x="10489" y="1572"/>
                    <a:pt x="10489" y="1549"/>
                  </a:cubicBezTo>
                  <a:cubicBezTo>
                    <a:pt x="10489" y="1513"/>
                    <a:pt x="10501" y="1501"/>
                    <a:pt x="10501" y="1465"/>
                  </a:cubicBezTo>
                  <a:cubicBezTo>
                    <a:pt x="10501" y="1453"/>
                    <a:pt x="10501" y="1441"/>
                    <a:pt x="10525" y="1430"/>
                  </a:cubicBezTo>
                  <a:lnTo>
                    <a:pt x="10525" y="1406"/>
                  </a:lnTo>
                  <a:cubicBezTo>
                    <a:pt x="10525" y="1382"/>
                    <a:pt x="10537" y="1346"/>
                    <a:pt x="10537" y="1334"/>
                  </a:cubicBezTo>
                  <a:cubicBezTo>
                    <a:pt x="10537" y="1310"/>
                    <a:pt x="10537" y="1287"/>
                    <a:pt x="10549" y="1263"/>
                  </a:cubicBezTo>
                  <a:lnTo>
                    <a:pt x="10549" y="1191"/>
                  </a:lnTo>
                  <a:lnTo>
                    <a:pt x="10549" y="1108"/>
                  </a:lnTo>
                  <a:lnTo>
                    <a:pt x="10549" y="1096"/>
                  </a:lnTo>
                  <a:lnTo>
                    <a:pt x="10549" y="1"/>
                  </a:lnTo>
                  <a:cubicBezTo>
                    <a:pt x="10549" y="25"/>
                    <a:pt x="10549" y="37"/>
                    <a:pt x="10537" y="72"/>
                  </a:cubicBezTo>
                  <a:lnTo>
                    <a:pt x="10537" y="96"/>
                  </a:lnTo>
                  <a:lnTo>
                    <a:pt x="10537" y="144"/>
                  </a:lnTo>
                  <a:cubicBezTo>
                    <a:pt x="10537" y="179"/>
                    <a:pt x="10525" y="191"/>
                    <a:pt x="10525" y="215"/>
                  </a:cubicBezTo>
                  <a:lnTo>
                    <a:pt x="10525" y="251"/>
                  </a:lnTo>
                  <a:cubicBezTo>
                    <a:pt x="10525" y="263"/>
                    <a:pt x="10525" y="275"/>
                    <a:pt x="10513" y="298"/>
                  </a:cubicBezTo>
                  <a:cubicBezTo>
                    <a:pt x="10513" y="322"/>
                    <a:pt x="10489" y="334"/>
                    <a:pt x="10489" y="370"/>
                  </a:cubicBezTo>
                  <a:cubicBezTo>
                    <a:pt x="10489" y="382"/>
                    <a:pt x="10489" y="382"/>
                    <a:pt x="10478" y="394"/>
                  </a:cubicBezTo>
                  <a:cubicBezTo>
                    <a:pt x="10478" y="418"/>
                    <a:pt x="10478" y="429"/>
                    <a:pt x="10466" y="429"/>
                  </a:cubicBezTo>
                  <a:cubicBezTo>
                    <a:pt x="10442" y="453"/>
                    <a:pt x="10442" y="477"/>
                    <a:pt x="10430" y="501"/>
                  </a:cubicBezTo>
                  <a:cubicBezTo>
                    <a:pt x="10430" y="513"/>
                    <a:pt x="10418" y="537"/>
                    <a:pt x="10418" y="537"/>
                  </a:cubicBezTo>
                  <a:cubicBezTo>
                    <a:pt x="10418" y="549"/>
                    <a:pt x="10406" y="560"/>
                    <a:pt x="10406" y="560"/>
                  </a:cubicBezTo>
                  <a:cubicBezTo>
                    <a:pt x="10382" y="596"/>
                    <a:pt x="10370" y="608"/>
                    <a:pt x="10370" y="632"/>
                  </a:cubicBezTo>
                  <a:cubicBezTo>
                    <a:pt x="10370" y="656"/>
                    <a:pt x="10358" y="668"/>
                    <a:pt x="10358" y="679"/>
                  </a:cubicBezTo>
                  <a:cubicBezTo>
                    <a:pt x="10358" y="691"/>
                    <a:pt x="10347" y="691"/>
                    <a:pt x="10347" y="715"/>
                  </a:cubicBezTo>
                  <a:cubicBezTo>
                    <a:pt x="10323" y="739"/>
                    <a:pt x="10311" y="751"/>
                    <a:pt x="10299" y="787"/>
                  </a:cubicBezTo>
                  <a:cubicBezTo>
                    <a:pt x="10299" y="799"/>
                    <a:pt x="10287" y="810"/>
                    <a:pt x="10287" y="834"/>
                  </a:cubicBezTo>
                  <a:cubicBezTo>
                    <a:pt x="10287" y="846"/>
                    <a:pt x="10263" y="846"/>
                    <a:pt x="10263" y="858"/>
                  </a:cubicBezTo>
                  <a:cubicBezTo>
                    <a:pt x="10251" y="894"/>
                    <a:pt x="10239" y="906"/>
                    <a:pt x="10228" y="929"/>
                  </a:cubicBezTo>
                  <a:cubicBezTo>
                    <a:pt x="10204" y="953"/>
                    <a:pt x="10204" y="965"/>
                    <a:pt x="10192" y="977"/>
                  </a:cubicBezTo>
                  <a:cubicBezTo>
                    <a:pt x="10192" y="977"/>
                    <a:pt x="10192" y="989"/>
                    <a:pt x="10180" y="989"/>
                  </a:cubicBezTo>
                  <a:cubicBezTo>
                    <a:pt x="10168" y="1025"/>
                    <a:pt x="10144" y="1037"/>
                    <a:pt x="10120" y="1072"/>
                  </a:cubicBezTo>
                  <a:cubicBezTo>
                    <a:pt x="10120" y="1072"/>
                    <a:pt x="10120" y="1084"/>
                    <a:pt x="10108" y="1084"/>
                  </a:cubicBezTo>
                  <a:cubicBezTo>
                    <a:pt x="10085" y="1096"/>
                    <a:pt x="10073" y="1108"/>
                    <a:pt x="10073" y="1132"/>
                  </a:cubicBezTo>
                  <a:cubicBezTo>
                    <a:pt x="10061" y="1156"/>
                    <a:pt x="10025" y="1168"/>
                    <a:pt x="10013" y="1203"/>
                  </a:cubicBezTo>
                  <a:lnTo>
                    <a:pt x="9966" y="1251"/>
                  </a:lnTo>
                  <a:lnTo>
                    <a:pt x="9954" y="1263"/>
                  </a:lnTo>
                  <a:cubicBezTo>
                    <a:pt x="9942" y="1287"/>
                    <a:pt x="9906" y="1310"/>
                    <a:pt x="9882" y="1334"/>
                  </a:cubicBezTo>
                  <a:cubicBezTo>
                    <a:pt x="9870" y="1346"/>
                    <a:pt x="9847" y="1382"/>
                    <a:pt x="9823" y="1394"/>
                  </a:cubicBezTo>
                  <a:lnTo>
                    <a:pt x="9751" y="1465"/>
                  </a:lnTo>
                  <a:lnTo>
                    <a:pt x="9716" y="1501"/>
                  </a:lnTo>
                  <a:lnTo>
                    <a:pt x="9692" y="1525"/>
                  </a:lnTo>
                  <a:cubicBezTo>
                    <a:pt x="9656" y="1561"/>
                    <a:pt x="9632" y="1572"/>
                    <a:pt x="9596" y="1608"/>
                  </a:cubicBezTo>
                  <a:lnTo>
                    <a:pt x="9573" y="1632"/>
                  </a:lnTo>
                  <a:lnTo>
                    <a:pt x="9537" y="1668"/>
                  </a:lnTo>
                  <a:cubicBezTo>
                    <a:pt x="9513" y="1691"/>
                    <a:pt x="9477" y="1703"/>
                    <a:pt x="9430" y="1739"/>
                  </a:cubicBezTo>
                  <a:lnTo>
                    <a:pt x="9406" y="1763"/>
                  </a:lnTo>
                  <a:lnTo>
                    <a:pt x="9370" y="1799"/>
                  </a:lnTo>
                  <a:cubicBezTo>
                    <a:pt x="9335" y="1822"/>
                    <a:pt x="9299" y="1858"/>
                    <a:pt x="9251" y="1870"/>
                  </a:cubicBezTo>
                  <a:cubicBezTo>
                    <a:pt x="9239" y="1870"/>
                    <a:pt x="9239" y="1882"/>
                    <a:pt x="9227" y="1882"/>
                  </a:cubicBezTo>
                  <a:cubicBezTo>
                    <a:pt x="9215" y="1882"/>
                    <a:pt x="9215" y="1906"/>
                    <a:pt x="9192" y="1906"/>
                  </a:cubicBezTo>
                  <a:cubicBezTo>
                    <a:pt x="9132" y="1942"/>
                    <a:pt x="9073" y="1977"/>
                    <a:pt x="9001" y="2025"/>
                  </a:cubicBezTo>
                  <a:cubicBezTo>
                    <a:pt x="8930" y="2061"/>
                    <a:pt x="8834" y="2108"/>
                    <a:pt x="8763" y="2156"/>
                  </a:cubicBezTo>
                  <a:cubicBezTo>
                    <a:pt x="8739" y="2168"/>
                    <a:pt x="8715" y="2180"/>
                    <a:pt x="8692" y="2180"/>
                  </a:cubicBezTo>
                  <a:cubicBezTo>
                    <a:pt x="8632" y="2215"/>
                    <a:pt x="8561" y="2239"/>
                    <a:pt x="8501" y="2275"/>
                  </a:cubicBezTo>
                  <a:cubicBezTo>
                    <a:pt x="8477" y="2287"/>
                    <a:pt x="8453" y="2287"/>
                    <a:pt x="8442" y="2299"/>
                  </a:cubicBezTo>
                  <a:cubicBezTo>
                    <a:pt x="8346" y="2346"/>
                    <a:pt x="8263" y="2382"/>
                    <a:pt x="8168" y="2406"/>
                  </a:cubicBezTo>
                  <a:cubicBezTo>
                    <a:pt x="8156" y="2406"/>
                    <a:pt x="8144" y="2418"/>
                    <a:pt x="8120" y="2418"/>
                  </a:cubicBezTo>
                  <a:cubicBezTo>
                    <a:pt x="8049" y="2453"/>
                    <a:pt x="7977" y="2477"/>
                    <a:pt x="7906" y="2501"/>
                  </a:cubicBezTo>
                  <a:cubicBezTo>
                    <a:pt x="7870" y="2513"/>
                    <a:pt x="7846" y="2513"/>
                    <a:pt x="7811" y="2525"/>
                  </a:cubicBezTo>
                  <a:lnTo>
                    <a:pt x="7680" y="2573"/>
                  </a:lnTo>
                  <a:cubicBezTo>
                    <a:pt x="7644" y="2584"/>
                    <a:pt x="7608" y="2584"/>
                    <a:pt x="7572" y="2596"/>
                  </a:cubicBezTo>
                  <a:cubicBezTo>
                    <a:pt x="7525" y="2620"/>
                    <a:pt x="7489" y="2632"/>
                    <a:pt x="7441" y="2632"/>
                  </a:cubicBezTo>
                  <a:cubicBezTo>
                    <a:pt x="7406" y="2644"/>
                    <a:pt x="7370" y="2644"/>
                    <a:pt x="7334" y="2656"/>
                  </a:cubicBezTo>
                  <a:cubicBezTo>
                    <a:pt x="7287" y="2680"/>
                    <a:pt x="7251" y="2680"/>
                    <a:pt x="7203" y="2692"/>
                  </a:cubicBezTo>
                  <a:cubicBezTo>
                    <a:pt x="7168" y="2704"/>
                    <a:pt x="7132" y="2704"/>
                    <a:pt x="7096" y="2715"/>
                  </a:cubicBezTo>
                  <a:cubicBezTo>
                    <a:pt x="7049" y="2739"/>
                    <a:pt x="7013" y="2739"/>
                    <a:pt x="6965" y="2751"/>
                  </a:cubicBezTo>
                  <a:cubicBezTo>
                    <a:pt x="6929" y="2751"/>
                    <a:pt x="6894" y="2763"/>
                    <a:pt x="6858" y="2763"/>
                  </a:cubicBezTo>
                  <a:cubicBezTo>
                    <a:pt x="6751" y="2775"/>
                    <a:pt x="6668" y="2799"/>
                    <a:pt x="6560" y="2811"/>
                  </a:cubicBezTo>
                  <a:lnTo>
                    <a:pt x="6513" y="2811"/>
                  </a:lnTo>
                  <a:cubicBezTo>
                    <a:pt x="6429" y="2823"/>
                    <a:pt x="6334" y="2823"/>
                    <a:pt x="6251" y="2834"/>
                  </a:cubicBezTo>
                  <a:cubicBezTo>
                    <a:pt x="6215" y="2834"/>
                    <a:pt x="6179" y="2834"/>
                    <a:pt x="6144" y="2858"/>
                  </a:cubicBezTo>
                  <a:cubicBezTo>
                    <a:pt x="6084" y="2858"/>
                    <a:pt x="6025" y="2870"/>
                    <a:pt x="5977" y="2870"/>
                  </a:cubicBezTo>
                  <a:cubicBezTo>
                    <a:pt x="5953" y="2870"/>
                    <a:pt x="5906" y="2870"/>
                    <a:pt x="5882" y="2882"/>
                  </a:cubicBezTo>
                  <a:cubicBezTo>
                    <a:pt x="5822" y="2882"/>
                    <a:pt x="5763" y="2882"/>
                    <a:pt x="5703" y="2894"/>
                  </a:cubicBezTo>
                  <a:lnTo>
                    <a:pt x="4822" y="2894"/>
                  </a:lnTo>
                  <a:cubicBezTo>
                    <a:pt x="4763" y="2894"/>
                    <a:pt x="4715" y="2894"/>
                    <a:pt x="4655" y="2882"/>
                  </a:cubicBezTo>
                  <a:lnTo>
                    <a:pt x="4572" y="2882"/>
                  </a:lnTo>
                  <a:cubicBezTo>
                    <a:pt x="4513" y="2882"/>
                    <a:pt x="4429" y="2870"/>
                    <a:pt x="4370" y="2870"/>
                  </a:cubicBezTo>
                  <a:lnTo>
                    <a:pt x="4310" y="2870"/>
                  </a:lnTo>
                  <a:cubicBezTo>
                    <a:pt x="4227" y="2858"/>
                    <a:pt x="4155" y="2858"/>
                    <a:pt x="4060" y="2834"/>
                  </a:cubicBezTo>
                  <a:lnTo>
                    <a:pt x="4012" y="2834"/>
                  </a:lnTo>
                  <a:cubicBezTo>
                    <a:pt x="3941" y="2823"/>
                    <a:pt x="3870" y="2823"/>
                    <a:pt x="3798" y="2811"/>
                  </a:cubicBezTo>
                  <a:cubicBezTo>
                    <a:pt x="3762" y="2811"/>
                    <a:pt x="3739" y="2799"/>
                    <a:pt x="3703" y="2799"/>
                  </a:cubicBezTo>
                  <a:cubicBezTo>
                    <a:pt x="3643" y="2775"/>
                    <a:pt x="3596" y="2775"/>
                    <a:pt x="3536" y="2763"/>
                  </a:cubicBezTo>
                  <a:cubicBezTo>
                    <a:pt x="3512" y="2763"/>
                    <a:pt x="3477" y="2751"/>
                    <a:pt x="3453" y="2751"/>
                  </a:cubicBezTo>
                  <a:lnTo>
                    <a:pt x="3274" y="2704"/>
                  </a:lnTo>
                  <a:cubicBezTo>
                    <a:pt x="3239" y="2692"/>
                    <a:pt x="3215" y="2692"/>
                    <a:pt x="3167" y="2680"/>
                  </a:cubicBezTo>
                  <a:cubicBezTo>
                    <a:pt x="3108" y="2656"/>
                    <a:pt x="3060" y="2644"/>
                    <a:pt x="3000" y="2632"/>
                  </a:cubicBezTo>
                  <a:cubicBezTo>
                    <a:pt x="2977" y="2620"/>
                    <a:pt x="2941" y="2620"/>
                    <a:pt x="2917" y="2596"/>
                  </a:cubicBezTo>
                  <a:cubicBezTo>
                    <a:pt x="2822" y="2573"/>
                    <a:pt x="2750" y="2561"/>
                    <a:pt x="2667" y="2525"/>
                  </a:cubicBezTo>
                  <a:cubicBezTo>
                    <a:pt x="2643" y="2525"/>
                    <a:pt x="2631" y="2513"/>
                    <a:pt x="2619" y="2513"/>
                  </a:cubicBezTo>
                  <a:cubicBezTo>
                    <a:pt x="2524" y="2477"/>
                    <a:pt x="2429" y="2453"/>
                    <a:pt x="2334" y="2406"/>
                  </a:cubicBezTo>
                  <a:cubicBezTo>
                    <a:pt x="2286" y="2394"/>
                    <a:pt x="2262" y="2382"/>
                    <a:pt x="2227" y="2358"/>
                  </a:cubicBezTo>
                  <a:cubicBezTo>
                    <a:pt x="2203" y="2346"/>
                    <a:pt x="2167" y="2334"/>
                    <a:pt x="2143" y="2334"/>
                  </a:cubicBezTo>
                  <a:cubicBezTo>
                    <a:pt x="2096" y="2323"/>
                    <a:pt x="2048" y="2299"/>
                    <a:pt x="2024" y="2275"/>
                  </a:cubicBezTo>
                  <a:cubicBezTo>
                    <a:pt x="1988" y="2263"/>
                    <a:pt x="1965" y="2239"/>
                    <a:pt x="1953" y="2239"/>
                  </a:cubicBezTo>
                  <a:cubicBezTo>
                    <a:pt x="1905" y="2227"/>
                    <a:pt x="1857" y="2203"/>
                    <a:pt x="1810" y="2180"/>
                  </a:cubicBezTo>
                  <a:cubicBezTo>
                    <a:pt x="1798" y="2168"/>
                    <a:pt x="1774" y="2168"/>
                    <a:pt x="1750" y="2156"/>
                  </a:cubicBezTo>
                  <a:cubicBezTo>
                    <a:pt x="1691" y="2120"/>
                    <a:pt x="1619" y="2084"/>
                    <a:pt x="1560" y="2049"/>
                  </a:cubicBezTo>
                  <a:cubicBezTo>
                    <a:pt x="1500" y="2001"/>
                    <a:pt x="1429" y="1977"/>
                    <a:pt x="1369" y="1930"/>
                  </a:cubicBezTo>
                  <a:cubicBezTo>
                    <a:pt x="1357" y="1918"/>
                    <a:pt x="1322" y="1906"/>
                    <a:pt x="1310" y="1882"/>
                  </a:cubicBezTo>
                  <a:cubicBezTo>
                    <a:pt x="1262" y="1858"/>
                    <a:pt x="1238" y="1822"/>
                    <a:pt x="1191" y="1811"/>
                  </a:cubicBezTo>
                  <a:cubicBezTo>
                    <a:pt x="1155" y="1799"/>
                    <a:pt x="1143" y="1787"/>
                    <a:pt x="1119" y="1763"/>
                  </a:cubicBezTo>
                  <a:cubicBezTo>
                    <a:pt x="1084" y="1739"/>
                    <a:pt x="1060" y="1727"/>
                    <a:pt x="1024" y="1691"/>
                  </a:cubicBezTo>
                  <a:cubicBezTo>
                    <a:pt x="1000" y="1680"/>
                    <a:pt x="976" y="1668"/>
                    <a:pt x="964" y="1632"/>
                  </a:cubicBezTo>
                  <a:cubicBezTo>
                    <a:pt x="941" y="1608"/>
                    <a:pt x="905" y="1584"/>
                    <a:pt x="881" y="1561"/>
                  </a:cubicBezTo>
                  <a:lnTo>
                    <a:pt x="822" y="1501"/>
                  </a:lnTo>
                  <a:cubicBezTo>
                    <a:pt x="786" y="1465"/>
                    <a:pt x="762" y="1453"/>
                    <a:pt x="738" y="1430"/>
                  </a:cubicBezTo>
                  <a:lnTo>
                    <a:pt x="679" y="1370"/>
                  </a:lnTo>
                  <a:lnTo>
                    <a:pt x="607" y="1287"/>
                  </a:lnTo>
                  <a:cubicBezTo>
                    <a:pt x="595" y="1275"/>
                    <a:pt x="583" y="1251"/>
                    <a:pt x="548" y="1227"/>
                  </a:cubicBezTo>
                  <a:cubicBezTo>
                    <a:pt x="536" y="1203"/>
                    <a:pt x="500" y="1191"/>
                    <a:pt x="488" y="1156"/>
                  </a:cubicBezTo>
                  <a:cubicBezTo>
                    <a:pt x="476" y="1144"/>
                    <a:pt x="464" y="1108"/>
                    <a:pt x="441" y="1096"/>
                  </a:cubicBezTo>
                  <a:cubicBezTo>
                    <a:pt x="429" y="1072"/>
                    <a:pt x="405" y="1049"/>
                    <a:pt x="381" y="1025"/>
                  </a:cubicBezTo>
                  <a:cubicBezTo>
                    <a:pt x="369" y="1013"/>
                    <a:pt x="357" y="977"/>
                    <a:pt x="345" y="965"/>
                  </a:cubicBezTo>
                  <a:cubicBezTo>
                    <a:pt x="322" y="929"/>
                    <a:pt x="310" y="918"/>
                    <a:pt x="298" y="894"/>
                  </a:cubicBezTo>
                  <a:cubicBezTo>
                    <a:pt x="286" y="858"/>
                    <a:pt x="262" y="846"/>
                    <a:pt x="250" y="810"/>
                  </a:cubicBezTo>
                  <a:cubicBezTo>
                    <a:pt x="238" y="787"/>
                    <a:pt x="226" y="775"/>
                    <a:pt x="202" y="739"/>
                  </a:cubicBezTo>
                  <a:cubicBezTo>
                    <a:pt x="191" y="715"/>
                    <a:pt x="191" y="691"/>
                    <a:pt x="179" y="668"/>
                  </a:cubicBezTo>
                  <a:cubicBezTo>
                    <a:pt x="167" y="632"/>
                    <a:pt x="143" y="620"/>
                    <a:pt x="143" y="596"/>
                  </a:cubicBezTo>
                  <a:cubicBezTo>
                    <a:pt x="131" y="560"/>
                    <a:pt x="131" y="549"/>
                    <a:pt x="119" y="513"/>
                  </a:cubicBezTo>
                  <a:cubicBezTo>
                    <a:pt x="107" y="489"/>
                    <a:pt x="107" y="477"/>
                    <a:pt x="83" y="441"/>
                  </a:cubicBezTo>
                  <a:cubicBezTo>
                    <a:pt x="71" y="418"/>
                    <a:pt x="71" y="394"/>
                    <a:pt x="71" y="370"/>
                  </a:cubicBezTo>
                  <a:cubicBezTo>
                    <a:pt x="60" y="334"/>
                    <a:pt x="60" y="322"/>
                    <a:pt x="60" y="298"/>
                  </a:cubicBezTo>
                  <a:cubicBezTo>
                    <a:pt x="60" y="263"/>
                    <a:pt x="48" y="251"/>
                    <a:pt x="48" y="215"/>
                  </a:cubicBezTo>
                  <a:cubicBezTo>
                    <a:pt x="48" y="191"/>
                    <a:pt x="24" y="179"/>
                    <a:pt x="24" y="144"/>
                  </a:cubicBezTo>
                  <a:cubicBezTo>
                    <a:pt x="24" y="120"/>
                    <a:pt x="24" y="96"/>
                    <a:pt x="12" y="72"/>
                  </a:cubicBezTo>
                  <a:cubicBezTo>
                    <a:pt x="12" y="37"/>
                    <a:pt x="12" y="25"/>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0"/>
            <p:cNvSpPr/>
            <p:nvPr/>
          </p:nvSpPr>
          <p:spPr>
            <a:xfrm>
              <a:off x="5025779" y="3064724"/>
              <a:ext cx="137510" cy="73848"/>
            </a:xfrm>
            <a:custGeom>
              <a:avLst/>
              <a:gdLst/>
              <a:ahLst/>
              <a:cxnLst/>
              <a:rect l="l" t="t" r="r" b="b"/>
              <a:pathLst>
                <a:path w="4657" h="2501" extrusionOk="0">
                  <a:moveTo>
                    <a:pt x="2768" y="504"/>
                  </a:moveTo>
                  <a:cubicBezTo>
                    <a:pt x="2864" y="504"/>
                    <a:pt x="2973" y="523"/>
                    <a:pt x="3096" y="572"/>
                  </a:cubicBezTo>
                  <a:lnTo>
                    <a:pt x="2513" y="917"/>
                  </a:lnTo>
                  <a:cubicBezTo>
                    <a:pt x="2382" y="786"/>
                    <a:pt x="2334" y="667"/>
                    <a:pt x="2477" y="572"/>
                  </a:cubicBezTo>
                  <a:cubicBezTo>
                    <a:pt x="2556" y="532"/>
                    <a:pt x="2652" y="504"/>
                    <a:pt x="2768" y="504"/>
                  </a:cubicBezTo>
                  <a:close/>
                  <a:moveTo>
                    <a:pt x="2215" y="1560"/>
                  </a:moveTo>
                  <a:cubicBezTo>
                    <a:pt x="2334" y="1691"/>
                    <a:pt x="2382" y="1810"/>
                    <a:pt x="2227" y="1893"/>
                  </a:cubicBezTo>
                  <a:cubicBezTo>
                    <a:pt x="2160" y="1936"/>
                    <a:pt x="2076" y="1960"/>
                    <a:pt x="1975" y="1960"/>
                  </a:cubicBezTo>
                  <a:cubicBezTo>
                    <a:pt x="1880" y="1960"/>
                    <a:pt x="1770" y="1939"/>
                    <a:pt x="1644" y="1893"/>
                  </a:cubicBezTo>
                  <a:lnTo>
                    <a:pt x="2215" y="1560"/>
                  </a:lnTo>
                  <a:close/>
                  <a:moveTo>
                    <a:pt x="4108" y="0"/>
                  </a:moveTo>
                  <a:lnTo>
                    <a:pt x="3644" y="274"/>
                  </a:lnTo>
                  <a:cubicBezTo>
                    <a:pt x="3277" y="106"/>
                    <a:pt x="2920" y="31"/>
                    <a:pt x="2600" y="31"/>
                  </a:cubicBezTo>
                  <a:cubicBezTo>
                    <a:pt x="2287" y="31"/>
                    <a:pt x="2011" y="103"/>
                    <a:pt x="1799" y="226"/>
                  </a:cubicBezTo>
                  <a:cubicBezTo>
                    <a:pt x="1215" y="572"/>
                    <a:pt x="1572" y="953"/>
                    <a:pt x="1918" y="1286"/>
                  </a:cubicBezTo>
                  <a:lnTo>
                    <a:pt x="1227" y="1691"/>
                  </a:lnTo>
                  <a:cubicBezTo>
                    <a:pt x="965" y="1488"/>
                    <a:pt x="787" y="1274"/>
                    <a:pt x="727" y="1060"/>
                  </a:cubicBezTo>
                  <a:lnTo>
                    <a:pt x="1" y="1226"/>
                  </a:lnTo>
                  <a:cubicBezTo>
                    <a:pt x="37" y="1465"/>
                    <a:pt x="310" y="1762"/>
                    <a:pt x="691" y="2012"/>
                  </a:cubicBezTo>
                  <a:lnTo>
                    <a:pt x="251" y="2262"/>
                  </a:lnTo>
                  <a:lnTo>
                    <a:pt x="334" y="2310"/>
                  </a:lnTo>
                  <a:lnTo>
                    <a:pt x="668" y="2500"/>
                  </a:lnTo>
                  <a:lnTo>
                    <a:pt x="1132" y="2238"/>
                  </a:lnTo>
                  <a:cubicBezTo>
                    <a:pt x="1466" y="2382"/>
                    <a:pt x="1800" y="2446"/>
                    <a:pt x="2104" y="2446"/>
                  </a:cubicBezTo>
                  <a:cubicBezTo>
                    <a:pt x="2429" y="2446"/>
                    <a:pt x="2720" y="2373"/>
                    <a:pt x="2942" y="2250"/>
                  </a:cubicBezTo>
                  <a:cubicBezTo>
                    <a:pt x="3525" y="1917"/>
                    <a:pt x="3168" y="1536"/>
                    <a:pt x="2823" y="1215"/>
                  </a:cubicBezTo>
                  <a:lnTo>
                    <a:pt x="3525" y="810"/>
                  </a:lnTo>
                  <a:cubicBezTo>
                    <a:pt x="3704" y="941"/>
                    <a:pt x="3847" y="1107"/>
                    <a:pt x="3942" y="1298"/>
                  </a:cubicBezTo>
                  <a:lnTo>
                    <a:pt x="4656" y="1119"/>
                  </a:lnTo>
                  <a:cubicBezTo>
                    <a:pt x="4561" y="917"/>
                    <a:pt x="4358" y="691"/>
                    <a:pt x="4073" y="500"/>
                  </a:cubicBezTo>
                  <a:lnTo>
                    <a:pt x="4525" y="238"/>
                  </a:lnTo>
                  <a:lnTo>
                    <a:pt x="4108" y="0"/>
                  </a:lnTo>
                  <a:close/>
                </a:path>
              </a:pathLst>
            </a:custGeom>
            <a:solidFill>
              <a:srgbClr val="2C2B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0"/>
            <p:cNvSpPr/>
            <p:nvPr/>
          </p:nvSpPr>
          <p:spPr>
            <a:xfrm>
              <a:off x="4936843" y="2955738"/>
              <a:ext cx="313257" cy="180708"/>
            </a:xfrm>
            <a:custGeom>
              <a:avLst/>
              <a:gdLst/>
              <a:ahLst/>
              <a:cxnLst/>
              <a:rect l="l" t="t" r="r" b="b"/>
              <a:pathLst>
                <a:path w="10609" h="6120" extrusionOk="0">
                  <a:moveTo>
                    <a:pt x="5281" y="0"/>
                  </a:moveTo>
                  <a:cubicBezTo>
                    <a:pt x="3927" y="0"/>
                    <a:pt x="2572" y="298"/>
                    <a:pt x="1536" y="893"/>
                  </a:cubicBezTo>
                  <a:cubicBezTo>
                    <a:pt x="512" y="1488"/>
                    <a:pt x="1" y="2286"/>
                    <a:pt x="1" y="3060"/>
                  </a:cubicBezTo>
                  <a:lnTo>
                    <a:pt x="1" y="3132"/>
                  </a:lnTo>
                  <a:cubicBezTo>
                    <a:pt x="36" y="3179"/>
                    <a:pt x="36" y="3203"/>
                    <a:pt x="36" y="3227"/>
                  </a:cubicBezTo>
                  <a:cubicBezTo>
                    <a:pt x="36" y="3251"/>
                    <a:pt x="36" y="3262"/>
                    <a:pt x="48" y="3298"/>
                  </a:cubicBezTo>
                  <a:cubicBezTo>
                    <a:pt x="48" y="3322"/>
                    <a:pt x="48" y="3346"/>
                    <a:pt x="60" y="3370"/>
                  </a:cubicBezTo>
                  <a:cubicBezTo>
                    <a:pt x="60" y="3405"/>
                    <a:pt x="72" y="3417"/>
                    <a:pt x="72" y="3441"/>
                  </a:cubicBezTo>
                  <a:cubicBezTo>
                    <a:pt x="72" y="3477"/>
                    <a:pt x="96" y="3489"/>
                    <a:pt x="96" y="3524"/>
                  </a:cubicBezTo>
                  <a:cubicBezTo>
                    <a:pt x="96" y="3548"/>
                    <a:pt x="108" y="3560"/>
                    <a:pt x="108" y="3596"/>
                  </a:cubicBezTo>
                  <a:cubicBezTo>
                    <a:pt x="108" y="3620"/>
                    <a:pt x="120" y="3643"/>
                    <a:pt x="120" y="3667"/>
                  </a:cubicBezTo>
                  <a:cubicBezTo>
                    <a:pt x="131" y="3703"/>
                    <a:pt x="131" y="3715"/>
                    <a:pt x="155" y="3739"/>
                  </a:cubicBezTo>
                  <a:cubicBezTo>
                    <a:pt x="167" y="3774"/>
                    <a:pt x="167" y="3786"/>
                    <a:pt x="179" y="3822"/>
                  </a:cubicBezTo>
                  <a:cubicBezTo>
                    <a:pt x="191" y="3846"/>
                    <a:pt x="215" y="3858"/>
                    <a:pt x="215" y="3894"/>
                  </a:cubicBezTo>
                  <a:cubicBezTo>
                    <a:pt x="227" y="3917"/>
                    <a:pt x="227" y="3941"/>
                    <a:pt x="239" y="3965"/>
                  </a:cubicBezTo>
                  <a:cubicBezTo>
                    <a:pt x="251" y="4001"/>
                    <a:pt x="274" y="4013"/>
                    <a:pt x="286" y="4036"/>
                  </a:cubicBezTo>
                  <a:cubicBezTo>
                    <a:pt x="298" y="4072"/>
                    <a:pt x="310" y="4084"/>
                    <a:pt x="334" y="4120"/>
                  </a:cubicBezTo>
                  <a:cubicBezTo>
                    <a:pt x="346" y="4144"/>
                    <a:pt x="358" y="4155"/>
                    <a:pt x="370" y="4191"/>
                  </a:cubicBezTo>
                  <a:cubicBezTo>
                    <a:pt x="393" y="4203"/>
                    <a:pt x="405" y="4239"/>
                    <a:pt x="417" y="4251"/>
                  </a:cubicBezTo>
                  <a:cubicBezTo>
                    <a:pt x="429" y="4275"/>
                    <a:pt x="453" y="4298"/>
                    <a:pt x="477" y="4322"/>
                  </a:cubicBezTo>
                  <a:cubicBezTo>
                    <a:pt x="489" y="4334"/>
                    <a:pt x="512" y="4370"/>
                    <a:pt x="524" y="4382"/>
                  </a:cubicBezTo>
                  <a:cubicBezTo>
                    <a:pt x="536" y="4417"/>
                    <a:pt x="572" y="4429"/>
                    <a:pt x="584" y="4453"/>
                  </a:cubicBezTo>
                  <a:cubicBezTo>
                    <a:pt x="596" y="4477"/>
                    <a:pt x="608" y="4501"/>
                    <a:pt x="643" y="4513"/>
                  </a:cubicBezTo>
                  <a:cubicBezTo>
                    <a:pt x="655" y="4548"/>
                    <a:pt x="691" y="4560"/>
                    <a:pt x="715" y="4596"/>
                  </a:cubicBezTo>
                  <a:lnTo>
                    <a:pt x="774" y="4656"/>
                  </a:lnTo>
                  <a:lnTo>
                    <a:pt x="846" y="4727"/>
                  </a:lnTo>
                  <a:lnTo>
                    <a:pt x="905" y="4786"/>
                  </a:lnTo>
                  <a:cubicBezTo>
                    <a:pt x="941" y="4810"/>
                    <a:pt x="965" y="4822"/>
                    <a:pt x="1001" y="4858"/>
                  </a:cubicBezTo>
                  <a:cubicBezTo>
                    <a:pt x="1013" y="4870"/>
                    <a:pt x="1048" y="4894"/>
                    <a:pt x="1060" y="4917"/>
                  </a:cubicBezTo>
                  <a:cubicBezTo>
                    <a:pt x="1084" y="4953"/>
                    <a:pt x="1120" y="4965"/>
                    <a:pt x="1144" y="4989"/>
                  </a:cubicBezTo>
                  <a:cubicBezTo>
                    <a:pt x="1179" y="5001"/>
                    <a:pt x="1191" y="5025"/>
                    <a:pt x="1227" y="5037"/>
                  </a:cubicBezTo>
                  <a:cubicBezTo>
                    <a:pt x="1263" y="5060"/>
                    <a:pt x="1298" y="5096"/>
                    <a:pt x="1346" y="5108"/>
                  </a:cubicBezTo>
                  <a:cubicBezTo>
                    <a:pt x="1358" y="5120"/>
                    <a:pt x="1370" y="5144"/>
                    <a:pt x="1405" y="5156"/>
                  </a:cubicBezTo>
                  <a:cubicBezTo>
                    <a:pt x="1453" y="5203"/>
                    <a:pt x="1513" y="5227"/>
                    <a:pt x="1596" y="5275"/>
                  </a:cubicBezTo>
                  <a:cubicBezTo>
                    <a:pt x="1655" y="5298"/>
                    <a:pt x="1715" y="5346"/>
                    <a:pt x="1786" y="5382"/>
                  </a:cubicBezTo>
                  <a:cubicBezTo>
                    <a:pt x="1798" y="5394"/>
                    <a:pt x="1834" y="5394"/>
                    <a:pt x="1846" y="5406"/>
                  </a:cubicBezTo>
                  <a:cubicBezTo>
                    <a:pt x="1894" y="5418"/>
                    <a:pt x="1929" y="5453"/>
                    <a:pt x="1977" y="5465"/>
                  </a:cubicBezTo>
                  <a:cubicBezTo>
                    <a:pt x="2013" y="5477"/>
                    <a:pt x="2036" y="5501"/>
                    <a:pt x="2048" y="5501"/>
                  </a:cubicBezTo>
                  <a:cubicBezTo>
                    <a:pt x="2096" y="5513"/>
                    <a:pt x="2132" y="5537"/>
                    <a:pt x="2167" y="5560"/>
                  </a:cubicBezTo>
                  <a:cubicBezTo>
                    <a:pt x="2203" y="5572"/>
                    <a:pt x="2227" y="5584"/>
                    <a:pt x="2263" y="5584"/>
                  </a:cubicBezTo>
                  <a:cubicBezTo>
                    <a:pt x="2287" y="5596"/>
                    <a:pt x="2334" y="5620"/>
                    <a:pt x="2370" y="5632"/>
                  </a:cubicBezTo>
                  <a:cubicBezTo>
                    <a:pt x="2453" y="5656"/>
                    <a:pt x="2548" y="5703"/>
                    <a:pt x="2644" y="5739"/>
                  </a:cubicBezTo>
                  <a:cubicBezTo>
                    <a:pt x="2668" y="5739"/>
                    <a:pt x="2679" y="5751"/>
                    <a:pt x="2691" y="5751"/>
                  </a:cubicBezTo>
                  <a:cubicBezTo>
                    <a:pt x="2787" y="5787"/>
                    <a:pt x="2858" y="5810"/>
                    <a:pt x="2941" y="5822"/>
                  </a:cubicBezTo>
                  <a:cubicBezTo>
                    <a:pt x="2977" y="5846"/>
                    <a:pt x="3001" y="5846"/>
                    <a:pt x="3037" y="5858"/>
                  </a:cubicBezTo>
                  <a:cubicBezTo>
                    <a:pt x="3096" y="5870"/>
                    <a:pt x="3144" y="5882"/>
                    <a:pt x="3203" y="5894"/>
                  </a:cubicBezTo>
                  <a:cubicBezTo>
                    <a:pt x="3227" y="5918"/>
                    <a:pt x="3263" y="5918"/>
                    <a:pt x="3299" y="5929"/>
                  </a:cubicBezTo>
                  <a:lnTo>
                    <a:pt x="3489" y="5977"/>
                  </a:lnTo>
                  <a:cubicBezTo>
                    <a:pt x="3513" y="5977"/>
                    <a:pt x="3537" y="5989"/>
                    <a:pt x="3572" y="5989"/>
                  </a:cubicBezTo>
                  <a:cubicBezTo>
                    <a:pt x="3632" y="6001"/>
                    <a:pt x="3680" y="6001"/>
                    <a:pt x="3739" y="6025"/>
                  </a:cubicBezTo>
                  <a:cubicBezTo>
                    <a:pt x="3763" y="6025"/>
                    <a:pt x="3799" y="6037"/>
                    <a:pt x="3822" y="6037"/>
                  </a:cubicBezTo>
                  <a:cubicBezTo>
                    <a:pt x="3906" y="6049"/>
                    <a:pt x="3977" y="6060"/>
                    <a:pt x="4049" y="6060"/>
                  </a:cubicBezTo>
                  <a:lnTo>
                    <a:pt x="4096" y="6060"/>
                  </a:lnTo>
                  <a:cubicBezTo>
                    <a:pt x="4180" y="6084"/>
                    <a:pt x="4263" y="6096"/>
                    <a:pt x="4346" y="6096"/>
                  </a:cubicBezTo>
                  <a:lnTo>
                    <a:pt x="4406" y="6096"/>
                  </a:lnTo>
                  <a:cubicBezTo>
                    <a:pt x="4465" y="6096"/>
                    <a:pt x="4537" y="6108"/>
                    <a:pt x="4596" y="6108"/>
                  </a:cubicBezTo>
                  <a:lnTo>
                    <a:pt x="4692" y="6108"/>
                  </a:lnTo>
                  <a:cubicBezTo>
                    <a:pt x="4751" y="6108"/>
                    <a:pt x="4799" y="6120"/>
                    <a:pt x="4858" y="6120"/>
                  </a:cubicBezTo>
                  <a:lnTo>
                    <a:pt x="5727" y="6120"/>
                  </a:lnTo>
                  <a:cubicBezTo>
                    <a:pt x="5787" y="6120"/>
                    <a:pt x="5846" y="6120"/>
                    <a:pt x="5906" y="6108"/>
                  </a:cubicBezTo>
                  <a:cubicBezTo>
                    <a:pt x="5942" y="6108"/>
                    <a:pt x="5989" y="6108"/>
                    <a:pt x="6013" y="6096"/>
                  </a:cubicBezTo>
                  <a:cubicBezTo>
                    <a:pt x="6073" y="6096"/>
                    <a:pt x="6132" y="6084"/>
                    <a:pt x="6180" y="6084"/>
                  </a:cubicBezTo>
                  <a:cubicBezTo>
                    <a:pt x="6204" y="6084"/>
                    <a:pt x="6251" y="6084"/>
                    <a:pt x="6287" y="6060"/>
                  </a:cubicBezTo>
                  <a:cubicBezTo>
                    <a:pt x="6370" y="6049"/>
                    <a:pt x="6466" y="6049"/>
                    <a:pt x="6549" y="6037"/>
                  </a:cubicBezTo>
                  <a:lnTo>
                    <a:pt x="6597" y="6037"/>
                  </a:lnTo>
                  <a:cubicBezTo>
                    <a:pt x="6704" y="6025"/>
                    <a:pt x="6787" y="6001"/>
                    <a:pt x="6894" y="5989"/>
                  </a:cubicBezTo>
                  <a:cubicBezTo>
                    <a:pt x="6918" y="5989"/>
                    <a:pt x="6966" y="5977"/>
                    <a:pt x="7001" y="5977"/>
                  </a:cubicBezTo>
                  <a:cubicBezTo>
                    <a:pt x="7037" y="5965"/>
                    <a:pt x="7085" y="5965"/>
                    <a:pt x="7132" y="5941"/>
                  </a:cubicBezTo>
                  <a:cubicBezTo>
                    <a:pt x="7180" y="5929"/>
                    <a:pt x="7204" y="5929"/>
                    <a:pt x="7240" y="5918"/>
                  </a:cubicBezTo>
                  <a:cubicBezTo>
                    <a:pt x="7275" y="5894"/>
                    <a:pt x="7323" y="5894"/>
                    <a:pt x="7370" y="5882"/>
                  </a:cubicBezTo>
                  <a:cubicBezTo>
                    <a:pt x="7394" y="5870"/>
                    <a:pt x="7442" y="5870"/>
                    <a:pt x="7478" y="5858"/>
                  </a:cubicBezTo>
                  <a:cubicBezTo>
                    <a:pt x="7513" y="5834"/>
                    <a:pt x="7561" y="5822"/>
                    <a:pt x="7609" y="5822"/>
                  </a:cubicBezTo>
                  <a:cubicBezTo>
                    <a:pt x="7632" y="5810"/>
                    <a:pt x="7680" y="5810"/>
                    <a:pt x="7716" y="5799"/>
                  </a:cubicBezTo>
                  <a:lnTo>
                    <a:pt x="7847" y="5751"/>
                  </a:lnTo>
                  <a:cubicBezTo>
                    <a:pt x="7871" y="5739"/>
                    <a:pt x="7906" y="5739"/>
                    <a:pt x="7930" y="5715"/>
                  </a:cubicBezTo>
                  <a:cubicBezTo>
                    <a:pt x="8013" y="5691"/>
                    <a:pt x="8085" y="5656"/>
                    <a:pt x="8156" y="5644"/>
                  </a:cubicBezTo>
                  <a:cubicBezTo>
                    <a:pt x="8168" y="5644"/>
                    <a:pt x="8192" y="5632"/>
                    <a:pt x="8204" y="5632"/>
                  </a:cubicBezTo>
                  <a:cubicBezTo>
                    <a:pt x="8287" y="5596"/>
                    <a:pt x="8383" y="5560"/>
                    <a:pt x="8466" y="5525"/>
                  </a:cubicBezTo>
                  <a:cubicBezTo>
                    <a:pt x="8502" y="5513"/>
                    <a:pt x="8513" y="5513"/>
                    <a:pt x="8525" y="5501"/>
                  </a:cubicBezTo>
                  <a:cubicBezTo>
                    <a:pt x="8585" y="5465"/>
                    <a:pt x="8668" y="5441"/>
                    <a:pt x="8728" y="5406"/>
                  </a:cubicBezTo>
                  <a:cubicBezTo>
                    <a:pt x="8752" y="5394"/>
                    <a:pt x="8764" y="5382"/>
                    <a:pt x="8799" y="5382"/>
                  </a:cubicBezTo>
                  <a:cubicBezTo>
                    <a:pt x="8883" y="5334"/>
                    <a:pt x="8966" y="5287"/>
                    <a:pt x="9037" y="5239"/>
                  </a:cubicBezTo>
                  <a:cubicBezTo>
                    <a:pt x="9097" y="5203"/>
                    <a:pt x="9156" y="5167"/>
                    <a:pt x="9228" y="5120"/>
                  </a:cubicBezTo>
                  <a:cubicBezTo>
                    <a:pt x="9240" y="5120"/>
                    <a:pt x="9240" y="5108"/>
                    <a:pt x="9264" y="5108"/>
                  </a:cubicBezTo>
                  <a:cubicBezTo>
                    <a:pt x="9275" y="5108"/>
                    <a:pt x="9275" y="5096"/>
                    <a:pt x="9287" y="5096"/>
                  </a:cubicBezTo>
                  <a:cubicBezTo>
                    <a:pt x="9335" y="5060"/>
                    <a:pt x="9359" y="5037"/>
                    <a:pt x="9406" y="5025"/>
                  </a:cubicBezTo>
                  <a:lnTo>
                    <a:pt x="9442" y="4989"/>
                  </a:lnTo>
                  <a:lnTo>
                    <a:pt x="9466" y="4965"/>
                  </a:lnTo>
                  <a:cubicBezTo>
                    <a:pt x="9502" y="4929"/>
                    <a:pt x="9526" y="4917"/>
                    <a:pt x="9573" y="4882"/>
                  </a:cubicBezTo>
                  <a:lnTo>
                    <a:pt x="9597" y="4858"/>
                  </a:lnTo>
                  <a:lnTo>
                    <a:pt x="9633" y="4822"/>
                  </a:lnTo>
                  <a:cubicBezTo>
                    <a:pt x="9656" y="4798"/>
                    <a:pt x="9692" y="4786"/>
                    <a:pt x="9716" y="4751"/>
                  </a:cubicBezTo>
                  <a:lnTo>
                    <a:pt x="9752" y="4727"/>
                  </a:lnTo>
                  <a:lnTo>
                    <a:pt x="9776" y="4691"/>
                  </a:lnTo>
                  <a:cubicBezTo>
                    <a:pt x="9811" y="4667"/>
                    <a:pt x="9835" y="4644"/>
                    <a:pt x="9859" y="4620"/>
                  </a:cubicBezTo>
                  <a:cubicBezTo>
                    <a:pt x="9871" y="4608"/>
                    <a:pt x="9883" y="4572"/>
                    <a:pt x="9918" y="4560"/>
                  </a:cubicBezTo>
                  <a:lnTo>
                    <a:pt x="9990" y="4489"/>
                  </a:lnTo>
                  <a:lnTo>
                    <a:pt x="10002" y="4465"/>
                  </a:lnTo>
                  <a:lnTo>
                    <a:pt x="10049" y="4429"/>
                  </a:lnTo>
                  <a:cubicBezTo>
                    <a:pt x="10061" y="4394"/>
                    <a:pt x="10097" y="4382"/>
                    <a:pt x="10109" y="4346"/>
                  </a:cubicBezTo>
                  <a:cubicBezTo>
                    <a:pt x="10121" y="4334"/>
                    <a:pt x="10133" y="4322"/>
                    <a:pt x="10133" y="4310"/>
                  </a:cubicBezTo>
                  <a:cubicBezTo>
                    <a:pt x="10133" y="4310"/>
                    <a:pt x="10133" y="4286"/>
                    <a:pt x="10157" y="4286"/>
                  </a:cubicBezTo>
                  <a:cubicBezTo>
                    <a:pt x="10168" y="4263"/>
                    <a:pt x="10180" y="4251"/>
                    <a:pt x="10216" y="4215"/>
                  </a:cubicBezTo>
                  <a:cubicBezTo>
                    <a:pt x="10216" y="4215"/>
                    <a:pt x="10216" y="4203"/>
                    <a:pt x="10228" y="4203"/>
                  </a:cubicBezTo>
                  <a:cubicBezTo>
                    <a:pt x="10240" y="4191"/>
                    <a:pt x="10240" y="4167"/>
                    <a:pt x="10252" y="4155"/>
                  </a:cubicBezTo>
                  <a:cubicBezTo>
                    <a:pt x="10276" y="4132"/>
                    <a:pt x="10288" y="4108"/>
                    <a:pt x="10299" y="4084"/>
                  </a:cubicBezTo>
                  <a:cubicBezTo>
                    <a:pt x="10299" y="4072"/>
                    <a:pt x="10311" y="4072"/>
                    <a:pt x="10311" y="4048"/>
                  </a:cubicBezTo>
                  <a:cubicBezTo>
                    <a:pt x="10335" y="4036"/>
                    <a:pt x="10335" y="4024"/>
                    <a:pt x="10335" y="4013"/>
                  </a:cubicBezTo>
                  <a:cubicBezTo>
                    <a:pt x="10347" y="3977"/>
                    <a:pt x="10359" y="3965"/>
                    <a:pt x="10371" y="3929"/>
                  </a:cubicBezTo>
                  <a:cubicBezTo>
                    <a:pt x="10371" y="3917"/>
                    <a:pt x="10395" y="3917"/>
                    <a:pt x="10395" y="3905"/>
                  </a:cubicBezTo>
                  <a:cubicBezTo>
                    <a:pt x="10395" y="3894"/>
                    <a:pt x="10407" y="3870"/>
                    <a:pt x="10407" y="3858"/>
                  </a:cubicBezTo>
                  <a:cubicBezTo>
                    <a:pt x="10418" y="3834"/>
                    <a:pt x="10430" y="3810"/>
                    <a:pt x="10430" y="3786"/>
                  </a:cubicBezTo>
                  <a:cubicBezTo>
                    <a:pt x="10430" y="3774"/>
                    <a:pt x="10454" y="3751"/>
                    <a:pt x="10454" y="3751"/>
                  </a:cubicBezTo>
                  <a:cubicBezTo>
                    <a:pt x="10454" y="3739"/>
                    <a:pt x="10466" y="3727"/>
                    <a:pt x="10466" y="3727"/>
                  </a:cubicBezTo>
                  <a:cubicBezTo>
                    <a:pt x="10478" y="3691"/>
                    <a:pt x="10478" y="3679"/>
                    <a:pt x="10490" y="3655"/>
                  </a:cubicBezTo>
                  <a:cubicBezTo>
                    <a:pt x="10490" y="3632"/>
                    <a:pt x="10490" y="3620"/>
                    <a:pt x="10514" y="3620"/>
                  </a:cubicBezTo>
                  <a:cubicBezTo>
                    <a:pt x="10514" y="3608"/>
                    <a:pt x="10514" y="3608"/>
                    <a:pt x="10526" y="3596"/>
                  </a:cubicBezTo>
                  <a:cubicBezTo>
                    <a:pt x="10526" y="3560"/>
                    <a:pt x="10538" y="3548"/>
                    <a:pt x="10538" y="3513"/>
                  </a:cubicBezTo>
                  <a:cubicBezTo>
                    <a:pt x="10538" y="3501"/>
                    <a:pt x="10538" y="3489"/>
                    <a:pt x="10549" y="3477"/>
                  </a:cubicBezTo>
                  <a:lnTo>
                    <a:pt x="10549" y="3441"/>
                  </a:lnTo>
                  <a:cubicBezTo>
                    <a:pt x="10549" y="3417"/>
                    <a:pt x="10573" y="3393"/>
                    <a:pt x="10573" y="3370"/>
                  </a:cubicBezTo>
                  <a:lnTo>
                    <a:pt x="10573" y="3322"/>
                  </a:lnTo>
                  <a:lnTo>
                    <a:pt x="10573" y="3298"/>
                  </a:lnTo>
                  <a:cubicBezTo>
                    <a:pt x="10573" y="3262"/>
                    <a:pt x="10573" y="3251"/>
                    <a:pt x="10585" y="3215"/>
                  </a:cubicBezTo>
                  <a:lnTo>
                    <a:pt x="10585" y="3179"/>
                  </a:lnTo>
                  <a:lnTo>
                    <a:pt x="10585" y="3143"/>
                  </a:lnTo>
                  <a:cubicBezTo>
                    <a:pt x="10609" y="2322"/>
                    <a:pt x="10097" y="1512"/>
                    <a:pt x="9025" y="893"/>
                  </a:cubicBezTo>
                  <a:cubicBezTo>
                    <a:pt x="7990" y="298"/>
                    <a:pt x="6635" y="0"/>
                    <a:pt x="52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0"/>
            <p:cNvSpPr/>
            <p:nvPr/>
          </p:nvSpPr>
          <p:spPr>
            <a:xfrm>
              <a:off x="4964982" y="2971033"/>
              <a:ext cx="260167" cy="149616"/>
            </a:xfrm>
            <a:custGeom>
              <a:avLst/>
              <a:gdLst/>
              <a:ahLst/>
              <a:cxnLst/>
              <a:rect l="l" t="t" r="r" b="b"/>
              <a:pathLst>
                <a:path w="8811" h="5067" extrusionOk="0">
                  <a:moveTo>
                    <a:pt x="4407" y="0"/>
                  </a:moveTo>
                  <a:cubicBezTo>
                    <a:pt x="3289" y="0"/>
                    <a:pt x="2173" y="244"/>
                    <a:pt x="1322" y="732"/>
                  </a:cubicBezTo>
                  <a:cubicBezTo>
                    <a:pt x="476" y="1232"/>
                    <a:pt x="60" y="1863"/>
                    <a:pt x="60" y="2518"/>
                  </a:cubicBezTo>
                  <a:lnTo>
                    <a:pt x="60" y="2578"/>
                  </a:lnTo>
                  <a:cubicBezTo>
                    <a:pt x="0" y="2649"/>
                    <a:pt x="0" y="2661"/>
                    <a:pt x="0" y="2685"/>
                  </a:cubicBezTo>
                  <a:cubicBezTo>
                    <a:pt x="0" y="2709"/>
                    <a:pt x="0" y="2733"/>
                    <a:pt x="12" y="2744"/>
                  </a:cubicBezTo>
                  <a:cubicBezTo>
                    <a:pt x="12" y="2768"/>
                    <a:pt x="12" y="2792"/>
                    <a:pt x="36" y="2804"/>
                  </a:cubicBezTo>
                  <a:cubicBezTo>
                    <a:pt x="36" y="2828"/>
                    <a:pt x="48" y="2852"/>
                    <a:pt x="48" y="2864"/>
                  </a:cubicBezTo>
                  <a:cubicBezTo>
                    <a:pt x="48" y="2887"/>
                    <a:pt x="60" y="2911"/>
                    <a:pt x="60" y="2923"/>
                  </a:cubicBezTo>
                  <a:cubicBezTo>
                    <a:pt x="60" y="2947"/>
                    <a:pt x="71" y="2971"/>
                    <a:pt x="71" y="2983"/>
                  </a:cubicBezTo>
                  <a:cubicBezTo>
                    <a:pt x="71" y="2995"/>
                    <a:pt x="95" y="3030"/>
                    <a:pt x="95" y="3042"/>
                  </a:cubicBezTo>
                  <a:cubicBezTo>
                    <a:pt x="95" y="3054"/>
                    <a:pt x="107" y="3090"/>
                    <a:pt x="119" y="3102"/>
                  </a:cubicBezTo>
                  <a:cubicBezTo>
                    <a:pt x="119" y="3114"/>
                    <a:pt x="131" y="3149"/>
                    <a:pt x="131" y="3161"/>
                  </a:cubicBezTo>
                  <a:cubicBezTo>
                    <a:pt x="155" y="3173"/>
                    <a:pt x="155" y="3209"/>
                    <a:pt x="167" y="3221"/>
                  </a:cubicBezTo>
                  <a:cubicBezTo>
                    <a:pt x="179" y="3233"/>
                    <a:pt x="179" y="3268"/>
                    <a:pt x="191" y="3280"/>
                  </a:cubicBezTo>
                  <a:cubicBezTo>
                    <a:pt x="214" y="3292"/>
                    <a:pt x="226" y="3328"/>
                    <a:pt x="226" y="3340"/>
                  </a:cubicBezTo>
                  <a:cubicBezTo>
                    <a:pt x="238" y="3352"/>
                    <a:pt x="238" y="3387"/>
                    <a:pt x="250" y="3399"/>
                  </a:cubicBezTo>
                  <a:cubicBezTo>
                    <a:pt x="274" y="3411"/>
                    <a:pt x="286" y="3447"/>
                    <a:pt x="298" y="3459"/>
                  </a:cubicBezTo>
                  <a:cubicBezTo>
                    <a:pt x="310" y="3471"/>
                    <a:pt x="333" y="3495"/>
                    <a:pt x="333" y="3518"/>
                  </a:cubicBezTo>
                  <a:cubicBezTo>
                    <a:pt x="345" y="3530"/>
                    <a:pt x="357" y="3566"/>
                    <a:pt x="369" y="3578"/>
                  </a:cubicBezTo>
                  <a:cubicBezTo>
                    <a:pt x="393" y="3590"/>
                    <a:pt x="405" y="3614"/>
                    <a:pt x="417" y="3637"/>
                  </a:cubicBezTo>
                  <a:cubicBezTo>
                    <a:pt x="429" y="3649"/>
                    <a:pt x="452" y="3685"/>
                    <a:pt x="464" y="3697"/>
                  </a:cubicBezTo>
                  <a:cubicBezTo>
                    <a:pt x="476" y="3709"/>
                    <a:pt x="488" y="3733"/>
                    <a:pt x="512" y="3757"/>
                  </a:cubicBezTo>
                  <a:lnTo>
                    <a:pt x="572" y="3816"/>
                  </a:lnTo>
                  <a:lnTo>
                    <a:pt x="607" y="3864"/>
                  </a:lnTo>
                  <a:lnTo>
                    <a:pt x="667" y="3923"/>
                  </a:lnTo>
                  <a:lnTo>
                    <a:pt x="714" y="3971"/>
                  </a:lnTo>
                  <a:cubicBezTo>
                    <a:pt x="750" y="3983"/>
                    <a:pt x="762" y="4007"/>
                    <a:pt x="786" y="4030"/>
                  </a:cubicBezTo>
                  <a:cubicBezTo>
                    <a:pt x="810" y="4042"/>
                    <a:pt x="822" y="4054"/>
                    <a:pt x="845" y="4066"/>
                  </a:cubicBezTo>
                  <a:cubicBezTo>
                    <a:pt x="881" y="4090"/>
                    <a:pt x="905" y="4114"/>
                    <a:pt x="929" y="4126"/>
                  </a:cubicBezTo>
                  <a:cubicBezTo>
                    <a:pt x="941" y="4149"/>
                    <a:pt x="953" y="4161"/>
                    <a:pt x="988" y="4173"/>
                  </a:cubicBezTo>
                  <a:cubicBezTo>
                    <a:pt x="1012" y="4209"/>
                    <a:pt x="1048" y="4221"/>
                    <a:pt x="1083" y="4233"/>
                  </a:cubicBezTo>
                  <a:cubicBezTo>
                    <a:pt x="1107" y="4245"/>
                    <a:pt x="1119" y="4245"/>
                    <a:pt x="1131" y="4268"/>
                  </a:cubicBezTo>
                  <a:cubicBezTo>
                    <a:pt x="1179" y="4292"/>
                    <a:pt x="1238" y="4328"/>
                    <a:pt x="1286" y="4352"/>
                  </a:cubicBezTo>
                  <a:cubicBezTo>
                    <a:pt x="1322" y="4388"/>
                    <a:pt x="1381" y="4411"/>
                    <a:pt x="1441" y="4447"/>
                  </a:cubicBezTo>
                  <a:cubicBezTo>
                    <a:pt x="1464" y="4459"/>
                    <a:pt x="1476" y="4459"/>
                    <a:pt x="1500" y="4471"/>
                  </a:cubicBezTo>
                  <a:cubicBezTo>
                    <a:pt x="1536" y="4483"/>
                    <a:pt x="1584" y="4507"/>
                    <a:pt x="1607" y="4530"/>
                  </a:cubicBezTo>
                  <a:cubicBezTo>
                    <a:pt x="1619" y="4542"/>
                    <a:pt x="1655" y="4542"/>
                    <a:pt x="1667" y="4566"/>
                  </a:cubicBezTo>
                  <a:cubicBezTo>
                    <a:pt x="1703" y="4578"/>
                    <a:pt x="1738" y="4590"/>
                    <a:pt x="1774" y="4602"/>
                  </a:cubicBezTo>
                  <a:cubicBezTo>
                    <a:pt x="1798" y="4626"/>
                    <a:pt x="1822" y="4626"/>
                    <a:pt x="1845" y="4638"/>
                  </a:cubicBezTo>
                  <a:cubicBezTo>
                    <a:pt x="1881" y="4649"/>
                    <a:pt x="1905" y="4661"/>
                    <a:pt x="1941" y="4661"/>
                  </a:cubicBezTo>
                  <a:cubicBezTo>
                    <a:pt x="2012" y="4697"/>
                    <a:pt x="2084" y="4721"/>
                    <a:pt x="2179" y="4757"/>
                  </a:cubicBezTo>
                  <a:cubicBezTo>
                    <a:pt x="2191" y="4757"/>
                    <a:pt x="2203" y="4769"/>
                    <a:pt x="2203" y="4769"/>
                  </a:cubicBezTo>
                  <a:cubicBezTo>
                    <a:pt x="2274" y="4804"/>
                    <a:pt x="2334" y="4816"/>
                    <a:pt x="2417" y="4828"/>
                  </a:cubicBezTo>
                  <a:cubicBezTo>
                    <a:pt x="2441" y="4828"/>
                    <a:pt x="2453" y="4840"/>
                    <a:pt x="2488" y="4840"/>
                  </a:cubicBezTo>
                  <a:cubicBezTo>
                    <a:pt x="2536" y="4864"/>
                    <a:pt x="2572" y="4876"/>
                    <a:pt x="2619" y="4876"/>
                  </a:cubicBezTo>
                  <a:cubicBezTo>
                    <a:pt x="2655" y="4876"/>
                    <a:pt x="2679" y="4888"/>
                    <a:pt x="2691" y="4888"/>
                  </a:cubicBezTo>
                  <a:cubicBezTo>
                    <a:pt x="2738" y="4900"/>
                    <a:pt x="2798" y="4923"/>
                    <a:pt x="2846" y="4923"/>
                  </a:cubicBezTo>
                  <a:cubicBezTo>
                    <a:pt x="2869" y="4923"/>
                    <a:pt x="2893" y="4935"/>
                    <a:pt x="2917" y="4935"/>
                  </a:cubicBezTo>
                  <a:cubicBezTo>
                    <a:pt x="2965" y="4947"/>
                    <a:pt x="3012" y="4947"/>
                    <a:pt x="3048" y="4959"/>
                  </a:cubicBezTo>
                  <a:cubicBezTo>
                    <a:pt x="3084" y="4959"/>
                    <a:pt x="3096" y="4983"/>
                    <a:pt x="3131" y="4983"/>
                  </a:cubicBezTo>
                  <a:cubicBezTo>
                    <a:pt x="3191" y="4995"/>
                    <a:pt x="3250" y="4995"/>
                    <a:pt x="3310" y="5007"/>
                  </a:cubicBezTo>
                  <a:lnTo>
                    <a:pt x="3334" y="5007"/>
                  </a:lnTo>
                  <a:cubicBezTo>
                    <a:pt x="3405" y="5019"/>
                    <a:pt x="3465" y="5019"/>
                    <a:pt x="3548" y="5042"/>
                  </a:cubicBezTo>
                  <a:lnTo>
                    <a:pt x="3584" y="5042"/>
                  </a:lnTo>
                  <a:cubicBezTo>
                    <a:pt x="3643" y="5042"/>
                    <a:pt x="3691" y="5054"/>
                    <a:pt x="3750" y="5054"/>
                  </a:cubicBezTo>
                  <a:lnTo>
                    <a:pt x="3822" y="5054"/>
                  </a:lnTo>
                  <a:cubicBezTo>
                    <a:pt x="3870" y="5054"/>
                    <a:pt x="3917" y="5054"/>
                    <a:pt x="3965" y="5066"/>
                  </a:cubicBezTo>
                  <a:lnTo>
                    <a:pt x="4929" y="5066"/>
                  </a:lnTo>
                  <a:cubicBezTo>
                    <a:pt x="4977" y="5066"/>
                    <a:pt x="5013" y="5066"/>
                    <a:pt x="5060" y="5054"/>
                  </a:cubicBezTo>
                  <a:cubicBezTo>
                    <a:pt x="5096" y="5054"/>
                    <a:pt x="5120" y="5054"/>
                    <a:pt x="5155" y="5042"/>
                  </a:cubicBezTo>
                  <a:cubicBezTo>
                    <a:pt x="5227" y="5019"/>
                    <a:pt x="5298" y="5019"/>
                    <a:pt x="5370" y="5007"/>
                  </a:cubicBezTo>
                  <a:lnTo>
                    <a:pt x="5405" y="5007"/>
                  </a:lnTo>
                  <a:cubicBezTo>
                    <a:pt x="5489" y="4995"/>
                    <a:pt x="5572" y="4983"/>
                    <a:pt x="5655" y="4959"/>
                  </a:cubicBezTo>
                  <a:cubicBezTo>
                    <a:pt x="5691" y="4959"/>
                    <a:pt x="5715" y="4947"/>
                    <a:pt x="5751" y="4947"/>
                  </a:cubicBezTo>
                  <a:cubicBezTo>
                    <a:pt x="5786" y="4947"/>
                    <a:pt x="5822" y="4935"/>
                    <a:pt x="5870" y="4923"/>
                  </a:cubicBezTo>
                  <a:cubicBezTo>
                    <a:pt x="5894" y="4923"/>
                    <a:pt x="5929" y="4900"/>
                    <a:pt x="5953" y="4900"/>
                  </a:cubicBezTo>
                  <a:cubicBezTo>
                    <a:pt x="6001" y="4888"/>
                    <a:pt x="6025" y="4888"/>
                    <a:pt x="6072" y="4876"/>
                  </a:cubicBezTo>
                  <a:cubicBezTo>
                    <a:pt x="6108" y="4876"/>
                    <a:pt x="6132" y="4864"/>
                    <a:pt x="6167" y="4840"/>
                  </a:cubicBezTo>
                  <a:cubicBezTo>
                    <a:pt x="6191" y="4828"/>
                    <a:pt x="6239" y="4828"/>
                    <a:pt x="6263" y="4816"/>
                  </a:cubicBezTo>
                  <a:cubicBezTo>
                    <a:pt x="6298" y="4804"/>
                    <a:pt x="6322" y="4804"/>
                    <a:pt x="6358" y="4780"/>
                  </a:cubicBezTo>
                  <a:cubicBezTo>
                    <a:pt x="6382" y="4769"/>
                    <a:pt x="6429" y="4769"/>
                    <a:pt x="6465" y="4757"/>
                  </a:cubicBezTo>
                  <a:cubicBezTo>
                    <a:pt x="6489" y="4745"/>
                    <a:pt x="6525" y="4745"/>
                    <a:pt x="6537" y="4721"/>
                  </a:cubicBezTo>
                  <a:cubicBezTo>
                    <a:pt x="6596" y="4709"/>
                    <a:pt x="6668" y="4685"/>
                    <a:pt x="6727" y="4661"/>
                  </a:cubicBezTo>
                  <a:cubicBezTo>
                    <a:pt x="6739" y="4661"/>
                    <a:pt x="6763" y="4649"/>
                    <a:pt x="6775" y="4649"/>
                  </a:cubicBezTo>
                  <a:lnTo>
                    <a:pt x="7001" y="4566"/>
                  </a:lnTo>
                  <a:cubicBezTo>
                    <a:pt x="7013" y="4542"/>
                    <a:pt x="7025" y="4542"/>
                    <a:pt x="7060" y="4530"/>
                  </a:cubicBezTo>
                  <a:cubicBezTo>
                    <a:pt x="7120" y="4507"/>
                    <a:pt x="7156" y="4483"/>
                    <a:pt x="7215" y="4459"/>
                  </a:cubicBezTo>
                  <a:cubicBezTo>
                    <a:pt x="7239" y="4447"/>
                    <a:pt x="7263" y="4447"/>
                    <a:pt x="7275" y="4423"/>
                  </a:cubicBezTo>
                  <a:cubicBezTo>
                    <a:pt x="7358" y="4399"/>
                    <a:pt x="7418" y="4352"/>
                    <a:pt x="7489" y="4328"/>
                  </a:cubicBezTo>
                  <a:cubicBezTo>
                    <a:pt x="7549" y="4292"/>
                    <a:pt x="7596" y="4268"/>
                    <a:pt x="7632" y="4233"/>
                  </a:cubicBezTo>
                  <a:cubicBezTo>
                    <a:pt x="7656" y="4233"/>
                    <a:pt x="7656" y="4221"/>
                    <a:pt x="7668" y="4221"/>
                  </a:cubicBezTo>
                  <a:lnTo>
                    <a:pt x="7680" y="4209"/>
                  </a:lnTo>
                  <a:cubicBezTo>
                    <a:pt x="7715" y="4185"/>
                    <a:pt x="7739" y="4161"/>
                    <a:pt x="7787" y="4149"/>
                  </a:cubicBezTo>
                  <a:cubicBezTo>
                    <a:pt x="7799" y="4149"/>
                    <a:pt x="7799" y="4126"/>
                    <a:pt x="7811" y="4126"/>
                  </a:cubicBezTo>
                  <a:cubicBezTo>
                    <a:pt x="7834" y="4126"/>
                    <a:pt x="7834" y="4114"/>
                    <a:pt x="7846" y="4114"/>
                  </a:cubicBezTo>
                  <a:cubicBezTo>
                    <a:pt x="7870" y="4102"/>
                    <a:pt x="7906" y="4066"/>
                    <a:pt x="7918" y="4054"/>
                  </a:cubicBezTo>
                  <a:cubicBezTo>
                    <a:pt x="7930" y="4054"/>
                    <a:pt x="7930" y="4042"/>
                    <a:pt x="7953" y="4042"/>
                  </a:cubicBezTo>
                  <a:lnTo>
                    <a:pt x="7977" y="4007"/>
                  </a:lnTo>
                  <a:cubicBezTo>
                    <a:pt x="8013" y="3995"/>
                    <a:pt x="8025" y="3971"/>
                    <a:pt x="8049" y="3947"/>
                  </a:cubicBezTo>
                  <a:lnTo>
                    <a:pt x="8084" y="3923"/>
                  </a:lnTo>
                  <a:lnTo>
                    <a:pt x="8108" y="3887"/>
                  </a:lnTo>
                  <a:lnTo>
                    <a:pt x="8168" y="3828"/>
                  </a:lnTo>
                  <a:lnTo>
                    <a:pt x="8215" y="3792"/>
                  </a:lnTo>
                  <a:lnTo>
                    <a:pt x="8275" y="3733"/>
                  </a:lnTo>
                  <a:cubicBezTo>
                    <a:pt x="8275" y="3733"/>
                    <a:pt x="8275" y="3709"/>
                    <a:pt x="8287" y="3709"/>
                  </a:cubicBezTo>
                  <a:cubicBezTo>
                    <a:pt x="8311" y="3697"/>
                    <a:pt x="8311" y="3685"/>
                    <a:pt x="8322" y="3673"/>
                  </a:cubicBezTo>
                  <a:cubicBezTo>
                    <a:pt x="8334" y="3649"/>
                    <a:pt x="8346" y="3626"/>
                    <a:pt x="8370" y="3614"/>
                  </a:cubicBezTo>
                  <a:cubicBezTo>
                    <a:pt x="8382" y="3590"/>
                    <a:pt x="8382" y="3578"/>
                    <a:pt x="8394" y="3566"/>
                  </a:cubicBezTo>
                  <a:lnTo>
                    <a:pt x="8406" y="3554"/>
                  </a:lnTo>
                  <a:cubicBezTo>
                    <a:pt x="8430" y="3530"/>
                    <a:pt x="8442" y="3506"/>
                    <a:pt x="8453" y="3495"/>
                  </a:cubicBezTo>
                  <a:cubicBezTo>
                    <a:pt x="8453" y="3495"/>
                    <a:pt x="8453" y="3471"/>
                    <a:pt x="8465" y="3471"/>
                  </a:cubicBezTo>
                  <a:cubicBezTo>
                    <a:pt x="8489" y="3459"/>
                    <a:pt x="8489" y="3447"/>
                    <a:pt x="8501" y="3435"/>
                  </a:cubicBezTo>
                  <a:cubicBezTo>
                    <a:pt x="8513" y="3411"/>
                    <a:pt x="8525" y="3387"/>
                    <a:pt x="8549" y="3376"/>
                  </a:cubicBezTo>
                  <a:cubicBezTo>
                    <a:pt x="8549" y="3352"/>
                    <a:pt x="8561" y="3352"/>
                    <a:pt x="8561" y="3340"/>
                  </a:cubicBezTo>
                  <a:cubicBezTo>
                    <a:pt x="8561" y="3328"/>
                    <a:pt x="8573" y="3328"/>
                    <a:pt x="8573" y="3316"/>
                  </a:cubicBezTo>
                  <a:cubicBezTo>
                    <a:pt x="8584" y="3292"/>
                    <a:pt x="8608" y="3268"/>
                    <a:pt x="8608" y="3256"/>
                  </a:cubicBezTo>
                  <a:cubicBezTo>
                    <a:pt x="8608" y="3233"/>
                    <a:pt x="8620" y="3233"/>
                    <a:pt x="8620" y="3221"/>
                  </a:cubicBezTo>
                  <a:cubicBezTo>
                    <a:pt x="8620" y="3209"/>
                    <a:pt x="8632" y="3209"/>
                    <a:pt x="8632" y="3197"/>
                  </a:cubicBezTo>
                  <a:cubicBezTo>
                    <a:pt x="8644" y="3173"/>
                    <a:pt x="8644" y="3149"/>
                    <a:pt x="8668" y="3137"/>
                  </a:cubicBezTo>
                  <a:cubicBezTo>
                    <a:pt x="8668" y="3114"/>
                    <a:pt x="8668" y="3114"/>
                    <a:pt x="8680" y="3102"/>
                  </a:cubicBezTo>
                  <a:cubicBezTo>
                    <a:pt x="8680" y="3090"/>
                    <a:pt x="8680" y="3090"/>
                    <a:pt x="8692" y="3078"/>
                  </a:cubicBezTo>
                  <a:cubicBezTo>
                    <a:pt x="8703" y="3054"/>
                    <a:pt x="8703" y="3030"/>
                    <a:pt x="8727" y="3018"/>
                  </a:cubicBezTo>
                  <a:cubicBezTo>
                    <a:pt x="8727" y="2995"/>
                    <a:pt x="8727" y="2995"/>
                    <a:pt x="8739" y="2983"/>
                  </a:cubicBezTo>
                  <a:cubicBezTo>
                    <a:pt x="8739" y="2971"/>
                    <a:pt x="8739" y="2971"/>
                    <a:pt x="8751" y="2959"/>
                  </a:cubicBezTo>
                  <a:cubicBezTo>
                    <a:pt x="8751" y="2935"/>
                    <a:pt x="8763" y="2911"/>
                    <a:pt x="8763" y="2899"/>
                  </a:cubicBezTo>
                  <a:lnTo>
                    <a:pt x="8763" y="2864"/>
                  </a:lnTo>
                  <a:lnTo>
                    <a:pt x="8763" y="2840"/>
                  </a:lnTo>
                  <a:cubicBezTo>
                    <a:pt x="8763" y="2816"/>
                    <a:pt x="8787" y="2792"/>
                    <a:pt x="8787" y="2780"/>
                  </a:cubicBezTo>
                  <a:lnTo>
                    <a:pt x="8787" y="2744"/>
                  </a:lnTo>
                  <a:lnTo>
                    <a:pt x="8787" y="2721"/>
                  </a:lnTo>
                  <a:lnTo>
                    <a:pt x="8787" y="2661"/>
                  </a:lnTo>
                  <a:lnTo>
                    <a:pt x="8787" y="2614"/>
                  </a:lnTo>
                  <a:lnTo>
                    <a:pt x="8787" y="2602"/>
                  </a:lnTo>
                  <a:cubicBezTo>
                    <a:pt x="8811" y="1923"/>
                    <a:pt x="8382" y="1256"/>
                    <a:pt x="7501" y="732"/>
                  </a:cubicBezTo>
                  <a:cubicBezTo>
                    <a:pt x="6644" y="244"/>
                    <a:pt x="5525" y="0"/>
                    <a:pt x="44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0"/>
            <p:cNvSpPr/>
            <p:nvPr/>
          </p:nvSpPr>
          <p:spPr>
            <a:xfrm>
              <a:off x="4938614" y="3051702"/>
              <a:ext cx="311486" cy="120620"/>
            </a:xfrm>
            <a:custGeom>
              <a:avLst/>
              <a:gdLst/>
              <a:ahLst/>
              <a:cxnLst/>
              <a:rect l="l" t="t" r="r" b="b"/>
              <a:pathLst>
                <a:path w="10549" h="4085" extrusionOk="0">
                  <a:moveTo>
                    <a:pt x="0" y="1"/>
                  </a:moveTo>
                  <a:lnTo>
                    <a:pt x="0" y="1048"/>
                  </a:lnTo>
                  <a:cubicBezTo>
                    <a:pt x="0" y="1834"/>
                    <a:pt x="524" y="2620"/>
                    <a:pt x="1560" y="3227"/>
                  </a:cubicBezTo>
                  <a:cubicBezTo>
                    <a:pt x="1619" y="3263"/>
                    <a:pt x="1679" y="3310"/>
                    <a:pt x="1750" y="3334"/>
                  </a:cubicBezTo>
                  <a:cubicBezTo>
                    <a:pt x="1774" y="3346"/>
                    <a:pt x="1798" y="3346"/>
                    <a:pt x="1810" y="3370"/>
                  </a:cubicBezTo>
                  <a:cubicBezTo>
                    <a:pt x="1857" y="3382"/>
                    <a:pt x="1905" y="3406"/>
                    <a:pt x="1953" y="3430"/>
                  </a:cubicBezTo>
                  <a:cubicBezTo>
                    <a:pt x="1976" y="3441"/>
                    <a:pt x="2012" y="3453"/>
                    <a:pt x="2024" y="3453"/>
                  </a:cubicBezTo>
                  <a:cubicBezTo>
                    <a:pt x="2072" y="3465"/>
                    <a:pt x="2096" y="3489"/>
                    <a:pt x="2143" y="3513"/>
                  </a:cubicBezTo>
                  <a:cubicBezTo>
                    <a:pt x="2167" y="3525"/>
                    <a:pt x="2203" y="3549"/>
                    <a:pt x="2227" y="3549"/>
                  </a:cubicBezTo>
                  <a:cubicBezTo>
                    <a:pt x="2262" y="3561"/>
                    <a:pt x="2286" y="3572"/>
                    <a:pt x="2322" y="3572"/>
                  </a:cubicBezTo>
                  <a:cubicBezTo>
                    <a:pt x="2334" y="3572"/>
                    <a:pt x="2334" y="3572"/>
                    <a:pt x="2346" y="3584"/>
                  </a:cubicBezTo>
                  <a:cubicBezTo>
                    <a:pt x="2441" y="3620"/>
                    <a:pt x="2524" y="3668"/>
                    <a:pt x="2631" y="3691"/>
                  </a:cubicBezTo>
                  <a:cubicBezTo>
                    <a:pt x="2643" y="3691"/>
                    <a:pt x="2667" y="3703"/>
                    <a:pt x="2679" y="3703"/>
                  </a:cubicBezTo>
                  <a:cubicBezTo>
                    <a:pt x="2762" y="3739"/>
                    <a:pt x="2846" y="3763"/>
                    <a:pt x="2929" y="3787"/>
                  </a:cubicBezTo>
                  <a:cubicBezTo>
                    <a:pt x="2941" y="3787"/>
                    <a:pt x="2965" y="3799"/>
                    <a:pt x="2977" y="3799"/>
                  </a:cubicBezTo>
                  <a:cubicBezTo>
                    <a:pt x="2989" y="3799"/>
                    <a:pt x="3000" y="3811"/>
                    <a:pt x="3024" y="3811"/>
                  </a:cubicBezTo>
                  <a:cubicBezTo>
                    <a:pt x="3084" y="3822"/>
                    <a:pt x="3119" y="3846"/>
                    <a:pt x="3179" y="3858"/>
                  </a:cubicBezTo>
                  <a:cubicBezTo>
                    <a:pt x="3215" y="3870"/>
                    <a:pt x="3239" y="3870"/>
                    <a:pt x="3286" y="3882"/>
                  </a:cubicBezTo>
                  <a:lnTo>
                    <a:pt x="3465" y="3930"/>
                  </a:lnTo>
                  <a:cubicBezTo>
                    <a:pt x="3477" y="3930"/>
                    <a:pt x="3512" y="3942"/>
                    <a:pt x="3524" y="3942"/>
                  </a:cubicBezTo>
                  <a:lnTo>
                    <a:pt x="3536" y="3942"/>
                  </a:lnTo>
                  <a:cubicBezTo>
                    <a:pt x="3596" y="3965"/>
                    <a:pt x="3643" y="3965"/>
                    <a:pt x="3703" y="3977"/>
                  </a:cubicBezTo>
                  <a:cubicBezTo>
                    <a:pt x="3739" y="3977"/>
                    <a:pt x="3762" y="3989"/>
                    <a:pt x="3798" y="3989"/>
                  </a:cubicBezTo>
                  <a:cubicBezTo>
                    <a:pt x="3870" y="4001"/>
                    <a:pt x="3941" y="4025"/>
                    <a:pt x="4012" y="4025"/>
                  </a:cubicBezTo>
                  <a:lnTo>
                    <a:pt x="4048" y="4025"/>
                  </a:lnTo>
                  <a:cubicBezTo>
                    <a:pt x="4132" y="4037"/>
                    <a:pt x="4215" y="4049"/>
                    <a:pt x="4298" y="4049"/>
                  </a:cubicBezTo>
                  <a:lnTo>
                    <a:pt x="4358" y="4049"/>
                  </a:lnTo>
                  <a:cubicBezTo>
                    <a:pt x="4417" y="4049"/>
                    <a:pt x="4489" y="4061"/>
                    <a:pt x="4548" y="4061"/>
                  </a:cubicBezTo>
                  <a:lnTo>
                    <a:pt x="4643" y="4061"/>
                  </a:lnTo>
                  <a:cubicBezTo>
                    <a:pt x="4703" y="4061"/>
                    <a:pt x="4751" y="4084"/>
                    <a:pt x="4810" y="4084"/>
                  </a:cubicBezTo>
                  <a:lnTo>
                    <a:pt x="5679" y="4084"/>
                  </a:lnTo>
                  <a:cubicBezTo>
                    <a:pt x="5739" y="4084"/>
                    <a:pt x="5798" y="4084"/>
                    <a:pt x="5858" y="4061"/>
                  </a:cubicBezTo>
                  <a:lnTo>
                    <a:pt x="5965" y="4061"/>
                  </a:lnTo>
                  <a:cubicBezTo>
                    <a:pt x="6025" y="4061"/>
                    <a:pt x="6084" y="4049"/>
                    <a:pt x="6132" y="4049"/>
                  </a:cubicBezTo>
                  <a:lnTo>
                    <a:pt x="6239" y="4049"/>
                  </a:lnTo>
                  <a:cubicBezTo>
                    <a:pt x="6322" y="4037"/>
                    <a:pt x="6418" y="4037"/>
                    <a:pt x="6501" y="4025"/>
                  </a:cubicBezTo>
                  <a:lnTo>
                    <a:pt x="6548" y="4025"/>
                  </a:lnTo>
                  <a:cubicBezTo>
                    <a:pt x="6656" y="4001"/>
                    <a:pt x="6739" y="3989"/>
                    <a:pt x="6846" y="3977"/>
                  </a:cubicBezTo>
                  <a:lnTo>
                    <a:pt x="6870" y="3977"/>
                  </a:lnTo>
                  <a:cubicBezTo>
                    <a:pt x="6906" y="3977"/>
                    <a:pt x="6929" y="3965"/>
                    <a:pt x="6953" y="3965"/>
                  </a:cubicBezTo>
                  <a:cubicBezTo>
                    <a:pt x="6989" y="3942"/>
                    <a:pt x="7037" y="3942"/>
                    <a:pt x="7084" y="3930"/>
                  </a:cubicBezTo>
                  <a:cubicBezTo>
                    <a:pt x="7132" y="3918"/>
                    <a:pt x="7156" y="3918"/>
                    <a:pt x="7203" y="3906"/>
                  </a:cubicBezTo>
                  <a:cubicBezTo>
                    <a:pt x="7251" y="3882"/>
                    <a:pt x="7287" y="3882"/>
                    <a:pt x="7334" y="3870"/>
                  </a:cubicBezTo>
                  <a:cubicBezTo>
                    <a:pt x="7382" y="3858"/>
                    <a:pt x="7406" y="3858"/>
                    <a:pt x="7441" y="3846"/>
                  </a:cubicBezTo>
                  <a:cubicBezTo>
                    <a:pt x="7489" y="3822"/>
                    <a:pt x="7525" y="3811"/>
                    <a:pt x="7572" y="3811"/>
                  </a:cubicBezTo>
                  <a:cubicBezTo>
                    <a:pt x="7608" y="3799"/>
                    <a:pt x="7644" y="3799"/>
                    <a:pt x="7680" y="3787"/>
                  </a:cubicBezTo>
                  <a:lnTo>
                    <a:pt x="7811" y="3739"/>
                  </a:lnTo>
                  <a:cubicBezTo>
                    <a:pt x="7822" y="3739"/>
                    <a:pt x="7858" y="3727"/>
                    <a:pt x="7870" y="3727"/>
                  </a:cubicBezTo>
                  <a:cubicBezTo>
                    <a:pt x="7882" y="3727"/>
                    <a:pt x="7906" y="3703"/>
                    <a:pt x="7918" y="3703"/>
                  </a:cubicBezTo>
                  <a:cubicBezTo>
                    <a:pt x="7989" y="3680"/>
                    <a:pt x="8061" y="3644"/>
                    <a:pt x="8144" y="3632"/>
                  </a:cubicBezTo>
                  <a:cubicBezTo>
                    <a:pt x="8156" y="3632"/>
                    <a:pt x="8168" y="3620"/>
                    <a:pt x="8180" y="3620"/>
                  </a:cubicBezTo>
                  <a:cubicBezTo>
                    <a:pt x="8275" y="3584"/>
                    <a:pt x="8358" y="3549"/>
                    <a:pt x="8453" y="3513"/>
                  </a:cubicBezTo>
                  <a:cubicBezTo>
                    <a:pt x="8477" y="3501"/>
                    <a:pt x="8501" y="3501"/>
                    <a:pt x="8525" y="3489"/>
                  </a:cubicBezTo>
                  <a:cubicBezTo>
                    <a:pt x="8584" y="3453"/>
                    <a:pt x="8656" y="3430"/>
                    <a:pt x="8715" y="3394"/>
                  </a:cubicBezTo>
                  <a:cubicBezTo>
                    <a:pt x="8751" y="3382"/>
                    <a:pt x="8763" y="3370"/>
                    <a:pt x="8799" y="3370"/>
                  </a:cubicBezTo>
                  <a:cubicBezTo>
                    <a:pt x="8882" y="3322"/>
                    <a:pt x="8954" y="3275"/>
                    <a:pt x="9037" y="3227"/>
                  </a:cubicBezTo>
                  <a:cubicBezTo>
                    <a:pt x="9049" y="3215"/>
                    <a:pt x="9073" y="3203"/>
                    <a:pt x="9096" y="3191"/>
                  </a:cubicBezTo>
                  <a:cubicBezTo>
                    <a:pt x="9108" y="3168"/>
                    <a:pt x="9132" y="3156"/>
                    <a:pt x="9156" y="3156"/>
                  </a:cubicBezTo>
                  <a:cubicBezTo>
                    <a:pt x="9180" y="3144"/>
                    <a:pt x="9215" y="3108"/>
                    <a:pt x="9239" y="3096"/>
                  </a:cubicBezTo>
                  <a:cubicBezTo>
                    <a:pt x="9275" y="3084"/>
                    <a:pt x="9299" y="3049"/>
                    <a:pt x="9335" y="3037"/>
                  </a:cubicBezTo>
                  <a:cubicBezTo>
                    <a:pt x="9358" y="3025"/>
                    <a:pt x="9394" y="2989"/>
                    <a:pt x="9418" y="2977"/>
                  </a:cubicBezTo>
                  <a:cubicBezTo>
                    <a:pt x="9454" y="2965"/>
                    <a:pt x="9477" y="2929"/>
                    <a:pt x="9489" y="2918"/>
                  </a:cubicBezTo>
                  <a:cubicBezTo>
                    <a:pt x="9525" y="2906"/>
                    <a:pt x="9549" y="2870"/>
                    <a:pt x="9585" y="2858"/>
                  </a:cubicBezTo>
                  <a:cubicBezTo>
                    <a:pt x="9608" y="2846"/>
                    <a:pt x="9632" y="2810"/>
                    <a:pt x="9656" y="2799"/>
                  </a:cubicBezTo>
                  <a:cubicBezTo>
                    <a:pt x="9692" y="2787"/>
                    <a:pt x="9704" y="2751"/>
                    <a:pt x="9727" y="2739"/>
                  </a:cubicBezTo>
                  <a:lnTo>
                    <a:pt x="9763" y="2715"/>
                  </a:lnTo>
                  <a:cubicBezTo>
                    <a:pt x="9775" y="2691"/>
                    <a:pt x="9811" y="2679"/>
                    <a:pt x="9823" y="2656"/>
                  </a:cubicBezTo>
                  <a:lnTo>
                    <a:pt x="9835" y="2632"/>
                  </a:lnTo>
                  <a:cubicBezTo>
                    <a:pt x="9882" y="2596"/>
                    <a:pt x="9906" y="2560"/>
                    <a:pt x="9942" y="2513"/>
                  </a:cubicBezTo>
                  <a:lnTo>
                    <a:pt x="9966" y="2489"/>
                  </a:lnTo>
                  <a:cubicBezTo>
                    <a:pt x="10001" y="2453"/>
                    <a:pt x="10025" y="2418"/>
                    <a:pt x="10061" y="2382"/>
                  </a:cubicBezTo>
                  <a:lnTo>
                    <a:pt x="10073" y="2370"/>
                  </a:lnTo>
                  <a:cubicBezTo>
                    <a:pt x="10073" y="2370"/>
                    <a:pt x="10073" y="2358"/>
                    <a:pt x="10085" y="2358"/>
                  </a:cubicBezTo>
                  <a:cubicBezTo>
                    <a:pt x="10108" y="2334"/>
                    <a:pt x="10108" y="2322"/>
                    <a:pt x="10120" y="2322"/>
                  </a:cubicBezTo>
                  <a:cubicBezTo>
                    <a:pt x="10144" y="2298"/>
                    <a:pt x="10168" y="2251"/>
                    <a:pt x="10192" y="2215"/>
                  </a:cubicBezTo>
                  <a:cubicBezTo>
                    <a:pt x="10204" y="2203"/>
                    <a:pt x="10228" y="2179"/>
                    <a:pt x="10228" y="2156"/>
                  </a:cubicBezTo>
                  <a:cubicBezTo>
                    <a:pt x="10239" y="2132"/>
                    <a:pt x="10263" y="2096"/>
                    <a:pt x="10287" y="2072"/>
                  </a:cubicBezTo>
                  <a:cubicBezTo>
                    <a:pt x="10287" y="2060"/>
                    <a:pt x="10299" y="2060"/>
                    <a:pt x="10299" y="2037"/>
                  </a:cubicBezTo>
                  <a:cubicBezTo>
                    <a:pt x="10299" y="2025"/>
                    <a:pt x="10311" y="2013"/>
                    <a:pt x="10311" y="2013"/>
                  </a:cubicBezTo>
                  <a:cubicBezTo>
                    <a:pt x="10323" y="1977"/>
                    <a:pt x="10347" y="1953"/>
                    <a:pt x="10358" y="1941"/>
                  </a:cubicBezTo>
                  <a:cubicBezTo>
                    <a:pt x="10370" y="1917"/>
                    <a:pt x="10370" y="1894"/>
                    <a:pt x="10382" y="1858"/>
                  </a:cubicBezTo>
                  <a:cubicBezTo>
                    <a:pt x="10406" y="1834"/>
                    <a:pt x="10418" y="1798"/>
                    <a:pt x="10418" y="1787"/>
                  </a:cubicBezTo>
                  <a:cubicBezTo>
                    <a:pt x="10418" y="1775"/>
                    <a:pt x="10430" y="1763"/>
                    <a:pt x="10430" y="1739"/>
                  </a:cubicBezTo>
                  <a:cubicBezTo>
                    <a:pt x="10430" y="1727"/>
                    <a:pt x="10430" y="1727"/>
                    <a:pt x="10442" y="1715"/>
                  </a:cubicBezTo>
                  <a:cubicBezTo>
                    <a:pt x="10466" y="1679"/>
                    <a:pt x="10466" y="1667"/>
                    <a:pt x="10478" y="1644"/>
                  </a:cubicBezTo>
                  <a:cubicBezTo>
                    <a:pt x="10478" y="1608"/>
                    <a:pt x="10489" y="1596"/>
                    <a:pt x="10489" y="1560"/>
                  </a:cubicBezTo>
                  <a:cubicBezTo>
                    <a:pt x="10489" y="1536"/>
                    <a:pt x="10501" y="1525"/>
                    <a:pt x="10501" y="1489"/>
                  </a:cubicBezTo>
                  <a:cubicBezTo>
                    <a:pt x="10501" y="1477"/>
                    <a:pt x="10501" y="1465"/>
                    <a:pt x="10525" y="1441"/>
                  </a:cubicBezTo>
                  <a:lnTo>
                    <a:pt x="10525" y="1429"/>
                  </a:lnTo>
                  <a:cubicBezTo>
                    <a:pt x="10525" y="1406"/>
                    <a:pt x="10537" y="1370"/>
                    <a:pt x="10537" y="1358"/>
                  </a:cubicBezTo>
                  <a:cubicBezTo>
                    <a:pt x="10537" y="1322"/>
                    <a:pt x="10537" y="1310"/>
                    <a:pt x="10549" y="1286"/>
                  </a:cubicBezTo>
                  <a:lnTo>
                    <a:pt x="10549" y="1203"/>
                  </a:lnTo>
                  <a:lnTo>
                    <a:pt x="10549" y="1132"/>
                  </a:lnTo>
                  <a:lnTo>
                    <a:pt x="10549" y="1120"/>
                  </a:lnTo>
                  <a:lnTo>
                    <a:pt x="10549" y="1"/>
                  </a:lnTo>
                  <a:cubicBezTo>
                    <a:pt x="10549" y="36"/>
                    <a:pt x="10549" y="48"/>
                    <a:pt x="10537" y="72"/>
                  </a:cubicBezTo>
                  <a:lnTo>
                    <a:pt x="10537" y="108"/>
                  </a:lnTo>
                  <a:lnTo>
                    <a:pt x="10537" y="155"/>
                  </a:lnTo>
                  <a:cubicBezTo>
                    <a:pt x="10537" y="179"/>
                    <a:pt x="10525" y="191"/>
                    <a:pt x="10525" y="227"/>
                  </a:cubicBezTo>
                  <a:lnTo>
                    <a:pt x="10525" y="251"/>
                  </a:lnTo>
                  <a:cubicBezTo>
                    <a:pt x="10525" y="274"/>
                    <a:pt x="10525" y="286"/>
                    <a:pt x="10513" y="298"/>
                  </a:cubicBezTo>
                  <a:cubicBezTo>
                    <a:pt x="10513" y="334"/>
                    <a:pt x="10489" y="346"/>
                    <a:pt x="10489" y="370"/>
                  </a:cubicBezTo>
                  <a:cubicBezTo>
                    <a:pt x="10489" y="393"/>
                    <a:pt x="10489" y="393"/>
                    <a:pt x="10478" y="405"/>
                  </a:cubicBezTo>
                  <a:cubicBezTo>
                    <a:pt x="10478" y="417"/>
                    <a:pt x="10478" y="429"/>
                    <a:pt x="10466" y="429"/>
                  </a:cubicBezTo>
                  <a:cubicBezTo>
                    <a:pt x="10442" y="465"/>
                    <a:pt x="10442" y="477"/>
                    <a:pt x="10430" y="513"/>
                  </a:cubicBezTo>
                  <a:cubicBezTo>
                    <a:pt x="10430" y="524"/>
                    <a:pt x="10418" y="536"/>
                    <a:pt x="10418" y="536"/>
                  </a:cubicBezTo>
                  <a:cubicBezTo>
                    <a:pt x="10418" y="548"/>
                    <a:pt x="10406" y="572"/>
                    <a:pt x="10406" y="572"/>
                  </a:cubicBezTo>
                  <a:cubicBezTo>
                    <a:pt x="10382" y="596"/>
                    <a:pt x="10370" y="608"/>
                    <a:pt x="10370" y="644"/>
                  </a:cubicBezTo>
                  <a:cubicBezTo>
                    <a:pt x="10370" y="655"/>
                    <a:pt x="10358" y="667"/>
                    <a:pt x="10358" y="691"/>
                  </a:cubicBezTo>
                  <a:cubicBezTo>
                    <a:pt x="10358" y="703"/>
                    <a:pt x="10347" y="703"/>
                    <a:pt x="10347" y="715"/>
                  </a:cubicBezTo>
                  <a:cubicBezTo>
                    <a:pt x="10323" y="751"/>
                    <a:pt x="10311" y="763"/>
                    <a:pt x="10299" y="786"/>
                  </a:cubicBezTo>
                  <a:cubicBezTo>
                    <a:pt x="10299" y="810"/>
                    <a:pt x="10287" y="822"/>
                    <a:pt x="10287" y="834"/>
                  </a:cubicBezTo>
                  <a:cubicBezTo>
                    <a:pt x="10287" y="846"/>
                    <a:pt x="10263" y="846"/>
                    <a:pt x="10263" y="870"/>
                  </a:cubicBezTo>
                  <a:cubicBezTo>
                    <a:pt x="10251" y="894"/>
                    <a:pt x="10239" y="905"/>
                    <a:pt x="10228" y="941"/>
                  </a:cubicBezTo>
                  <a:cubicBezTo>
                    <a:pt x="10204" y="953"/>
                    <a:pt x="10204" y="965"/>
                    <a:pt x="10192" y="989"/>
                  </a:cubicBezTo>
                  <a:cubicBezTo>
                    <a:pt x="10192" y="989"/>
                    <a:pt x="10192" y="1001"/>
                    <a:pt x="10180" y="1001"/>
                  </a:cubicBezTo>
                  <a:cubicBezTo>
                    <a:pt x="10168" y="1025"/>
                    <a:pt x="10144" y="1048"/>
                    <a:pt x="10120" y="1072"/>
                  </a:cubicBezTo>
                  <a:cubicBezTo>
                    <a:pt x="10120" y="1072"/>
                    <a:pt x="10120" y="1084"/>
                    <a:pt x="10108" y="1084"/>
                  </a:cubicBezTo>
                  <a:cubicBezTo>
                    <a:pt x="10085" y="1108"/>
                    <a:pt x="10073" y="1120"/>
                    <a:pt x="10073" y="1132"/>
                  </a:cubicBezTo>
                  <a:cubicBezTo>
                    <a:pt x="10061" y="1167"/>
                    <a:pt x="10025" y="1179"/>
                    <a:pt x="10013" y="1203"/>
                  </a:cubicBezTo>
                  <a:lnTo>
                    <a:pt x="9966" y="1251"/>
                  </a:lnTo>
                  <a:lnTo>
                    <a:pt x="9954" y="1263"/>
                  </a:lnTo>
                  <a:cubicBezTo>
                    <a:pt x="9942" y="1298"/>
                    <a:pt x="9906" y="1310"/>
                    <a:pt x="9882" y="1346"/>
                  </a:cubicBezTo>
                  <a:cubicBezTo>
                    <a:pt x="9870" y="1358"/>
                    <a:pt x="9847" y="1382"/>
                    <a:pt x="9823" y="1406"/>
                  </a:cubicBezTo>
                  <a:lnTo>
                    <a:pt x="9751" y="1477"/>
                  </a:lnTo>
                  <a:lnTo>
                    <a:pt x="9716" y="1501"/>
                  </a:lnTo>
                  <a:lnTo>
                    <a:pt x="9692" y="1536"/>
                  </a:lnTo>
                  <a:cubicBezTo>
                    <a:pt x="9656" y="1560"/>
                    <a:pt x="9632" y="1584"/>
                    <a:pt x="9596" y="1608"/>
                  </a:cubicBezTo>
                  <a:lnTo>
                    <a:pt x="9573" y="1644"/>
                  </a:lnTo>
                  <a:lnTo>
                    <a:pt x="9537" y="1667"/>
                  </a:lnTo>
                  <a:cubicBezTo>
                    <a:pt x="9513" y="1703"/>
                    <a:pt x="9477" y="1715"/>
                    <a:pt x="9430" y="1739"/>
                  </a:cubicBezTo>
                  <a:lnTo>
                    <a:pt x="9406" y="1775"/>
                  </a:lnTo>
                  <a:lnTo>
                    <a:pt x="9370" y="1798"/>
                  </a:lnTo>
                  <a:cubicBezTo>
                    <a:pt x="9335" y="1834"/>
                    <a:pt x="9299" y="1858"/>
                    <a:pt x="9251" y="1882"/>
                  </a:cubicBezTo>
                  <a:cubicBezTo>
                    <a:pt x="9239" y="1882"/>
                    <a:pt x="9239" y="1894"/>
                    <a:pt x="9227" y="1894"/>
                  </a:cubicBezTo>
                  <a:cubicBezTo>
                    <a:pt x="9215" y="1894"/>
                    <a:pt x="9215" y="1906"/>
                    <a:pt x="9192" y="1906"/>
                  </a:cubicBezTo>
                  <a:cubicBezTo>
                    <a:pt x="9132" y="1953"/>
                    <a:pt x="9073" y="1977"/>
                    <a:pt x="9001" y="2025"/>
                  </a:cubicBezTo>
                  <a:cubicBezTo>
                    <a:pt x="8930" y="2072"/>
                    <a:pt x="8834" y="2120"/>
                    <a:pt x="8763" y="2156"/>
                  </a:cubicBezTo>
                  <a:cubicBezTo>
                    <a:pt x="8739" y="2179"/>
                    <a:pt x="8715" y="2191"/>
                    <a:pt x="8692" y="2191"/>
                  </a:cubicBezTo>
                  <a:cubicBezTo>
                    <a:pt x="8632" y="2215"/>
                    <a:pt x="8561" y="2251"/>
                    <a:pt x="8501" y="2275"/>
                  </a:cubicBezTo>
                  <a:cubicBezTo>
                    <a:pt x="8477" y="2298"/>
                    <a:pt x="8453" y="2298"/>
                    <a:pt x="8442" y="2310"/>
                  </a:cubicBezTo>
                  <a:cubicBezTo>
                    <a:pt x="8346" y="2358"/>
                    <a:pt x="8263" y="2382"/>
                    <a:pt x="8168" y="2418"/>
                  </a:cubicBezTo>
                  <a:cubicBezTo>
                    <a:pt x="8156" y="2418"/>
                    <a:pt x="8144" y="2429"/>
                    <a:pt x="8120" y="2429"/>
                  </a:cubicBezTo>
                  <a:cubicBezTo>
                    <a:pt x="8049" y="2453"/>
                    <a:pt x="7977" y="2489"/>
                    <a:pt x="7906" y="2501"/>
                  </a:cubicBezTo>
                  <a:cubicBezTo>
                    <a:pt x="7870" y="2513"/>
                    <a:pt x="7846" y="2513"/>
                    <a:pt x="7811" y="2537"/>
                  </a:cubicBezTo>
                  <a:lnTo>
                    <a:pt x="7680" y="2572"/>
                  </a:lnTo>
                  <a:cubicBezTo>
                    <a:pt x="7644" y="2596"/>
                    <a:pt x="7608" y="2596"/>
                    <a:pt x="7572" y="2608"/>
                  </a:cubicBezTo>
                  <a:cubicBezTo>
                    <a:pt x="7525" y="2620"/>
                    <a:pt x="7489" y="2632"/>
                    <a:pt x="7441" y="2632"/>
                  </a:cubicBezTo>
                  <a:cubicBezTo>
                    <a:pt x="7406" y="2656"/>
                    <a:pt x="7370" y="2656"/>
                    <a:pt x="7334" y="2668"/>
                  </a:cubicBezTo>
                  <a:cubicBezTo>
                    <a:pt x="7287" y="2679"/>
                    <a:pt x="7251" y="2679"/>
                    <a:pt x="7203" y="2691"/>
                  </a:cubicBezTo>
                  <a:cubicBezTo>
                    <a:pt x="7168" y="2715"/>
                    <a:pt x="7132" y="2715"/>
                    <a:pt x="7096" y="2727"/>
                  </a:cubicBezTo>
                  <a:cubicBezTo>
                    <a:pt x="7049" y="2739"/>
                    <a:pt x="7013" y="2739"/>
                    <a:pt x="6965" y="2751"/>
                  </a:cubicBezTo>
                  <a:cubicBezTo>
                    <a:pt x="6929" y="2751"/>
                    <a:pt x="6894" y="2775"/>
                    <a:pt x="6858" y="2775"/>
                  </a:cubicBezTo>
                  <a:cubicBezTo>
                    <a:pt x="6751" y="2787"/>
                    <a:pt x="6668" y="2799"/>
                    <a:pt x="6560" y="2810"/>
                  </a:cubicBezTo>
                  <a:lnTo>
                    <a:pt x="6513" y="2810"/>
                  </a:lnTo>
                  <a:cubicBezTo>
                    <a:pt x="6429" y="2834"/>
                    <a:pt x="6334" y="2834"/>
                    <a:pt x="6251" y="2846"/>
                  </a:cubicBezTo>
                  <a:cubicBezTo>
                    <a:pt x="6215" y="2846"/>
                    <a:pt x="6179" y="2846"/>
                    <a:pt x="6144" y="2858"/>
                  </a:cubicBezTo>
                  <a:cubicBezTo>
                    <a:pt x="6084" y="2858"/>
                    <a:pt x="6025" y="2870"/>
                    <a:pt x="5977" y="2870"/>
                  </a:cubicBezTo>
                  <a:cubicBezTo>
                    <a:pt x="5953" y="2870"/>
                    <a:pt x="5906" y="2870"/>
                    <a:pt x="5882" y="2894"/>
                  </a:cubicBezTo>
                  <a:cubicBezTo>
                    <a:pt x="5822" y="2894"/>
                    <a:pt x="5763" y="2894"/>
                    <a:pt x="5703" y="2906"/>
                  </a:cubicBezTo>
                  <a:lnTo>
                    <a:pt x="4822" y="2906"/>
                  </a:lnTo>
                  <a:cubicBezTo>
                    <a:pt x="4763" y="2906"/>
                    <a:pt x="4715" y="2906"/>
                    <a:pt x="4655" y="2894"/>
                  </a:cubicBezTo>
                  <a:lnTo>
                    <a:pt x="4572" y="2894"/>
                  </a:lnTo>
                  <a:cubicBezTo>
                    <a:pt x="4513" y="2894"/>
                    <a:pt x="4429" y="2870"/>
                    <a:pt x="4370" y="2870"/>
                  </a:cubicBezTo>
                  <a:lnTo>
                    <a:pt x="4310" y="2870"/>
                  </a:lnTo>
                  <a:cubicBezTo>
                    <a:pt x="4227" y="2858"/>
                    <a:pt x="4155" y="2858"/>
                    <a:pt x="4060" y="2846"/>
                  </a:cubicBezTo>
                  <a:lnTo>
                    <a:pt x="4012" y="2846"/>
                  </a:lnTo>
                  <a:cubicBezTo>
                    <a:pt x="3941" y="2834"/>
                    <a:pt x="3870" y="2834"/>
                    <a:pt x="3798" y="2810"/>
                  </a:cubicBezTo>
                  <a:cubicBezTo>
                    <a:pt x="3762" y="2810"/>
                    <a:pt x="3739" y="2799"/>
                    <a:pt x="3703" y="2799"/>
                  </a:cubicBezTo>
                  <a:cubicBezTo>
                    <a:pt x="3643" y="2787"/>
                    <a:pt x="3596" y="2787"/>
                    <a:pt x="3536" y="2775"/>
                  </a:cubicBezTo>
                  <a:cubicBezTo>
                    <a:pt x="3512" y="2775"/>
                    <a:pt x="3477" y="2751"/>
                    <a:pt x="3453" y="2751"/>
                  </a:cubicBezTo>
                  <a:lnTo>
                    <a:pt x="3274" y="2715"/>
                  </a:lnTo>
                  <a:cubicBezTo>
                    <a:pt x="3239" y="2691"/>
                    <a:pt x="3215" y="2691"/>
                    <a:pt x="3167" y="2679"/>
                  </a:cubicBezTo>
                  <a:cubicBezTo>
                    <a:pt x="3108" y="2668"/>
                    <a:pt x="3060" y="2656"/>
                    <a:pt x="3000" y="2632"/>
                  </a:cubicBezTo>
                  <a:cubicBezTo>
                    <a:pt x="2977" y="2620"/>
                    <a:pt x="2941" y="2620"/>
                    <a:pt x="2917" y="2608"/>
                  </a:cubicBezTo>
                  <a:cubicBezTo>
                    <a:pt x="2822" y="2572"/>
                    <a:pt x="2750" y="2560"/>
                    <a:pt x="2667" y="2537"/>
                  </a:cubicBezTo>
                  <a:cubicBezTo>
                    <a:pt x="2643" y="2537"/>
                    <a:pt x="2631" y="2513"/>
                    <a:pt x="2619" y="2513"/>
                  </a:cubicBezTo>
                  <a:cubicBezTo>
                    <a:pt x="2524" y="2489"/>
                    <a:pt x="2429" y="2453"/>
                    <a:pt x="2334" y="2418"/>
                  </a:cubicBezTo>
                  <a:cubicBezTo>
                    <a:pt x="2286" y="2394"/>
                    <a:pt x="2262" y="2382"/>
                    <a:pt x="2227" y="2370"/>
                  </a:cubicBezTo>
                  <a:cubicBezTo>
                    <a:pt x="2203" y="2358"/>
                    <a:pt x="2167" y="2334"/>
                    <a:pt x="2143" y="2334"/>
                  </a:cubicBezTo>
                  <a:cubicBezTo>
                    <a:pt x="2096" y="2322"/>
                    <a:pt x="2048" y="2310"/>
                    <a:pt x="2024" y="2275"/>
                  </a:cubicBezTo>
                  <a:cubicBezTo>
                    <a:pt x="1988" y="2263"/>
                    <a:pt x="1965" y="2251"/>
                    <a:pt x="1953" y="2251"/>
                  </a:cubicBezTo>
                  <a:cubicBezTo>
                    <a:pt x="1905" y="2239"/>
                    <a:pt x="1857" y="2203"/>
                    <a:pt x="1810" y="2191"/>
                  </a:cubicBezTo>
                  <a:cubicBezTo>
                    <a:pt x="1798" y="2179"/>
                    <a:pt x="1774" y="2179"/>
                    <a:pt x="1750" y="2156"/>
                  </a:cubicBezTo>
                  <a:cubicBezTo>
                    <a:pt x="1691" y="2132"/>
                    <a:pt x="1619" y="2084"/>
                    <a:pt x="1560" y="2060"/>
                  </a:cubicBezTo>
                  <a:cubicBezTo>
                    <a:pt x="1500" y="2013"/>
                    <a:pt x="1429" y="1977"/>
                    <a:pt x="1369" y="1941"/>
                  </a:cubicBezTo>
                  <a:cubicBezTo>
                    <a:pt x="1357" y="1917"/>
                    <a:pt x="1322" y="1906"/>
                    <a:pt x="1310" y="1894"/>
                  </a:cubicBezTo>
                  <a:cubicBezTo>
                    <a:pt x="1262" y="1858"/>
                    <a:pt x="1238" y="1834"/>
                    <a:pt x="1191" y="1822"/>
                  </a:cubicBezTo>
                  <a:cubicBezTo>
                    <a:pt x="1155" y="1798"/>
                    <a:pt x="1143" y="1787"/>
                    <a:pt x="1119" y="1775"/>
                  </a:cubicBezTo>
                  <a:cubicBezTo>
                    <a:pt x="1084" y="1739"/>
                    <a:pt x="1060" y="1727"/>
                    <a:pt x="1024" y="1703"/>
                  </a:cubicBezTo>
                  <a:cubicBezTo>
                    <a:pt x="1000" y="1679"/>
                    <a:pt x="976" y="1667"/>
                    <a:pt x="964" y="1644"/>
                  </a:cubicBezTo>
                  <a:cubicBezTo>
                    <a:pt x="941" y="1608"/>
                    <a:pt x="905" y="1596"/>
                    <a:pt x="881" y="1560"/>
                  </a:cubicBezTo>
                  <a:lnTo>
                    <a:pt x="822" y="1501"/>
                  </a:lnTo>
                  <a:cubicBezTo>
                    <a:pt x="786" y="1477"/>
                    <a:pt x="762" y="1465"/>
                    <a:pt x="738" y="1429"/>
                  </a:cubicBezTo>
                  <a:lnTo>
                    <a:pt x="679" y="1370"/>
                  </a:lnTo>
                  <a:lnTo>
                    <a:pt x="607" y="1298"/>
                  </a:lnTo>
                  <a:cubicBezTo>
                    <a:pt x="595" y="1286"/>
                    <a:pt x="583" y="1251"/>
                    <a:pt x="548" y="1239"/>
                  </a:cubicBezTo>
                  <a:cubicBezTo>
                    <a:pt x="536" y="1203"/>
                    <a:pt x="500" y="1191"/>
                    <a:pt x="488" y="1167"/>
                  </a:cubicBezTo>
                  <a:cubicBezTo>
                    <a:pt x="476" y="1144"/>
                    <a:pt x="464" y="1120"/>
                    <a:pt x="441" y="1108"/>
                  </a:cubicBezTo>
                  <a:cubicBezTo>
                    <a:pt x="429" y="1072"/>
                    <a:pt x="405" y="1060"/>
                    <a:pt x="381" y="1025"/>
                  </a:cubicBezTo>
                  <a:cubicBezTo>
                    <a:pt x="369" y="1013"/>
                    <a:pt x="357" y="989"/>
                    <a:pt x="345" y="965"/>
                  </a:cubicBezTo>
                  <a:cubicBezTo>
                    <a:pt x="322" y="941"/>
                    <a:pt x="310" y="929"/>
                    <a:pt x="298" y="894"/>
                  </a:cubicBezTo>
                  <a:cubicBezTo>
                    <a:pt x="286" y="870"/>
                    <a:pt x="262" y="846"/>
                    <a:pt x="250" y="822"/>
                  </a:cubicBezTo>
                  <a:cubicBezTo>
                    <a:pt x="238" y="786"/>
                    <a:pt x="226" y="774"/>
                    <a:pt x="202" y="751"/>
                  </a:cubicBezTo>
                  <a:cubicBezTo>
                    <a:pt x="191" y="715"/>
                    <a:pt x="191" y="703"/>
                    <a:pt x="179" y="667"/>
                  </a:cubicBezTo>
                  <a:cubicBezTo>
                    <a:pt x="167" y="644"/>
                    <a:pt x="143" y="632"/>
                    <a:pt x="143" y="596"/>
                  </a:cubicBezTo>
                  <a:cubicBezTo>
                    <a:pt x="131" y="572"/>
                    <a:pt x="131" y="548"/>
                    <a:pt x="119" y="524"/>
                  </a:cubicBezTo>
                  <a:cubicBezTo>
                    <a:pt x="107" y="489"/>
                    <a:pt x="107" y="477"/>
                    <a:pt x="83" y="453"/>
                  </a:cubicBezTo>
                  <a:cubicBezTo>
                    <a:pt x="71" y="417"/>
                    <a:pt x="71" y="405"/>
                    <a:pt x="71" y="370"/>
                  </a:cubicBezTo>
                  <a:cubicBezTo>
                    <a:pt x="60" y="346"/>
                    <a:pt x="60" y="334"/>
                    <a:pt x="60" y="298"/>
                  </a:cubicBezTo>
                  <a:cubicBezTo>
                    <a:pt x="60" y="274"/>
                    <a:pt x="48" y="251"/>
                    <a:pt x="48" y="227"/>
                  </a:cubicBezTo>
                  <a:cubicBezTo>
                    <a:pt x="48" y="191"/>
                    <a:pt x="24" y="179"/>
                    <a:pt x="24" y="155"/>
                  </a:cubicBezTo>
                  <a:cubicBezTo>
                    <a:pt x="24" y="120"/>
                    <a:pt x="24" y="108"/>
                    <a:pt x="12" y="72"/>
                  </a:cubicBezTo>
                  <a:cubicBezTo>
                    <a:pt x="12" y="48"/>
                    <a:pt x="12" y="36"/>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0"/>
            <p:cNvSpPr/>
            <p:nvPr/>
          </p:nvSpPr>
          <p:spPr>
            <a:xfrm>
              <a:off x="5025779" y="3005639"/>
              <a:ext cx="137510" cy="73878"/>
            </a:xfrm>
            <a:custGeom>
              <a:avLst/>
              <a:gdLst/>
              <a:ahLst/>
              <a:cxnLst/>
              <a:rect l="l" t="t" r="r" b="b"/>
              <a:pathLst>
                <a:path w="4657" h="2502" extrusionOk="0">
                  <a:moveTo>
                    <a:pt x="2757" y="513"/>
                  </a:moveTo>
                  <a:cubicBezTo>
                    <a:pt x="2855" y="513"/>
                    <a:pt x="2968" y="534"/>
                    <a:pt x="3096" y="584"/>
                  </a:cubicBezTo>
                  <a:lnTo>
                    <a:pt x="2513" y="918"/>
                  </a:lnTo>
                  <a:cubicBezTo>
                    <a:pt x="2382" y="775"/>
                    <a:pt x="2334" y="656"/>
                    <a:pt x="2477" y="584"/>
                  </a:cubicBezTo>
                  <a:cubicBezTo>
                    <a:pt x="2553" y="540"/>
                    <a:pt x="2646" y="513"/>
                    <a:pt x="2757" y="513"/>
                  </a:cubicBezTo>
                  <a:close/>
                  <a:moveTo>
                    <a:pt x="2215" y="1561"/>
                  </a:moveTo>
                  <a:cubicBezTo>
                    <a:pt x="2334" y="1692"/>
                    <a:pt x="2382" y="1811"/>
                    <a:pt x="2227" y="1906"/>
                  </a:cubicBezTo>
                  <a:cubicBezTo>
                    <a:pt x="2159" y="1943"/>
                    <a:pt x="2075" y="1964"/>
                    <a:pt x="1973" y="1964"/>
                  </a:cubicBezTo>
                  <a:cubicBezTo>
                    <a:pt x="1879" y="1964"/>
                    <a:pt x="1770" y="1946"/>
                    <a:pt x="1644" y="1906"/>
                  </a:cubicBezTo>
                  <a:lnTo>
                    <a:pt x="2215" y="1561"/>
                  </a:lnTo>
                  <a:close/>
                  <a:moveTo>
                    <a:pt x="4108" y="1"/>
                  </a:moveTo>
                  <a:lnTo>
                    <a:pt x="3644" y="263"/>
                  </a:lnTo>
                  <a:cubicBezTo>
                    <a:pt x="3273" y="99"/>
                    <a:pt x="2912" y="25"/>
                    <a:pt x="2590" y="25"/>
                  </a:cubicBezTo>
                  <a:cubicBezTo>
                    <a:pt x="2281" y="25"/>
                    <a:pt x="2008" y="93"/>
                    <a:pt x="1799" y="215"/>
                  </a:cubicBezTo>
                  <a:cubicBezTo>
                    <a:pt x="1215" y="560"/>
                    <a:pt x="1572" y="953"/>
                    <a:pt x="1918" y="1275"/>
                  </a:cubicBezTo>
                  <a:lnTo>
                    <a:pt x="1227" y="1680"/>
                  </a:lnTo>
                  <a:cubicBezTo>
                    <a:pt x="965" y="1489"/>
                    <a:pt x="787" y="1263"/>
                    <a:pt x="727" y="1049"/>
                  </a:cubicBezTo>
                  <a:lnTo>
                    <a:pt x="1" y="1215"/>
                  </a:lnTo>
                  <a:cubicBezTo>
                    <a:pt x="37" y="1453"/>
                    <a:pt x="310" y="1751"/>
                    <a:pt x="691" y="2001"/>
                  </a:cubicBezTo>
                  <a:lnTo>
                    <a:pt x="251" y="2263"/>
                  </a:lnTo>
                  <a:lnTo>
                    <a:pt x="334" y="2299"/>
                  </a:lnTo>
                  <a:lnTo>
                    <a:pt x="668" y="2501"/>
                  </a:lnTo>
                  <a:lnTo>
                    <a:pt x="1132" y="2227"/>
                  </a:lnTo>
                  <a:cubicBezTo>
                    <a:pt x="1477" y="2376"/>
                    <a:pt x="1822" y="2445"/>
                    <a:pt x="2135" y="2445"/>
                  </a:cubicBezTo>
                  <a:cubicBezTo>
                    <a:pt x="2448" y="2445"/>
                    <a:pt x="2727" y="2376"/>
                    <a:pt x="2942" y="2251"/>
                  </a:cubicBezTo>
                  <a:cubicBezTo>
                    <a:pt x="3525" y="1906"/>
                    <a:pt x="3168" y="1537"/>
                    <a:pt x="2823" y="1203"/>
                  </a:cubicBezTo>
                  <a:lnTo>
                    <a:pt x="3525" y="799"/>
                  </a:lnTo>
                  <a:cubicBezTo>
                    <a:pt x="3704" y="930"/>
                    <a:pt x="3847" y="1096"/>
                    <a:pt x="3942" y="1287"/>
                  </a:cubicBezTo>
                  <a:lnTo>
                    <a:pt x="4656" y="1108"/>
                  </a:lnTo>
                  <a:cubicBezTo>
                    <a:pt x="4561" y="906"/>
                    <a:pt x="4358" y="680"/>
                    <a:pt x="4073" y="489"/>
                  </a:cubicBezTo>
                  <a:lnTo>
                    <a:pt x="4525" y="239"/>
                  </a:lnTo>
                  <a:lnTo>
                    <a:pt x="410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0"/>
            <p:cNvSpPr/>
            <p:nvPr/>
          </p:nvSpPr>
          <p:spPr>
            <a:xfrm>
              <a:off x="5161842" y="3196210"/>
              <a:ext cx="313257" cy="180708"/>
            </a:xfrm>
            <a:custGeom>
              <a:avLst/>
              <a:gdLst/>
              <a:ahLst/>
              <a:cxnLst/>
              <a:rect l="l" t="t" r="r" b="b"/>
              <a:pathLst>
                <a:path w="10609" h="6120" extrusionOk="0">
                  <a:moveTo>
                    <a:pt x="5275" y="0"/>
                  </a:moveTo>
                  <a:cubicBezTo>
                    <a:pt x="3921" y="0"/>
                    <a:pt x="2566" y="298"/>
                    <a:pt x="1536" y="893"/>
                  </a:cubicBezTo>
                  <a:cubicBezTo>
                    <a:pt x="501" y="1488"/>
                    <a:pt x="1" y="2274"/>
                    <a:pt x="1" y="3048"/>
                  </a:cubicBezTo>
                  <a:lnTo>
                    <a:pt x="1" y="3131"/>
                  </a:lnTo>
                  <a:cubicBezTo>
                    <a:pt x="36" y="3179"/>
                    <a:pt x="36" y="3203"/>
                    <a:pt x="36" y="3215"/>
                  </a:cubicBezTo>
                  <a:cubicBezTo>
                    <a:pt x="36" y="3250"/>
                    <a:pt x="36" y="3262"/>
                    <a:pt x="48" y="3298"/>
                  </a:cubicBezTo>
                  <a:cubicBezTo>
                    <a:pt x="48" y="3322"/>
                    <a:pt x="48" y="3334"/>
                    <a:pt x="60" y="3369"/>
                  </a:cubicBezTo>
                  <a:cubicBezTo>
                    <a:pt x="60" y="3393"/>
                    <a:pt x="72" y="3405"/>
                    <a:pt x="72" y="3441"/>
                  </a:cubicBezTo>
                  <a:cubicBezTo>
                    <a:pt x="72" y="3477"/>
                    <a:pt x="96" y="3489"/>
                    <a:pt x="96" y="3512"/>
                  </a:cubicBezTo>
                  <a:cubicBezTo>
                    <a:pt x="96" y="3548"/>
                    <a:pt x="108" y="3560"/>
                    <a:pt x="108" y="3596"/>
                  </a:cubicBezTo>
                  <a:cubicBezTo>
                    <a:pt x="108" y="3620"/>
                    <a:pt x="120" y="3631"/>
                    <a:pt x="120" y="3667"/>
                  </a:cubicBezTo>
                  <a:cubicBezTo>
                    <a:pt x="131" y="3691"/>
                    <a:pt x="131" y="3703"/>
                    <a:pt x="155" y="3739"/>
                  </a:cubicBezTo>
                  <a:cubicBezTo>
                    <a:pt x="167" y="3774"/>
                    <a:pt x="167" y="3786"/>
                    <a:pt x="179" y="3810"/>
                  </a:cubicBezTo>
                  <a:cubicBezTo>
                    <a:pt x="191" y="3846"/>
                    <a:pt x="215" y="3858"/>
                    <a:pt x="215" y="3893"/>
                  </a:cubicBezTo>
                  <a:cubicBezTo>
                    <a:pt x="227" y="3917"/>
                    <a:pt x="227" y="3929"/>
                    <a:pt x="239" y="3965"/>
                  </a:cubicBezTo>
                  <a:cubicBezTo>
                    <a:pt x="251" y="3989"/>
                    <a:pt x="274" y="4001"/>
                    <a:pt x="286" y="4036"/>
                  </a:cubicBezTo>
                  <a:cubicBezTo>
                    <a:pt x="298" y="4072"/>
                    <a:pt x="310" y="4084"/>
                    <a:pt x="334" y="4108"/>
                  </a:cubicBezTo>
                  <a:cubicBezTo>
                    <a:pt x="346" y="4143"/>
                    <a:pt x="358" y="4155"/>
                    <a:pt x="370" y="4191"/>
                  </a:cubicBezTo>
                  <a:cubicBezTo>
                    <a:pt x="393" y="4203"/>
                    <a:pt x="405" y="4227"/>
                    <a:pt x="417" y="4251"/>
                  </a:cubicBezTo>
                  <a:cubicBezTo>
                    <a:pt x="429" y="4274"/>
                    <a:pt x="453" y="4286"/>
                    <a:pt x="477" y="4322"/>
                  </a:cubicBezTo>
                  <a:cubicBezTo>
                    <a:pt x="489" y="4334"/>
                    <a:pt x="512" y="4358"/>
                    <a:pt x="524" y="4382"/>
                  </a:cubicBezTo>
                  <a:cubicBezTo>
                    <a:pt x="536" y="4405"/>
                    <a:pt x="572" y="4417"/>
                    <a:pt x="584" y="4453"/>
                  </a:cubicBezTo>
                  <a:cubicBezTo>
                    <a:pt x="596" y="4465"/>
                    <a:pt x="608" y="4501"/>
                    <a:pt x="643" y="4512"/>
                  </a:cubicBezTo>
                  <a:cubicBezTo>
                    <a:pt x="655" y="4548"/>
                    <a:pt x="691" y="4560"/>
                    <a:pt x="715" y="4584"/>
                  </a:cubicBezTo>
                  <a:lnTo>
                    <a:pt x="774" y="4643"/>
                  </a:lnTo>
                  <a:lnTo>
                    <a:pt x="846" y="4715"/>
                  </a:lnTo>
                  <a:lnTo>
                    <a:pt x="905" y="4774"/>
                  </a:lnTo>
                  <a:cubicBezTo>
                    <a:pt x="941" y="4810"/>
                    <a:pt x="965" y="4822"/>
                    <a:pt x="1001" y="4858"/>
                  </a:cubicBezTo>
                  <a:cubicBezTo>
                    <a:pt x="1013" y="4870"/>
                    <a:pt x="1048" y="4882"/>
                    <a:pt x="1060" y="4917"/>
                  </a:cubicBezTo>
                  <a:cubicBezTo>
                    <a:pt x="1084" y="4941"/>
                    <a:pt x="1120" y="4953"/>
                    <a:pt x="1144" y="4989"/>
                  </a:cubicBezTo>
                  <a:cubicBezTo>
                    <a:pt x="1179" y="5001"/>
                    <a:pt x="1191" y="5013"/>
                    <a:pt x="1227" y="5036"/>
                  </a:cubicBezTo>
                  <a:cubicBezTo>
                    <a:pt x="1263" y="5060"/>
                    <a:pt x="1298" y="5096"/>
                    <a:pt x="1346" y="5108"/>
                  </a:cubicBezTo>
                  <a:cubicBezTo>
                    <a:pt x="1358" y="5120"/>
                    <a:pt x="1370" y="5132"/>
                    <a:pt x="1405" y="5155"/>
                  </a:cubicBezTo>
                  <a:cubicBezTo>
                    <a:pt x="1465" y="5191"/>
                    <a:pt x="1525" y="5227"/>
                    <a:pt x="1596" y="5274"/>
                  </a:cubicBezTo>
                  <a:cubicBezTo>
                    <a:pt x="1655" y="5298"/>
                    <a:pt x="1715" y="5346"/>
                    <a:pt x="1786" y="5370"/>
                  </a:cubicBezTo>
                  <a:cubicBezTo>
                    <a:pt x="1798" y="5394"/>
                    <a:pt x="1834" y="5394"/>
                    <a:pt x="1846" y="5405"/>
                  </a:cubicBezTo>
                  <a:cubicBezTo>
                    <a:pt x="1894" y="5417"/>
                    <a:pt x="1929" y="5453"/>
                    <a:pt x="1977" y="5465"/>
                  </a:cubicBezTo>
                  <a:cubicBezTo>
                    <a:pt x="2013" y="5477"/>
                    <a:pt x="2036" y="5489"/>
                    <a:pt x="2048" y="5489"/>
                  </a:cubicBezTo>
                  <a:cubicBezTo>
                    <a:pt x="2096" y="5513"/>
                    <a:pt x="2132" y="5536"/>
                    <a:pt x="2167" y="5548"/>
                  </a:cubicBezTo>
                  <a:cubicBezTo>
                    <a:pt x="2203" y="5572"/>
                    <a:pt x="2227" y="5584"/>
                    <a:pt x="2263" y="5584"/>
                  </a:cubicBezTo>
                  <a:cubicBezTo>
                    <a:pt x="2287" y="5596"/>
                    <a:pt x="2334" y="5608"/>
                    <a:pt x="2370" y="5632"/>
                  </a:cubicBezTo>
                  <a:cubicBezTo>
                    <a:pt x="2453" y="5655"/>
                    <a:pt x="2548" y="5703"/>
                    <a:pt x="2644" y="5727"/>
                  </a:cubicBezTo>
                  <a:cubicBezTo>
                    <a:pt x="2668" y="5727"/>
                    <a:pt x="2679" y="5751"/>
                    <a:pt x="2691" y="5751"/>
                  </a:cubicBezTo>
                  <a:cubicBezTo>
                    <a:pt x="2787" y="5775"/>
                    <a:pt x="2858" y="5810"/>
                    <a:pt x="2941" y="5822"/>
                  </a:cubicBezTo>
                  <a:cubicBezTo>
                    <a:pt x="2977" y="5834"/>
                    <a:pt x="3001" y="5834"/>
                    <a:pt x="3037" y="5846"/>
                  </a:cubicBezTo>
                  <a:cubicBezTo>
                    <a:pt x="3096" y="5870"/>
                    <a:pt x="3144" y="5882"/>
                    <a:pt x="3203" y="5894"/>
                  </a:cubicBezTo>
                  <a:cubicBezTo>
                    <a:pt x="3227" y="5906"/>
                    <a:pt x="3263" y="5906"/>
                    <a:pt x="3310" y="5929"/>
                  </a:cubicBezTo>
                  <a:lnTo>
                    <a:pt x="3489" y="5965"/>
                  </a:lnTo>
                  <a:cubicBezTo>
                    <a:pt x="3513" y="5965"/>
                    <a:pt x="3549" y="5989"/>
                    <a:pt x="3572" y="5989"/>
                  </a:cubicBezTo>
                  <a:cubicBezTo>
                    <a:pt x="3632" y="6001"/>
                    <a:pt x="3680" y="6001"/>
                    <a:pt x="3739" y="6013"/>
                  </a:cubicBezTo>
                  <a:cubicBezTo>
                    <a:pt x="3763" y="6013"/>
                    <a:pt x="3799" y="6036"/>
                    <a:pt x="3822" y="6036"/>
                  </a:cubicBezTo>
                  <a:cubicBezTo>
                    <a:pt x="3906" y="6048"/>
                    <a:pt x="3977" y="6060"/>
                    <a:pt x="4049" y="6060"/>
                  </a:cubicBezTo>
                  <a:lnTo>
                    <a:pt x="4096" y="6060"/>
                  </a:lnTo>
                  <a:cubicBezTo>
                    <a:pt x="4180" y="6072"/>
                    <a:pt x="4263" y="6096"/>
                    <a:pt x="4346" y="6096"/>
                  </a:cubicBezTo>
                  <a:lnTo>
                    <a:pt x="4406" y="6096"/>
                  </a:lnTo>
                  <a:cubicBezTo>
                    <a:pt x="4465" y="6096"/>
                    <a:pt x="4537" y="6108"/>
                    <a:pt x="4596" y="6108"/>
                  </a:cubicBezTo>
                  <a:lnTo>
                    <a:pt x="4692" y="6108"/>
                  </a:lnTo>
                  <a:cubicBezTo>
                    <a:pt x="4751" y="6108"/>
                    <a:pt x="4799" y="6120"/>
                    <a:pt x="4846" y="6120"/>
                  </a:cubicBezTo>
                  <a:lnTo>
                    <a:pt x="5727" y="6120"/>
                  </a:lnTo>
                  <a:cubicBezTo>
                    <a:pt x="5787" y="6120"/>
                    <a:pt x="5846" y="6120"/>
                    <a:pt x="5906" y="6108"/>
                  </a:cubicBezTo>
                  <a:cubicBezTo>
                    <a:pt x="5942" y="6108"/>
                    <a:pt x="5989" y="6108"/>
                    <a:pt x="6013" y="6096"/>
                  </a:cubicBezTo>
                  <a:cubicBezTo>
                    <a:pt x="6073" y="6096"/>
                    <a:pt x="6132" y="6072"/>
                    <a:pt x="6180" y="6072"/>
                  </a:cubicBezTo>
                  <a:cubicBezTo>
                    <a:pt x="6204" y="6072"/>
                    <a:pt x="6251" y="6072"/>
                    <a:pt x="6287" y="6060"/>
                  </a:cubicBezTo>
                  <a:cubicBezTo>
                    <a:pt x="6370" y="6048"/>
                    <a:pt x="6466" y="6048"/>
                    <a:pt x="6549" y="6036"/>
                  </a:cubicBezTo>
                  <a:lnTo>
                    <a:pt x="6597" y="6036"/>
                  </a:lnTo>
                  <a:cubicBezTo>
                    <a:pt x="6704" y="6013"/>
                    <a:pt x="6787" y="6001"/>
                    <a:pt x="6894" y="5989"/>
                  </a:cubicBezTo>
                  <a:cubicBezTo>
                    <a:pt x="6918" y="5989"/>
                    <a:pt x="6966" y="5977"/>
                    <a:pt x="7001" y="5977"/>
                  </a:cubicBezTo>
                  <a:cubicBezTo>
                    <a:pt x="7037" y="5953"/>
                    <a:pt x="7085" y="5953"/>
                    <a:pt x="7132" y="5941"/>
                  </a:cubicBezTo>
                  <a:cubicBezTo>
                    <a:pt x="7180" y="5929"/>
                    <a:pt x="7204" y="5929"/>
                    <a:pt x="7240" y="5906"/>
                  </a:cubicBezTo>
                  <a:cubicBezTo>
                    <a:pt x="7275" y="5894"/>
                    <a:pt x="7323" y="5894"/>
                    <a:pt x="7370" y="5882"/>
                  </a:cubicBezTo>
                  <a:cubicBezTo>
                    <a:pt x="7394" y="5870"/>
                    <a:pt x="7442" y="5870"/>
                    <a:pt x="7478" y="5846"/>
                  </a:cubicBezTo>
                  <a:cubicBezTo>
                    <a:pt x="7513" y="5834"/>
                    <a:pt x="7561" y="5822"/>
                    <a:pt x="7609" y="5822"/>
                  </a:cubicBezTo>
                  <a:cubicBezTo>
                    <a:pt x="7632" y="5810"/>
                    <a:pt x="7680" y="5810"/>
                    <a:pt x="7716" y="5786"/>
                  </a:cubicBezTo>
                  <a:lnTo>
                    <a:pt x="7847" y="5751"/>
                  </a:lnTo>
                  <a:cubicBezTo>
                    <a:pt x="7871" y="5727"/>
                    <a:pt x="7906" y="5727"/>
                    <a:pt x="7930" y="5715"/>
                  </a:cubicBezTo>
                  <a:cubicBezTo>
                    <a:pt x="8013" y="5691"/>
                    <a:pt x="8085" y="5655"/>
                    <a:pt x="8156" y="5644"/>
                  </a:cubicBezTo>
                  <a:cubicBezTo>
                    <a:pt x="8168" y="5644"/>
                    <a:pt x="8192" y="5632"/>
                    <a:pt x="8204" y="5632"/>
                  </a:cubicBezTo>
                  <a:cubicBezTo>
                    <a:pt x="8287" y="5596"/>
                    <a:pt x="8383" y="5548"/>
                    <a:pt x="8466" y="5525"/>
                  </a:cubicBezTo>
                  <a:cubicBezTo>
                    <a:pt x="8502" y="5513"/>
                    <a:pt x="8513" y="5513"/>
                    <a:pt x="8525" y="5489"/>
                  </a:cubicBezTo>
                  <a:cubicBezTo>
                    <a:pt x="8585" y="5465"/>
                    <a:pt x="8668" y="5429"/>
                    <a:pt x="8728" y="5405"/>
                  </a:cubicBezTo>
                  <a:cubicBezTo>
                    <a:pt x="8752" y="5394"/>
                    <a:pt x="8764" y="5370"/>
                    <a:pt x="8799" y="5370"/>
                  </a:cubicBezTo>
                  <a:cubicBezTo>
                    <a:pt x="8883" y="5334"/>
                    <a:pt x="8966" y="5286"/>
                    <a:pt x="9037" y="5239"/>
                  </a:cubicBezTo>
                  <a:cubicBezTo>
                    <a:pt x="9097" y="5191"/>
                    <a:pt x="9156" y="5167"/>
                    <a:pt x="9228" y="5120"/>
                  </a:cubicBezTo>
                  <a:cubicBezTo>
                    <a:pt x="9240" y="5120"/>
                    <a:pt x="9240" y="5108"/>
                    <a:pt x="9264" y="5108"/>
                  </a:cubicBezTo>
                  <a:cubicBezTo>
                    <a:pt x="9275" y="5108"/>
                    <a:pt x="9275" y="5096"/>
                    <a:pt x="9287" y="5096"/>
                  </a:cubicBezTo>
                  <a:cubicBezTo>
                    <a:pt x="9335" y="5060"/>
                    <a:pt x="9359" y="5036"/>
                    <a:pt x="9406" y="5013"/>
                  </a:cubicBezTo>
                  <a:lnTo>
                    <a:pt x="9442" y="4989"/>
                  </a:lnTo>
                  <a:lnTo>
                    <a:pt x="9466" y="4953"/>
                  </a:lnTo>
                  <a:cubicBezTo>
                    <a:pt x="9502" y="4929"/>
                    <a:pt x="9526" y="4917"/>
                    <a:pt x="9573" y="4882"/>
                  </a:cubicBezTo>
                  <a:lnTo>
                    <a:pt x="9597" y="4858"/>
                  </a:lnTo>
                  <a:lnTo>
                    <a:pt x="9633" y="4822"/>
                  </a:lnTo>
                  <a:cubicBezTo>
                    <a:pt x="9656" y="4798"/>
                    <a:pt x="9692" y="4774"/>
                    <a:pt x="9716" y="4751"/>
                  </a:cubicBezTo>
                  <a:lnTo>
                    <a:pt x="9752" y="4715"/>
                  </a:lnTo>
                  <a:lnTo>
                    <a:pt x="9776" y="4691"/>
                  </a:lnTo>
                  <a:cubicBezTo>
                    <a:pt x="9811" y="4655"/>
                    <a:pt x="9835" y="4643"/>
                    <a:pt x="9859" y="4620"/>
                  </a:cubicBezTo>
                  <a:cubicBezTo>
                    <a:pt x="9871" y="4596"/>
                    <a:pt x="9883" y="4572"/>
                    <a:pt x="9918" y="4560"/>
                  </a:cubicBezTo>
                  <a:lnTo>
                    <a:pt x="9990" y="4477"/>
                  </a:lnTo>
                  <a:lnTo>
                    <a:pt x="10002" y="4465"/>
                  </a:lnTo>
                  <a:lnTo>
                    <a:pt x="10049" y="4417"/>
                  </a:lnTo>
                  <a:cubicBezTo>
                    <a:pt x="10061" y="4393"/>
                    <a:pt x="10097" y="4382"/>
                    <a:pt x="10109" y="4346"/>
                  </a:cubicBezTo>
                  <a:cubicBezTo>
                    <a:pt x="10121" y="4334"/>
                    <a:pt x="10133" y="4322"/>
                    <a:pt x="10133" y="4298"/>
                  </a:cubicBezTo>
                  <a:cubicBezTo>
                    <a:pt x="10133" y="4298"/>
                    <a:pt x="10133" y="4286"/>
                    <a:pt x="10157" y="4286"/>
                  </a:cubicBezTo>
                  <a:cubicBezTo>
                    <a:pt x="10168" y="4262"/>
                    <a:pt x="10180" y="4239"/>
                    <a:pt x="10216" y="4215"/>
                  </a:cubicBezTo>
                  <a:cubicBezTo>
                    <a:pt x="10216" y="4215"/>
                    <a:pt x="10216" y="4203"/>
                    <a:pt x="10228" y="4203"/>
                  </a:cubicBezTo>
                  <a:cubicBezTo>
                    <a:pt x="10240" y="4179"/>
                    <a:pt x="10240" y="4167"/>
                    <a:pt x="10252" y="4155"/>
                  </a:cubicBezTo>
                  <a:cubicBezTo>
                    <a:pt x="10276" y="4120"/>
                    <a:pt x="10288" y="4108"/>
                    <a:pt x="10299" y="4084"/>
                  </a:cubicBezTo>
                  <a:cubicBezTo>
                    <a:pt x="10299" y="4060"/>
                    <a:pt x="10311" y="4060"/>
                    <a:pt x="10311" y="4048"/>
                  </a:cubicBezTo>
                  <a:cubicBezTo>
                    <a:pt x="10335" y="4036"/>
                    <a:pt x="10335" y="4024"/>
                    <a:pt x="10335" y="4001"/>
                  </a:cubicBezTo>
                  <a:cubicBezTo>
                    <a:pt x="10347" y="3977"/>
                    <a:pt x="10359" y="3965"/>
                    <a:pt x="10371" y="3929"/>
                  </a:cubicBezTo>
                  <a:cubicBezTo>
                    <a:pt x="10371" y="3917"/>
                    <a:pt x="10395" y="3917"/>
                    <a:pt x="10395" y="3905"/>
                  </a:cubicBezTo>
                  <a:cubicBezTo>
                    <a:pt x="10395" y="3881"/>
                    <a:pt x="10407" y="3870"/>
                    <a:pt x="10407" y="3858"/>
                  </a:cubicBezTo>
                  <a:cubicBezTo>
                    <a:pt x="10418" y="3822"/>
                    <a:pt x="10430" y="3810"/>
                    <a:pt x="10430" y="3786"/>
                  </a:cubicBezTo>
                  <a:cubicBezTo>
                    <a:pt x="10430" y="3762"/>
                    <a:pt x="10454" y="3750"/>
                    <a:pt x="10454" y="3750"/>
                  </a:cubicBezTo>
                  <a:cubicBezTo>
                    <a:pt x="10454" y="3739"/>
                    <a:pt x="10466" y="3727"/>
                    <a:pt x="10466" y="3727"/>
                  </a:cubicBezTo>
                  <a:cubicBezTo>
                    <a:pt x="10478" y="3691"/>
                    <a:pt x="10478" y="3679"/>
                    <a:pt x="10490" y="3643"/>
                  </a:cubicBezTo>
                  <a:cubicBezTo>
                    <a:pt x="10490" y="3631"/>
                    <a:pt x="10490" y="3620"/>
                    <a:pt x="10502" y="3620"/>
                  </a:cubicBezTo>
                  <a:cubicBezTo>
                    <a:pt x="10502" y="3608"/>
                    <a:pt x="10502" y="3608"/>
                    <a:pt x="10526" y="3584"/>
                  </a:cubicBezTo>
                  <a:cubicBezTo>
                    <a:pt x="10526" y="3560"/>
                    <a:pt x="10538" y="3548"/>
                    <a:pt x="10538" y="3512"/>
                  </a:cubicBezTo>
                  <a:cubicBezTo>
                    <a:pt x="10538" y="3500"/>
                    <a:pt x="10538" y="3489"/>
                    <a:pt x="10549" y="3465"/>
                  </a:cubicBezTo>
                  <a:lnTo>
                    <a:pt x="10549" y="3441"/>
                  </a:lnTo>
                  <a:cubicBezTo>
                    <a:pt x="10549" y="3405"/>
                    <a:pt x="10561" y="3393"/>
                    <a:pt x="10561" y="3369"/>
                  </a:cubicBezTo>
                  <a:lnTo>
                    <a:pt x="10561" y="3322"/>
                  </a:lnTo>
                  <a:lnTo>
                    <a:pt x="10561" y="3286"/>
                  </a:lnTo>
                  <a:cubicBezTo>
                    <a:pt x="10561" y="3262"/>
                    <a:pt x="10561" y="3250"/>
                    <a:pt x="10585" y="3215"/>
                  </a:cubicBezTo>
                  <a:lnTo>
                    <a:pt x="10585" y="3167"/>
                  </a:lnTo>
                  <a:lnTo>
                    <a:pt x="10585" y="3143"/>
                  </a:lnTo>
                  <a:cubicBezTo>
                    <a:pt x="10609" y="2322"/>
                    <a:pt x="10085" y="1500"/>
                    <a:pt x="9014" y="893"/>
                  </a:cubicBezTo>
                  <a:cubicBezTo>
                    <a:pt x="7984" y="298"/>
                    <a:pt x="6629" y="0"/>
                    <a:pt x="52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0"/>
            <p:cNvSpPr/>
            <p:nvPr/>
          </p:nvSpPr>
          <p:spPr>
            <a:xfrm>
              <a:off x="5189982" y="3211475"/>
              <a:ext cx="260167" cy="149645"/>
            </a:xfrm>
            <a:custGeom>
              <a:avLst/>
              <a:gdLst/>
              <a:ahLst/>
              <a:cxnLst/>
              <a:rect l="l" t="t" r="r" b="b"/>
              <a:pathLst>
                <a:path w="8811" h="5068" extrusionOk="0">
                  <a:moveTo>
                    <a:pt x="4407" y="1"/>
                  </a:moveTo>
                  <a:cubicBezTo>
                    <a:pt x="3289" y="1"/>
                    <a:pt x="2173" y="245"/>
                    <a:pt x="1322" y="733"/>
                  </a:cubicBezTo>
                  <a:cubicBezTo>
                    <a:pt x="476" y="1221"/>
                    <a:pt x="60" y="1864"/>
                    <a:pt x="60" y="2519"/>
                  </a:cubicBezTo>
                  <a:lnTo>
                    <a:pt x="60" y="2579"/>
                  </a:lnTo>
                  <a:cubicBezTo>
                    <a:pt x="0" y="2638"/>
                    <a:pt x="0" y="2662"/>
                    <a:pt x="0" y="2686"/>
                  </a:cubicBezTo>
                  <a:cubicBezTo>
                    <a:pt x="0" y="2698"/>
                    <a:pt x="0" y="2733"/>
                    <a:pt x="12" y="2745"/>
                  </a:cubicBezTo>
                  <a:cubicBezTo>
                    <a:pt x="12" y="2757"/>
                    <a:pt x="12" y="2793"/>
                    <a:pt x="36" y="2805"/>
                  </a:cubicBezTo>
                  <a:cubicBezTo>
                    <a:pt x="36" y="2817"/>
                    <a:pt x="48" y="2852"/>
                    <a:pt x="48" y="2864"/>
                  </a:cubicBezTo>
                  <a:cubicBezTo>
                    <a:pt x="48" y="2876"/>
                    <a:pt x="60" y="2912"/>
                    <a:pt x="60" y="2924"/>
                  </a:cubicBezTo>
                  <a:cubicBezTo>
                    <a:pt x="60" y="2936"/>
                    <a:pt x="71" y="2972"/>
                    <a:pt x="71" y="2983"/>
                  </a:cubicBezTo>
                  <a:cubicBezTo>
                    <a:pt x="71" y="2995"/>
                    <a:pt x="95" y="3031"/>
                    <a:pt x="95" y="3043"/>
                  </a:cubicBezTo>
                  <a:cubicBezTo>
                    <a:pt x="95" y="3055"/>
                    <a:pt x="107" y="3091"/>
                    <a:pt x="119" y="3103"/>
                  </a:cubicBezTo>
                  <a:cubicBezTo>
                    <a:pt x="119" y="3114"/>
                    <a:pt x="131" y="3150"/>
                    <a:pt x="131" y="3162"/>
                  </a:cubicBezTo>
                  <a:cubicBezTo>
                    <a:pt x="155" y="3174"/>
                    <a:pt x="155" y="3210"/>
                    <a:pt x="167" y="3222"/>
                  </a:cubicBezTo>
                  <a:cubicBezTo>
                    <a:pt x="179" y="3233"/>
                    <a:pt x="179" y="3269"/>
                    <a:pt x="191" y="3281"/>
                  </a:cubicBezTo>
                  <a:cubicBezTo>
                    <a:pt x="214" y="3293"/>
                    <a:pt x="226" y="3329"/>
                    <a:pt x="226" y="3341"/>
                  </a:cubicBezTo>
                  <a:cubicBezTo>
                    <a:pt x="238" y="3353"/>
                    <a:pt x="238" y="3388"/>
                    <a:pt x="250" y="3400"/>
                  </a:cubicBezTo>
                  <a:cubicBezTo>
                    <a:pt x="274" y="3412"/>
                    <a:pt x="286" y="3448"/>
                    <a:pt x="298" y="3460"/>
                  </a:cubicBezTo>
                  <a:cubicBezTo>
                    <a:pt x="310" y="3472"/>
                    <a:pt x="333" y="3484"/>
                    <a:pt x="333" y="3519"/>
                  </a:cubicBezTo>
                  <a:cubicBezTo>
                    <a:pt x="345" y="3531"/>
                    <a:pt x="357" y="3567"/>
                    <a:pt x="369" y="3579"/>
                  </a:cubicBezTo>
                  <a:cubicBezTo>
                    <a:pt x="393" y="3591"/>
                    <a:pt x="405" y="3603"/>
                    <a:pt x="417" y="3638"/>
                  </a:cubicBezTo>
                  <a:cubicBezTo>
                    <a:pt x="429" y="3650"/>
                    <a:pt x="452" y="3686"/>
                    <a:pt x="464" y="3698"/>
                  </a:cubicBezTo>
                  <a:cubicBezTo>
                    <a:pt x="476" y="3710"/>
                    <a:pt x="488" y="3722"/>
                    <a:pt x="512" y="3757"/>
                  </a:cubicBezTo>
                  <a:lnTo>
                    <a:pt x="572" y="3817"/>
                  </a:lnTo>
                  <a:lnTo>
                    <a:pt x="607" y="3865"/>
                  </a:lnTo>
                  <a:lnTo>
                    <a:pt x="667" y="3924"/>
                  </a:lnTo>
                  <a:lnTo>
                    <a:pt x="714" y="3960"/>
                  </a:lnTo>
                  <a:cubicBezTo>
                    <a:pt x="750" y="3984"/>
                    <a:pt x="762" y="4007"/>
                    <a:pt x="786" y="4019"/>
                  </a:cubicBezTo>
                  <a:cubicBezTo>
                    <a:pt x="810" y="4043"/>
                    <a:pt x="822" y="4055"/>
                    <a:pt x="845" y="4067"/>
                  </a:cubicBezTo>
                  <a:cubicBezTo>
                    <a:pt x="881" y="4079"/>
                    <a:pt x="905" y="4115"/>
                    <a:pt x="929" y="4126"/>
                  </a:cubicBezTo>
                  <a:cubicBezTo>
                    <a:pt x="941" y="4138"/>
                    <a:pt x="953" y="4162"/>
                    <a:pt x="988" y="4174"/>
                  </a:cubicBezTo>
                  <a:cubicBezTo>
                    <a:pt x="1012" y="4198"/>
                    <a:pt x="1048" y="4222"/>
                    <a:pt x="1083" y="4234"/>
                  </a:cubicBezTo>
                  <a:cubicBezTo>
                    <a:pt x="1107" y="4246"/>
                    <a:pt x="1119" y="4246"/>
                    <a:pt x="1131" y="4257"/>
                  </a:cubicBezTo>
                  <a:cubicBezTo>
                    <a:pt x="1179" y="4293"/>
                    <a:pt x="1238" y="4317"/>
                    <a:pt x="1286" y="4353"/>
                  </a:cubicBezTo>
                  <a:cubicBezTo>
                    <a:pt x="1322" y="4376"/>
                    <a:pt x="1381" y="4412"/>
                    <a:pt x="1441" y="4436"/>
                  </a:cubicBezTo>
                  <a:cubicBezTo>
                    <a:pt x="1464" y="4460"/>
                    <a:pt x="1476" y="4460"/>
                    <a:pt x="1500" y="4472"/>
                  </a:cubicBezTo>
                  <a:cubicBezTo>
                    <a:pt x="1536" y="4484"/>
                    <a:pt x="1584" y="4496"/>
                    <a:pt x="1607" y="4531"/>
                  </a:cubicBezTo>
                  <a:cubicBezTo>
                    <a:pt x="1619" y="4543"/>
                    <a:pt x="1655" y="4543"/>
                    <a:pt x="1667" y="4555"/>
                  </a:cubicBezTo>
                  <a:cubicBezTo>
                    <a:pt x="1703" y="4579"/>
                    <a:pt x="1738" y="4591"/>
                    <a:pt x="1774" y="4603"/>
                  </a:cubicBezTo>
                  <a:cubicBezTo>
                    <a:pt x="1798" y="4615"/>
                    <a:pt x="1822" y="4615"/>
                    <a:pt x="1845" y="4638"/>
                  </a:cubicBezTo>
                  <a:cubicBezTo>
                    <a:pt x="1881" y="4650"/>
                    <a:pt x="1905" y="4662"/>
                    <a:pt x="1941" y="4662"/>
                  </a:cubicBezTo>
                  <a:cubicBezTo>
                    <a:pt x="2012" y="4698"/>
                    <a:pt x="2084" y="4722"/>
                    <a:pt x="2179" y="4757"/>
                  </a:cubicBezTo>
                  <a:cubicBezTo>
                    <a:pt x="2191" y="4757"/>
                    <a:pt x="2203" y="4769"/>
                    <a:pt x="2203" y="4769"/>
                  </a:cubicBezTo>
                  <a:cubicBezTo>
                    <a:pt x="2274" y="4793"/>
                    <a:pt x="2334" y="4817"/>
                    <a:pt x="2417" y="4829"/>
                  </a:cubicBezTo>
                  <a:cubicBezTo>
                    <a:pt x="2441" y="4829"/>
                    <a:pt x="2453" y="4841"/>
                    <a:pt x="2488" y="4841"/>
                  </a:cubicBezTo>
                  <a:cubicBezTo>
                    <a:pt x="2536" y="4853"/>
                    <a:pt x="2572" y="4877"/>
                    <a:pt x="2619" y="4877"/>
                  </a:cubicBezTo>
                  <a:cubicBezTo>
                    <a:pt x="2655" y="4877"/>
                    <a:pt x="2679" y="4888"/>
                    <a:pt x="2691" y="4888"/>
                  </a:cubicBezTo>
                  <a:cubicBezTo>
                    <a:pt x="2738" y="4900"/>
                    <a:pt x="2798" y="4912"/>
                    <a:pt x="2846" y="4912"/>
                  </a:cubicBezTo>
                  <a:cubicBezTo>
                    <a:pt x="2869" y="4912"/>
                    <a:pt x="2893" y="4936"/>
                    <a:pt x="2917" y="4936"/>
                  </a:cubicBezTo>
                  <a:cubicBezTo>
                    <a:pt x="2965" y="4948"/>
                    <a:pt x="3012" y="4948"/>
                    <a:pt x="3048" y="4960"/>
                  </a:cubicBezTo>
                  <a:cubicBezTo>
                    <a:pt x="3084" y="4960"/>
                    <a:pt x="3096" y="4972"/>
                    <a:pt x="3131" y="4972"/>
                  </a:cubicBezTo>
                  <a:cubicBezTo>
                    <a:pt x="3191" y="4996"/>
                    <a:pt x="3250" y="4996"/>
                    <a:pt x="3310" y="5008"/>
                  </a:cubicBezTo>
                  <a:lnTo>
                    <a:pt x="3334" y="5008"/>
                  </a:lnTo>
                  <a:cubicBezTo>
                    <a:pt x="3405" y="5019"/>
                    <a:pt x="3465" y="5019"/>
                    <a:pt x="3548" y="5031"/>
                  </a:cubicBezTo>
                  <a:lnTo>
                    <a:pt x="3584" y="5031"/>
                  </a:lnTo>
                  <a:cubicBezTo>
                    <a:pt x="3643" y="5031"/>
                    <a:pt x="3691" y="5055"/>
                    <a:pt x="3750" y="5055"/>
                  </a:cubicBezTo>
                  <a:lnTo>
                    <a:pt x="3822" y="5055"/>
                  </a:lnTo>
                  <a:cubicBezTo>
                    <a:pt x="3870" y="5055"/>
                    <a:pt x="3917" y="5055"/>
                    <a:pt x="3965" y="5067"/>
                  </a:cubicBezTo>
                  <a:lnTo>
                    <a:pt x="4929" y="5067"/>
                  </a:lnTo>
                  <a:cubicBezTo>
                    <a:pt x="4977" y="5067"/>
                    <a:pt x="5013" y="5067"/>
                    <a:pt x="5060" y="5055"/>
                  </a:cubicBezTo>
                  <a:cubicBezTo>
                    <a:pt x="5096" y="5055"/>
                    <a:pt x="5120" y="5055"/>
                    <a:pt x="5155" y="5031"/>
                  </a:cubicBezTo>
                  <a:cubicBezTo>
                    <a:pt x="5227" y="5019"/>
                    <a:pt x="5298" y="5019"/>
                    <a:pt x="5370" y="5008"/>
                  </a:cubicBezTo>
                  <a:lnTo>
                    <a:pt x="5405" y="5008"/>
                  </a:lnTo>
                  <a:cubicBezTo>
                    <a:pt x="5489" y="4996"/>
                    <a:pt x="5572" y="4972"/>
                    <a:pt x="5655" y="4960"/>
                  </a:cubicBezTo>
                  <a:cubicBezTo>
                    <a:pt x="5691" y="4960"/>
                    <a:pt x="5715" y="4948"/>
                    <a:pt x="5751" y="4948"/>
                  </a:cubicBezTo>
                  <a:cubicBezTo>
                    <a:pt x="5786" y="4948"/>
                    <a:pt x="5822" y="4936"/>
                    <a:pt x="5870" y="4912"/>
                  </a:cubicBezTo>
                  <a:cubicBezTo>
                    <a:pt x="5894" y="4912"/>
                    <a:pt x="5929" y="4900"/>
                    <a:pt x="5953" y="4900"/>
                  </a:cubicBezTo>
                  <a:cubicBezTo>
                    <a:pt x="6001" y="4888"/>
                    <a:pt x="6025" y="4888"/>
                    <a:pt x="6072" y="4877"/>
                  </a:cubicBezTo>
                  <a:cubicBezTo>
                    <a:pt x="6096" y="4877"/>
                    <a:pt x="6132" y="4853"/>
                    <a:pt x="6156" y="4841"/>
                  </a:cubicBezTo>
                  <a:cubicBezTo>
                    <a:pt x="6191" y="4829"/>
                    <a:pt x="6239" y="4829"/>
                    <a:pt x="6263" y="4817"/>
                  </a:cubicBezTo>
                  <a:cubicBezTo>
                    <a:pt x="6298" y="4793"/>
                    <a:pt x="6322" y="4793"/>
                    <a:pt x="6358" y="4781"/>
                  </a:cubicBezTo>
                  <a:cubicBezTo>
                    <a:pt x="6382" y="4769"/>
                    <a:pt x="6429" y="4769"/>
                    <a:pt x="6453" y="4757"/>
                  </a:cubicBezTo>
                  <a:cubicBezTo>
                    <a:pt x="6489" y="4734"/>
                    <a:pt x="6513" y="4734"/>
                    <a:pt x="6537" y="4722"/>
                  </a:cubicBezTo>
                  <a:cubicBezTo>
                    <a:pt x="6596" y="4710"/>
                    <a:pt x="6668" y="4674"/>
                    <a:pt x="6727" y="4662"/>
                  </a:cubicBezTo>
                  <a:cubicBezTo>
                    <a:pt x="6739" y="4662"/>
                    <a:pt x="6751" y="4650"/>
                    <a:pt x="6775" y="4650"/>
                  </a:cubicBezTo>
                  <a:lnTo>
                    <a:pt x="6989" y="4555"/>
                  </a:lnTo>
                  <a:cubicBezTo>
                    <a:pt x="7013" y="4543"/>
                    <a:pt x="7025" y="4543"/>
                    <a:pt x="7049" y="4531"/>
                  </a:cubicBezTo>
                  <a:cubicBezTo>
                    <a:pt x="7108" y="4496"/>
                    <a:pt x="7156" y="4484"/>
                    <a:pt x="7215" y="4460"/>
                  </a:cubicBezTo>
                  <a:cubicBezTo>
                    <a:pt x="7227" y="4436"/>
                    <a:pt x="7263" y="4436"/>
                    <a:pt x="7275" y="4424"/>
                  </a:cubicBezTo>
                  <a:cubicBezTo>
                    <a:pt x="7346" y="4400"/>
                    <a:pt x="7406" y="4353"/>
                    <a:pt x="7489" y="4317"/>
                  </a:cubicBezTo>
                  <a:cubicBezTo>
                    <a:pt x="7549" y="4293"/>
                    <a:pt x="7584" y="4257"/>
                    <a:pt x="7632" y="4234"/>
                  </a:cubicBezTo>
                  <a:cubicBezTo>
                    <a:pt x="7644" y="4234"/>
                    <a:pt x="7644" y="4222"/>
                    <a:pt x="7668" y="4222"/>
                  </a:cubicBezTo>
                  <a:lnTo>
                    <a:pt x="7680" y="4198"/>
                  </a:lnTo>
                  <a:cubicBezTo>
                    <a:pt x="7703" y="4186"/>
                    <a:pt x="7739" y="4162"/>
                    <a:pt x="7787" y="4138"/>
                  </a:cubicBezTo>
                  <a:cubicBezTo>
                    <a:pt x="7799" y="4138"/>
                    <a:pt x="7799" y="4126"/>
                    <a:pt x="7811" y="4126"/>
                  </a:cubicBezTo>
                  <a:cubicBezTo>
                    <a:pt x="7822" y="4126"/>
                    <a:pt x="7822" y="4115"/>
                    <a:pt x="7846" y="4115"/>
                  </a:cubicBezTo>
                  <a:cubicBezTo>
                    <a:pt x="7870" y="4103"/>
                    <a:pt x="7906" y="4067"/>
                    <a:pt x="7918" y="4055"/>
                  </a:cubicBezTo>
                  <a:cubicBezTo>
                    <a:pt x="7930" y="4055"/>
                    <a:pt x="7930" y="4043"/>
                    <a:pt x="7953" y="4043"/>
                  </a:cubicBezTo>
                  <a:lnTo>
                    <a:pt x="7977" y="4007"/>
                  </a:lnTo>
                  <a:cubicBezTo>
                    <a:pt x="8013" y="3995"/>
                    <a:pt x="8025" y="3960"/>
                    <a:pt x="8049" y="3948"/>
                  </a:cubicBezTo>
                  <a:lnTo>
                    <a:pt x="8084" y="3924"/>
                  </a:lnTo>
                  <a:lnTo>
                    <a:pt x="8108" y="3888"/>
                  </a:lnTo>
                  <a:lnTo>
                    <a:pt x="8168" y="3829"/>
                  </a:lnTo>
                  <a:lnTo>
                    <a:pt x="8215" y="3781"/>
                  </a:lnTo>
                  <a:lnTo>
                    <a:pt x="8275" y="3722"/>
                  </a:lnTo>
                  <a:cubicBezTo>
                    <a:pt x="8275" y="3722"/>
                    <a:pt x="8275" y="3710"/>
                    <a:pt x="8287" y="3710"/>
                  </a:cubicBezTo>
                  <a:cubicBezTo>
                    <a:pt x="8311" y="3698"/>
                    <a:pt x="8311" y="3686"/>
                    <a:pt x="8322" y="3662"/>
                  </a:cubicBezTo>
                  <a:cubicBezTo>
                    <a:pt x="8334" y="3650"/>
                    <a:pt x="8346" y="3626"/>
                    <a:pt x="8370" y="3603"/>
                  </a:cubicBezTo>
                  <a:cubicBezTo>
                    <a:pt x="8382" y="3591"/>
                    <a:pt x="8382" y="3579"/>
                    <a:pt x="8394" y="3567"/>
                  </a:cubicBezTo>
                  <a:lnTo>
                    <a:pt x="8406" y="3543"/>
                  </a:lnTo>
                  <a:cubicBezTo>
                    <a:pt x="8430" y="3531"/>
                    <a:pt x="8442" y="3507"/>
                    <a:pt x="8453" y="3484"/>
                  </a:cubicBezTo>
                  <a:cubicBezTo>
                    <a:pt x="8453" y="3484"/>
                    <a:pt x="8453" y="3472"/>
                    <a:pt x="8465" y="3472"/>
                  </a:cubicBezTo>
                  <a:cubicBezTo>
                    <a:pt x="8477" y="3460"/>
                    <a:pt x="8477" y="3448"/>
                    <a:pt x="8501" y="3424"/>
                  </a:cubicBezTo>
                  <a:cubicBezTo>
                    <a:pt x="8513" y="3412"/>
                    <a:pt x="8525" y="3388"/>
                    <a:pt x="8549" y="3364"/>
                  </a:cubicBezTo>
                  <a:cubicBezTo>
                    <a:pt x="8549" y="3353"/>
                    <a:pt x="8561" y="3353"/>
                    <a:pt x="8561" y="3341"/>
                  </a:cubicBezTo>
                  <a:cubicBezTo>
                    <a:pt x="8561" y="3329"/>
                    <a:pt x="8573" y="3329"/>
                    <a:pt x="8573" y="3305"/>
                  </a:cubicBezTo>
                  <a:cubicBezTo>
                    <a:pt x="8584" y="3293"/>
                    <a:pt x="8596" y="3269"/>
                    <a:pt x="8596" y="3245"/>
                  </a:cubicBezTo>
                  <a:cubicBezTo>
                    <a:pt x="8596" y="3233"/>
                    <a:pt x="8620" y="3233"/>
                    <a:pt x="8620" y="3222"/>
                  </a:cubicBezTo>
                  <a:cubicBezTo>
                    <a:pt x="8620" y="3210"/>
                    <a:pt x="8632" y="3210"/>
                    <a:pt x="8632" y="3186"/>
                  </a:cubicBezTo>
                  <a:cubicBezTo>
                    <a:pt x="8644" y="3174"/>
                    <a:pt x="8644" y="3150"/>
                    <a:pt x="8656" y="3126"/>
                  </a:cubicBezTo>
                  <a:cubicBezTo>
                    <a:pt x="8656" y="3114"/>
                    <a:pt x="8656" y="3114"/>
                    <a:pt x="8680" y="3103"/>
                  </a:cubicBezTo>
                  <a:cubicBezTo>
                    <a:pt x="8680" y="3091"/>
                    <a:pt x="8680" y="3091"/>
                    <a:pt x="8692" y="3067"/>
                  </a:cubicBezTo>
                  <a:cubicBezTo>
                    <a:pt x="8703" y="3055"/>
                    <a:pt x="8703" y="3031"/>
                    <a:pt x="8715" y="3007"/>
                  </a:cubicBezTo>
                  <a:cubicBezTo>
                    <a:pt x="8715" y="2995"/>
                    <a:pt x="8715" y="2995"/>
                    <a:pt x="8739" y="2983"/>
                  </a:cubicBezTo>
                  <a:cubicBezTo>
                    <a:pt x="8739" y="2972"/>
                    <a:pt x="8739" y="2972"/>
                    <a:pt x="8751" y="2948"/>
                  </a:cubicBezTo>
                  <a:cubicBezTo>
                    <a:pt x="8751" y="2936"/>
                    <a:pt x="8763" y="2912"/>
                    <a:pt x="8763" y="2888"/>
                  </a:cubicBezTo>
                  <a:lnTo>
                    <a:pt x="8763" y="2864"/>
                  </a:lnTo>
                  <a:lnTo>
                    <a:pt x="8763" y="2829"/>
                  </a:lnTo>
                  <a:cubicBezTo>
                    <a:pt x="8763" y="2817"/>
                    <a:pt x="8775" y="2793"/>
                    <a:pt x="8775" y="2769"/>
                  </a:cubicBezTo>
                  <a:lnTo>
                    <a:pt x="8775" y="2745"/>
                  </a:lnTo>
                  <a:lnTo>
                    <a:pt x="8775" y="2710"/>
                  </a:lnTo>
                  <a:lnTo>
                    <a:pt x="8775" y="2650"/>
                  </a:lnTo>
                  <a:lnTo>
                    <a:pt x="8775" y="2614"/>
                  </a:lnTo>
                  <a:lnTo>
                    <a:pt x="8775" y="2591"/>
                  </a:lnTo>
                  <a:cubicBezTo>
                    <a:pt x="8811" y="1924"/>
                    <a:pt x="8382" y="1257"/>
                    <a:pt x="7501" y="733"/>
                  </a:cubicBezTo>
                  <a:cubicBezTo>
                    <a:pt x="6644" y="245"/>
                    <a:pt x="5525" y="1"/>
                    <a:pt x="44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30"/>
            <p:cNvSpPr/>
            <p:nvPr/>
          </p:nvSpPr>
          <p:spPr>
            <a:xfrm>
              <a:off x="5163614" y="3291820"/>
              <a:ext cx="311486" cy="120266"/>
            </a:xfrm>
            <a:custGeom>
              <a:avLst/>
              <a:gdLst/>
              <a:ahLst/>
              <a:cxnLst/>
              <a:rect l="l" t="t" r="r" b="b"/>
              <a:pathLst>
                <a:path w="10549" h="4073" extrusionOk="0">
                  <a:moveTo>
                    <a:pt x="0" y="1"/>
                  </a:moveTo>
                  <a:lnTo>
                    <a:pt x="0" y="1036"/>
                  </a:lnTo>
                  <a:cubicBezTo>
                    <a:pt x="0" y="1822"/>
                    <a:pt x="524" y="2620"/>
                    <a:pt x="1560" y="3227"/>
                  </a:cubicBezTo>
                  <a:cubicBezTo>
                    <a:pt x="1619" y="3251"/>
                    <a:pt x="1679" y="3299"/>
                    <a:pt x="1762" y="3334"/>
                  </a:cubicBezTo>
                  <a:cubicBezTo>
                    <a:pt x="1774" y="3346"/>
                    <a:pt x="1798" y="3346"/>
                    <a:pt x="1822" y="3358"/>
                  </a:cubicBezTo>
                  <a:cubicBezTo>
                    <a:pt x="1857" y="3370"/>
                    <a:pt x="1905" y="3406"/>
                    <a:pt x="1953" y="3418"/>
                  </a:cubicBezTo>
                  <a:cubicBezTo>
                    <a:pt x="1976" y="3430"/>
                    <a:pt x="2012" y="3453"/>
                    <a:pt x="2024" y="3453"/>
                  </a:cubicBezTo>
                  <a:cubicBezTo>
                    <a:pt x="2072" y="3465"/>
                    <a:pt x="2096" y="3477"/>
                    <a:pt x="2143" y="3513"/>
                  </a:cubicBezTo>
                  <a:cubicBezTo>
                    <a:pt x="2179" y="3525"/>
                    <a:pt x="2203" y="3537"/>
                    <a:pt x="2238" y="3537"/>
                  </a:cubicBezTo>
                  <a:cubicBezTo>
                    <a:pt x="2262" y="3549"/>
                    <a:pt x="2298" y="3572"/>
                    <a:pt x="2322" y="3572"/>
                  </a:cubicBezTo>
                  <a:cubicBezTo>
                    <a:pt x="2334" y="3572"/>
                    <a:pt x="2334" y="3572"/>
                    <a:pt x="2357" y="3584"/>
                  </a:cubicBezTo>
                  <a:cubicBezTo>
                    <a:pt x="2441" y="3608"/>
                    <a:pt x="2536" y="3656"/>
                    <a:pt x="2631" y="3691"/>
                  </a:cubicBezTo>
                  <a:cubicBezTo>
                    <a:pt x="2655" y="3691"/>
                    <a:pt x="2667" y="3703"/>
                    <a:pt x="2679" y="3703"/>
                  </a:cubicBezTo>
                  <a:cubicBezTo>
                    <a:pt x="2774" y="3727"/>
                    <a:pt x="2846" y="3763"/>
                    <a:pt x="2929" y="3775"/>
                  </a:cubicBezTo>
                  <a:cubicBezTo>
                    <a:pt x="2953" y="3775"/>
                    <a:pt x="2965" y="3787"/>
                    <a:pt x="2977" y="3787"/>
                  </a:cubicBezTo>
                  <a:cubicBezTo>
                    <a:pt x="2989" y="3787"/>
                    <a:pt x="3012" y="3811"/>
                    <a:pt x="3024" y="3811"/>
                  </a:cubicBezTo>
                  <a:cubicBezTo>
                    <a:pt x="3084" y="3822"/>
                    <a:pt x="3131" y="3834"/>
                    <a:pt x="3191" y="3846"/>
                  </a:cubicBezTo>
                  <a:cubicBezTo>
                    <a:pt x="3215" y="3870"/>
                    <a:pt x="3250" y="3870"/>
                    <a:pt x="3286" y="3882"/>
                  </a:cubicBezTo>
                  <a:lnTo>
                    <a:pt x="3465" y="3930"/>
                  </a:lnTo>
                  <a:cubicBezTo>
                    <a:pt x="3489" y="3930"/>
                    <a:pt x="3512" y="3941"/>
                    <a:pt x="3524" y="3941"/>
                  </a:cubicBezTo>
                  <a:lnTo>
                    <a:pt x="3548" y="3941"/>
                  </a:lnTo>
                  <a:cubicBezTo>
                    <a:pt x="3608" y="3953"/>
                    <a:pt x="3643" y="3953"/>
                    <a:pt x="3703" y="3965"/>
                  </a:cubicBezTo>
                  <a:cubicBezTo>
                    <a:pt x="3739" y="3965"/>
                    <a:pt x="3762" y="3989"/>
                    <a:pt x="3798" y="3989"/>
                  </a:cubicBezTo>
                  <a:cubicBezTo>
                    <a:pt x="3870" y="4001"/>
                    <a:pt x="3941" y="4013"/>
                    <a:pt x="4024" y="4013"/>
                  </a:cubicBezTo>
                  <a:lnTo>
                    <a:pt x="4048" y="4013"/>
                  </a:lnTo>
                  <a:cubicBezTo>
                    <a:pt x="4143" y="4025"/>
                    <a:pt x="4215" y="4049"/>
                    <a:pt x="4298" y="4049"/>
                  </a:cubicBezTo>
                  <a:lnTo>
                    <a:pt x="4358" y="4049"/>
                  </a:lnTo>
                  <a:cubicBezTo>
                    <a:pt x="4417" y="4049"/>
                    <a:pt x="4501" y="4061"/>
                    <a:pt x="4560" y="4061"/>
                  </a:cubicBezTo>
                  <a:lnTo>
                    <a:pt x="4643" y="4061"/>
                  </a:lnTo>
                  <a:cubicBezTo>
                    <a:pt x="4703" y="4061"/>
                    <a:pt x="4751" y="4072"/>
                    <a:pt x="4810" y="4072"/>
                  </a:cubicBezTo>
                  <a:lnTo>
                    <a:pt x="5691" y="4072"/>
                  </a:lnTo>
                  <a:cubicBezTo>
                    <a:pt x="5751" y="4072"/>
                    <a:pt x="5810" y="4072"/>
                    <a:pt x="5870" y="4061"/>
                  </a:cubicBezTo>
                  <a:cubicBezTo>
                    <a:pt x="5894" y="4061"/>
                    <a:pt x="5941" y="4061"/>
                    <a:pt x="5965" y="4049"/>
                  </a:cubicBezTo>
                  <a:cubicBezTo>
                    <a:pt x="6025" y="4049"/>
                    <a:pt x="6084" y="4025"/>
                    <a:pt x="6132" y="4025"/>
                  </a:cubicBezTo>
                  <a:lnTo>
                    <a:pt x="6239" y="4025"/>
                  </a:lnTo>
                  <a:cubicBezTo>
                    <a:pt x="6322" y="4013"/>
                    <a:pt x="6418" y="4013"/>
                    <a:pt x="6501" y="4001"/>
                  </a:cubicBezTo>
                  <a:lnTo>
                    <a:pt x="6548" y="4001"/>
                  </a:lnTo>
                  <a:cubicBezTo>
                    <a:pt x="6656" y="3989"/>
                    <a:pt x="6739" y="3965"/>
                    <a:pt x="6846" y="3953"/>
                  </a:cubicBezTo>
                  <a:lnTo>
                    <a:pt x="6882" y="3953"/>
                  </a:lnTo>
                  <a:cubicBezTo>
                    <a:pt x="6906" y="3953"/>
                    <a:pt x="6941" y="3941"/>
                    <a:pt x="6953" y="3941"/>
                  </a:cubicBezTo>
                  <a:cubicBezTo>
                    <a:pt x="7001" y="3930"/>
                    <a:pt x="7037" y="3930"/>
                    <a:pt x="7084" y="3906"/>
                  </a:cubicBezTo>
                  <a:cubicBezTo>
                    <a:pt x="7132" y="3894"/>
                    <a:pt x="7156" y="3894"/>
                    <a:pt x="7203" y="3882"/>
                  </a:cubicBezTo>
                  <a:cubicBezTo>
                    <a:pt x="7251" y="3870"/>
                    <a:pt x="7299" y="3870"/>
                    <a:pt x="7334" y="3846"/>
                  </a:cubicBezTo>
                  <a:cubicBezTo>
                    <a:pt x="7382" y="3834"/>
                    <a:pt x="7418" y="3834"/>
                    <a:pt x="7441" y="3822"/>
                  </a:cubicBezTo>
                  <a:cubicBezTo>
                    <a:pt x="7489" y="3811"/>
                    <a:pt x="7537" y="3787"/>
                    <a:pt x="7572" y="3787"/>
                  </a:cubicBezTo>
                  <a:cubicBezTo>
                    <a:pt x="7608" y="3775"/>
                    <a:pt x="7656" y="3775"/>
                    <a:pt x="7680" y="3763"/>
                  </a:cubicBezTo>
                  <a:lnTo>
                    <a:pt x="7811" y="3715"/>
                  </a:lnTo>
                  <a:cubicBezTo>
                    <a:pt x="7834" y="3715"/>
                    <a:pt x="7858" y="3703"/>
                    <a:pt x="7870" y="3703"/>
                  </a:cubicBezTo>
                  <a:cubicBezTo>
                    <a:pt x="7894" y="3703"/>
                    <a:pt x="7906" y="3691"/>
                    <a:pt x="7918" y="3691"/>
                  </a:cubicBezTo>
                  <a:cubicBezTo>
                    <a:pt x="7989" y="3656"/>
                    <a:pt x="8072" y="3632"/>
                    <a:pt x="8144" y="3608"/>
                  </a:cubicBezTo>
                  <a:cubicBezTo>
                    <a:pt x="8156" y="3608"/>
                    <a:pt x="8168" y="3596"/>
                    <a:pt x="8192" y="3596"/>
                  </a:cubicBezTo>
                  <a:cubicBezTo>
                    <a:pt x="8275" y="3572"/>
                    <a:pt x="8370" y="3525"/>
                    <a:pt x="8453" y="3489"/>
                  </a:cubicBezTo>
                  <a:cubicBezTo>
                    <a:pt x="8489" y="3477"/>
                    <a:pt x="8501" y="3477"/>
                    <a:pt x="8525" y="3465"/>
                  </a:cubicBezTo>
                  <a:cubicBezTo>
                    <a:pt x="8584" y="3430"/>
                    <a:pt x="8668" y="3406"/>
                    <a:pt x="8727" y="3370"/>
                  </a:cubicBezTo>
                  <a:cubicBezTo>
                    <a:pt x="8751" y="3358"/>
                    <a:pt x="8763" y="3346"/>
                    <a:pt x="8799" y="3346"/>
                  </a:cubicBezTo>
                  <a:cubicBezTo>
                    <a:pt x="8882" y="3299"/>
                    <a:pt x="8965" y="3251"/>
                    <a:pt x="9037" y="3215"/>
                  </a:cubicBezTo>
                  <a:cubicBezTo>
                    <a:pt x="9049" y="3191"/>
                    <a:pt x="9085" y="3179"/>
                    <a:pt x="9096" y="3168"/>
                  </a:cubicBezTo>
                  <a:cubicBezTo>
                    <a:pt x="9108" y="3156"/>
                    <a:pt x="9144" y="3132"/>
                    <a:pt x="9156" y="3132"/>
                  </a:cubicBezTo>
                  <a:cubicBezTo>
                    <a:pt x="9180" y="3120"/>
                    <a:pt x="9215" y="3096"/>
                    <a:pt x="9239" y="3072"/>
                  </a:cubicBezTo>
                  <a:cubicBezTo>
                    <a:pt x="9275" y="3060"/>
                    <a:pt x="9299" y="3037"/>
                    <a:pt x="9335" y="3013"/>
                  </a:cubicBezTo>
                  <a:cubicBezTo>
                    <a:pt x="9358" y="3001"/>
                    <a:pt x="9394" y="2977"/>
                    <a:pt x="9418" y="2953"/>
                  </a:cubicBezTo>
                  <a:cubicBezTo>
                    <a:pt x="9454" y="2941"/>
                    <a:pt x="9477" y="2918"/>
                    <a:pt x="9501" y="2894"/>
                  </a:cubicBezTo>
                  <a:cubicBezTo>
                    <a:pt x="9525" y="2882"/>
                    <a:pt x="9561" y="2858"/>
                    <a:pt x="9585" y="2834"/>
                  </a:cubicBezTo>
                  <a:cubicBezTo>
                    <a:pt x="9620" y="2822"/>
                    <a:pt x="9632" y="2798"/>
                    <a:pt x="9656" y="2775"/>
                  </a:cubicBezTo>
                  <a:cubicBezTo>
                    <a:pt x="9692" y="2763"/>
                    <a:pt x="9704" y="2739"/>
                    <a:pt x="9739" y="2715"/>
                  </a:cubicBezTo>
                  <a:lnTo>
                    <a:pt x="9763" y="2691"/>
                  </a:lnTo>
                  <a:cubicBezTo>
                    <a:pt x="9775" y="2679"/>
                    <a:pt x="9811" y="2656"/>
                    <a:pt x="9823" y="2632"/>
                  </a:cubicBezTo>
                  <a:lnTo>
                    <a:pt x="9835" y="2620"/>
                  </a:lnTo>
                  <a:cubicBezTo>
                    <a:pt x="9882" y="2572"/>
                    <a:pt x="9918" y="2537"/>
                    <a:pt x="9942" y="2501"/>
                  </a:cubicBezTo>
                  <a:lnTo>
                    <a:pt x="9977" y="2465"/>
                  </a:lnTo>
                  <a:cubicBezTo>
                    <a:pt x="10001" y="2441"/>
                    <a:pt x="10037" y="2394"/>
                    <a:pt x="10061" y="2358"/>
                  </a:cubicBezTo>
                  <a:lnTo>
                    <a:pt x="10073" y="2346"/>
                  </a:lnTo>
                  <a:lnTo>
                    <a:pt x="10097" y="2334"/>
                  </a:lnTo>
                  <a:cubicBezTo>
                    <a:pt x="10108" y="2322"/>
                    <a:pt x="10108" y="2298"/>
                    <a:pt x="10120" y="2298"/>
                  </a:cubicBezTo>
                  <a:cubicBezTo>
                    <a:pt x="10156" y="2275"/>
                    <a:pt x="10168" y="2227"/>
                    <a:pt x="10192" y="2203"/>
                  </a:cubicBezTo>
                  <a:cubicBezTo>
                    <a:pt x="10216" y="2179"/>
                    <a:pt x="10228" y="2156"/>
                    <a:pt x="10228" y="2144"/>
                  </a:cubicBezTo>
                  <a:cubicBezTo>
                    <a:pt x="10239" y="2108"/>
                    <a:pt x="10275" y="2084"/>
                    <a:pt x="10287" y="2048"/>
                  </a:cubicBezTo>
                  <a:cubicBezTo>
                    <a:pt x="10287" y="2036"/>
                    <a:pt x="10299" y="2036"/>
                    <a:pt x="10299" y="2025"/>
                  </a:cubicBezTo>
                  <a:cubicBezTo>
                    <a:pt x="10299" y="2001"/>
                    <a:pt x="10311" y="1989"/>
                    <a:pt x="10311" y="1989"/>
                  </a:cubicBezTo>
                  <a:cubicBezTo>
                    <a:pt x="10335" y="1965"/>
                    <a:pt x="10347" y="1929"/>
                    <a:pt x="10358" y="1917"/>
                  </a:cubicBezTo>
                  <a:cubicBezTo>
                    <a:pt x="10370" y="1906"/>
                    <a:pt x="10370" y="1870"/>
                    <a:pt x="10394" y="1846"/>
                  </a:cubicBezTo>
                  <a:cubicBezTo>
                    <a:pt x="10406" y="1810"/>
                    <a:pt x="10418" y="1786"/>
                    <a:pt x="10418" y="1763"/>
                  </a:cubicBezTo>
                  <a:cubicBezTo>
                    <a:pt x="10418" y="1751"/>
                    <a:pt x="10430" y="1739"/>
                    <a:pt x="10430" y="1727"/>
                  </a:cubicBezTo>
                  <a:cubicBezTo>
                    <a:pt x="10430" y="1703"/>
                    <a:pt x="10430" y="1703"/>
                    <a:pt x="10454" y="1691"/>
                  </a:cubicBezTo>
                  <a:cubicBezTo>
                    <a:pt x="10466" y="1667"/>
                    <a:pt x="10466" y="1644"/>
                    <a:pt x="10478" y="1620"/>
                  </a:cubicBezTo>
                  <a:cubicBezTo>
                    <a:pt x="10478" y="1584"/>
                    <a:pt x="10489" y="1572"/>
                    <a:pt x="10489" y="1548"/>
                  </a:cubicBezTo>
                  <a:cubicBezTo>
                    <a:pt x="10489" y="1513"/>
                    <a:pt x="10513" y="1501"/>
                    <a:pt x="10513" y="1465"/>
                  </a:cubicBezTo>
                  <a:cubicBezTo>
                    <a:pt x="10513" y="1453"/>
                    <a:pt x="10513" y="1441"/>
                    <a:pt x="10525" y="1429"/>
                  </a:cubicBezTo>
                  <a:lnTo>
                    <a:pt x="10525" y="1405"/>
                  </a:lnTo>
                  <a:cubicBezTo>
                    <a:pt x="10525" y="1382"/>
                    <a:pt x="10537" y="1346"/>
                    <a:pt x="10537" y="1334"/>
                  </a:cubicBezTo>
                  <a:cubicBezTo>
                    <a:pt x="10537" y="1310"/>
                    <a:pt x="10537" y="1286"/>
                    <a:pt x="10549" y="1263"/>
                  </a:cubicBezTo>
                  <a:lnTo>
                    <a:pt x="10549" y="1191"/>
                  </a:lnTo>
                  <a:lnTo>
                    <a:pt x="10549" y="1108"/>
                  </a:lnTo>
                  <a:lnTo>
                    <a:pt x="10549" y="1096"/>
                  </a:lnTo>
                  <a:lnTo>
                    <a:pt x="10549" y="1"/>
                  </a:lnTo>
                  <a:cubicBezTo>
                    <a:pt x="10549" y="24"/>
                    <a:pt x="10549" y="36"/>
                    <a:pt x="10537" y="72"/>
                  </a:cubicBezTo>
                  <a:lnTo>
                    <a:pt x="10537" y="96"/>
                  </a:lnTo>
                  <a:lnTo>
                    <a:pt x="10537" y="143"/>
                  </a:lnTo>
                  <a:cubicBezTo>
                    <a:pt x="10537" y="179"/>
                    <a:pt x="10525" y="191"/>
                    <a:pt x="10525" y="215"/>
                  </a:cubicBezTo>
                  <a:lnTo>
                    <a:pt x="10525" y="251"/>
                  </a:lnTo>
                  <a:cubicBezTo>
                    <a:pt x="10525" y="262"/>
                    <a:pt x="10525" y="274"/>
                    <a:pt x="10513" y="298"/>
                  </a:cubicBezTo>
                  <a:cubicBezTo>
                    <a:pt x="10513" y="322"/>
                    <a:pt x="10489" y="334"/>
                    <a:pt x="10489" y="370"/>
                  </a:cubicBezTo>
                  <a:cubicBezTo>
                    <a:pt x="10489" y="382"/>
                    <a:pt x="10489" y="382"/>
                    <a:pt x="10478" y="393"/>
                  </a:cubicBezTo>
                  <a:cubicBezTo>
                    <a:pt x="10478" y="417"/>
                    <a:pt x="10478" y="429"/>
                    <a:pt x="10466" y="429"/>
                  </a:cubicBezTo>
                  <a:cubicBezTo>
                    <a:pt x="10454" y="453"/>
                    <a:pt x="10454" y="477"/>
                    <a:pt x="10430" y="501"/>
                  </a:cubicBezTo>
                  <a:cubicBezTo>
                    <a:pt x="10430" y="512"/>
                    <a:pt x="10418" y="536"/>
                    <a:pt x="10418" y="536"/>
                  </a:cubicBezTo>
                  <a:cubicBezTo>
                    <a:pt x="10418" y="548"/>
                    <a:pt x="10406" y="560"/>
                    <a:pt x="10406" y="560"/>
                  </a:cubicBezTo>
                  <a:cubicBezTo>
                    <a:pt x="10394" y="596"/>
                    <a:pt x="10370" y="608"/>
                    <a:pt x="10370" y="632"/>
                  </a:cubicBezTo>
                  <a:cubicBezTo>
                    <a:pt x="10370" y="655"/>
                    <a:pt x="10358" y="667"/>
                    <a:pt x="10358" y="679"/>
                  </a:cubicBezTo>
                  <a:cubicBezTo>
                    <a:pt x="10358" y="691"/>
                    <a:pt x="10347" y="691"/>
                    <a:pt x="10347" y="715"/>
                  </a:cubicBezTo>
                  <a:cubicBezTo>
                    <a:pt x="10335" y="739"/>
                    <a:pt x="10311" y="751"/>
                    <a:pt x="10299" y="786"/>
                  </a:cubicBezTo>
                  <a:cubicBezTo>
                    <a:pt x="10299" y="798"/>
                    <a:pt x="10287" y="810"/>
                    <a:pt x="10287" y="834"/>
                  </a:cubicBezTo>
                  <a:cubicBezTo>
                    <a:pt x="10287" y="846"/>
                    <a:pt x="10275" y="846"/>
                    <a:pt x="10275" y="858"/>
                  </a:cubicBezTo>
                  <a:cubicBezTo>
                    <a:pt x="10251" y="893"/>
                    <a:pt x="10239" y="905"/>
                    <a:pt x="10228" y="929"/>
                  </a:cubicBezTo>
                  <a:cubicBezTo>
                    <a:pt x="10216" y="953"/>
                    <a:pt x="10216" y="965"/>
                    <a:pt x="10192" y="977"/>
                  </a:cubicBezTo>
                  <a:cubicBezTo>
                    <a:pt x="10192" y="977"/>
                    <a:pt x="10192" y="989"/>
                    <a:pt x="10180" y="989"/>
                  </a:cubicBezTo>
                  <a:cubicBezTo>
                    <a:pt x="10168" y="1024"/>
                    <a:pt x="10156" y="1036"/>
                    <a:pt x="10120" y="1072"/>
                  </a:cubicBezTo>
                  <a:cubicBezTo>
                    <a:pt x="10120" y="1072"/>
                    <a:pt x="10120" y="1084"/>
                    <a:pt x="10108" y="1084"/>
                  </a:cubicBezTo>
                  <a:cubicBezTo>
                    <a:pt x="10097" y="1096"/>
                    <a:pt x="10073" y="1108"/>
                    <a:pt x="10073" y="1132"/>
                  </a:cubicBezTo>
                  <a:cubicBezTo>
                    <a:pt x="10061" y="1155"/>
                    <a:pt x="10037" y="1167"/>
                    <a:pt x="10013" y="1203"/>
                  </a:cubicBezTo>
                  <a:lnTo>
                    <a:pt x="9977" y="1251"/>
                  </a:lnTo>
                  <a:lnTo>
                    <a:pt x="9954" y="1263"/>
                  </a:lnTo>
                  <a:cubicBezTo>
                    <a:pt x="9942" y="1286"/>
                    <a:pt x="9918" y="1310"/>
                    <a:pt x="9882" y="1334"/>
                  </a:cubicBezTo>
                  <a:cubicBezTo>
                    <a:pt x="9870" y="1346"/>
                    <a:pt x="9858" y="1382"/>
                    <a:pt x="9823" y="1394"/>
                  </a:cubicBezTo>
                  <a:lnTo>
                    <a:pt x="9751" y="1465"/>
                  </a:lnTo>
                  <a:lnTo>
                    <a:pt x="9716" y="1501"/>
                  </a:lnTo>
                  <a:lnTo>
                    <a:pt x="9692" y="1525"/>
                  </a:lnTo>
                  <a:cubicBezTo>
                    <a:pt x="9656" y="1560"/>
                    <a:pt x="9632" y="1572"/>
                    <a:pt x="9596" y="1608"/>
                  </a:cubicBezTo>
                  <a:lnTo>
                    <a:pt x="9573" y="1632"/>
                  </a:lnTo>
                  <a:lnTo>
                    <a:pt x="9537" y="1667"/>
                  </a:lnTo>
                  <a:cubicBezTo>
                    <a:pt x="9513" y="1691"/>
                    <a:pt x="9477" y="1703"/>
                    <a:pt x="9442" y="1739"/>
                  </a:cubicBezTo>
                  <a:lnTo>
                    <a:pt x="9406" y="1763"/>
                  </a:lnTo>
                  <a:lnTo>
                    <a:pt x="9382" y="1798"/>
                  </a:lnTo>
                  <a:cubicBezTo>
                    <a:pt x="9335" y="1822"/>
                    <a:pt x="9299" y="1858"/>
                    <a:pt x="9263" y="1870"/>
                  </a:cubicBezTo>
                  <a:cubicBezTo>
                    <a:pt x="9239" y="1870"/>
                    <a:pt x="9239" y="1882"/>
                    <a:pt x="9227" y="1882"/>
                  </a:cubicBezTo>
                  <a:cubicBezTo>
                    <a:pt x="9215" y="1882"/>
                    <a:pt x="9215" y="1906"/>
                    <a:pt x="9204" y="1906"/>
                  </a:cubicBezTo>
                  <a:cubicBezTo>
                    <a:pt x="9144" y="1941"/>
                    <a:pt x="9085" y="1977"/>
                    <a:pt x="9001" y="2025"/>
                  </a:cubicBezTo>
                  <a:cubicBezTo>
                    <a:pt x="8930" y="2060"/>
                    <a:pt x="8846" y="2108"/>
                    <a:pt x="8763" y="2156"/>
                  </a:cubicBezTo>
                  <a:cubicBezTo>
                    <a:pt x="8739" y="2167"/>
                    <a:pt x="8727" y="2179"/>
                    <a:pt x="8692" y="2179"/>
                  </a:cubicBezTo>
                  <a:cubicBezTo>
                    <a:pt x="8632" y="2215"/>
                    <a:pt x="8561" y="2239"/>
                    <a:pt x="8501" y="2275"/>
                  </a:cubicBezTo>
                  <a:cubicBezTo>
                    <a:pt x="8465" y="2287"/>
                    <a:pt x="8453" y="2287"/>
                    <a:pt x="8442" y="2298"/>
                  </a:cubicBezTo>
                  <a:cubicBezTo>
                    <a:pt x="8346" y="2346"/>
                    <a:pt x="8263" y="2382"/>
                    <a:pt x="8168" y="2406"/>
                  </a:cubicBezTo>
                  <a:cubicBezTo>
                    <a:pt x="8156" y="2406"/>
                    <a:pt x="8144" y="2417"/>
                    <a:pt x="8132" y="2417"/>
                  </a:cubicBezTo>
                  <a:cubicBezTo>
                    <a:pt x="8049" y="2453"/>
                    <a:pt x="7977" y="2477"/>
                    <a:pt x="7906" y="2501"/>
                  </a:cubicBezTo>
                  <a:cubicBezTo>
                    <a:pt x="7870" y="2513"/>
                    <a:pt x="7846" y="2513"/>
                    <a:pt x="7811" y="2525"/>
                  </a:cubicBezTo>
                  <a:lnTo>
                    <a:pt x="7680" y="2572"/>
                  </a:lnTo>
                  <a:cubicBezTo>
                    <a:pt x="7656" y="2584"/>
                    <a:pt x="7608" y="2584"/>
                    <a:pt x="7572" y="2596"/>
                  </a:cubicBezTo>
                  <a:cubicBezTo>
                    <a:pt x="7537" y="2620"/>
                    <a:pt x="7489" y="2632"/>
                    <a:pt x="7441" y="2632"/>
                  </a:cubicBezTo>
                  <a:cubicBezTo>
                    <a:pt x="7418" y="2644"/>
                    <a:pt x="7370" y="2644"/>
                    <a:pt x="7334" y="2656"/>
                  </a:cubicBezTo>
                  <a:cubicBezTo>
                    <a:pt x="7299" y="2679"/>
                    <a:pt x="7251" y="2679"/>
                    <a:pt x="7203" y="2691"/>
                  </a:cubicBezTo>
                  <a:cubicBezTo>
                    <a:pt x="7180" y="2703"/>
                    <a:pt x="7132" y="2703"/>
                    <a:pt x="7096" y="2715"/>
                  </a:cubicBezTo>
                  <a:cubicBezTo>
                    <a:pt x="7060" y="2739"/>
                    <a:pt x="7013" y="2739"/>
                    <a:pt x="6965" y="2751"/>
                  </a:cubicBezTo>
                  <a:cubicBezTo>
                    <a:pt x="6941" y="2751"/>
                    <a:pt x="6894" y="2763"/>
                    <a:pt x="6858" y="2763"/>
                  </a:cubicBezTo>
                  <a:cubicBezTo>
                    <a:pt x="6763" y="2775"/>
                    <a:pt x="6668" y="2798"/>
                    <a:pt x="6560" y="2810"/>
                  </a:cubicBezTo>
                  <a:lnTo>
                    <a:pt x="6525" y="2810"/>
                  </a:lnTo>
                  <a:cubicBezTo>
                    <a:pt x="6429" y="2822"/>
                    <a:pt x="6346" y="2822"/>
                    <a:pt x="6251" y="2834"/>
                  </a:cubicBezTo>
                  <a:cubicBezTo>
                    <a:pt x="6227" y="2834"/>
                    <a:pt x="6179" y="2834"/>
                    <a:pt x="6144" y="2858"/>
                  </a:cubicBezTo>
                  <a:cubicBezTo>
                    <a:pt x="6084" y="2858"/>
                    <a:pt x="6025" y="2870"/>
                    <a:pt x="5989" y="2870"/>
                  </a:cubicBezTo>
                  <a:cubicBezTo>
                    <a:pt x="5953" y="2870"/>
                    <a:pt x="5906" y="2870"/>
                    <a:pt x="5882" y="2882"/>
                  </a:cubicBezTo>
                  <a:cubicBezTo>
                    <a:pt x="5822" y="2882"/>
                    <a:pt x="5763" y="2882"/>
                    <a:pt x="5703" y="2894"/>
                  </a:cubicBezTo>
                  <a:lnTo>
                    <a:pt x="4822" y="2894"/>
                  </a:lnTo>
                  <a:cubicBezTo>
                    <a:pt x="4763" y="2894"/>
                    <a:pt x="4715" y="2894"/>
                    <a:pt x="4655" y="2882"/>
                  </a:cubicBezTo>
                  <a:lnTo>
                    <a:pt x="4572" y="2882"/>
                  </a:lnTo>
                  <a:cubicBezTo>
                    <a:pt x="4513" y="2882"/>
                    <a:pt x="4441" y="2870"/>
                    <a:pt x="4382" y="2870"/>
                  </a:cubicBezTo>
                  <a:lnTo>
                    <a:pt x="4322" y="2870"/>
                  </a:lnTo>
                  <a:cubicBezTo>
                    <a:pt x="4227" y="2858"/>
                    <a:pt x="4155" y="2858"/>
                    <a:pt x="4060" y="2834"/>
                  </a:cubicBezTo>
                  <a:lnTo>
                    <a:pt x="4024" y="2834"/>
                  </a:lnTo>
                  <a:cubicBezTo>
                    <a:pt x="3941" y="2822"/>
                    <a:pt x="3870" y="2822"/>
                    <a:pt x="3798" y="2810"/>
                  </a:cubicBezTo>
                  <a:cubicBezTo>
                    <a:pt x="3762" y="2810"/>
                    <a:pt x="3739" y="2798"/>
                    <a:pt x="3703" y="2798"/>
                  </a:cubicBezTo>
                  <a:cubicBezTo>
                    <a:pt x="3643" y="2775"/>
                    <a:pt x="3608" y="2775"/>
                    <a:pt x="3548" y="2763"/>
                  </a:cubicBezTo>
                  <a:cubicBezTo>
                    <a:pt x="3512" y="2763"/>
                    <a:pt x="3489" y="2751"/>
                    <a:pt x="3453" y="2751"/>
                  </a:cubicBezTo>
                  <a:lnTo>
                    <a:pt x="3274" y="2703"/>
                  </a:lnTo>
                  <a:cubicBezTo>
                    <a:pt x="3250" y="2691"/>
                    <a:pt x="3215" y="2691"/>
                    <a:pt x="3167" y="2679"/>
                  </a:cubicBezTo>
                  <a:cubicBezTo>
                    <a:pt x="3108" y="2656"/>
                    <a:pt x="3072" y="2644"/>
                    <a:pt x="3012" y="2632"/>
                  </a:cubicBezTo>
                  <a:cubicBezTo>
                    <a:pt x="2977" y="2620"/>
                    <a:pt x="2953" y="2620"/>
                    <a:pt x="2917" y="2596"/>
                  </a:cubicBezTo>
                  <a:cubicBezTo>
                    <a:pt x="2834" y="2572"/>
                    <a:pt x="2750" y="2560"/>
                    <a:pt x="2667" y="2525"/>
                  </a:cubicBezTo>
                  <a:cubicBezTo>
                    <a:pt x="2655" y="2525"/>
                    <a:pt x="2631" y="2513"/>
                    <a:pt x="2619" y="2513"/>
                  </a:cubicBezTo>
                  <a:cubicBezTo>
                    <a:pt x="2536" y="2477"/>
                    <a:pt x="2429" y="2453"/>
                    <a:pt x="2334" y="2406"/>
                  </a:cubicBezTo>
                  <a:cubicBezTo>
                    <a:pt x="2298" y="2394"/>
                    <a:pt x="2262" y="2382"/>
                    <a:pt x="2238" y="2358"/>
                  </a:cubicBezTo>
                  <a:cubicBezTo>
                    <a:pt x="2203" y="2346"/>
                    <a:pt x="2179" y="2334"/>
                    <a:pt x="2143" y="2334"/>
                  </a:cubicBezTo>
                  <a:cubicBezTo>
                    <a:pt x="2096" y="2322"/>
                    <a:pt x="2060" y="2298"/>
                    <a:pt x="2024" y="2275"/>
                  </a:cubicBezTo>
                  <a:cubicBezTo>
                    <a:pt x="2000" y="2263"/>
                    <a:pt x="1965" y="2239"/>
                    <a:pt x="1953" y="2239"/>
                  </a:cubicBezTo>
                  <a:cubicBezTo>
                    <a:pt x="1905" y="2227"/>
                    <a:pt x="1857" y="2203"/>
                    <a:pt x="1822" y="2179"/>
                  </a:cubicBezTo>
                  <a:cubicBezTo>
                    <a:pt x="1798" y="2167"/>
                    <a:pt x="1774" y="2167"/>
                    <a:pt x="1762" y="2156"/>
                  </a:cubicBezTo>
                  <a:cubicBezTo>
                    <a:pt x="1703" y="2120"/>
                    <a:pt x="1619" y="2084"/>
                    <a:pt x="1560" y="2048"/>
                  </a:cubicBezTo>
                  <a:cubicBezTo>
                    <a:pt x="1500" y="2001"/>
                    <a:pt x="1429" y="1977"/>
                    <a:pt x="1369" y="1929"/>
                  </a:cubicBezTo>
                  <a:cubicBezTo>
                    <a:pt x="1357" y="1917"/>
                    <a:pt x="1322" y="1906"/>
                    <a:pt x="1310" y="1882"/>
                  </a:cubicBezTo>
                  <a:cubicBezTo>
                    <a:pt x="1262" y="1858"/>
                    <a:pt x="1238" y="1822"/>
                    <a:pt x="1191" y="1810"/>
                  </a:cubicBezTo>
                  <a:cubicBezTo>
                    <a:pt x="1167" y="1798"/>
                    <a:pt x="1143" y="1786"/>
                    <a:pt x="1119" y="1763"/>
                  </a:cubicBezTo>
                  <a:cubicBezTo>
                    <a:pt x="1084" y="1739"/>
                    <a:pt x="1060" y="1727"/>
                    <a:pt x="1024" y="1691"/>
                  </a:cubicBezTo>
                  <a:cubicBezTo>
                    <a:pt x="1000" y="1679"/>
                    <a:pt x="988" y="1667"/>
                    <a:pt x="964" y="1632"/>
                  </a:cubicBezTo>
                  <a:cubicBezTo>
                    <a:pt x="941" y="1608"/>
                    <a:pt x="905" y="1584"/>
                    <a:pt x="881" y="1560"/>
                  </a:cubicBezTo>
                  <a:lnTo>
                    <a:pt x="822" y="1501"/>
                  </a:lnTo>
                  <a:cubicBezTo>
                    <a:pt x="786" y="1465"/>
                    <a:pt x="762" y="1453"/>
                    <a:pt x="750" y="1429"/>
                  </a:cubicBezTo>
                  <a:lnTo>
                    <a:pt x="691" y="1370"/>
                  </a:lnTo>
                  <a:lnTo>
                    <a:pt x="607" y="1286"/>
                  </a:lnTo>
                  <a:cubicBezTo>
                    <a:pt x="595" y="1274"/>
                    <a:pt x="583" y="1251"/>
                    <a:pt x="548" y="1227"/>
                  </a:cubicBezTo>
                  <a:cubicBezTo>
                    <a:pt x="536" y="1203"/>
                    <a:pt x="512" y="1191"/>
                    <a:pt x="488" y="1155"/>
                  </a:cubicBezTo>
                  <a:cubicBezTo>
                    <a:pt x="476" y="1144"/>
                    <a:pt x="464" y="1108"/>
                    <a:pt x="452" y="1096"/>
                  </a:cubicBezTo>
                  <a:cubicBezTo>
                    <a:pt x="429" y="1072"/>
                    <a:pt x="405" y="1048"/>
                    <a:pt x="393" y="1024"/>
                  </a:cubicBezTo>
                  <a:cubicBezTo>
                    <a:pt x="369" y="1013"/>
                    <a:pt x="357" y="977"/>
                    <a:pt x="345" y="965"/>
                  </a:cubicBezTo>
                  <a:cubicBezTo>
                    <a:pt x="333" y="929"/>
                    <a:pt x="310" y="917"/>
                    <a:pt x="298" y="893"/>
                  </a:cubicBezTo>
                  <a:cubicBezTo>
                    <a:pt x="286" y="858"/>
                    <a:pt x="274" y="846"/>
                    <a:pt x="250" y="810"/>
                  </a:cubicBezTo>
                  <a:cubicBezTo>
                    <a:pt x="238" y="786"/>
                    <a:pt x="226" y="774"/>
                    <a:pt x="214" y="739"/>
                  </a:cubicBezTo>
                  <a:cubicBezTo>
                    <a:pt x="191" y="715"/>
                    <a:pt x="191" y="691"/>
                    <a:pt x="179" y="667"/>
                  </a:cubicBezTo>
                  <a:cubicBezTo>
                    <a:pt x="167" y="632"/>
                    <a:pt x="155" y="620"/>
                    <a:pt x="155" y="596"/>
                  </a:cubicBezTo>
                  <a:cubicBezTo>
                    <a:pt x="131" y="560"/>
                    <a:pt x="131" y="548"/>
                    <a:pt x="119" y="512"/>
                  </a:cubicBezTo>
                  <a:cubicBezTo>
                    <a:pt x="107" y="489"/>
                    <a:pt x="107" y="477"/>
                    <a:pt x="95" y="441"/>
                  </a:cubicBezTo>
                  <a:cubicBezTo>
                    <a:pt x="71" y="417"/>
                    <a:pt x="71" y="393"/>
                    <a:pt x="71" y="370"/>
                  </a:cubicBezTo>
                  <a:cubicBezTo>
                    <a:pt x="60" y="334"/>
                    <a:pt x="60" y="322"/>
                    <a:pt x="60" y="298"/>
                  </a:cubicBezTo>
                  <a:cubicBezTo>
                    <a:pt x="60" y="262"/>
                    <a:pt x="48" y="251"/>
                    <a:pt x="48" y="215"/>
                  </a:cubicBezTo>
                  <a:cubicBezTo>
                    <a:pt x="48" y="191"/>
                    <a:pt x="36" y="179"/>
                    <a:pt x="36" y="143"/>
                  </a:cubicBezTo>
                  <a:cubicBezTo>
                    <a:pt x="36" y="120"/>
                    <a:pt x="36" y="96"/>
                    <a:pt x="12" y="72"/>
                  </a:cubicBezTo>
                  <a:cubicBezTo>
                    <a:pt x="12" y="36"/>
                    <a:pt x="12" y="24"/>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30"/>
            <p:cNvSpPr/>
            <p:nvPr/>
          </p:nvSpPr>
          <p:spPr>
            <a:xfrm>
              <a:off x="5250070" y="3245757"/>
              <a:ext cx="137864" cy="73878"/>
            </a:xfrm>
            <a:custGeom>
              <a:avLst/>
              <a:gdLst/>
              <a:ahLst/>
              <a:cxnLst/>
              <a:rect l="l" t="t" r="r" b="b"/>
              <a:pathLst>
                <a:path w="4669" h="2502" extrusionOk="0">
                  <a:moveTo>
                    <a:pt x="2766" y="521"/>
                  </a:moveTo>
                  <a:cubicBezTo>
                    <a:pt x="2863" y="521"/>
                    <a:pt x="2975" y="540"/>
                    <a:pt x="3097" y="584"/>
                  </a:cubicBezTo>
                  <a:lnTo>
                    <a:pt x="2513" y="929"/>
                  </a:lnTo>
                  <a:cubicBezTo>
                    <a:pt x="2406" y="787"/>
                    <a:pt x="2358" y="668"/>
                    <a:pt x="2489" y="584"/>
                  </a:cubicBezTo>
                  <a:cubicBezTo>
                    <a:pt x="2559" y="546"/>
                    <a:pt x="2653" y="521"/>
                    <a:pt x="2766" y="521"/>
                  </a:cubicBezTo>
                  <a:close/>
                  <a:moveTo>
                    <a:pt x="2239" y="1572"/>
                  </a:moveTo>
                  <a:cubicBezTo>
                    <a:pt x="2358" y="1703"/>
                    <a:pt x="2394" y="1822"/>
                    <a:pt x="2251" y="1918"/>
                  </a:cubicBezTo>
                  <a:cubicBezTo>
                    <a:pt x="2183" y="1955"/>
                    <a:pt x="2096" y="1976"/>
                    <a:pt x="1993" y="1976"/>
                  </a:cubicBezTo>
                  <a:cubicBezTo>
                    <a:pt x="1897" y="1976"/>
                    <a:pt x="1788" y="1958"/>
                    <a:pt x="1668" y="1918"/>
                  </a:cubicBezTo>
                  <a:lnTo>
                    <a:pt x="2239" y="1572"/>
                  </a:lnTo>
                  <a:close/>
                  <a:moveTo>
                    <a:pt x="4109" y="1"/>
                  </a:moveTo>
                  <a:lnTo>
                    <a:pt x="3656" y="275"/>
                  </a:lnTo>
                  <a:cubicBezTo>
                    <a:pt x="3283" y="106"/>
                    <a:pt x="2926" y="32"/>
                    <a:pt x="2608" y="32"/>
                  </a:cubicBezTo>
                  <a:cubicBezTo>
                    <a:pt x="2296" y="32"/>
                    <a:pt x="2023" y="103"/>
                    <a:pt x="1811" y="227"/>
                  </a:cubicBezTo>
                  <a:cubicBezTo>
                    <a:pt x="1227" y="572"/>
                    <a:pt x="1585" y="953"/>
                    <a:pt x="1930" y="1287"/>
                  </a:cubicBezTo>
                  <a:lnTo>
                    <a:pt x="1239" y="1691"/>
                  </a:lnTo>
                  <a:cubicBezTo>
                    <a:pt x="977" y="1489"/>
                    <a:pt x="799" y="1275"/>
                    <a:pt x="739" y="1060"/>
                  </a:cubicBezTo>
                  <a:lnTo>
                    <a:pt x="1" y="1227"/>
                  </a:lnTo>
                  <a:cubicBezTo>
                    <a:pt x="49" y="1465"/>
                    <a:pt x="322" y="1763"/>
                    <a:pt x="703" y="2013"/>
                  </a:cubicBezTo>
                  <a:lnTo>
                    <a:pt x="263" y="2263"/>
                  </a:lnTo>
                  <a:lnTo>
                    <a:pt x="346" y="2311"/>
                  </a:lnTo>
                  <a:lnTo>
                    <a:pt x="680" y="2501"/>
                  </a:lnTo>
                  <a:lnTo>
                    <a:pt x="1132" y="2239"/>
                  </a:lnTo>
                  <a:cubicBezTo>
                    <a:pt x="1485" y="2386"/>
                    <a:pt x="1833" y="2455"/>
                    <a:pt x="2144" y="2455"/>
                  </a:cubicBezTo>
                  <a:cubicBezTo>
                    <a:pt x="2463" y="2455"/>
                    <a:pt x="2743" y="2383"/>
                    <a:pt x="2954" y="2251"/>
                  </a:cubicBezTo>
                  <a:cubicBezTo>
                    <a:pt x="3537" y="1918"/>
                    <a:pt x="3180" y="1537"/>
                    <a:pt x="2835" y="1215"/>
                  </a:cubicBezTo>
                  <a:lnTo>
                    <a:pt x="3537" y="810"/>
                  </a:lnTo>
                  <a:cubicBezTo>
                    <a:pt x="3716" y="941"/>
                    <a:pt x="3859" y="1108"/>
                    <a:pt x="3954" y="1299"/>
                  </a:cubicBezTo>
                  <a:lnTo>
                    <a:pt x="4668" y="1120"/>
                  </a:lnTo>
                  <a:cubicBezTo>
                    <a:pt x="4573" y="918"/>
                    <a:pt x="4371" y="691"/>
                    <a:pt x="4085" y="501"/>
                  </a:cubicBezTo>
                  <a:lnTo>
                    <a:pt x="4525" y="239"/>
                  </a:lnTo>
                  <a:lnTo>
                    <a:pt x="410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30"/>
            <p:cNvSpPr/>
            <p:nvPr/>
          </p:nvSpPr>
          <p:spPr>
            <a:xfrm>
              <a:off x="4103636" y="2629488"/>
              <a:ext cx="877173" cy="507312"/>
            </a:xfrm>
            <a:custGeom>
              <a:avLst/>
              <a:gdLst/>
              <a:ahLst/>
              <a:cxnLst/>
              <a:rect l="l" t="t" r="r" b="b"/>
              <a:pathLst>
                <a:path w="29707" h="17181" extrusionOk="0">
                  <a:moveTo>
                    <a:pt x="19813" y="0"/>
                  </a:moveTo>
                  <a:cubicBezTo>
                    <a:pt x="19319" y="0"/>
                    <a:pt x="18824" y="107"/>
                    <a:pt x="18443" y="322"/>
                  </a:cubicBezTo>
                  <a:lnTo>
                    <a:pt x="596" y="10668"/>
                  </a:lnTo>
                  <a:cubicBezTo>
                    <a:pt x="227" y="10894"/>
                    <a:pt x="36" y="11168"/>
                    <a:pt x="36" y="11454"/>
                  </a:cubicBezTo>
                  <a:lnTo>
                    <a:pt x="36" y="11514"/>
                  </a:lnTo>
                  <a:cubicBezTo>
                    <a:pt x="1" y="11549"/>
                    <a:pt x="1" y="11561"/>
                    <a:pt x="1" y="11573"/>
                  </a:cubicBezTo>
                  <a:cubicBezTo>
                    <a:pt x="1" y="11597"/>
                    <a:pt x="13" y="11621"/>
                    <a:pt x="13" y="11633"/>
                  </a:cubicBezTo>
                  <a:cubicBezTo>
                    <a:pt x="13" y="11656"/>
                    <a:pt x="13" y="11668"/>
                    <a:pt x="36" y="11680"/>
                  </a:cubicBezTo>
                  <a:cubicBezTo>
                    <a:pt x="36" y="11692"/>
                    <a:pt x="48" y="11728"/>
                    <a:pt x="60" y="11740"/>
                  </a:cubicBezTo>
                  <a:cubicBezTo>
                    <a:pt x="60" y="11752"/>
                    <a:pt x="72" y="11775"/>
                    <a:pt x="72" y="11787"/>
                  </a:cubicBezTo>
                  <a:cubicBezTo>
                    <a:pt x="96" y="11799"/>
                    <a:pt x="108" y="11823"/>
                    <a:pt x="108" y="11847"/>
                  </a:cubicBezTo>
                  <a:cubicBezTo>
                    <a:pt x="120" y="11859"/>
                    <a:pt x="120" y="11871"/>
                    <a:pt x="132" y="11883"/>
                  </a:cubicBezTo>
                  <a:cubicBezTo>
                    <a:pt x="155" y="11906"/>
                    <a:pt x="167" y="11930"/>
                    <a:pt x="179" y="11942"/>
                  </a:cubicBezTo>
                  <a:cubicBezTo>
                    <a:pt x="191" y="11966"/>
                    <a:pt x="191" y="11978"/>
                    <a:pt x="215" y="11990"/>
                  </a:cubicBezTo>
                  <a:lnTo>
                    <a:pt x="275" y="12049"/>
                  </a:lnTo>
                  <a:lnTo>
                    <a:pt x="310" y="12097"/>
                  </a:lnTo>
                  <a:cubicBezTo>
                    <a:pt x="346" y="12109"/>
                    <a:pt x="358" y="12145"/>
                    <a:pt x="394" y="12156"/>
                  </a:cubicBezTo>
                  <a:cubicBezTo>
                    <a:pt x="406" y="12168"/>
                    <a:pt x="417" y="12168"/>
                    <a:pt x="429" y="12180"/>
                  </a:cubicBezTo>
                  <a:lnTo>
                    <a:pt x="572" y="12276"/>
                  </a:lnTo>
                  <a:lnTo>
                    <a:pt x="8502" y="16859"/>
                  </a:lnTo>
                  <a:cubicBezTo>
                    <a:pt x="8549" y="16883"/>
                    <a:pt x="8585" y="16907"/>
                    <a:pt x="8645" y="16931"/>
                  </a:cubicBezTo>
                  <a:cubicBezTo>
                    <a:pt x="8668" y="16943"/>
                    <a:pt x="8680" y="16943"/>
                    <a:pt x="8692" y="16943"/>
                  </a:cubicBezTo>
                  <a:cubicBezTo>
                    <a:pt x="8728" y="16967"/>
                    <a:pt x="8752" y="16978"/>
                    <a:pt x="8799" y="16990"/>
                  </a:cubicBezTo>
                  <a:cubicBezTo>
                    <a:pt x="8871" y="17026"/>
                    <a:pt x="8930" y="17038"/>
                    <a:pt x="9002" y="17062"/>
                  </a:cubicBezTo>
                  <a:cubicBezTo>
                    <a:pt x="9026" y="17062"/>
                    <a:pt x="9049" y="17086"/>
                    <a:pt x="9061" y="17086"/>
                  </a:cubicBezTo>
                  <a:cubicBezTo>
                    <a:pt x="9109" y="17098"/>
                    <a:pt x="9145" y="17098"/>
                    <a:pt x="9180" y="17109"/>
                  </a:cubicBezTo>
                  <a:cubicBezTo>
                    <a:pt x="9216" y="17109"/>
                    <a:pt x="9240" y="17121"/>
                    <a:pt x="9264" y="17121"/>
                  </a:cubicBezTo>
                  <a:cubicBezTo>
                    <a:pt x="9288" y="17121"/>
                    <a:pt x="9335" y="17145"/>
                    <a:pt x="9359" y="17145"/>
                  </a:cubicBezTo>
                  <a:cubicBezTo>
                    <a:pt x="9395" y="17145"/>
                    <a:pt x="9419" y="17157"/>
                    <a:pt x="9454" y="17157"/>
                  </a:cubicBezTo>
                  <a:cubicBezTo>
                    <a:pt x="9478" y="17157"/>
                    <a:pt x="9514" y="17169"/>
                    <a:pt x="9538" y="17169"/>
                  </a:cubicBezTo>
                  <a:cubicBezTo>
                    <a:pt x="9573" y="17169"/>
                    <a:pt x="9597" y="17169"/>
                    <a:pt x="9633" y="17181"/>
                  </a:cubicBezTo>
                  <a:lnTo>
                    <a:pt x="10014" y="17181"/>
                  </a:lnTo>
                  <a:cubicBezTo>
                    <a:pt x="10061" y="17181"/>
                    <a:pt x="10109" y="17181"/>
                    <a:pt x="10157" y="17169"/>
                  </a:cubicBezTo>
                  <a:lnTo>
                    <a:pt x="10228" y="17169"/>
                  </a:lnTo>
                  <a:cubicBezTo>
                    <a:pt x="10300" y="17157"/>
                    <a:pt x="10371" y="17157"/>
                    <a:pt x="10454" y="17145"/>
                  </a:cubicBezTo>
                  <a:cubicBezTo>
                    <a:pt x="10478" y="17145"/>
                    <a:pt x="10490" y="17121"/>
                    <a:pt x="10526" y="17121"/>
                  </a:cubicBezTo>
                  <a:cubicBezTo>
                    <a:pt x="10550" y="17121"/>
                    <a:pt x="10597" y="17109"/>
                    <a:pt x="10633" y="17098"/>
                  </a:cubicBezTo>
                  <a:cubicBezTo>
                    <a:pt x="10657" y="17098"/>
                    <a:pt x="10669" y="17086"/>
                    <a:pt x="10704" y="17086"/>
                  </a:cubicBezTo>
                  <a:cubicBezTo>
                    <a:pt x="10728" y="17062"/>
                    <a:pt x="10764" y="17062"/>
                    <a:pt x="10812" y="17050"/>
                  </a:cubicBezTo>
                  <a:cubicBezTo>
                    <a:pt x="10823" y="17050"/>
                    <a:pt x="10835" y="17038"/>
                    <a:pt x="10871" y="17038"/>
                  </a:cubicBezTo>
                  <a:cubicBezTo>
                    <a:pt x="10907" y="17026"/>
                    <a:pt x="10966" y="17002"/>
                    <a:pt x="11014" y="16978"/>
                  </a:cubicBezTo>
                  <a:cubicBezTo>
                    <a:pt x="11026" y="16967"/>
                    <a:pt x="11050" y="16967"/>
                    <a:pt x="11074" y="16943"/>
                  </a:cubicBezTo>
                  <a:lnTo>
                    <a:pt x="11252" y="16859"/>
                  </a:lnTo>
                  <a:lnTo>
                    <a:pt x="29100" y="6513"/>
                  </a:lnTo>
                  <a:lnTo>
                    <a:pt x="29231" y="6430"/>
                  </a:lnTo>
                  <a:lnTo>
                    <a:pt x="29242" y="6406"/>
                  </a:lnTo>
                  <a:cubicBezTo>
                    <a:pt x="29266" y="6406"/>
                    <a:pt x="29266" y="6394"/>
                    <a:pt x="29278" y="6382"/>
                  </a:cubicBezTo>
                  <a:cubicBezTo>
                    <a:pt x="29302" y="6370"/>
                    <a:pt x="29326" y="6334"/>
                    <a:pt x="29350" y="6322"/>
                  </a:cubicBezTo>
                  <a:lnTo>
                    <a:pt x="29362" y="6310"/>
                  </a:lnTo>
                  <a:lnTo>
                    <a:pt x="29397" y="6275"/>
                  </a:lnTo>
                  <a:lnTo>
                    <a:pt x="29457" y="6215"/>
                  </a:lnTo>
                  <a:lnTo>
                    <a:pt x="29469" y="6203"/>
                  </a:lnTo>
                  <a:lnTo>
                    <a:pt x="29504" y="6168"/>
                  </a:lnTo>
                  <a:cubicBezTo>
                    <a:pt x="29516" y="6156"/>
                    <a:pt x="29528" y="6132"/>
                    <a:pt x="29540" y="6108"/>
                  </a:cubicBezTo>
                  <a:cubicBezTo>
                    <a:pt x="29564" y="6096"/>
                    <a:pt x="29564" y="6084"/>
                    <a:pt x="29576" y="6072"/>
                  </a:cubicBezTo>
                  <a:cubicBezTo>
                    <a:pt x="29588" y="6049"/>
                    <a:pt x="29600" y="6025"/>
                    <a:pt x="29600" y="6013"/>
                  </a:cubicBezTo>
                  <a:cubicBezTo>
                    <a:pt x="29600" y="5989"/>
                    <a:pt x="29623" y="5977"/>
                    <a:pt x="29623" y="5965"/>
                  </a:cubicBezTo>
                  <a:cubicBezTo>
                    <a:pt x="29635" y="5953"/>
                    <a:pt x="29635" y="5918"/>
                    <a:pt x="29647" y="5906"/>
                  </a:cubicBezTo>
                  <a:cubicBezTo>
                    <a:pt x="29647" y="5894"/>
                    <a:pt x="29647" y="5870"/>
                    <a:pt x="29659" y="5858"/>
                  </a:cubicBezTo>
                  <a:cubicBezTo>
                    <a:pt x="29659" y="5846"/>
                    <a:pt x="29683" y="5810"/>
                    <a:pt x="29683" y="5799"/>
                  </a:cubicBezTo>
                  <a:lnTo>
                    <a:pt x="29683" y="5751"/>
                  </a:lnTo>
                  <a:cubicBezTo>
                    <a:pt x="29707" y="5441"/>
                    <a:pt x="29516" y="5132"/>
                    <a:pt x="29111" y="4906"/>
                  </a:cubicBezTo>
                  <a:lnTo>
                    <a:pt x="21182" y="322"/>
                  </a:lnTo>
                  <a:cubicBezTo>
                    <a:pt x="20801" y="107"/>
                    <a:pt x="20307" y="0"/>
                    <a:pt x="198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30"/>
            <p:cNvSpPr/>
            <p:nvPr/>
          </p:nvSpPr>
          <p:spPr>
            <a:xfrm>
              <a:off x="4103636" y="2821092"/>
              <a:ext cx="875431" cy="355806"/>
            </a:xfrm>
            <a:custGeom>
              <a:avLst/>
              <a:gdLst/>
              <a:ahLst/>
              <a:cxnLst/>
              <a:rect l="l" t="t" r="r" b="b"/>
              <a:pathLst>
                <a:path w="29648" h="12050" extrusionOk="0">
                  <a:moveTo>
                    <a:pt x="29647" y="0"/>
                  </a:moveTo>
                  <a:cubicBezTo>
                    <a:pt x="29647" y="12"/>
                    <a:pt x="29635" y="36"/>
                    <a:pt x="29635" y="60"/>
                  </a:cubicBezTo>
                  <a:cubicBezTo>
                    <a:pt x="29635" y="72"/>
                    <a:pt x="29635" y="83"/>
                    <a:pt x="29623" y="95"/>
                  </a:cubicBezTo>
                  <a:cubicBezTo>
                    <a:pt x="29623" y="119"/>
                    <a:pt x="29600" y="143"/>
                    <a:pt x="29588" y="155"/>
                  </a:cubicBezTo>
                  <a:cubicBezTo>
                    <a:pt x="29588" y="179"/>
                    <a:pt x="29576" y="191"/>
                    <a:pt x="29576" y="202"/>
                  </a:cubicBezTo>
                  <a:cubicBezTo>
                    <a:pt x="29552" y="214"/>
                    <a:pt x="29540" y="250"/>
                    <a:pt x="29540" y="262"/>
                  </a:cubicBezTo>
                  <a:cubicBezTo>
                    <a:pt x="29528" y="274"/>
                    <a:pt x="29528" y="298"/>
                    <a:pt x="29516" y="310"/>
                  </a:cubicBezTo>
                  <a:cubicBezTo>
                    <a:pt x="29492" y="322"/>
                    <a:pt x="29481" y="357"/>
                    <a:pt x="29469" y="369"/>
                  </a:cubicBezTo>
                  <a:lnTo>
                    <a:pt x="29433" y="393"/>
                  </a:lnTo>
                  <a:lnTo>
                    <a:pt x="29421" y="417"/>
                  </a:lnTo>
                  <a:lnTo>
                    <a:pt x="29362" y="476"/>
                  </a:lnTo>
                  <a:lnTo>
                    <a:pt x="29338" y="500"/>
                  </a:lnTo>
                  <a:lnTo>
                    <a:pt x="29314" y="512"/>
                  </a:lnTo>
                  <a:cubicBezTo>
                    <a:pt x="29290" y="536"/>
                    <a:pt x="29278" y="560"/>
                    <a:pt x="29242" y="572"/>
                  </a:cubicBezTo>
                  <a:cubicBezTo>
                    <a:pt x="29231" y="572"/>
                    <a:pt x="29231" y="595"/>
                    <a:pt x="29219" y="607"/>
                  </a:cubicBezTo>
                  <a:lnTo>
                    <a:pt x="29195" y="619"/>
                  </a:lnTo>
                  <a:lnTo>
                    <a:pt x="29064" y="714"/>
                  </a:lnTo>
                  <a:lnTo>
                    <a:pt x="11216" y="11049"/>
                  </a:lnTo>
                  <a:lnTo>
                    <a:pt x="11038" y="11144"/>
                  </a:lnTo>
                  <a:cubicBezTo>
                    <a:pt x="11026" y="11156"/>
                    <a:pt x="11014" y="11156"/>
                    <a:pt x="10978" y="11180"/>
                  </a:cubicBezTo>
                  <a:cubicBezTo>
                    <a:pt x="10943" y="11192"/>
                    <a:pt x="10883" y="11216"/>
                    <a:pt x="10835" y="11240"/>
                  </a:cubicBezTo>
                  <a:cubicBezTo>
                    <a:pt x="10823" y="11240"/>
                    <a:pt x="10800" y="11251"/>
                    <a:pt x="10776" y="11251"/>
                  </a:cubicBezTo>
                  <a:cubicBezTo>
                    <a:pt x="10740" y="11263"/>
                    <a:pt x="10716" y="11263"/>
                    <a:pt x="10669" y="11275"/>
                  </a:cubicBezTo>
                  <a:cubicBezTo>
                    <a:pt x="10645" y="11275"/>
                    <a:pt x="10621" y="11299"/>
                    <a:pt x="10597" y="11299"/>
                  </a:cubicBezTo>
                  <a:cubicBezTo>
                    <a:pt x="10562" y="11311"/>
                    <a:pt x="10526" y="11311"/>
                    <a:pt x="10490" y="11323"/>
                  </a:cubicBezTo>
                  <a:cubicBezTo>
                    <a:pt x="10466" y="11323"/>
                    <a:pt x="10442" y="11335"/>
                    <a:pt x="10419" y="11335"/>
                  </a:cubicBezTo>
                  <a:cubicBezTo>
                    <a:pt x="10347" y="11359"/>
                    <a:pt x="10264" y="11371"/>
                    <a:pt x="10192" y="11371"/>
                  </a:cubicBezTo>
                  <a:lnTo>
                    <a:pt x="10121" y="11371"/>
                  </a:lnTo>
                  <a:cubicBezTo>
                    <a:pt x="10073" y="11371"/>
                    <a:pt x="10026" y="11371"/>
                    <a:pt x="9990" y="11382"/>
                  </a:cubicBezTo>
                  <a:lnTo>
                    <a:pt x="9597" y="11382"/>
                  </a:lnTo>
                  <a:cubicBezTo>
                    <a:pt x="9573" y="11382"/>
                    <a:pt x="9538" y="11382"/>
                    <a:pt x="9514" y="11371"/>
                  </a:cubicBezTo>
                  <a:cubicBezTo>
                    <a:pt x="9478" y="11371"/>
                    <a:pt x="9454" y="11371"/>
                    <a:pt x="9419" y="11359"/>
                  </a:cubicBezTo>
                  <a:cubicBezTo>
                    <a:pt x="9395" y="11359"/>
                    <a:pt x="9359" y="11335"/>
                    <a:pt x="9335" y="11335"/>
                  </a:cubicBezTo>
                  <a:cubicBezTo>
                    <a:pt x="9299" y="11335"/>
                    <a:pt x="9252" y="11323"/>
                    <a:pt x="9228" y="11323"/>
                  </a:cubicBezTo>
                  <a:cubicBezTo>
                    <a:pt x="9192" y="11323"/>
                    <a:pt x="9169" y="11311"/>
                    <a:pt x="9157" y="11311"/>
                  </a:cubicBezTo>
                  <a:cubicBezTo>
                    <a:pt x="9109" y="11299"/>
                    <a:pt x="9073" y="11299"/>
                    <a:pt x="9038" y="11275"/>
                  </a:cubicBezTo>
                  <a:cubicBezTo>
                    <a:pt x="9014" y="11275"/>
                    <a:pt x="8990" y="11263"/>
                    <a:pt x="8978" y="11263"/>
                  </a:cubicBezTo>
                  <a:cubicBezTo>
                    <a:pt x="8895" y="11251"/>
                    <a:pt x="8835" y="11216"/>
                    <a:pt x="8764" y="11192"/>
                  </a:cubicBezTo>
                  <a:cubicBezTo>
                    <a:pt x="8740" y="11180"/>
                    <a:pt x="8704" y="11156"/>
                    <a:pt x="8657" y="11144"/>
                  </a:cubicBezTo>
                  <a:cubicBezTo>
                    <a:pt x="8645" y="11144"/>
                    <a:pt x="8633" y="11132"/>
                    <a:pt x="8621" y="11132"/>
                  </a:cubicBezTo>
                  <a:cubicBezTo>
                    <a:pt x="8573" y="11097"/>
                    <a:pt x="8526" y="11085"/>
                    <a:pt x="8466" y="11061"/>
                  </a:cubicBezTo>
                  <a:lnTo>
                    <a:pt x="572" y="6441"/>
                  </a:lnTo>
                  <a:lnTo>
                    <a:pt x="429" y="6358"/>
                  </a:lnTo>
                  <a:cubicBezTo>
                    <a:pt x="417" y="6334"/>
                    <a:pt x="406" y="6334"/>
                    <a:pt x="394" y="6322"/>
                  </a:cubicBezTo>
                  <a:cubicBezTo>
                    <a:pt x="358" y="6310"/>
                    <a:pt x="334" y="6275"/>
                    <a:pt x="310" y="6263"/>
                  </a:cubicBezTo>
                  <a:lnTo>
                    <a:pt x="275" y="6215"/>
                  </a:lnTo>
                  <a:lnTo>
                    <a:pt x="215" y="6156"/>
                  </a:lnTo>
                  <a:cubicBezTo>
                    <a:pt x="191" y="6144"/>
                    <a:pt x="179" y="6132"/>
                    <a:pt x="179" y="6120"/>
                  </a:cubicBezTo>
                  <a:cubicBezTo>
                    <a:pt x="167" y="6096"/>
                    <a:pt x="155" y="6072"/>
                    <a:pt x="132" y="6060"/>
                  </a:cubicBezTo>
                  <a:cubicBezTo>
                    <a:pt x="120" y="6037"/>
                    <a:pt x="120" y="6025"/>
                    <a:pt x="108" y="6013"/>
                  </a:cubicBezTo>
                  <a:cubicBezTo>
                    <a:pt x="96" y="6001"/>
                    <a:pt x="72" y="5965"/>
                    <a:pt x="72" y="5953"/>
                  </a:cubicBezTo>
                  <a:cubicBezTo>
                    <a:pt x="60" y="5941"/>
                    <a:pt x="60" y="5917"/>
                    <a:pt x="60" y="5906"/>
                  </a:cubicBezTo>
                  <a:cubicBezTo>
                    <a:pt x="48" y="5894"/>
                    <a:pt x="48" y="5858"/>
                    <a:pt x="36" y="5846"/>
                  </a:cubicBezTo>
                  <a:cubicBezTo>
                    <a:pt x="36" y="5834"/>
                    <a:pt x="13" y="5822"/>
                    <a:pt x="13" y="5798"/>
                  </a:cubicBezTo>
                  <a:cubicBezTo>
                    <a:pt x="13" y="5787"/>
                    <a:pt x="1" y="5763"/>
                    <a:pt x="1" y="5739"/>
                  </a:cubicBezTo>
                  <a:lnTo>
                    <a:pt x="1" y="6370"/>
                  </a:lnTo>
                  <a:cubicBezTo>
                    <a:pt x="1" y="6656"/>
                    <a:pt x="191" y="6953"/>
                    <a:pt x="560" y="7168"/>
                  </a:cubicBezTo>
                  <a:lnTo>
                    <a:pt x="8502" y="11752"/>
                  </a:lnTo>
                  <a:cubicBezTo>
                    <a:pt x="8537" y="11787"/>
                    <a:pt x="8585" y="11799"/>
                    <a:pt x="8645" y="11835"/>
                  </a:cubicBezTo>
                  <a:cubicBezTo>
                    <a:pt x="8657" y="11847"/>
                    <a:pt x="8680" y="11847"/>
                    <a:pt x="8692" y="11847"/>
                  </a:cubicBezTo>
                  <a:lnTo>
                    <a:pt x="8776" y="11894"/>
                  </a:lnTo>
                  <a:lnTo>
                    <a:pt x="8799" y="11894"/>
                  </a:lnTo>
                  <a:cubicBezTo>
                    <a:pt x="8871" y="11918"/>
                    <a:pt x="8930" y="11930"/>
                    <a:pt x="9002" y="11966"/>
                  </a:cubicBezTo>
                  <a:lnTo>
                    <a:pt x="9014" y="11966"/>
                  </a:lnTo>
                  <a:cubicBezTo>
                    <a:pt x="9038" y="11966"/>
                    <a:pt x="9049" y="11978"/>
                    <a:pt x="9061" y="11978"/>
                  </a:cubicBezTo>
                  <a:cubicBezTo>
                    <a:pt x="9109" y="11990"/>
                    <a:pt x="9133" y="11990"/>
                    <a:pt x="9180" y="12013"/>
                  </a:cubicBezTo>
                  <a:lnTo>
                    <a:pt x="9216" y="12013"/>
                  </a:lnTo>
                  <a:cubicBezTo>
                    <a:pt x="9228" y="12013"/>
                    <a:pt x="9240" y="12013"/>
                    <a:pt x="9252" y="12025"/>
                  </a:cubicBezTo>
                  <a:cubicBezTo>
                    <a:pt x="9288" y="12025"/>
                    <a:pt x="9335" y="12037"/>
                    <a:pt x="9359" y="12037"/>
                  </a:cubicBezTo>
                  <a:lnTo>
                    <a:pt x="9454" y="12037"/>
                  </a:lnTo>
                  <a:cubicBezTo>
                    <a:pt x="9478" y="12037"/>
                    <a:pt x="9514" y="12049"/>
                    <a:pt x="9538" y="12049"/>
                  </a:cubicBezTo>
                  <a:lnTo>
                    <a:pt x="10014" y="12049"/>
                  </a:lnTo>
                  <a:cubicBezTo>
                    <a:pt x="10061" y="12049"/>
                    <a:pt x="10109" y="12049"/>
                    <a:pt x="10145" y="12037"/>
                  </a:cubicBezTo>
                  <a:lnTo>
                    <a:pt x="10228" y="12037"/>
                  </a:lnTo>
                  <a:cubicBezTo>
                    <a:pt x="10300" y="12025"/>
                    <a:pt x="10371" y="12025"/>
                    <a:pt x="10442" y="12013"/>
                  </a:cubicBezTo>
                  <a:lnTo>
                    <a:pt x="10466" y="12013"/>
                  </a:lnTo>
                  <a:cubicBezTo>
                    <a:pt x="10478" y="12013"/>
                    <a:pt x="10502" y="11990"/>
                    <a:pt x="10526" y="11990"/>
                  </a:cubicBezTo>
                  <a:cubicBezTo>
                    <a:pt x="10550" y="11990"/>
                    <a:pt x="10597" y="11978"/>
                    <a:pt x="10621" y="11966"/>
                  </a:cubicBezTo>
                  <a:cubicBezTo>
                    <a:pt x="10657" y="11966"/>
                    <a:pt x="10669" y="11954"/>
                    <a:pt x="10704" y="11954"/>
                  </a:cubicBezTo>
                  <a:cubicBezTo>
                    <a:pt x="10728" y="11930"/>
                    <a:pt x="10764" y="11930"/>
                    <a:pt x="10800" y="11918"/>
                  </a:cubicBezTo>
                  <a:lnTo>
                    <a:pt x="10823" y="11918"/>
                  </a:lnTo>
                  <a:cubicBezTo>
                    <a:pt x="10835" y="11918"/>
                    <a:pt x="10847" y="11906"/>
                    <a:pt x="10847" y="11906"/>
                  </a:cubicBezTo>
                  <a:cubicBezTo>
                    <a:pt x="10895" y="11894"/>
                    <a:pt x="10954" y="11871"/>
                    <a:pt x="11002" y="11847"/>
                  </a:cubicBezTo>
                  <a:cubicBezTo>
                    <a:pt x="11014" y="11835"/>
                    <a:pt x="11026" y="11835"/>
                    <a:pt x="11062" y="11811"/>
                  </a:cubicBezTo>
                  <a:lnTo>
                    <a:pt x="11240" y="11728"/>
                  </a:lnTo>
                  <a:lnTo>
                    <a:pt x="29076" y="1381"/>
                  </a:lnTo>
                  <a:cubicBezTo>
                    <a:pt x="29100" y="1381"/>
                    <a:pt x="29100" y="1369"/>
                    <a:pt x="29111" y="1369"/>
                  </a:cubicBezTo>
                  <a:cubicBezTo>
                    <a:pt x="29123" y="1357"/>
                    <a:pt x="29135" y="1357"/>
                    <a:pt x="29159" y="1334"/>
                  </a:cubicBezTo>
                  <a:cubicBezTo>
                    <a:pt x="29183" y="1322"/>
                    <a:pt x="29195" y="1310"/>
                    <a:pt x="29231" y="1298"/>
                  </a:cubicBezTo>
                  <a:cubicBezTo>
                    <a:pt x="29242" y="1274"/>
                    <a:pt x="29254" y="1262"/>
                    <a:pt x="29290" y="1250"/>
                  </a:cubicBezTo>
                  <a:cubicBezTo>
                    <a:pt x="29302" y="1238"/>
                    <a:pt x="29338" y="1215"/>
                    <a:pt x="29350" y="1203"/>
                  </a:cubicBezTo>
                  <a:lnTo>
                    <a:pt x="29362" y="1191"/>
                  </a:lnTo>
                  <a:lnTo>
                    <a:pt x="29433" y="1119"/>
                  </a:lnTo>
                  <a:lnTo>
                    <a:pt x="29457" y="1095"/>
                  </a:lnTo>
                  <a:lnTo>
                    <a:pt x="29492" y="1060"/>
                  </a:lnTo>
                  <a:lnTo>
                    <a:pt x="29516" y="1036"/>
                  </a:lnTo>
                  <a:cubicBezTo>
                    <a:pt x="29528" y="1024"/>
                    <a:pt x="29540" y="1000"/>
                    <a:pt x="29552" y="964"/>
                  </a:cubicBezTo>
                  <a:cubicBezTo>
                    <a:pt x="29552" y="953"/>
                    <a:pt x="29576" y="953"/>
                    <a:pt x="29576" y="941"/>
                  </a:cubicBezTo>
                  <a:lnTo>
                    <a:pt x="29576" y="917"/>
                  </a:lnTo>
                  <a:cubicBezTo>
                    <a:pt x="29588" y="905"/>
                    <a:pt x="29588" y="881"/>
                    <a:pt x="29600" y="857"/>
                  </a:cubicBezTo>
                  <a:cubicBezTo>
                    <a:pt x="29600" y="845"/>
                    <a:pt x="29612" y="834"/>
                    <a:pt x="29612" y="822"/>
                  </a:cubicBezTo>
                  <a:lnTo>
                    <a:pt x="29612" y="798"/>
                  </a:lnTo>
                  <a:cubicBezTo>
                    <a:pt x="29612" y="786"/>
                    <a:pt x="29635" y="762"/>
                    <a:pt x="29635" y="738"/>
                  </a:cubicBezTo>
                  <a:cubicBezTo>
                    <a:pt x="29635" y="726"/>
                    <a:pt x="29647" y="714"/>
                    <a:pt x="29647" y="703"/>
                  </a:cubicBezTo>
                  <a:lnTo>
                    <a:pt x="29647" y="643"/>
                  </a:lnTo>
                  <a:lnTo>
                    <a:pt x="29647" y="583"/>
                  </a:lnTo>
                  <a:lnTo>
                    <a:pt x="2964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30"/>
            <p:cNvSpPr/>
            <p:nvPr/>
          </p:nvSpPr>
          <p:spPr>
            <a:xfrm>
              <a:off x="4103636" y="2801043"/>
              <a:ext cx="875431" cy="356161"/>
            </a:xfrm>
            <a:custGeom>
              <a:avLst/>
              <a:gdLst/>
              <a:ahLst/>
              <a:cxnLst/>
              <a:rect l="l" t="t" r="r" b="b"/>
              <a:pathLst>
                <a:path w="29648" h="12062" extrusionOk="0">
                  <a:moveTo>
                    <a:pt x="29647" y="0"/>
                  </a:moveTo>
                  <a:cubicBezTo>
                    <a:pt x="29647" y="24"/>
                    <a:pt x="29635" y="48"/>
                    <a:pt x="29635" y="60"/>
                  </a:cubicBezTo>
                  <a:cubicBezTo>
                    <a:pt x="29635" y="84"/>
                    <a:pt x="29635" y="96"/>
                    <a:pt x="29623" y="108"/>
                  </a:cubicBezTo>
                  <a:cubicBezTo>
                    <a:pt x="29623" y="119"/>
                    <a:pt x="29600" y="155"/>
                    <a:pt x="29588" y="167"/>
                  </a:cubicBezTo>
                  <a:cubicBezTo>
                    <a:pt x="29588" y="179"/>
                    <a:pt x="29576" y="203"/>
                    <a:pt x="29576" y="215"/>
                  </a:cubicBezTo>
                  <a:cubicBezTo>
                    <a:pt x="29552" y="227"/>
                    <a:pt x="29540" y="262"/>
                    <a:pt x="29540" y="274"/>
                  </a:cubicBezTo>
                  <a:cubicBezTo>
                    <a:pt x="29528" y="286"/>
                    <a:pt x="29528" y="298"/>
                    <a:pt x="29516" y="322"/>
                  </a:cubicBezTo>
                  <a:cubicBezTo>
                    <a:pt x="29492" y="334"/>
                    <a:pt x="29481" y="358"/>
                    <a:pt x="29469" y="381"/>
                  </a:cubicBezTo>
                  <a:lnTo>
                    <a:pt x="29433" y="405"/>
                  </a:lnTo>
                  <a:lnTo>
                    <a:pt x="29421" y="417"/>
                  </a:lnTo>
                  <a:lnTo>
                    <a:pt x="29362" y="477"/>
                  </a:lnTo>
                  <a:lnTo>
                    <a:pt x="29338" y="512"/>
                  </a:lnTo>
                  <a:lnTo>
                    <a:pt x="29314" y="524"/>
                  </a:lnTo>
                  <a:cubicBezTo>
                    <a:pt x="29290" y="536"/>
                    <a:pt x="29278" y="572"/>
                    <a:pt x="29242" y="584"/>
                  </a:cubicBezTo>
                  <a:cubicBezTo>
                    <a:pt x="29231" y="584"/>
                    <a:pt x="29231" y="596"/>
                    <a:pt x="29219" y="620"/>
                  </a:cubicBezTo>
                  <a:lnTo>
                    <a:pt x="29195" y="631"/>
                  </a:lnTo>
                  <a:lnTo>
                    <a:pt x="29064" y="715"/>
                  </a:lnTo>
                  <a:lnTo>
                    <a:pt x="11216" y="11061"/>
                  </a:lnTo>
                  <a:lnTo>
                    <a:pt x="11038" y="11157"/>
                  </a:lnTo>
                  <a:cubicBezTo>
                    <a:pt x="11026" y="11168"/>
                    <a:pt x="11014" y="11168"/>
                    <a:pt x="10978" y="11180"/>
                  </a:cubicBezTo>
                  <a:cubicBezTo>
                    <a:pt x="10943" y="11204"/>
                    <a:pt x="10883" y="11228"/>
                    <a:pt x="10835" y="11240"/>
                  </a:cubicBezTo>
                  <a:cubicBezTo>
                    <a:pt x="10823" y="11240"/>
                    <a:pt x="10800" y="11264"/>
                    <a:pt x="10776" y="11264"/>
                  </a:cubicBezTo>
                  <a:cubicBezTo>
                    <a:pt x="10740" y="11276"/>
                    <a:pt x="10716" y="11276"/>
                    <a:pt x="10669" y="11288"/>
                  </a:cubicBezTo>
                  <a:cubicBezTo>
                    <a:pt x="10645" y="11288"/>
                    <a:pt x="10621" y="11299"/>
                    <a:pt x="10597" y="11299"/>
                  </a:cubicBezTo>
                  <a:cubicBezTo>
                    <a:pt x="10562" y="11323"/>
                    <a:pt x="10526" y="11323"/>
                    <a:pt x="10490" y="11335"/>
                  </a:cubicBezTo>
                  <a:cubicBezTo>
                    <a:pt x="10466" y="11335"/>
                    <a:pt x="10442" y="11347"/>
                    <a:pt x="10419" y="11347"/>
                  </a:cubicBezTo>
                  <a:cubicBezTo>
                    <a:pt x="10347" y="11359"/>
                    <a:pt x="10264" y="11383"/>
                    <a:pt x="10192" y="11383"/>
                  </a:cubicBezTo>
                  <a:lnTo>
                    <a:pt x="10121" y="11383"/>
                  </a:lnTo>
                  <a:cubicBezTo>
                    <a:pt x="10073" y="11383"/>
                    <a:pt x="10026" y="11383"/>
                    <a:pt x="9990" y="11395"/>
                  </a:cubicBezTo>
                  <a:lnTo>
                    <a:pt x="9597" y="11395"/>
                  </a:lnTo>
                  <a:cubicBezTo>
                    <a:pt x="9573" y="11395"/>
                    <a:pt x="9538" y="11395"/>
                    <a:pt x="9514" y="11383"/>
                  </a:cubicBezTo>
                  <a:cubicBezTo>
                    <a:pt x="9478" y="11383"/>
                    <a:pt x="9454" y="11383"/>
                    <a:pt x="9419" y="11359"/>
                  </a:cubicBezTo>
                  <a:cubicBezTo>
                    <a:pt x="9395" y="11359"/>
                    <a:pt x="9359" y="11347"/>
                    <a:pt x="9335" y="11347"/>
                  </a:cubicBezTo>
                  <a:cubicBezTo>
                    <a:pt x="9299" y="11347"/>
                    <a:pt x="9252" y="11335"/>
                    <a:pt x="9228" y="11335"/>
                  </a:cubicBezTo>
                  <a:cubicBezTo>
                    <a:pt x="9192" y="11335"/>
                    <a:pt x="9169" y="11323"/>
                    <a:pt x="9157" y="11323"/>
                  </a:cubicBezTo>
                  <a:cubicBezTo>
                    <a:pt x="9109" y="11299"/>
                    <a:pt x="9073" y="11299"/>
                    <a:pt x="9038" y="11288"/>
                  </a:cubicBezTo>
                  <a:cubicBezTo>
                    <a:pt x="9014" y="11288"/>
                    <a:pt x="8990" y="11276"/>
                    <a:pt x="8978" y="11276"/>
                  </a:cubicBezTo>
                  <a:cubicBezTo>
                    <a:pt x="8895" y="11264"/>
                    <a:pt x="8835" y="11228"/>
                    <a:pt x="8764" y="11204"/>
                  </a:cubicBezTo>
                  <a:cubicBezTo>
                    <a:pt x="8740" y="11180"/>
                    <a:pt x="8704" y="11168"/>
                    <a:pt x="8657" y="11157"/>
                  </a:cubicBezTo>
                  <a:cubicBezTo>
                    <a:pt x="8645" y="11157"/>
                    <a:pt x="8633" y="11145"/>
                    <a:pt x="8621" y="11145"/>
                  </a:cubicBezTo>
                  <a:cubicBezTo>
                    <a:pt x="8573" y="11109"/>
                    <a:pt x="8526" y="11097"/>
                    <a:pt x="8466" y="11061"/>
                  </a:cubicBezTo>
                  <a:lnTo>
                    <a:pt x="572" y="6454"/>
                  </a:lnTo>
                  <a:lnTo>
                    <a:pt x="429" y="6358"/>
                  </a:lnTo>
                  <a:cubicBezTo>
                    <a:pt x="417" y="6346"/>
                    <a:pt x="406" y="6346"/>
                    <a:pt x="394" y="6335"/>
                  </a:cubicBezTo>
                  <a:cubicBezTo>
                    <a:pt x="358" y="6323"/>
                    <a:pt x="334" y="6287"/>
                    <a:pt x="310" y="6275"/>
                  </a:cubicBezTo>
                  <a:lnTo>
                    <a:pt x="275" y="6227"/>
                  </a:lnTo>
                  <a:lnTo>
                    <a:pt x="215" y="6168"/>
                  </a:lnTo>
                  <a:cubicBezTo>
                    <a:pt x="191" y="6156"/>
                    <a:pt x="179" y="6144"/>
                    <a:pt x="179" y="6120"/>
                  </a:cubicBezTo>
                  <a:cubicBezTo>
                    <a:pt x="167" y="6108"/>
                    <a:pt x="155" y="6085"/>
                    <a:pt x="132" y="6061"/>
                  </a:cubicBezTo>
                  <a:cubicBezTo>
                    <a:pt x="120" y="6049"/>
                    <a:pt x="120" y="6037"/>
                    <a:pt x="108" y="6025"/>
                  </a:cubicBezTo>
                  <a:cubicBezTo>
                    <a:pt x="96" y="6001"/>
                    <a:pt x="72" y="5977"/>
                    <a:pt x="72" y="5965"/>
                  </a:cubicBezTo>
                  <a:cubicBezTo>
                    <a:pt x="60" y="5942"/>
                    <a:pt x="60" y="5930"/>
                    <a:pt x="60" y="5918"/>
                  </a:cubicBezTo>
                  <a:cubicBezTo>
                    <a:pt x="48" y="5906"/>
                    <a:pt x="48" y="5870"/>
                    <a:pt x="36" y="5858"/>
                  </a:cubicBezTo>
                  <a:cubicBezTo>
                    <a:pt x="36" y="5846"/>
                    <a:pt x="13" y="5823"/>
                    <a:pt x="13" y="5811"/>
                  </a:cubicBezTo>
                  <a:cubicBezTo>
                    <a:pt x="13" y="5799"/>
                    <a:pt x="1" y="5763"/>
                    <a:pt x="1" y="5751"/>
                  </a:cubicBezTo>
                  <a:lnTo>
                    <a:pt x="1" y="6382"/>
                  </a:lnTo>
                  <a:cubicBezTo>
                    <a:pt x="1" y="6656"/>
                    <a:pt x="191" y="6954"/>
                    <a:pt x="560" y="7180"/>
                  </a:cubicBezTo>
                  <a:lnTo>
                    <a:pt x="8502" y="11764"/>
                  </a:lnTo>
                  <a:cubicBezTo>
                    <a:pt x="8537" y="11799"/>
                    <a:pt x="8585" y="11811"/>
                    <a:pt x="8645" y="11835"/>
                  </a:cubicBezTo>
                  <a:cubicBezTo>
                    <a:pt x="8657" y="11859"/>
                    <a:pt x="8680" y="11859"/>
                    <a:pt x="8692" y="11859"/>
                  </a:cubicBezTo>
                  <a:lnTo>
                    <a:pt x="8776" y="11895"/>
                  </a:lnTo>
                  <a:lnTo>
                    <a:pt x="8799" y="11895"/>
                  </a:lnTo>
                  <a:cubicBezTo>
                    <a:pt x="8871" y="11930"/>
                    <a:pt x="8930" y="11942"/>
                    <a:pt x="9002" y="11978"/>
                  </a:cubicBezTo>
                  <a:lnTo>
                    <a:pt x="9014" y="11978"/>
                  </a:lnTo>
                  <a:cubicBezTo>
                    <a:pt x="9038" y="11978"/>
                    <a:pt x="9049" y="11990"/>
                    <a:pt x="9061" y="11990"/>
                  </a:cubicBezTo>
                  <a:cubicBezTo>
                    <a:pt x="9109" y="12002"/>
                    <a:pt x="9133" y="12002"/>
                    <a:pt x="9180" y="12014"/>
                  </a:cubicBezTo>
                  <a:lnTo>
                    <a:pt x="9216" y="12014"/>
                  </a:lnTo>
                  <a:cubicBezTo>
                    <a:pt x="9228" y="12014"/>
                    <a:pt x="9240" y="12014"/>
                    <a:pt x="9252" y="12038"/>
                  </a:cubicBezTo>
                  <a:cubicBezTo>
                    <a:pt x="9288" y="12038"/>
                    <a:pt x="9335" y="12050"/>
                    <a:pt x="9359" y="12050"/>
                  </a:cubicBezTo>
                  <a:lnTo>
                    <a:pt x="9454" y="12050"/>
                  </a:lnTo>
                  <a:cubicBezTo>
                    <a:pt x="9478" y="12050"/>
                    <a:pt x="9514" y="12061"/>
                    <a:pt x="9538" y="12061"/>
                  </a:cubicBezTo>
                  <a:lnTo>
                    <a:pt x="10014" y="12061"/>
                  </a:lnTo>
                  <a:cubicBezTo>
                    <a:pt x="10061" y="12061"/>
                    <a:pt x="10109" y="12061"/>
                    <a:pt x="10145" y="12050"/>
                  </a:cubicBezTo>
                  <a:lnTo>
                    <a:pt x="10228" y="12050"/>
                  </a:lnTo>
                  <a:cubicBezTo>
                    <a:pt x="10300" y="12038"/>
                    <a:pt x="10371" y="12038"/>
                    <a:pt x="10442" y="12014"/>
                  </a:cubicBezTo>
                  <a:lnTo>
                    <a:pt x="10466" y="12014"/>
                  </a:lnTo>
                  <a:cubicBezTo>
                    <a:pt x="10478" y="12014"/>
                    <a:pt x="10502" y="12002"/>
                    <a:pt x="10526" y="12002"/>
                  </a:cubicBezTo>
                  <a:cubicBezTo>
                    <a:pt x="10550" y="12002"/>
                    <a:pt x="10597" y="11990"/>
                    <a:pt x="10621" y="11978"/>
                  </a:cubicBezTo>
                  <a:cubicBezTo>
                    <a:pt x="10657" y="11978"/>
                    <a:pt x="10669" y="11954"/>
                    <a:pt x="10704" y="11954"/>
                  </a:cubicBezTo>
                  <a:cubicBezTo>
                    <a:pt x="10728" y="11942"/>
                    <a:pt x="10764" y="11942"/>
                    <a:pt x="10800" y="11930"/>
                  </a:cubicBezTo>
                  <a:lnTo>
                    <a:pt x="10823" y="11930"/>
                  </a:lnTo>
                  <a:cubicBezTo>
                    <a:pt x="10835" y="11930"/>
                    <a:pt x="10847" y="11919"/>
                    <a:pt x="10847" y="11919"/>
                  </a:cubicBezTo>
                  <a:cubicBezTo>
                    <a:pt x="10895" y="11895"/>
                    <a:pt x="10954" y="11883"/>
                    <a:pt x="11002" y="11859"/>
                  </a:cubicBezTo>
                  <a:cubicBezTo>
                    <a:pt x="11014" y="11835"/>
                    <a:pt x="11026" y="11835"/>
                    <a:pt x="11062" y="11823"/>
                  </a:cubicBezTo>
                  <a:lnTo>
                    <a:pt x="11240" y="11740"/>
                  </a:lnTo>
                  <a:lnTo>
                    <a:pt x="29076" y="1393"/>
                  </a:lnTo>
                  <a:cubicBezTo>
                    <a:pt x="29100" y="1393"/>
                    <a:pt x="29100" y="1382"/>
                    <a:pt x="29111" y="1382"/>
                  </a:cubicBezTo>
                  <a:cubicBezTo>
                    <a:pt x="29123" y="1358"/>
                    <a:pt x="29135" y="1358"/>
                    <a:pt x="29159" y="1346"/>
                  </a:cubicBezTo>
                  <a:cubicBezTo>
                    <a:pt x="29183" y="1334"/>
                    <a:pt x="29195" y="1322"/>
                    <a:pt x="29231" y="1298"/>
                  </a:cubicBezTo>
                  <a:cubicBezTo>
                    <a:pt x="29242" y="1286"/>
                    <a:pt x="29254" y="1274"/>
                    <a:pt x="29290" y="1262"/>
                  </a:cubicBezTo>
                  <a:cubicBezTo>
                    <a:pt x="29302" y="1239"/>
                    <a:pt x="29338" y="1227"/>
                    <a:pt x="29350" y="1215"/>
                  </a:cubicBezTo>
                  <a:lnTo>
                    <a:pt x="29362" y="1203"/>
                  </a:lnTo>
                  <a:lnTo>
                    <a:pt x="29433" y="1120"/>
                  </a:lnTo>
                  <a:lnTo>
                    <a:pt x="29457" y="1108"/>
                  </a:lnTo>
                  <a:lnTo>
                    <a:pt x="29492" y="1060"/>
                  </a:lnTo>
                  <a:lnTo>
                    <a:pt x="29516" y="1048"/>
                  </a:lnTo>
                  <a:cubicBezTo>
                    <a:pt x="29528" y="1036"/>
                    <a:pt x="29540" y="1001"/>
                    <a:pt x="29552" y="977"/>
                  </a:cubicBezTo>
                  <a:cubicBezTo>
                    <a:pt x="29552" y="965"/>
                    <a:pt x="29576" y="965"/>
                    <a:pt x="29576" y="941"/>
                  </a:cubicBezTo>
                  <a:lnTo>
                    <a:pt x="29576" y="929"/>
                  </a:lnTo>
                  <a:cubicBezTo>
                    <a:pt x="29588" y="917"/>
                    <a:pt x="29588" y="881"/>
                    <a:pt x="29600" y="870"/>
                  </a:cubicBezTo>
                  <a:cubicBezTo>
                    <a:pt x="29600" y="858"/>
                    <a:pt x="29612" y="846"/>
                    <a:pt x="29612" y="822"/>
                  </a:cubicBezTo>
                  <a:lnTo>
                    <a:pt x="29612" y="810"/>
                  </a:lnTo>
                  <a:cubicBezTo>
                    <a:pt x="29612" y="798"/>
                    <a:pt x="29635" y="762"/>
                    <a:pt x="29635" y="751"/>
                  </a:cubicBezTo>
                  <a:cubicBezTo>
                    <a:pt x="29635" y="739"/>
                    <a:pt x="29647" y="727"/>
                    <a:pt x="29647" y="703"/>
                  </a:cubicBezTo>
                  <a:lnTo>
                    <a:pt x="29647" y="643"/>
                  </a:lnTo>
                  <a:lnTo>
                    <a:pt x="29647" y="584"/>
                  </a:lnTo>
                  <a:lnTo>
                    <a:pt x="2964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0"/>
            <p:cNvSpPr/>
            <p:nvPr/>
          </p:nvSpPr>
          <p:spPr>
            <a:xfrm>
              <a:off x="4187317" y="2659016"/>
              <a:ext cx="746042" cy="427174"/>
            </a:xfrm>
            <a:custGeom>
              <a:avLst/>
              <a:gdLst/>
              <a:ahLst/>
              <a:cxnLst/>
              <a:rect l="l" t="t" r="r" b="b"/>
              <a:pathLst>
                <a:path w="25266" h="14467" extrusionOk="0">
                  <a:moveTo>
                    <a:pt x="16014" y="0"/>
                  </a:moveTo>
                  <a:lnTo>
                    <a:pt x="0" y="9192"/>
                  </a:lnTo>
                  <a:lnTo>
                    <a:pt x="9263" y="14466"/>
                  </a:lnTo>
                  <a:lnTo>
                    <a:pt x="25265" y="5275"/>
                  </a:lnTo>
                  <a:lnTo>
                    <a:pt x="160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0"/>
            <p:cNvSpPr/>
            <p:nvPr/>
          </p:nvSpPr>
          <p:spPr>
            <a:xfrm>
              <a:off x="4753683" y="2690374"/>
              <a:ext cx="109370" cy="62451"/>
            </a:xfrm>
            <a:custGeom>
              <a:avLst/>
              <a:gdLst/>
              <a:ahLst/>
              <a:cxnLst/>
              <a:rect l="l" t="t" r="r" b="b"/>
              <a:pathLst>
                <a:path w="3704" h="2115" extrusionOk="0">
                  <a:moveTo>
                    <a:pt x="288" y="1"/>
                  </a:moveTo>
                  <a:cubicBezTo>
                    <a:pt x="221" y="1"/>
                    <a:pt x="155" y="16"/>
                    <a:pt x="108" y="46"/>
                  </a:cubicBezTo>
                  <a:cubicBezTo>
                    <a:pt x="0" y="105"/>
                    <a:pt x="0" y="212"/>
                    <a:pt x="108" y="272"/>
                  </a:cubicBezTo>
                  <a:lnTo>
                    <a:pt x="3227" y="2070"/>
                  </a:lnTo>
                  <a:cubicBezTo>
                    <a:pt x="3281" y="2099"/>
                    <a:pt x="3349" y="2114"/>
                    <a:pt x="3416" y="2114"/>
                  </a:cubicBezTo>
                  <a:cubicBezTo>
                    <a:pt x="3483" y="2114"/>
                    <a:pt x="3548" y="2099"/>
                    <a:pt x="3596" y="2070"/>
                  </a:cubicBezTo>
                  <a:cubicBezTo>
                    <a:pt x="3703" y="2010"/>
                    <a:pt x="3703" y="1927"/>
                    <a:pt x="3596" y="1855"/>
                  </a:cubicBezTo>
                  <a:lnTo>
                    <a:pt x="477" y="46"/>
                  </a:lnTo>
                  <a:cubicBezTo>
                    <a:pt x="423" y="16"/>
                    <a:pt x="355" y="1"/>
                    <a:pt x="2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0"/>
            <p:cNvSpPr/>
            <p:nvPr/>
          </p:nvSpPr>
          <p:spPr>
            <a:xfrm>
              <a:off x="4368733" y="2848937"/>
              <a:ext cx="227480" cy="129685"/>
            </a:xfrm>
            <a:custGeom>
              <a:avLst/>
              <a:gdLst/>
              <a:ahLst/>
              <a:cxnLst/>
              <a:rect l="l" t="t" r="r" b="b"/>
              <a:pathLst>
                <a:path w="7704" h="4392" extrusionOk="0">
                  <a:moveTo>
                    <a:pt x="1095" y="450"/>
                  </a:moveTo>
                  <a:lnTo>
                    <a:pt x="1155" y="569"/>
                  </a:lnTo>
                  <a:lnTo>
                    <a:pt x="1298" y="486"/>
                  </a:lnTo>
                  <a:lnTo>
                    <a:pt x="1381" y="533"/>
                  </a:lnTo>
                  <a:lnTo>
                    <a:pt x="1238" y="617"/>
                  </a:lnTo>
                  <a:lnTo>
                    <a:pt x="1441" y="653"/>
                  </a:lnTo>
                  <a:lnTo>
                    <a:pt x="1405" y="724"/>
                  </a:lnTo>
                  <a:lnTo>
                    <a:pt x="1214" y="688"/>
                  </a:lnTo>
                  <a:lnTo>
                    <a:pt x="1274" y="807"/>
                  </a:lnTo>
                  <a:lnTo>
                    <a:pt x="1179" y="831"/>
                  </a:lnTo>
                  <a:lnTo>
                    <a:pt x="1119" y="712"/>
                  </a:lnTo>
                  <a:lnTo>
                    <a:pt x="964" y="795"/>
                  </a:lnTo>
                  <a:lnTo>
                    <a:pt x="881" y="748"/>
                  </a:lnTo>
                  <a:lnTo>
                    <a:pt x="1024" y="664"/>
                  </a:lnTo>
                  <a:lnTo>
                    <a:pt x="822" y="629"/>
                  </a:lnTo>
                  <a:lnTo>
                    <a:pt x="845" y="557"/>
                  </a:lnTo>
                  <a:lnTo>
                    <a:pt x="1036" y="593"/>
                  </a:lnTo>
                  <a:lnTo>
                    <a:pt x="976" y="474"/>
                  </a:lnTo>
                  <a:lnTo>
                    <a:pt x="1095" y="450"/>
                  </a:lnTo>
                  <a:close/>
                  <a:moveTo>
                    <a:pt x="1715" y="807"/>
                  </a:moveTo>
                  <a:lnTo>
                    <a:pt x="1774" y="926"/>
                  </a:lnTo>
                  <a:lnTo>
                    <a:pt x="1905" y="843"/>
                  </a:lnTo>
                  <a:lnTo>
                    <a:pt x="1988" y="891"/>
                  </a:lnTo>
                  <a:lnTo>
                    <a:pt x="1845" y="974"/>
                  </a:lnTo>
                  <a:lnTo>
                    <a:pt x="2048" y="1010"/>
                  </a:lnTo>
                  <a:lnTo>
                    <a:pt x="2024" y="1081"/>
                  </a:lnTo>
                  <a:lnTo>
                    <a:pt x="1834" y="1045"/>
                  </a:lnTo>
                  <a:lnTo>
                    <a:pt x="1893" y="1164"/>
                  </a:lnTo>
                  <a:lnTo>
                    <a:pt x="1786" y="1164"/>
                  </a:lnTo>
                  <a:lnTo>
                    <a:pt x="1726" y="1045"/>
                  </a:lnTo>
                  <a:lnTo>
                    <a:pt x="1572" y="1141"/>
                  </a:lnTo>
                  <a:lnTo>
                    <a:pt x="1488" y="1093"/>
                  </a:lnTo>
                  <a:lnTo>
                    <a:pt x="1631" y="1022"/>
                  </a:lnTo>
                  <a:lnTo>
                    <a:pt x="1429" y="986"/>
                  </a:lnTo>
                  <a:lnTo>
                    <a:pt x="1453" y="914"/>
                  </a:lnTo>
                  <a:lnTo>
                    <a:pt x="1655" y="950"/>
                  </a:lnTo>
                  <a:lnTo>
                    <a:pt x="1595" y="831"/>
                  </a:lnTo>
                  <a:lnTo>
                    <a:pt x="1715" y="807"/>
                  </a:lnTo>
                  <a:close/>
                  <a:moveTo>
                    <a:pt x="2310" y="1153"/>
                  </a:moveTo>
                  <a:lnTo>
                    <a:pt x="2369" y="1272"/>
                  </a:lnTo>
                  <a:lnTo>
                    <a:pt x="2500" y="1188"/>
                  </a:lnTo>
                  <a:lnTo>
                    <a:pt x="2584" y="1224"/>
                  </a:lnTo>
                  <a:lnTo>
                    <a:pt x="2441" y="1319"/>
                  </a:lnTo>
                  <a:lnTo>
                    <a:pt x="2643" y="1343"/>
                  </a:lnTo>
                  <a:lnTo>
                    <a:pt x="2619" y="1426"/>
                  </a:lnTo>
                  <a:lnTo>
                    <a:pt x="2429" y="1391"/>
                  </a:lnTo>
                  <a:lnTo>
                    <a:pt x="2488" y="1510"/>
                  </a:lnTo>
                  <a:lnTo>
                    <a:pt x="2381" y="1510"/>
                  </a:lnTo>
                  <a:lnTo>
                    <a:pt x="2322" y="1391"/>
                  </a:lnTo>
                  <a:lnTo>
                    <a:pt x="2167" y="1486"/>
                  </a:lnTo>
                  <a:lnTo>
                    <a:pt x="2084" y="1438"/>
                  </a:lnTo>
                  <a:lnTo>
                    <a:pt x="2226" y="1367"/>
                  </a:lnTo>
                  <a:lnTo>
                    <a:pt x="2024" y="1331"/>
                  </a:lnTo>
                  <a:lnTo>
                    <a:pt x="2048" y="1260"/>
                  </a:lnTo>
                  <a:lnTo>
                    <a:pt x="2250" y="1284"/>
                  </a:lnTo>
                  <a:lnTo>
                    <a:pt x="2250" y="1284"/>
                  </a:lnTo>
                  <a:lnTo>
                    <a:pt x="2191" y="1164"/>
                  </a:lnTo>
                  <a:lnTo>
                    <a:pt x="2310" y="1153"/>
                  </a:lnTo>
                  <a:close/>
                  <a:moveTo>
                    <a:pt x="2905" y="1498"/>
                  </a:moveTo>
                  <a:lnTo>
                    <a:pt x="2965" y="1617"/>
                  </a:lnTo>
                  <a:lnTo>
                    <a:pt x="3096" y="1522"/>
                  </a:lnTo>
                  <a:lnTo>
                    <a:pt x="3179" y="1569"/>
                  </a:lnTo>
                  <a:lnTo>
                    <a:pt x="3036" y="1665"/>
                  </a:lnTo>
                  <a:lnTo>
                    <a:pt x="3239" y="1688"/>
                  </a:lnTo>
                  <a:lnTo>
                    <a:pt x="3215" y="1760"/>
                  </a:lnTo>
                  <a:lnTo>
                    <a:pt x="3024" y="1736"/>
                  </a:lnTo>
                  <a:lnTo>
                    <a:pt x="3024" y="1736"/>
                  </a:lnTo>
                  <a:lnTo>
                    <a:pt x="3084" y="1855"/>
                  </a:lnTo>
                  <a:lnTo>
                    <a:pt x="2977" y="1867"/>
                  </a:lnTo>
                  <a:lnTo>
                    <a:pt x="2917" y="1748"/>
                  </a:lnTo>
                  <a:lnTo>
                    <a:pt x="2762" y="1843"/>
                  </a:lnTo>
                  <a:lnTo>
                    <a:pt x="2679" y="1796"/>
                  </a:lnTo>
                  <a:lnTo>
                    <a:pt x="2822" y="1700"/>
                  </a:lnTo>
                  <a:lnTo>
                    <a:pt x="2619" y="1676"/>
                  </a:lnTo>
                  <a:lnTo>
                    <a:pt x="2643" y="1605"/>
                  </a:lnTo>
                  <a:lnTo>
                    <a:pt x="2846" y="1629"/>
                  </a:lnTo>
                  <a:lnTo>
                    <a:pt x="2786" y="1510"/>
                  </a:lnTo>
                  <a:lnTo>
                    <a:pt x="2905" y="1498"/>
                  </a:lnTo>
                  <a:close/>
                  <a:moveTo>
                    <a:pt x="3500" y="1843"/>
                  </a:moveTo>
                  <a:lnTo>
                    <a:pt x="3560" y="1962"/>
                  </a:lnTo>
                  <a:lnTo>
                    <a:pt x="3691" y="1867"/>
                  </a:lnTo>
                  <a:lnTo>
                    <a:pt x="3774" y="1915"/>
                  </a:lnTo>
                  <a:lnTo>
                    <a:pt x="3631" y="1998"/>
                  </a:lnTo>
                  <a:lnTo>
                    <a:pt x="3834" y="2034"/>
                  </a:lnTo>
                  <a:lnTo>
                    <a:pt x="3810" y="2105"/>
                  </a:lnTo>
                  <a:lnTo>
                    <a:pt x="3620" y="2081"/>
                  </a:lnTo>
                  <a:lnTo>
                    <a:pt x="3679" y="2200"/>
                  </a:lnTo>
                  <a:lnTo>
                    <a:pt x="3572" y="2212"/>
                  </a:lnTo>
                  <a:lnTo>
                    <a:pt x="3512" y="2093"/>
                  </a:lnTo>
                  <a:lnTo>
                    <a:pt x="3358" y="2177"/>
                  </a:lnTo>
                  <a:lnTo>
                    <a:pt x="3274" y="2141"/>
                  </a:lnTo>
                  <a:lnTo>
                    <a:pt x="3417" y="2046"/>
                  </a:lnTo>
                  <a:lnTo>
                    <a:pt x="3215" y="2022"/>
                  </a:lnTo>
                  <a:lnTo>
                    <a:pt x="3239" y="1938"/>
                  </a:lnTo>
                  <a:lnTo>
                    <a:pt x="3441" y="1974"/>
                  </a:lnTo>
                  <a:lnTo>
                    <a:pt x="3381" y="1855"/>
                  </a:lnTo>
                  <a:lnTo>
                    <a:pt x="3500" y="1843"/>
                  </a:lnTo>
                  <a:close/>
                  <a:moveTo>
                    <a:pt x="4108" y="2200"/>
                  </a:moveTo>
                  <a:lnTo>
                    <a:pt x="4167" y="2319"/>
                  </a:lnTo>
                  <a:lnTo>
                    <a:pt x="4298" y="2224"/>
                  </a:lnTo>
                  <a:lnTo>
                    <a:pt x="4393" y="2272"/>
                  </a:lnTo>
                  <a:lnTo>
                    <a:pt x="4239" y="2355"/>
                  </a:lnTo>
                  <a:lnTo>
                    <a:pt x="4453" y="2391"/>
                  </a:lnTo>
                  <a:lnTo>
                    <a:pt x="4417" y="2462"/>
                  </a:lnTo>
                  <a:lnTo>
                    <a:pt x="4227" y="2438"/>
                  </a:lnTo>
                  <a:lnTo>
                    <a:pt x="4286" y="2558"/>
                  </a:lnTo>
                  <a:lnTo>
                    <a:pt x="4179" y="2558"/>
                  </a:lnTo>
                  <a:lnTo>
                    <a:pt x="4120" y="2438"/>
                  </a:lnTo>
                  <a:lnTo>
                    <a:pt x="3977" y="2522"/>
                  </a:lnTo>
                  <a:lnTo>
                    <a:pt x="3881" y="2474"/>
                  </a:lnTo>
                  <a:lnTo>
                    <a:pt x="4036" y="2403"/>
                  </a:lnTo>
                  <a:lnTo>
                    <a:pt x="3822" y="2379"/>
                  </a:lnTo>
                  <a:lnTo>
                    <a:pt x="3858" y="2296"/>
                  </a:lnTo>
                  <a:lnTo>
                    <a:pt x="4048" y="2331"/>
                  </a:lnTo>
                  <a:lnTo>
                    <a:pt x="3989" y="2212"/>
                  </a:lnTo>
                  <a:lnTo>
                    <a:pt x="4108" y="2200"/>
                  </a:lnTo>
                  <a:close/>
                  <a:moveTo>
                    <a:pt x="4703" y="2534"/>
                  </a:moveTo>
                  <a:lnTo>
                    <a:pt x="4763" y="2653"/>
                  </a:lnTo>
                  <a:lnTo>
                    <a:pt x="4893" y="2569"/>
                  </a:lnTo>
                  <a:lnTo>
                    <a:pt x="4989" y="2617"/>
                  </a:lnTo>
                  <a:lnTo>
                    <a:pt x="4834" y="2700"/>
                  </a:lnTo>
                  <a:lnTo>
                    <a:pt x="5048" y="2736"/>
                  </a:lnTo>
                  <a:lnTo>
                    <a:pt x="5013" y="2808"/>
                  </a:lnTo>
                  <a:lnTo>
                    <a:pt x="4822" y="2772"/>
                  </a:lnTo>
                  <a:lnTo>
                    <a:pt x="4822" y="2772"/>
                  </a:lnTo>
                  <a:lnTo>
                    <a:pt x="4882" y="2891"/>
                  </a:lnTo>
                  <a:lnTo>
                    <a:pt x="4774" y="2891"/>
                  </a:lnTo>
                  <a:lnTo>
                    <a:pt x="4715" y="2772"/>
                  </a:lnTo>
                  <a:lnTo>
                    <a:pt x="4572" y="2867"/>
                  </a:lnTo>
                  <a:lnTo>
                    <a:pt x="4477" y="2819"/>
                  </a:lnTo>
                  <a:lnTo>
                    <a:pt x="4632" y="2748"/>
                  </a:lnTo>
                  <a:lnTo>
                    <a:pt x="4417" y="2712"/>
                  </a:lnTo>
                  <a:lnTo>
                    <a:pt x="4453" y="2641"/>
                  </a:lnTo>
                  <a:lnTo>
                    <a:pt x="4643" y="2677"/>
                  </a:lnTo>
                  <a:lnTo>
                    <a:pt x="4643" y="2677"/>
                  </a:lnTo>
                  <a:lnTo>
                    <a:pt x="4584" y="2558"/>
                  </a:lnTo>
                  <a:lnTo>
                    <a:pt x="4703" y="2534"/>
                  </a:lnTo>
                  <a:close/>
                  <a:moveTo>
                    <a:pt x="5298" y="2879"/>
                  </a:moveTo>
                  <a:lnTo>
                    <a:pt x="5358" y="2998"/>
                  </a:lnTo>
                  <a:lnTo>
                    <a:pt x="5489" y="2915"/>
                  </a:lnTo>
                  <a:lnTo>
                    <a:pt x="5584" y="2950"/>
                  </a:lnTo>
                  <a:lnTo>
                    <a:pt x="5429" y="3046"/>
                  </a:lnTo>
                  <a:lnTo>
                    <a:pt x="5644" y="3069"/>
                  </a:lnTo>
                  <a:lnTo>
                    <a:pt x="5608" y="3153"/>
                  </a:lnTo>
                  <a:lnTo>
                    <a:pt x="5417" y="3117"/>
                  </a:lnTo>
                  <a:lnTo>
                    <a:pt x="5477" y="3236"/>
                  </a:lnTo>
                  <a:lnTo>
                    <a:pt x="5370" y="3248"/>
                  </a:lnTo>
                  <a:lnTo>
                    <a:pt x="5310" y="3129"/>
                  </a:lnTo>
                  <a:lnTo>
                    <a:pt x="5167" y="3224"/>
                  </a:lnTo>
                  <a:lnTo>
                    <a:pt x="5072" y="3177"/>
                  </a:lnTo>
                  <a:lnTo>
                    <a:pt x="5227" y="3093"/>
                  </a:lnTo>
                  <a:lnTo>
                    <a:pt x="5013" y="3058"/>
                  </a:lnTo>
                  <a:lnTo>
                    <a:pt x="5048" y="2986"/>
                  </a:lnTo>
                  <a:lnTo>
                    <a:pt x="5239" y="3010"/>
                  </a:lnTo>
                  <a:lnTo>
                    <a:pt x="5179" y="2891"/>
                  </a:lnTo>
                  <a:lnTo>
                    <a:pt x="5298" y="2879"/>
                  </a:lnTo>
                  <a:close/>
                  <a:moveTo>
                    <a:pt x="5894" y="3224"/>
                  </a:moveTo>
                  <a:lnTo>
                    <a:pt x="5953" y="3343"/>
                  </a:lnTo>
                  <a:lnTo>
                    <a:pt x="6084" y="3248"/>
                  </a:lnTo>
                  <a:lnTo>
                    <a:pt x="6179" y="3296"/>
                  </a:lnTo>
                  <a:lnTo>
                    <a:pt x="6025" y="3391"/>
                  </a:lnTo>
                  <a:lnTo>
                    <a:pt x="6239" y="3415"/>
                  </a:lnTo>
                  <a:lnTo>
                    <a:pt x="6203" y="3486"/>
                  </a:lnTo>
                  <a:lnTo>
                    <a:pt x="6013" y="3462"/>
                  </a:lnTo>
                  <a:lnTo>
                    <a:pt x="6072" y="3581"/>
                  </a:lnTo>
                  <a:lnTo>
                    <a:pt x="5965" y="3593"/>
                  </a:lnTo>
                  <a:lnTo>
                    <a:pt x="5906" y="3474"/>
                  </a:lnTo>
                  <a:lnTo>
                    <a:pt x="5763" y="3570"/>
                  </a:lnTo>
                  <a:lnTo>
                    <a:pt x="5667" y="3522"/>
                  </a:lnTo>
                  <a:lnTo>
                    <a:pt x="5822" y="3427"/>
                  </a:lnTo>
                  <a:lnTo>
                    <a:pt x="5608" y="3403"/>
                  </a:lnTo>
                  <a:lnTo>
                    <a:pt x="5644" y="3331"/>
                  </a:lnTo>
                  <a:lnTo>
                    <a:pt x="5834" y="3355"/>
                  </a:lnTo>
                  <a:lnTo>
                    <a:pt x="5775" y="3236"/>
                  </a:lnTo>
                  <a:lnTo>
                    <a:pt x="5894" y="3224"/>
                  </a:lnTo>
                  <a:close/>
                  <a:moveTo>
                    <a:pt x="6501" y="3581"/>
                  </a:moveTo>
                  <a:lnTo>
                    <a:pt x="6560" y="3701"/>
                  </a:lnTo>
                  <a:lnTo>
                    <a:pt x="6691" y="3605"/>
                  </a:lnTo>
                  <a:lnTo>
                    <a:pt x="6787" y="3653"/>
                  </a:lnTo>
                  <a:lnTo>
                    <a:pt x="6632" y="3748"/>
                  </a:lnTo>
                  <a:lnTo>
                    <a:pt x="6846" y="3772"/>
                  </a:lnTo>
                  <a:lnTo>
                    <a:pt x="6834" y="3831"/>
                  </a:lnTo>
                  <a:lnTo>
                    <a:pt x="6632" y="3808"/>
                  </a:lnTo>
                  <a:lnTo>
                    <a:pt x="6691" y="3915"/>
                  </a:lnTo>
                  <a:lnTo>
                    <a:pt x="6572" y="3939"/>
                  </a:lnTo>
                  <a:lnTo>
                    <a:pt x="6513" y="3820"/>
                  </a:lnTo>
                  <a:lnTo>
                    <a:pt x="6370" y="3903"/>
                  </a:lnTo>
                  <a:lnTo>
                    <a:pt x="6275" y="3867"/>
                  </a:lnTo>
                  <a:lnTo>
                    <a:pt x="6429" y="3784"/>
                  </a:lnTo>
                  <a:lnTo>
                    <a:pt x="6215" y="3760"/>
                  </a:lnTo>
                  <a:lnTo>
                    <a:pt x="6251" y="3689"/>
                  </a:lnTo>
                  <a:lnTo>
                    <a:pt x="6441" y="3712"/>
                  </a:lnTo>
                  <a:lnTo>
                    <a:pt x="6382" y="3593"/>
                  </a:lnTo>
                  <a:lnTo>
                    <a:pt x="6501" y="3581"/>
                  </a:lnTo>
                  <a:close/>
                  <a:moveTo>
                    <a:pt x="710" y="1"/>
                  </a:moveTo>
                  <a:cubicBezTo>
                    <a:pt x="542" y="1"/>
                    <a:pt x="375" y="39"/>
                    <a:pt x="250" y="117"/>
                  </a:cubicBezTo>
                  <a:cubicBezTo>
                    <a:pt x="0" y="260"/>
                    <a:pt x="0" y="498"/>
                    <a:pt x="250" y="653"/>
                  </a:cubicBezTo>
                  <a:lnTo>
                    <a:pt x="6537" y="4284"/>
                  </a:lnTo>
                  <a:cubicBezTo>
                    <a:pt x="6662" y="4355"/>
                    <a:pt x="6828" y="4391"/>
                    <a:pt x="6995" y="4391"/>
                  </a:cubicBezTo>
                  <a:cubicBezTo>
                    <a:pt x="7162" y="4391"/>
                    <a:pt x="7328" y="4355"/>
                    <a:pt x="7453" y="4284"/>
                  </a:cubicBezTo>
                  <a:cubicBezTo>
                    <a:pt x="7703" y="4129"/>
                    <a:pt x="7703" y="3891"/>
                    <a:pt x="7453" y="3748"/>
                  </a:cubicBezTo>
                  <a:lnTo>
                    <a:pt x="1179" y="117"/>
                  </a:lnTo>
                  <a:cubicBezTo>
                    <a:pt x="1048" y="39"/>
                    <a:pt x="878" y="1"/>
                    <a:pt x="710" y="1"/>
                  </a:cubicBezTo>
                  <a:close/>
                </a:path>
              </a:pathLst>
            </a:custGeom>
            <a:solidFill>
              <a:srgbClr val="D3D3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0"/>
            <p:cNvSpPr/>
            <p:nvPr/>
          </p:nvSpPr>
          <p:spPr>
            <a:xfrm>
              <a:off x="4393684" y="2862224"/>
              <a:ext cx="18661" cy="11280"/>
            </a:xfrm>
            <a:custGeom>
              <a:avLst/>
              <a:gdLst/>
              <a:ahLst/>
              <a:cxnLst/>
              <a:rect l="l" t="t" r="r" b="b"/>
              <a:pathLst>
                <a:path w="632" h="382" extrusionOk="0">
                  <a:moveTo>
                    <a:pt x="286" y="0"/>
                  </a:moveTo>
                  <a:lnTo>
                    <a:pt x="167" y="36"/>
                  </a:lnTo>
                  <a:lnTo>
                    <a:pt x="227" y="143"/>
                  </a:lnTo>
                  <a:lnTo>
                    <a:pt x="36" y="107"/>
                  </a:lnTo>
                  <a:lnTo>
                    <a:pt x="0" y="179"/>
                  </a:lnTo>
                  <a:lnTo>
                    <a:pt x="191" y="214"/>
                  </a:lnTo>
                  <a:lnTo>
                    <a:pt x="60" y="286"/>
                  </a:lnTo>
                  <a:lnTo>
                    <a:pt x="131" y="345"/>
                  </a:lnTo>
                  <a:lnTo>
                    <a:pt x="286" y="262"/>
                  </a:lnTo>
                  <a:lnTo>
                    <a:pt x="334" y="381"/>
                  </a:lnTo>
                  <a:lnTo>
                    <a:pt x="453" y="357"/>
                  </a:lnTo>
                  <a:lnTo>
                    <a:pt x="405" y="238"/>
                  </a:lnTo>
                  <a:lnTo>
                    <a:pt x="596" y="274"/>
                  </a:lnTo>
                  <a:lnTo>
                    <a:pt x="631" y="214"/>
                  </a:lnTo>
                  <a:lnTo>
                    <a:pt x="417" y="167"/>
                  </a:lnTo>
                  <a:lnTo>
                    <a:pt x="572" y="95"/>
                  </a:lnTo>
                  <a:lnTo>
                    <a:pt x="477" y="48"/>
                  </a:lnTo>
                  <a:lnTo>
                    <a:pt x="346" y="119"/>
                  </a:lnTo>
                  <a:lnTo>
                    <a:pt x="286"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0"/>
            <p:cNvSpPr/>
            <p:nvPr/>
          </p:nvSpPr>
          <p:spPr>
            <a:xfrm>
              <a:off x="4411253" y="2872765"/>
              <a:ext cx="18661" cy="10571"/>
            </a:xfrm>
            <a:custGeom>
              <a:avLst/>
              <a:gdLst/>
              <a:ahLst/>
              <a:cxnLst/>
              <a:rect l="l" t="t" r="r" b="b"/>
              <a:pathLst>
                <a:path w="632" h="358" extrusionOk="0">
                  <a:moveTo>
                    <a:pt x="286" y="0"/>
                  </a:moveTo>
                  <a:lnTo>
                    <a:pt x="167" y="24"/>
                  </a:lnTo>
                  <a:lnTo>
                    <a:pt x="227" y="143"/>
                  </a:lnTo>
                  <a:lnTo>
                    <a:pt x="36" y="96"/>
                  </a:lnTo>
                  <a:lnTo>
                    <a:pt x="1" y="167"/>
                  </a:lnTo>
                  <a:lnTo>
                    <a:pt x="191" y="203"/>
                  </a:lnTo>
                  <a:lnTo>
                    <a:pt x="60" y="286"/>
                  </a:lnTo>
                  <a:lnTo>
                    <a:pt x="155" y="334"/>
                  </a:lnTo>
                  <a:lnTo>
                    <a:pt x="286" y="238"/>
                  </a:lnTo>
                  <a:lnTo>
                    <a:pt x="346" y="357"/>
                  </a:lnTo>
                  <a:lnTo>
                    <a:pt x="465" y="346"/>
                  </a:lnTo>
                  <a:lnTo>
                    <a:pt x="405" y="227"/>
                  </a:lnTo>
                  <a:lnTo>
                    <a:pt x="596" y="262"/>
                  </a:lnTo>
                  <a:lnTo>
                    <a:pt x="632" y="203"/>
                  </a:lnTo>
                  <a:lnTo>
                    <a:pt x="417" y="167"/>
                  </a:lnTo>
                  <a:lnTo>
                    <a:pt x="572" y="84"/>
                  </a:lnTo>
                  <a:lnTo>
                    <a:pt x="477" y="36"/>
                  </a:lnTo>
                  <a:lnTo>
                    <a:pt x="346" y="107"/>
                  </a:lnTo>
                  <a:lnTo>
                    <a:pt x="286"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0"/>
            <p:cNvSpPr/>
            <p:nvPr/>
          </p:nvSpPr>
          <p:spPr>
            <a:xfrm>
              <a:off x="4428822" y="2882952"/>
              <a:ext cx="19016" cy="10571"/>
            </a:xfrm>
            <a:custGeom>
              <a:avLst/>
              <a:gdLst/>
              <a:ahLst/>
              <a:cxnLst/>
              <a:rect l="l" t="t" r="r" b="b"/>
              <a:pathLst>
                <a:path w="644" h="358" extrusionOk="0">
                  <a:moveTo>
                    <a:pt x="299" y="1"/>
                  </a:moveTo>
                  <a:lnTo>
                    <a:pt x="180" y="12"/>
                  </a:lnTo>
                  <a:lnTo>
                    <a:pt x="227" y="132"/>
                  </a:lnTo>
                  <a:lnTo>
                    <a:pt x="37" y="108"/>
                  </a:lnTo>
                  <a:lnTo>
                    <a:pt x="1" y="167"/>
                  </a:lnTo>
                  <a:lnTo>
                    <a:pt x="215" y="191"/>
                  </a:lnTo>
                  <a:lnTo>
                    <a:pt x="61" y="286"/>
                  </a:lnTo>
                  <a:lnTo>
                    <a:pt x="156" y="334"/>
                  </a:lnTo>
                  <a:lnTo>
                    <a:pt x="287" y="239"/>
                  </a:lnTo>
                  <a:lnTo>
                    <a:pt x="346" y="358"/>
                  </a:lnTo>
                  <a:lnTo>
                    <a:pt x="465" y="346"/>
                  </a:lnTo>
                  <a:lnTo>
                    <a:pt x="406" y="227"/>
                  </a:lnTo>
                  <a:lnTo>
                    <a:pt x="596" y="274"/>
                  </a:lnTo>
                  <a:lnTo>
                    <a:pt x="644" y="191"/>
                  </a:lnTo>
                  <a:lnTo>
                    <a:pt x="430" y="167"/>
                  </a:lnTo>
                  <a:lnTo>
                    <a:pt x="572" y="72"/>
                  </a:lnTo>
                  <a:lnTo>
                    <a:pt x="489" y="36"/>
                  </a:lnTo>
                  <a:lnTo>
                    <a:pt x="346" y="120"/>
                  </a:lnTo>
                  <a:lnTo>
                    <a:pt x="299"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0"/>
            <p:cNvSpPr/>
            <p:nvPr/>
          </p:nvSpPr>
          <p:spPr>
            <a:xfrm>
              <a:off x="4446420" y="2893139"/>
              <a:ext cx="19016" cy="10925"/>
            </a:xfrm>
            <a:custGeom>
              <a:avLst/>
              <a:gdLst/>
              <a:ahLst/>
              <a:cxnLst/>
              <a:rect l="l" t="t" r="r" b="b"/>
              <a:pathLst>
                <a:path w="644" h="370" extrusionOk="0">
                  <a:moveTo>
                    <a:pt x="298" y="1"/>
                  </a:moveTo>
                  <a:lnTo>
                    <a:pt x="179" y="13"/>
                  </a:lnTo>
                  <a:lnTo>
                    <a:pt x="238" y="132"/>
                  </a:lnTo>
                  <a:lnTo>
                    <a:pt x="36" y="108"/>
                  </a:lnTo>
                  <a:lnTo>
                    <a:pt x="0" y="168"/>
                  </a:lnTo>
                  <a:lnTo>
                    <a:pt x="215" y="191"/>
                  </a:lnTo>
                  <a:lnTo>
                    <a:pt x="60" y="287"/>
                  </a:lnTo>
                  <a:lnTo>
                    <a:pt x="155" y="322"/>
                  </a:lnTo>
                  <a:lnTo>
                    <a:pt x="298" y="251"/>
                  </a:lnTo>
                  <a:lnTo>
                    <a:pt x="346" y="370"/>
                  </a:lnTo>
                  <a:lnTo>
                    <a:pt x="465" y="346"/>
                  </a:lnTo>
                  <a:lnTo>
                    <a:pt x="405" y="239"/>
                  </a:lnTo>
                  <a:lnTo>
                    <a:pt x="608" y="263"/>
                  </a:lnTo>
                  <a:lnTo>
                    <a:pt x="643" y="191"/>
                  </a:lnTo>
                  <a:lnTo>
                    <a:pt x="429" y="168"/>
                  </a:lnTo>
                  <a:lnTo>
                    <a:pt x="584" y="84"/>
                  </a:lnTo>
                  <a:lnTo>
                    <a:pt x="488" y="25"/>
                  </a:lnTo>
                  <a:lnTo>
                    <a:pt x="346" y="120"/>
                  </a:lnTo>
                  <a:lnTo>
                    <a:pt x="298"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0"/>
            <p:cNvSpPr/>
            <p:nvPr/>
          </p:nvSpPr>
          <p:spPr>
            <a:xfrm>
              <a:off x="4464344" y="2903356"/>
              <a:ext cx="18661" cy="10925"/>
            </a:xfrm>
            <a:custGeom>
              <a:avLst/>
              <a:gdLst/>
              <a:ahLst/>
              <a:cxnLst/>
              <a:rect l="l" t="t" r="r" b="b"/>
              <a:pathLst>
                <a:path w="632" h="370" extrusionOk="0">
                  <a:moveTo>
                    <a:pt x="286" y="0"/>
                  </a:moveTo>
                  <a:lnTo>
                    <a:pt x="167" y="12"/>
                  </a:lnTo>
                  <a:lnTo>
                    <a:pt x="227" y="131"/>
                  </a:lnTo>
                  <a:lnTo>
                    <a:pt x="36" y="95"/>
                  </a:lnTo>
                  <a:lnTo>
                    <a:pt x="1" y="179"/>
                  </a:lnTo>
                  <a:lnTo>
                    <a:pt x="203" y="203"/>
                  </a:lnTo>
                  <a:lnTo>
                    <a:pt x="60" y="274"/>
                  </a:lnTo>
                  <a:lnTo>
                    <a:pt x="143" y="334"/>
                  </a:lnTo>
                  <a:lnTo>
                    <a:pt x="286" y="250"/>
                  </a:lnTo>
                  <a:lnTo>
                    <a:pt x="334" y="369"/>
                  </a:lnTo>
                  <a:lnTo>
                    <a:pt x="453" y="357"/>
                  </a:lnTo>
                  <a:lnTo>
                    <a:pt x="405" y="238"/>
                  </a:lnTo>
                  <a:lnTo>
                    <a:pt x="596" y="262"/>
                  </a:lnTo>
                  <a:lnTo>
                    <a:pt x="632" y="191"/>
                  </a:lnTo>
                  <a:lnTo>
                    <a:pt x="417" y="155"/>
                  </a:lnTo>
                  <a:lnTo>
                    <a:pt x="572" y="83"/>
                  </a:lnTo>
                  <a:lnTo>
                    <a:pt x="477" y="36"/>
                  </a:lnTo>
                  <a:lnTo>
                    <a:pt x="346" y="119"/>
                  </a:lnTo>
                  <a:lnTo>
                    <a:pt x="286"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0"/>
            <p:cNvSpPr/>
            <p:nvPr/>
          </p:nvSpPr>
          <p:spPr>
            <a:xfrm>
              <a:off x="4481912" y="2913188"/>
              <a:ext cx="18661" cy="11280"/>
            </a:xfrm>
            <a:custGeom>
              <a:avLst/>
              <a:gdLst/>
              <a:ahLst/>
              <a:cxnLst/>
              <a:rect l="l" t="t" r="r" b="b"/>
              <a:pathLst>
                <a:path w="632" h="382" extrusionOk="0">
                  <a:moveTo>
                    <a:pt x="287" y="1"/>
                  </a:moveTo>
                  <a:lnTo>
                    <a:pt x="168" y="36"/>
                  </a:lnTo>
                  <a:lnTo>
                    <a:pt x="227" y="143"/>
                  </a:lnTo>
                  <a:lnTo>
                    <a:pt x="37" y="108"/>
                  </a:lnTo>
                  <a:lnTo>
                    <a:pt x="1" y="179"/>
                  </a:lnTo>
                  <a:lnTo>
                    <a:pt x="203" y="215"/>
                  </a:lnTo>
                  <a:lnTo>
                    <a:pt x="60" y="286"/>
                  </a:lnTo>
                  <a:lnTo>
                    <a:pt x="144" y="346"/>
                  </a:lnTo>
                  <a:lnTo>
                    <a:pt x="287" y="262"/>
                  </a:lnTo>
                  <a:lnTo>
                    <a:pt x="346" y="382"/>
                  </a:lnTo>
                  <a:lnTo>
                    <a:pt x="465" y="358"/>
                  </a:lnTo>
                  <a:lnTo>
                    <a:pt x="406" y="239"/>
                  </a:lnTo>
                  <a:lnTo>
                    <a:pt x="596" y="274"/>
                  </a:lnTo>
                  <a:lnTo>
                    <a:pt x="632" y="215"/>
                  </a:lnTo>
                  <a:lnTo>
                    <a:pt x="418" y="179"/>
                  </a:lnTo>
                  <a:lnTo>
                    <a:pt x="572" y="96"/>
                  </a:lnTo>
                  <a:lnTo>
                    <a:pt x="477" y="48"/>
                  </a:lnTo>
                  <a:lnTo>
                    <a:pt x="346" y="120"/>
                  </a:lnTo>
                  <a:lnTo>
                    <a:pt x="287"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0"/>
            <p:cNvSpPr/>
            <p:nvPr/>
          </p:nvSpPr>
          <p:spPr>
            <a:xfrm>
              <a:off x="4499511" y="2923730"/>
              <a:ext cx="18661" cy="10571"/>
            </a:xfrm>
            <a:custGeom>
              <a:avLst/>
              <a:gdLst/>
              <a:ahLst/>
              <a:cxnLst/>
              <a:rect l="l" t="t" r="r" b="b"/>
              <a:pathLst>
                <a:path w="632" h="358" extrusionOk="0">
                  <a:moveTo>
                    <a:pt x="298" y="1"/>
                  </a:moveTo>
                  <a:lnTo>
                    <a:pt x="167" y="25"/>
                  </a:lnTo>
                  <a:lnTo>
                    <a:pt x="226" y="144"/>
                  </a:lnTo>
                  <a:lnTo>
                    <a:pt x="36" y="96"/>
                  </a:lnTo>
                  <a:lnTo>
                    <a:pt x="0" y="167"/>
                  </a:lnTo>
                  <a:lnTo>
                    <a:pt x="214" y="203"/>
                  </a:lnTo>
                  <a:lnTo>
                    <a:pt x="60" y="286"/>
                  </a:lnTo>
                  <a:lnTo>
                    <a:pt x="155" y="334"/>
                  </a:lnTo>
                  <a:lnTo>
                    <a:pt x="286" y="239"/>
                  </a:lnTo>
                  <a:lnTo>
                    <a:pt x="345" y="358"/>
                  </a:lnTo>
                  <a:lnTo>
                    <a:pt x="464" y="346"/>
                  </a:lnTo>
                  <a:lnTo>
                    <a:pt x="405" y="227"/>
                  </a:lnTo>
                  <a:lnTo>
                    <a:pt x="405" y="227"/>
                  </a:lnTo>
                  <a:lnTo>
                    <a:pt x="595" y="275"/>
                  </a:lnTo>
                  <a:lnTo>
                    <a:pt x="631" y="203"/>
                  </a:lnTo>
                  <a:lnTo>
                    <a:pt x="441" y="167"/>
                  </a:lnTo>
                  <a:lnTo>
                    <a:pt x="572" y="84"/>
                  </a:lnTo>
                  <a:lnTo>
                    <a:pt x="500" y="36"/>
                  </a:lnTo>
                  <a:lnTo>
                    <a:pt x="345" y="120"/>
                  </a:lnTo>
                  <a:lnTo>
                    <a:pt x="298"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0"/>
            <p:cNvSpPr/>
            <p:nvPr/>
          </p:nvSpPr>
          <p:spPr>
            <a:xfrm>
              <a:off x="4517080" y="2933917"/>
              <a:ext cx="19016" cy="10955"/>
            </a:xfrm>
            <a:custGeom>
              <a:avLst/>
              <a:gdLst/>
              <a:ahLst/>
              <a:cxnLst/>
              <a:rect l="l" t="t" r="r" b="b"/>
              <a:pathLst>
                <a:path w="644" h="371" extrusionOk="0">
                  <a:moveTo>
                    <a:pt x="298" y="1"/>
                  </a:moveTo>
                  <a:lnTo>
                    <a:pt x="179" y="13"/>
                  </a:lnTo>
                  <a:lnTo>
                    <a:pt x="239" y="132"/>
                  </a:lnTo>
                  <a:lnTo>
                    <a:pt x="36" y="108"/>
                  </a:lnTo>
                  <a:lnTo>
                    <a:pt x="0" y="168"/>
                  </a:lnTo>
                  <a:lnTo>
                    <a:pt x="215" y="191"/>
                  </a:lnTo>
                  <a:lnTo>
                    <a:pt x="60" y="287"/>
                  </a:lnTo>
                  <a:lnTo>
                    <a:pt x="155" y="334"/>
                  </a:lnTo>
                  <a:lnTo>
                    <a:pt x="286" y="251"/>
                  </a:lnTo>
                  <a:lnTo>
                    <a:pt x="346" y="370"/>
                  </a:lnTo>
                  <a:lnTo>
                    <a:pt x="465" y="346"/>
                  </a:lnTo>
                  <a:lnTo>
                    <a:pt x="405" y="239"/>
                  </a:lnTo>
                  <a:lnTo>
                    <a:pt x="620" y="275"/>
                  </a:lnTo>
                  <a:lnTo>
                    <a:pt x="643" y="191"/>
                  </a:lnTo>
                  <a:lnTo>
                    <a:pt x="441" y="168"/>
                  </a:lnTo>
                  <a:lnTo>
                    <a:pt x="584" y="96"/>
                  </a:lnTo>
                  <a:lnTo>
                    <a:pt x="501" y="37"/>
                  </a:lnTo>
                  <a:lnTo>
                    <a:pt x="346" y="120"/>
                  </a:lnTo>
                  <a:lnTo>
                    <a:pt x="298"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0"/>
            <p:cNvSpPr/>
            <p:nvPr/>
          </p:nvSpPr>
          <p:spPr>
            <a:xfrm>
              <a:off x="4534649" y="2944133"/>
              <a:ext cx="19016" cy="10925"/>
            </a:xfrm>
            <a:custGeom>
              <a:avLst/>
              <a:gdLst/>
              <a:ahLst/>
              <a:cxnLst/>
              <a:rect l="l" t="t" r="r" b="b"/>
              <a:pathLst>
                <a:path w="644" h="370" extrusionOk="0">
                  <a:moveTo>
                    <a:pt x="298" y="0"/>
                  </a:moveTo>
                  <a:lnTo>
                    <a:pt x="179" y="12"/>
                  </a:lnTo>
                  <a:lnTo>
                    <a:pt x="239" y="131"/>
                  </a:lnTo>
                  <a:lnTo>
                    <a:pt x="48" y="107"/>
                  </a:lnTo>
                  <a:lnTo>
                    <a:pt x="1" y="179"/>
                  </a:lnTo>
                  <a:lnTo>
                    <a:pt x="215" y="203"/>
                  </a:lnTo>
                  <a:lnTo>
                    <a:pt x="60" y="286"/>
                  </a:lnTo>
                  <a:lnTo>
                    <a:pt x="156" y="322"/>
                  </a:lnTo>
                  <a:lnTo>
                    <a:pt x="298" y="250"/>
                  </a:lnTo>
                  <a:lnTo>
                    <a:pt x="346" y="369"/>
                  </a:lnTo>
                  <a:lnTo>
                    <a:pt x="465" y="357"/>
                  </a:lnTo>
                  <a:lnTo>
                    <a:pt x="417" y="238"/>
                  </a:lnTo>
                  <a:lnTo>
                    <a:pt x="620" y="262"/>
                  </a:lnTo>
                  <a:lnTo>
                    <a:pt x="644" y="191"/>
                  </a:lnTo>
                  <a:lnTo>
                    <a:pt x="441" y="167"/>
                  </a:lnTo>
                  <a:lnTo>
                    <a:pt x="584" y="84"/>
                  </a:lnTo>
                  <a:lnTo>
                    <a:pt x="501" y="48"/>
                  </a:lnTo>
                  <a:lnTo>
                    <a:pt x="358" y="119"/>
                  </a:lnTo>
                  <a:lnTo>
                    <a:pt x="298"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0"/>
            <p:cNvSpPr/>
            <p:nvPr/>
          </p:nvSpPr>
          <p:spPr>
            <a:xfrm>
              <a:off x="4552926" y="2954320"/>
              <a:ext cx="18307" cy="10925"/>
            </a:xfrm>
            <a:custGeom>
              <a:avLst/>
              <a:gdLst/>
              <a:ahLst/>
              <a:cxnLst/>
              <a:rect l="l" t="t" r="r" b="b"/>
              <a:pathLst>
                <a:path w="620" h="370" extrusionOk="0">
                  <a:moveTo>
                    <a:pt x="275" y="1"/>
                  </a:moveTo>
                  <a:lnTo>
                    <a:pt x="156" y="24"/>
                  </a:lnTo>
                  <a:lnTo>
                    <a:pt x="215" y="132"/>
                  </a:lnTo>
                  <a:lnTo>
                    <a:pt x="25" y="96"/>
                  </a:lnTo>
                  <a:lnTo>
                    <a:pt x="1" y="179"/>
                  </a:lnTo>
                  <a:lnTo>
                    <a:pt x="191" y="203"/>
                  </a:lnTo>
                  <a:lnTo>
                    <a:pt x="60" y="274"/>
                  </a:lnTo>
                  <a:lnTo>
                    <a:pt x="132" y="334"/>
                  </a:lnTo>
                  <a:lnTo>
                    <a:pt x="275" y="251"/>
                  </a:lnTo>
                  <a:lnTo>
                    <a:pt x="334" y="370"/>
                  </a:lnTo>
                  <a:lnTo>
                    <a:pt x="453" y="358"/>
                  </a:lnTo>
                  <a:lnTo>
                    <a:pt x="394" y="239"/>
                  </a:lnTo>
                  <a:lnTo>
                    <a:pt x="596" y="262"/>
                  </a:lnTo>
                  <a:lnTo>
                    <a:pt x="620" y="203"/>
                  </a:lnTo>
                  <a:lnTo>
                    <a:pt x="418" y="179"/>
                  </a:lnTo>
                  <a:lnTo>
                    <a:pt x="560" y="84"/>
                  </a:lnTo>
                  <a:lnTo>
                    <a:pt x="477" y="36"/>
                  </a:lnTo>
                  <a:lnTo>
                    <a:pt x="334" y="120"/>
                  </a:lnTo>
                  <a:lnTo>
                    <a:pt x="275"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0"/>
            <p:cNvSpPr/>
            <p:nvPr/>
          </p:nvSpPr>
          <p:spPr>
            <a:xfrm>
              <a:off x="4321962" y="2875659"/>
              <a:ext cx="227834" cy="129655"/>
            </a:xfrm>
            <a:custGeom>
              <a:avLst/>
              <a:gdLst/>
              <a:ahLst/>
              <a:cxnLst/>
              <a:rect l="l" t="t" r="r" b="b"/>
              <a:pathLst>
                <a:path w="7716" h="4391" extrusionOk="0">
                  <a:moveTo>
                    <a:pt x="1120" y="462"/>
                  </a:moveTo>
                  <a:lnTo>
                    <a:pt x="1179" y="581"/>
                  </a:lnTo>
                  <a:lnTo>
                    <a:pt x="1310" y="486"/>
                  </a:lnTo>
                  <a:lnTo>
                    <a:pt x="1405" y="533"/>
                  </a:lnTo>
                  <a:lnTo>
                    <a:pt x="1251" y="617"/>
                  </a:lnTo>
                  <a:lnTo>
                    <a:pt x="1465" y="652"/>
                  </a:lnTo>
                  <a:lnTo>
                    <a:pt x="1429" y="724"/>
                  </a:lnTo>
                  <a:lnTo>
                    <a:pt x="1239" y="700"/>
                  </a:lnTo>
                  <a:lnTo>
                    <a:pt x="1298" y="819"/>
                  </a:lnTo>
                  <a:lnTo>
                    <a:pt x="1191" y="831"/>
                  </a:lnTo>
                  <a:lnTo>
                    <a:pt x="1132" y="712"/>
                  </a:lnTo>
                  <a:lnTo>
                    <a:pt x="989" y="795"/>
                  </a:lnTo>
                  <a:lnTo>
                    <a:pt x="893" y="760"/>
                  </a:lnTo>
                  <a:lnTo>
                    <a:pt x="1048" y="664"/>
                  </a:lnTo>
                  <a:lnTo>
                    <a:pt x="834" y="640"/>
                  </a:lnTo>
                  <a:lnTo>
                    <a:pt x="870" y="557"/>
                  </a:lnTo>
                  <a:lnTo>
                    <a:pt x="1060" y="593"/>
                  </a:lnTo>
                  <a:lnTo>
                    <a:pt x="1001" y="474"/>
                  </a:lnTo>
                  <a:lnTo>
                    <a:pt x="1120" y="462"/>
                  </a:lnTo>
                  <a:close/>
                  <a:moveTo>
                    <a:pt x="1715" y="831"/>
                  </a:moveTo>
                  <a:lnTo>
                    <a:pt x="1775" y="950"/>
                  </a:lnTo>
                  <a:lnTo>
                    <a:pt x="1905" y="855"/>
                  </a:lnTo>
                  <a:lnTo>
                    <a:pt x="2001" y="902"/>
                  </a:lnTo>
                  <a:lnTo>
                    <a:pt x="1846" y="998"/>
                  </a:lnTo>
                  <a:lnTo>
                    <a:pt x="2060" y="1021"/>
                  </a:lnTo>
                  <a:lnTo>
                    <a:pt x="2025" y="1093"/>
                  </a:lnTo>
                  <a:lnTo>
                    <a:pt x="1834" y="1069"/>
                  </a:lnTo>
                  <a:lnTo>
                    <a:pt x="1894" y="1188"/>
                  </a:lnTo>
                  <a:lnTo>
                    <a:pt x="1786" y="1188"/>
                  </a:lnTo>
                  <a:lnTo>
                    <a:pt x="1727" y="1069"/>
                  </a:lnTo>
                  <a:lnTo>
                    <a:pt x="1584" y="1152"/>
                  </a:lnTo>
                  <a:lnTo>
                    <a:pt x="1489" y="1117"/>
                  </a:lnTo>
                  <a:lnTo>
                    <a:pt x="1644" y="1033"/>
                  </a:lnTo>
                  <a:lnTo>
                    <a:pt x="1429" y="1010"/>
                  </a:lnTo>
                  <a:lnTo>
                    <a:pt x="1465" y="938"/>
                  </a:lnTo>
                  <a:lnTo>
                    <a:pt x="1655" y="962"/>
                  </a:lnTo>
                  <a:lnTo>
                    <a:pt x="1596" y="843"/>
                  </a:lnTo>
                  <a:lnTo>
                    <a:pt x="1715" y="831"/>
                  </a:lnTo>
                  <a:close/>
                  <a:moveTo>
                    <a:pt x="2310" y="1176"/>
                  </a:moveTo>
                  <a:lnTo>
                    <a:pt x="2370" y="1295"/>
                  </a:lnTo>
                  <a:lnTo>
                    <a:pt x="2501" y="1200"/>
                  </a:lnTo>
                  <a:lnTo>
                    <a:pt x="2596" y="1248"/>
                  </a:lnTo>
                  <a:lnTo>
                    <a:pt x="2441" y="1331"/>
                  </a:lnTo>
                  <a:lnTo>
                    <a:pt x="2656" y="1367"/>
                  </a:lnTo>
                  <a:lnTo>
                    <a:pt x="2620" y="1438"/>
                  </a:lnTo>
                  <a:lnTo>
                    <a:pt x="2429" y="1414"/>
                  </a:lnTo>
                  <a:lnTo>
                    <a:pt x="2489" y="1533"/>
                  </a:lnTo>
                  <a:lnTo>
                    <a:pt x="2382" y="1533"/>
                  </a:lnTo>
                  <a:lnTo>
                    <a:pt x="2322" y="1414"/>
                  </a:lnTo>
                  <a:lnTo>
                    <a:pt x="2179" y="1498"/>
                  </a:lnTo>
                  <a:lnTo>
                    <a:pt x="2084" y="1450"/>
                  </a:lnTo>
                  <a:lnTo>
                    <a:pt x="2239" y="1379"/>
                  </a:lnTo>
                  <a:lnTo>
                    <a:pt x="2025" y="1355"/>
                  </a:lnTo>
                  <a:lnTo>
                    <a:pt x="2060" y="1272"/>
                  </a:lnTo>
                  <a:lnTo>
                    <a:pt x="2251" y="1307"/>
                  </a:lnTo>
                  <a:lnTo>
                    <a:pt x="2191" y="1188"/>
                  </a:lnTo>
                  <a:lnTo>
                    <a:pt x="2310" y="1176"/>
                  </a:lnTo>
                  <a:close/>
                  <a:moveTo>
                    <a:pt x="2918" y="1498"/>
                  </a:moveTo>
                  <a:lnTo>
                    <a:pt x="2977" y="1617"/>
                  </a:lnTo>
                  <a:lnTo>
                    <a:pt x="3120" y="1533"/>
                  </a:lnTo>
                  <a:lnTo>
                    <a:pt x="3203" y="1569"/>
                  </a:lnTo>
                  <a:lnTo>
                    <a:pt x="3060" y="1664"/>
                  </a:lnTo>
                  <a:lnTo>
                    <a:pt x="3263" y="1688"/>
                  </a:lnTo>
                  <a:lnTo>
                    <a:pt x="3227" y="1772"/>
                  </a:lnTo>
                  <a:lnTo>
                    <a:pt x="3037" y="1736"/>
                  </a:lnTo>
                  <a:lnTo>
                    <a:pt x="3096" y="1855"/>
                  </a:lnTo>
                  <a:lnTo>
                    <a:pt x="3001" y="1867"/>
                  </a:lnTo>
                  <a:lnTo>
                    <a:pt x="2941" y="1748"/>
                  </a:lnTo>
                  <a:lnTo>
                    <a:pt x="2787" y="1843"/>
                  </a:lnTo>
                  <a:lnTo>
                    <a:pt x="2703" y="1795"/>
                  </a:lnTo>
                  <a:lnTo>
                    <a:pt x="2846" y="1712"/>
                  </a:lnTo>
                  <a:lnTo>
                    <a:pt x="2644" y="1676"/>
                  </a:lnTo>
                  <a:lnTo>
                    <a:pt x="2667" y="1605"/>
                  </a:lnTo>
                  <a:lnTo>
                    <a:pt x="2858" y="1629"/>
                  </a:lnTo>
                  <a:lnTo>
                    <a:pt x="2798" y="1510"/>
                  </a:lnTo>
                  <a:lnTo>
                    <a:pt x="2918" y="1498"/>
                  </a:lnTo>
                  <a:close/>
                  <a:moveTo>
                    <a:pt x="3513" y="1843"/>
                  </a:moveTo>
                  <a:lnTo>
                    <a:pt x="3572" y="1962"/>
                  </a:lnTo>
                  <a:lnTo>
                    <a:pt x="3715" y="1867"/>
                  </a:lnTo>
                  <a:lnTo>
                    <a:pt x="3799" y="1914"/>
                  </a:lnTo>
                  <a:lnTo>
                    <a:pt x="3656" y="2010"/>
                  </a:lnTo>
                  <a:lnTo>
                    <a:pt x="3858" y="2034"/>
                  </a:lnTo>
                  <a:lnTo>
                    <a:pt x="3822" y="2105"/>
                  </a:lnTo>
                  <a:lnTo>
                    <a:pt x="3632" y="2081"/>
                  </a:lnTo>
                  <a:lnTo>
                    <a:pt x="3632" y="2081"/>
                  </a:lnTo>
                  <a:lnTo>
                    <a:pt x="3691" y="2200"/>
                  </a:lnTo>
                  <a:lnTo>
                    <a:pt x="3596" y="2212"/>
                  </a:lnTo>
                  <a:lnTo>
                    <a:pt x="3537" y="2093"/>
                  </a:lnTo>
                  <a:lnTo>
                    <a:pt x="3382" y="2188"/>
                  </a:lnTo>
                  <a:lnTo>
                    <a:pt x="3299" y="2141"/>
                  </a:lnTo>
                  <a:lnTo>
                    <a:pt x="3441" y="2045"/>
                  </a:lnTo>
                  <a:lnTo>
                    <a:pt x="3239" y="2022"/>
                  </a:lnTo>
                  <a:lnTo>
                    <a:pt x="3263" y="1950"/>
                  </a:lnTo>
                  <a:lnTo>
                    <a:pt x="3453" y="1974"/>
                  </a:lnTo>
                  <a:lnTo>
                    <a:pt x="3394" y="1855"/>
                  </a:lnTo>
                  <a:lnTo>
                    <a:pt x="3513" y="1843"/>
                  </a:lnTo>
                  <a:close/>
                  <a:moveTo>
                    <a:pt x="4108" y="2212"/>
                  </a:moveTo>
                  <a:lnTo>
                    <a:pt x="4168" y="2331"/>
                  </a:lnTo>
                  <a:lnTo>
                    <a:pt x="4311" y="2248"/>
                  </a:lnTo>
                  <a:lnTo>
                    <a:pt x="4394" y="2284"/>
                  </a:lnTo>
                  <a:lnTo>
                    <a:pt x="4251" y="2379"/>
                  </a:lnTo>
                  <a:lnTo>
                    <a:pt x="4453" y="2403"/>
                  </a:lnTo>
                  <a:lnTo>
                    <a:pt x="4418" y="2486"/>
                  </a:lnTo>
                  <a:lnTo>
                    <a:pt x="4227" y="2450"/>
                  </a:lnTo>
                  <a:lnTo>
                    <a:pt x="4287" y="2569"/>
                  </a:lnTo>
                  <a:lnTo>
                    <a:pt x="4191" y="2569"/>
                  </a:lnTo>
                  <a:lnTo>
                    <a:pt x="4132" y="2450"/>
                  </a:lnTo>
                  <a:lnTo>
                    <a:pt x="3977" y="2545"/>
                  </a:lnTo>
                  <a:lnTo>
                    <a:pt x="3894" y="2498"/>
                  </a:lnTo>
                  <a:lnTo>
                    <a:pt x="4037" y="2426"/>
                  </a:lnTo>
                  <a:lnTo>
                    <a:pt x="3834" y="2391"/>
                  </a:lnTo>
                  <a:lnTo>
                    <a:pt x="3858" y="2319"/>
                  </a:lnTo>
                  <a:lnTo>
                    <a:pt x="4049" y="2343"/>
                  </a:lnTo>
                  <a:lnTo>
                    <a:pt x="3989" y="2224"/>
                  </a:lnTo>
                  <a:lnTo>
                    <a:pt x="4108" y="2212"/>
                  </a:lnTo>
                  <a:close/>
                  <a:moveTo>
                    <a:pt x="4703" y="2557"/>
                  </a:moveTo>
                  <a:lnTo>
                    <a:pt x="4763" y="2676"/>
                  </a:lnTo>
                  <a:lnTo>
                    <a:pt x="4906" y="2581"/>
                  </a:lnTo>
                  <a:lnTo>
                    <a:pt x="4989" y="2629"/>
                  </a:lnTo>
                  <a:lnTo>
                    <a:pt x="4846" y="2724"/>
                  </a:lnTo>
                  <a:lnTo>
                    <a:pt x="5049" y="2748"/>
                  </a:lnTo>
                  <a:lnTo>
                    <a:pt x="5013" y="2819"/>
                  </a:lnTo>
                  <a:lnTo>
                    <a:pt x="4823" y="2796"/>
                  </a:lnTo>
                  <a:lnTo>
                    <a:pt x="4882" y="2915"/>
                  </a:lnTo>
                  <a:lnTo>
                    <a:pt x="4787" y="2915"/>
                  </a:lnTo>
                  <a:lnTo>
                    <a:pt x="4727" y="2796"/>
                  </a:lnTo>
                  <a:lnTo>
                    <a:pt x="4572" y="2879"/>
                  </a:lnTo>
                  <a:lnTo>
                    <a:pt x="4489" y="2843"/>
                  </a:lnTo>
                  <a:lnTo>
                    <a:pt x="4632" y="2760"/>
                  </a:lnTo>
                  <a:lnTo>
                    <a:pt x="4430" y="2736"/>
                  </a:lnTo>
                  <a:lnTo>
                    <a:pt x="4453" y="2665"/>
                  </a:lnTo>
                  <a:lnTo>
                    <a:pt x="4644" y="2688"/>
                  </a:lnTo>
                  <a:lnTo>
                    <a:pt x="4584" y="2569"/>
                  </a:lnTo>
                  <a:lnTo>
                    <a:pt x="4703" y="2557"/>
                  </a:lnTo>
                  <a:close/>
                  <a:moveTo>
                    <a:pt x="5299" y="2879"/>
                  </a:moveTo>
                  <a:lnTo>
                    <a:pt x="5358" y="2998"/>
                  </a:lnTo>
                  <a:lnTo>
                    <a:pt x="5501" y="2915"/>
                  </a:lnTo>
                  <a:lnTo>
                    <a:pt x="5585" y="2962"/>
                  </a:lnTo>
                  <a:lnTo>
                    <a:pt x="5442" y="3046"/>
                  </a:lnTo>
                  <a:lnTo>
                    <a:pt x="5644" y="3081"/>
                  </a:lnTo>
                  <a:lnTo>
                    <a:pt x="5608" y="3153"/>
                  </a:lnTo>
                  <a:lnTo>
                    <a:pt x="5418" y="3117"/>
                  </a:lnTo>
                  <a:lnTo>
                    <a:pt x="5477" y="3236"/>
                  </a:lnTo>
                  <a:lnTo>
                    <a:pt x="5382" y="3260"/>
                  </a:lnTo>
                  <a:lnTo>
                    <a:pt x="5323" y="3141"/>
                  </a:lnTo>
                  <a:lnTo>
                    <a:pt x="5168" y="3224"/>
                  </a:lnTo>
                  <a:lnTo>
                    <a:pt x="5084" y="3177"/>
                  </a:lnTo>
                  <a:lnTo>
                    <a:pt x="5227" y="3093"/>
                  </a:lnTo>
                  <a:lnTo>
                    <a:pt x="5025" y="3057"/>
                  </a:lnTo>
                  <a:lnTo>
                    <a:pt x="5049" y="2986"/>
                  </a:lnTo>
                  <a:lnTo>
                    <a:pt x="5239" y="3022"/>
                  </a:lnTo>
                  <a:lnTo>
                    <a:pt x="5180" y="2903"/>
                  </a:lnTo>
                  <a:lnTo>
                    <a:pt x="5299" y="2879"/>
                  </a:lnTo>
                  <a:close/>
                  <a:moveTo>
                    <a:pt x="5918" y="3224"/>
                  </a:moveTo>
                  <a:lnTo>
                    <a:pt x="5977" y="3343"/>
                  </a:lnTo>
                  <a:lnTo>
                    <a:pt x="6108" y="3260"/>
                  </a:lnTo>
                  <a:lnTo>
                    <a:pt x="6192" y="3296"/>
                  </a:lnTo>
                  <a:lnTo>
                    <a:pt x="6049" y="3391"/>
                  </a:lnTo>
                  <a:lnTo>
                    <a:pt x="6251" y="3415"/>
                  </a:lnTo>
                  <a:lnTo>
                    <a:pt x="6227" y="3498"/>
                  </a:lnTo>
                  <a:lnTo>
                    <a:pt x="6037" y="3462"/>
                  </a:lnTo>
                  <a:lnTo>
                    <a:pt x="6096" y="3581"/>
                  </a:lnTo>
                  <a:lnTo>
                    <a:pt x="5989" y="3593"/>
                  </a:lnTo>
                  <a:lnTo>
                    <a:pt x="5930" y="3474"/>
                  </a:lnTo>
                  <a:lnTo>
                    <a:pt x="5775" y="3569"/>
                  </a:lnTo>
                  <a:lnTo>
                    <a:pt x="5692" y="3522"/>
                  </a:lnTo>
                  <a:lnTo>
                    <a:pt x="5835" y="3438"/>
                  </a:lnTo>
                  <a:lnTo>
                    <a:pt x="5632" y="3403"/>
                  </a:lnTo>
                  <a:lnTo>
                    <a:pt x="5656" y="3331"/>
                  </a:lnTo>
                  <a:lnTo>
                    <a:pt x="5858" y="3355"/>
                  </a:lnTo>
                  <a:lnTo>
                    <a:pt x="5799" y="3236"/>
                  </a:lnTo>
                  <a:lnTo>
                    <a:pt x="5918" y="3224"/>
                  </a:lnTo>
                  <a:close/>
                  <a:moveTo>
                    <a:pt x="6525" y="3581"/>
                  </a:moveTo>
                  <a:lnTo>
                    <a:pt x="6585" y="3700"/>
                  </a:lnTo>
                  <a:lnTo>
                    <a:pt x="6716" y="3617"/>
                  </a:lnTo>
                  <a:lnTo>
                    <a:pt x="6799" y="3653"/>
                  </a:lnTo>
                  <a:lnTo>
                    <a:pt x="6656" y="3748"/>
                  </a:lnTo>
                  <a:lnTo>
                    <a:pt x="6858" y="3772"/>
                  </a:lnTo>
                  <a:lnTo>
                    <a:pt x="6835" y="3855"/>
                  </a:lnTo>
                  <a:lnTo>
                    <a:pt x="6644" y="3819"/>
                  </a:lnTo>
                  <a:lnTo>
                    <a:pt x="6704" y="3939"/>
                  </a:lnTo>
                  <a:lnTo>
                    <a:pt x="6585" y="3950"/>
                  </a:lnTo>
                  <a:lnTo>
                    <a:pt x="6525" y="3831"/>
                  </a:lnTo>
                  <a:lnTo>
                    <a:pt x="6394" y="3915"/>
                  </a:lnTo>
                  <a:lnTo>
                    <a:pt x="6299" y="3867"/>
                  </a:lnTo>
                  <a:lnTo>
                    <a:pt x="6454" y="3796"/>
                  </a:lnTo>
                  <a:lnTo>
                    <a:pt x="6239" y="3760"/>
                  </a:lnTo>
                  <a:lnTo>
                    <a:pt x="6275" y="3688"/>
                  </a:lnTo>
                  <a:lnTo>
                    <a:pt x="6466" y="3712"/>
                  </a:lnTo>
                  <a:lnTo>
                    <a:pt x="6406" y="3593"/>
                  </a:lnTo>
                  <a:lnTo>
                    <a:pt x="6525" y="3581"/>
                  </a:lnTo>
                  <a:close/>
                  <a:moveTo>
                    <a:pt x="719" y="1"/>
                  </a:moveTo>
                  <a:cubicBezTo>
                    <a:pt x="551" y="1"/>
                    <a:pt x="381" y="39"/>
                    <a:pt x="251" y="117"/>
                  </a:cubicBezTo>
                  <a:cubicBezTo>
                    <a:pt x="0" y="259"/>
                    <a:pt x="0" y="498"/>
                    <a:pt x="251" y="652"/>
                  </a:cubicBezTo>
                  <a:lnTo>
                    <a:pt x="3394" y="2462"/>
                  </a:lnTo>
                  <a:lnTo>
                    <a:pt x="6537" y="4284"/>
                  </a:lnTo>
                  <a:cubicBezTo>
                    <a:pt x="6662" y="4355"/>
                    <a:pt x="6829" y="4391"/>
                    <a:pt x="6997" y="4391"/>
                  </a:cubicBezTo>
                  <a:cubicBezTo>
                    <a:pt x="7165" y="4391"/>
                    <a:pt x="7335" y="4355"/>
                    <a:pt x="7466" y="4284"/>
                  </a:cubicBezTo>
                  <a:cubicBezTo>
                    <a:pt x="7716" y="4129"/>
                    <a:pt x="7716" y="3891"/>
                    <a:pt x="7466" y="3748"/>
                  </a:cubicBezTo>
                  <a:lnTo>
                    <a:pt x="1179" y="117"/>
                  </a:lnTo>
                  <a:cubicBezTo>
                    <a:pt x="1054" y="39"/>
                    <a:pt x="887" y="1"/>
                    <a:pt x="719" y="1"/>
                  </a:cubicBezTo>
                  <a:close/>
                </a:path>
              </a:pathLst>
            </a:custGeom>
            <a:solidFill>
              <a:srgbClr val="D3D3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0"/>
            <p:cNvSpPr/>
            <p:nvPr/>
          </p:nvSpPr>
          <p:spPr>
            <a:xfrm>
              <a:off x="4347267" y="2889626"/>
              <a:ext cx="18307" cy="10571"/>
            </a:xfrm>
            <a:custGeom>
              <a:avLst/>
              <a:gdLst/>
              <a:ahLst/>
              <a:cxnLst/>
              <a:rect l="l" t="t" r="r" b="b"/>
              <a:pathLst>
                <a:path w="620" h="358" extrusionOk="0">
                  <a:moveTo>
                    <a:pt x="298" y="1"/>
                  </a:moveTo>
                  <a:lnTo>
                    <a:pt x="156" y="13"/>
                  </a:lnTo>
                  <a:lnTo>
                    <a:pt x="215" y="132"/>
                  </a:lnTo>
                  <a:lnTo>
                    <a:pt x="25" y="84"/>
                  </a:lnTo>
                  <a:lnTo>
                    <a:pt x="1" y="167"/>
                  </a:lnTo>
                  <a:lnTo>
                    <a:pt x="203" y="191"/>
                  </a:lnTo>
                  <a:lnTo>
                    <a:pt x="60" y="287"/>
                  </a:lnTo>
                  <a:lnTo>
                    <a:pt x="144" y="322"/>
                  </a:lnTo>
                  <a:lnTo>
                    <a:pt x="275" y="239"/>
                  </a:lnTo>
                  <a:lnTo>
                    <a:pt x="334" y="358"/>
                  </a:lnTo>
                  <a:lnTo>
                    <a:pt x="453" y="346"/>
                  </a:lnTo>
                  <a:lnTo>
                    <a:pt x="394" y="227"/>
                  </a:lnTo>
                  <a:lnTo>
                    <a:pt x="394" y="227"/>
                  </a:lnTo>
                  <a:lnTo>
                    <a:pt x="596" y="263"/>
                  </a:lnTo>
                  <a:lnTo>
                    <a:pt x="620" y="191"/>
                  </a:lnTo>
                  <a:lnTo>
                    <a:pt x="429" y="167"/>
                  </a:lnTo>
                  <a:lnTo>
                    <a:pt x="560" y="72"/>
                  </a:lnTo>
                  <a:lnTo>
                    <a:pt x="489" y="25"/>
                  </a:lnTo>
                  <a:lnTo>
                    <a:pt x="334" y="120"/>
                  </a:lnTo>
                  <a:lnTo>
                    <a:pt x="298"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0"/>
            <p:cNvSpPr/>
            <p:nvPr/>
          </p:nvSpPr>
          <p:spPr>
            <a:xfrm>
              <a:off x="4364865" y="2899842"/>
              <a:ext cx="18661" cy="10925"/>
            </a:xfrm>
            <a:custGeom>
              <a:avLst/>
              <a:gdLst/>
              <a:ahLst/>
              <a:cxnLst/>
              <a:rect l="l" t="t" r="r" b="b"/>
              <a:pathLst>
                <a:path w="632" h="370" extrusionOk="0">
                  <a:moveTo>
                    <a:pt x="298" y="0"/>
                  </a:moveTo>
                  <a:lnTo>
                    <a:pt x="179" y="12"/>
                  </a:lnTo>
                  <a:lnTo>
                    <a:pt x="238" y="131"/>
                  </a:lnTo>
                  <a:lnTo>
                    <a:pt x="24" y="95"/>
                  </a:lnTo>
                  <a:lnTo>
                    <a:pt x="0" y="155"/>
                  </a:lnTo>
                  <a:lnTo>
                    <a:pt x="202" y="191"/>
                  </a:lnTo>
                  <a:lnTo>
                    <a:pt x="60" y="274"/>
                  </a:lnTo>
                  <a:lnTo>
                    <a:pt x="143" y="322"/>
                  </a:lnTo>
                  <a:lnTo>
                    <a:pt x="274" y="250"/>
                  </a:lnTo>
                  <a:lnTo>
                    <a:pt x="333" y="369"/>
                  </a:lnTo>
                  <a:lnTo>
                    <a:pt x="452" y="333"/>
                  </a:lnTo>
                  <a:lnTo>
                    <a:pt x="393" y="238"/>
                  </a:lnTo>
                  <a:lnTo>
                    <a:pt x="595" y="262"/>
                  </a:lnTo>
                  <a:lnTo>
                    <a:pt x="631" y="191"/>
                  </a:lnTo>
                  <a:lnTo>
                    <a:pt x="429" y="155"/>
                  </a:lnTo>
                  <a:lnTo>
                    <a:pt x="560" y="83"/>
                  </a:lnTo>
                  <a:lnTo>
                    <a:pt x="488" y="24"/>
                  </a:lnTo>
                  <a:lnTo>
                    <a:pt x="333" y="119"/>
                  </a:lnTo>
                  <a:lnTo>
                    <a:pt x="298"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0"/>
            <p:cNvSpPr/>
            <p:nvPr/>
          </p:nvSpPr>
          <p:spPr>
            <a:xfrm>
              <a:off x="4382434" y="2909675"/>
              <a:ext cx="18661" cy="11280"/>
            </a:xfrm>
            <a:custGeom>
              <a:avLst/>
              <a:gdLst/>
              <a:ahLst/>
              <a:cxnLst/>
              <a:rect l="l" t="t" r="r" b="b"/>
              <a:pathLst>
                <a:path w="632" h="382" extrusionOk="0">
                  <a:moveTo>
                    <a:pt x="298" y="0"/>
                  </a:moveTo>
                  <a:lnTo>
                    <a:pt x="179" y="24"/>
                  </a:lnTo>
                  <a:lnTo>
                    <a:pt x="238" y="143"/>
                  </a:lnTo>
                  <a:lnTo>
                    <a:pt x="24" y="108"/>
                  </a:lnTo>
                  <a:lnTo>
                    <a:pt x="0" y="179"/>
                  </a:lnTo>
                  <a:lnTo>
                    <a:pt x="203" y="215"/>
                  </a:lnTo>
                  <a:lnTo>
                    <a:pt x="60" y="286"/>
                  </a:lnTo>
                  <a:lnTo>
                    <a:pt x="143" y="334"/>
                  </a:lnTo>
                  <a:lnTo>
                    <a:pt x="298" y="262"/>
                  </a:lnTo>
                  <a:lnTo>
                    <a:pt x="334" y="381"/>
                  </a:lnTo>
                  <a:lnTo>
                    <a:pt x="453" y="358"/>
                  </a:lnTo>
                  <a:lnTo>
                    <a:pt x="393" y="239"/>
                  </a:lnTo>
                  <a:lnTo>
                    <a:pt x="608" y="274"/>
                  </a:lnTo>
                  <a:lnTo>
                    <a:pt x="631" y="203"/>
                  </a:lnTo>
                  <a:lnTo>
                    <a:pt x="429" y="167"/>
                  </a:lnTo>
                  <a:lnTo>
                    <a:pt x="572" y="96"/>
                  </a:lnTo>
                  <a:lnTo>
                    <a:pt x="489" y="48"/>
                  </a:lnTo>
                  <a:lnTo>
                    <a:pt x="358" y="120"/>
                  </a:lnTo>
                  <a:lnTo>
                    <a:pt x="298"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0"/>
            <p:cNvSpPr/>
            <p:nvPr/>
          </p:nvSpPr>
          <p:spPr>
            <a:xfrm>
              <a:off x="4400357" y="2919862"/>
              <a:ext cx="18307" cy="10925"/>
            </a:xfrm>
            <a:custGeom>
              <a:avLst/>
              <a:gdLst/>
              <a:ahLst/>
              <a:cxnLst/>
              <a:rect l="l" t="t" r="r" b="b"/>
              <a:pathLst>
                <a:path w="620" h="370" extrusionOk="0">
                  <a:moveTo>
                    <a:pt x="286" y="1"/>
                  </a:moveTo>
                  <a:lnTo>
                    <a:pt x="167" y="36"/>
                  </a:lnTo>
                  <a:lnTo>
                    <a:pt x="227" y="132"/>
                  </a:lnTo>
                  <a:lnTo>
                    <a:pt x="24" y="108"/>
                  </a:lnTo>
                  <a:lnTo>
                    <a:pt x="1" y="179"/>
                  </a:lnTo>
                  <a:lnTo>
                    <a:pt x="191" y="215"/>
                  </a:lnTo>
                  <a:lnTo>
                    <a:pt x="60" y="286"/>
                  </a:lnTo>
                  <a:lnTo>
                    <a:pt x="132" y="346"/>
                  </a:lnTo>
                  <a:lnTo>
                    <a:pt x="286" y="251"/>
                  </a:lnTo>
                  <a:lnTo>
                    <a:pt x="346" y="370"/>
                  </a:lnTo>
                  <a:lnTo>
                    <a:pt x="465" y="358"/>
                  </a:lnTo>
                  <a:lnTo>
                    <a:pt x="405" y="239"/>
                  </a:lnTo>
                  <a:lnTo>
                    <a:pt x="596" y="275"/>
                  </a:lnTo>
                  <a:lnTo>
                    <a:pt x="620" y="215"/>
                  </a:lnTo>
                  <a:lnTo>
                    <a:pt x="417" y="179"/>
                  </a:lnTo>
                  <a:lnTo>
                    <a:pt x="560" y="96"/>
                  </a:lnTo>
                  <a:lnTo>
                    <a:pt x="477" y="48"/>
                  </a:lnTo>
                  <a:lnTo>
                    <a:pt x="346" y="120"/>
                  </a:lnTo>
                  <a:lnTo>
                    <a:pt x="286"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0"/>
            <p:cNvSpPr/>
            <p:nvPr/>
          </p:nvSpPr>
          <p:spPr>
            <a:xfrm>
              <a:off x="4417926" y="2930403"/>
              <a:ext cx="18307" cy="10600"/>
            </a:xfrm>
            <a:custGeom>
              <a:avLst/>
              <a:gdLst/>
              <a:ahLst/>
              <a:cxnLst/>
              <a:rect l="l" t="t" r="r" b="b"/>
              <a:pathLst>
                <a:path w="620" h="359" extrusionOk="0">
                  <a:moveTo>
                    <a:pt x="287" y="1"/>
                  </a:moveTo>
                  <a:lnTo>
                    <a:pt x="168" y="13"/>
                  </a:lnTo>
                  <a:lnTo>
                    <a:pt x="227" y="132"/>
                  </a:lnTo>
                  <a:lnTo>
                    <a:pt x="25" y="96"/>
                  </a:lnTo>
                  <a:lnTo>
                    <a:pt x="1" y="168"/>
                  </a:lnTo>
                  <a:lnTo>
                    <a:pt x="191" y="191"/>
                  </a:lnTo>
                  <a:lnTo>
                    <a:pt x="60" y="287"/>
                  </a:lnTo>
                  <a:lnTo>
                    <a:pt x="144" y="334"/>
                  </a:lnTo>
                  <a:lnTo>
                    <a:pt x="287" y="239"/>
                  </a:lnTo>
                  <a:lnTo>
                    <a:pt x="346" y="358"/>
                  </a:lnTo>
                  <a:lnTo>
                    <a:pt x="465" y="346"/>
                  </a:lnTo>
                  <a:lnTo>
                    <a:pt x="406" y="227"/>
                  </a:lnTo>
                  <a:lnTo>
                    <a:pt x="406" y="227"/>
                  </a:lnTo>
                  <a:lnTo>
                    <a:pt x="596" y="275"/>
                  </a:lnTo>
                  <a:lnTo>
                    <a:pt x="620" y="191"/>
                  </a:lnTo>
                  <a:lnTo>
                    <a:pt x="430" y="168"/>
                  </a:lnTo>
                  <a:lnTo>
                    <a:pt x="560" y="72"/>
                  </a:lnTo>
                  <a:lnTo>
                    <a:pt x="489" y="37"/>
                  </a:lnTo>
                  <a:lnTo>
                    <a:pt x="346" y="120"/>
                  </a:lnTo>
                  <a:lnTo>
                    <a:pt x="287"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0"/>
            <p:cNvSpPr/>
            <p:nvPr/>
          </p:nvSpPr>
          <p:spPr>
            <a:xfrm>
              <a:off x="4435525" y="2940620"/>
              <a:ext cx="19016" cy="10925"/>
            </a:xfrm>
            <a:custGeom>
              <a:avLst/>
              <a:gdLst/>
              <a:ahLst/>
              <a:cxnLst/>
              <a:rect l="l" t="t" r="r" b="b"/>
              <a:pathLst>
                <a:path w="644" h="370" extrusionOk="0">
                  <a:moveTo>
                    <a:pt x="298" y="0"/>
                  </a:moveTo>
                  <a:lnTo>
                    <a:pt x="179" y="12"/>
                  </a:lnTo>
                  <a:lnTo>
                    <a:pt x="226" y="131"/>
                  </a:lnTo>
                  <a:lnTo>
                    <a:pt x="24" y="107"/>
                  </a:lnTo>
                  <a:lnTo>
                    <a:pt x="0" y="167"/>
                  </a:lnTo>
                  <a:lnTo>
                    <a:pt x="203" y="191"/>
                  </a:lnTo>
                  <a:lnTo>
                    <a:pt x="60" y="286"/>
                  </a:lnTo>
                  <a:lnTo>
                    <a:pt x="143" y="322"/>
                  </a:lnTo>
                  <a:lnTo>
                    <a:pt x="286" y="250"/>
                  </a:lnTo>
                  <a:lnTo>
                    <a:pt x="345" y="369"/>
                  </a:lnTo>
                  <a:lnTo>
                    <a:pt x="465" y="345"/>
                  </a:lnTo>
                  <a:lnTo>
                    <a:pt x="405" y="238"/>
                  </a:lnTo>
                  <a:lnTo>
                    <a:pt x="596" y="262"/>
                  </a:lnTo>
                  <a:lnTo>
                    <a:pt x="643" y="191"/>
                  </a:lnTo>
                  <a:lnTo>
                    <a:pt x="429" y="167"/>
                  </a:lnTo>
                  <a:lnTo>
                    <a:pt x="560" y="84"/>
                  </a:lnTo>
                  <a:lnTo>
                    <a:pt x="488" y="24"/>
                  </a:lnTo>
                  <a:lnTo>
                    <a:pt x="345" y="119"/>
                  </a:lnTo>
                  <a:lnTo>
                    <a:pt x="298"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0"/>
            <p:cNvSpPr/>
            <p:nvPr/>
          </p:nvSpPr>
          <p:spPr>
            <a:xfrm>
              <a:off x="4453094" y="2950807"/>
              <a:ext cx="19016" cy="10925"/>
            </a:xfrm>
            <a:custGeom>
              <a:avLst/>
              <a:gdLst/>
              <a:ahLst/>
              <a:cxnLst/>
              <a:rect l="l" t="t" r="r" b="b"/>
              <a:pathLst>
                <a:path w="644" h="370" extrusionOk="0">
                  <a:moveTo>
                    <a:pt x="298" y="0"/>
                  </a:moveTo>
                  <a:lnTo>
                    <a:pt x="179" y="12"/>
                  </a:lnTo>
                  <a:lnTo>
                    <a:pt x="239" y="131"/>
                  </a:lnTo>
                  <a:lnTo>
                    <a:pt x="24" y="96"/>
                  </a:lnTo>
                  <a:lnTo>
                    <a:pt x="1" y="179"/>
                  </a:lnTo>
                  <a:lnTo>
                    <a:pt x="203" y="203"/>
                  </a:lnTo>
                  <a:lnTo>
                    <a:pt x="60" y="274"/>
                  </a:lnTo>
                  <a:lnTo>
                    <a:pt x="143" y="322"/>
                  </a:lnTo>
                  <a:lnTo>
                    <a:pt x="298" y="251"/>
                  </a:lnTo>
                  <a:lnTo>
                    <a:pt x="346" y="370"/>
                  </a:lnTo>
                  <a:lnTo>
                    <a:pt x="465" y="334"/>
                  </a:lnTo>
                  <a:lnTo>
                    <a:pt x="405" y="239"/>
                  </a:lnTo>
                  <a:lnTo>
                    <a:pt x="608" y="262"/>
                  </a:lnTo>
                  <a:lnTo>
                    <a:pt x="643" y="191"/>
                  </a:lnTo>
                  <a:lnTo>
                    <a:pt x="429" y="155"/>
                  </a:lnTo>
                  <a:lnTo>
                    <a:pt x="584" y="84"/>
                  </a:lnTo>
                  <a:lnTo>
                    <a:pt x="489" y="24"/>
                  </a:lnTo>
                  <a:lnTo>
                    <a:pt x="358" y="120"/>
                  </a:lnTo>
                  <a:lnTo>
                    <a:pt x="298"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0"/>
            <p:cNvSpPr/>
            <p:nvPr/>
          </p:nvSpPr>
          <p:spPr>
            <a:xfrm>
              <a:off x="4471017" y="2960639"/>
              <a:ext cx="18661" cy="11280"/>
            </a:xfrm>
            <a:custGeom>
              <a:avLst/>
              <a:gdLst/>
              <a:ahLst/>
              <a:cxnLst/>
              <a:rect l="l" t="t" r="r" b="b"/>
              <a:pathLst>
                <a:path w="632" h="382" extrusionOk="0">
                  <a:moveTo>
                    <a:pt x="286" y="1"/>
                  </a:moveTo>
                  <a:lnTo>
                    <a:pt x="167" y="37"/>
                  </a:lnTo>
                  <a:lnTo>
                    <a:pt x="227" y="144"/>
                  </a:lnTo>
                  <a:lnTo>
                    <a:pt x="36" y="108"/>
                  </a:lnTo>
                  <a:lnTo>
                    <a:pt x="1" y="179"/>
                  </a:lnTo>
                  <a:lnTo>
                    <a:pt x="191" y="215"/>
                  </a:lnTo>
                  <a:lnTo>
                    <a:pt x="60" y="287"/>
                  </a:lnTo>
                  <a:lnTo>
                    <a:pt x="132" y="346"/>
                  </a:lnTo>
                  <a:lnTo>
                    <a:pt x="286" y="263"/>
                  </a:lnTo>
                  <a:lnTo>
                    <a:pt x="334" y="382"/>
                  </a:lnTo>
                  <a:lnTo>
                    <a:pt x="453" y="358"/>
                  </a:lnTo>
                  <a:lnTo>
                    <a:pt x="406" y="239"/>
                  </a:lnTo>
                  <a:lnTo>
                    <a:pt x="596" y="275"/>
                  </a:lnTo>
                  <a:lnTo>
                    <a:pt x="632" y="215"/>
                  </a:lnTo>
                  <a:lnTo>
                    <a:pt x="417" y="179"/>
                  </a:lnTo>
                  <a:lnTo>
                    <a:pt x="572" y="96"/>
                  </a:lnTo>
                  <a:lnTo>
                    <a:pt x="477" y="48"/>
                  </a:lnTo>
                  <a:lnTo>
                    <a:pt x="346" y="120"/>
                  </a:lnTo>
                  <a:lnTo>
                    <a:pt x="286" y="1"/>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0"/>
            <p:cNvSpPr/>
            <p:nvPr/>
          </p:nvSpPr>
          <p:spPr>
            <a:xfrm>
              <a:off x="4488615" y="2971210"/>
              <a:ext cx="18661" cy="10571"/>
            </a:xfrm>
            <a:custGeom>
              <a:avLst/>
              <a:gdLst/>
              <a:ahLst/>
              <a:cxnLst/>
              <a:rect l="l" t="t" r="r" b="b"/>
              <a:pathLst>
                <a:path w="632" h="358" extrusionOk="0">
                  <a:moveTo>
                    <a:pt x="286" y="0"/>
                  </a:moveTo>
                  <a:lnTo>
                    <a:pt x="167" y="24"/>
                  </a:lnTo>
                  <a:lnTo>
                    <a:pt x="226" y="143"/>
                  </a:lnTo>
                  <a:lnTo>
                    <a:pt x="36" y="95"/>
                  </a:lnTo>
                  <a:lnTo>
                    <a:pt x="0" y="167"/>
                  </a:lnTo>
                  <a:lnTo>
                    <a:pt x="191" y="202"/>
                  </a:lnTo>
                  <a:lnTo>
                    <a:pt x="60" y="286"/>
                  </a:lnTo>
                  <a:lnTo>
                    <a:pt x="155" y="333"/>
                  </a:lnTo>
                  <a:lnTo>
                    <a:pt x="286" y="238"/>
                  </a:lnTo>
                  <a:lnTo>
                    <a:pt x="345" y="357"/>
                  </a:lnTo>
                  <a:lnTo>
                    <a:pt x="464" y="345"/>
                  </a:lnTo>
                  <a:lnTo>
                    <a:pt x="405" y="226"/>
                  </a:lnTo>
                  <a:lnTo>
                    <a:pt x="595" y="262"/>
                  </a:lnTo>
                  <a:lnTo>
                    <a:pt x="631" y="202"/>
                  </a:lnTo>
                  <a:lnTo>
                    <a:pt x="417" y="167"/>
                  </a:lnTo>
                  <a:lnTo>
                    <a:pt x="572" y="83"/>
                  </a:lnTo>
                  <a:lnTo>
                    <a:pt x="476" y="36"/>
                  </a:lnTo>
                  <a:lnTo>
                    <a:pt x="345" y="119"/>
                  </a:lnTo>
                  <a:lnTo>
                    <a:pt x="286"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0"/>
            <p:cNvSpPr/>
            <p:nvPr/>
          </p:nvSpPr>
          <p:spPr>
            <a:xfrm>
              <a:off x="4506184" y="2981397"/>
              <a:ext cx="19016" cy="10571"/>
            </a:xfrm>
            <a:custGeom>
              <a:avLst/>
              <a:gdLst/>
              <a:ahLst/>
              <a:cxnLst/>
              <a:rect l="l" t="t" r="r" b="b"/>
              <a:pathLst>
                <a:path w="644" h="358" extrusionOk="0">
                  <a:moveTo>
                    <a:pt x="298" y="0"/>
                  </a:moveTo>
                  <a:lnTo>
                    <a:pt x="179" y="12"/>
                  </a:lnTo>
                  <a:lnTo>
                    <a:pt x="227" y="131"/>
                  </a:lnTo>
                  <a:lnTo>
                    <a:pt x="36" y="107"/>
                  </a:lnTo>
                  <a:lnTo>
                    <a:pt x="0" y="167"/>
                  </a:lnTo>
                  <a:lnTo>
                    <a:pt x="215" y="191"/>
                  </a:lnTo>
                  <a:lnTo>
                    <a:pt x="60" y="286"/>
                  </a:lnTo>
                  <a:lnTo>
                    <a:pt x="155" y="334"/>
                  </a:lnTo>
                  <a:lnTo>
                    <a:pt x="286" y="238"/>
                  </a:lnTo>
                  <a:lnTo>
                    <a:pt x="346" y="358"/>
                  </a:lnTo>
                  <a:lnTo>
                    <a:pt x="465" y="346"/>
                  </a:lnTo>
                  <a:lnTo>
                    <a:pt x="405" y="227"/>
                  </a:lnTo>
                  <a:lnTo>
                    <a:pt x="596" y="274"/>
                  </a:lnTo>
                  <a:lnTo>
                    <a:pt x="643" y="191"/>
                  </a:lnTo>
                  <a:lnTo>
                    <a:pt x="429" y="167"/>
                  </a:lnTo>
                  <a:lnTo>
                    <a:pt x="572" y="72"/>
                  </a:lnTo>
                  <a:lnTo>
                    <a:pt x="489" y="36"/>
                  </a:lnTo>
                  <a:lnTo>
                    <a:pt x="346" y="119"/>
                  </a:lnTo>
                  <a:lnTo>
                    <a:pt x="298" y="0"/>
                  </a:lnTo>
                  <a:close/>
                </a:path>
              </a:pathLst>
            </a:custGeom>
            <a:solidFill>
              <a:srgbClr val="C659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0"/>
            <p:cNvSpPr/>
            <p:nvPr/>
          </p:nvSpPr>
          <p:spPr>
            <a:xfrm>
              <a:off x="4524107" y="2781791"/>
              <a:ext cx="185994" cy="97766"/>
            </a:xfrm>
            <a:custGeom>
              <a:avLst/>
              <a:gdLst/>
              <a:ahLst/>
              <a:cxnLst/>
              <a:rect l="l" t="t" r="r" b="b"/>
              <a:pathLst>
                <a:path w="6299" h="3311" extrusionOk="0">
                  <a:moveTo>
                    <a:pt x="3882" y="843"/>
                  </a:moveTo>
                  <a:cubicBezTo>
                    <a:pt x="4046" y="843"/>
                    <a:pt x="4209" y="879"/>
                    <a:pt x="4334" y="950"/>
                  </a:cubicBezTo>
                  <a:cubicBezTo>
                    <a:pt x="4584" y="1105"/>
                    <a:pt x="4584" y="1331"/>
                    <a:pt x="4334" y="1474"/>
                  </a:cubicBezTo>
                  <a:cubicBezTo>
                    <a:pt x="4209" y="1551"/>
                    <a:pt x="4046" y="1590"/>
                    <a:pt x="3882" y="1590"/>
                  </a:cubicBezTo>
                  <a:cubicBezTo>
                    <a:pt x="3718" y="1590"/>
                    <a:pt x="3555" y="1551"/>
                    <a:pt x="3430" y="1474"/>
                  </a:cubicBezTo>
                  <a:cubicBezTo>
                    <a:pt x="3180" y="1343"/>
                    <a:pt x="3180" y="1105"/>
                    <a:pt x="3430" y="950"/>
                  </a:cubicBezTo>
                  <a:cubicBezTo>
                    <a:pt x="3555" y="879"/>
                    <a:pt x="3718" y="843"/>
                    <a:pt x="3882" y="843"/>
                  </a:cubicBezTo>
                  <a:close/>
                  <a:moveTo>
                    <a:pt x="2477" y="1364"/>
                  </a:moveTo>
                  <a:cubicBezTo>
                    <a:pt x="2671" y="1364"/>
                    <a:pt x="2864" y="1408"/>
                    <a:pt x="3013" y="1498"/>
                  </a:cubicBezTo>
                  <a:lnTo>
                    <a:pt x="3441" y="1748"/>
                  </a:lnTo>
                  <a:cubicBezTo>
                    <a:pt x="3739" y="1926"/>
                    <a:pt x="3739" y="2188"/>
                    <a:pt x="3441" y="2367"/>
                  </a:cubicBezTo>
                  <a:lnTo>
                    <a:pt x="2965" y="2641"/>
                  </a:lnTo>
                  <a:cubicBezTo>
                    <a:pt x="2900" y="2676"/>
                    <a:pt x="2810" y="2694"/>
                    <a:pt x="2721" y="2694"/>
                  </a:cubicBezTo>
                  <a:cubicBezTo>
                    <a:pt x="2632" y="2694"/>
                    <a:pt x="2543" y="2676"/>
                    <a:pt x="2477" y="2641"/>
                  </a:cubicBezTo>
                  <a:lnTo>
                    <a:pt x="1465" y="2057"/>
                  </a:lnTo>
                  <a:cubicBezTo>
                    <a:pt x="1334" y="1986"/>
                    <a:pt x="1334" y="1855"/>
                    <a:pt x="1465" y="1760"/>
                  </a:cubicBezTo>
                  <a:lnTo>
                    <a:pt x="1941" y="1498"/>
                  </a:lnTo>
                  <a:cubicBezTo>
                    <a:pt x="2090" y="1408"/>
                    <a:pt x="2284" y="1364"/>
                    <a:pt x="2477" y="1364"/>
                  </a:cubicBezTo>
                  <a:close/>
                  <a:moveTo>
                    <a:pt x="3144" y="1"/>
                  </a:moveTo>
                  <a:cubicBezTo>
                    <a:pt x="2412" y="1"/>
                    <a:pt x="1679" y="158"/>
                    <a:pt x="1120" y="474"/>
                  </a:cubicBezTo>
                  <a:cubicBezTo>
                    <a:pt x="1" y="1117"/>
                    <a:pt x="24" y="2176"/>
                    <a:pt x="1132" y="2819"/>
                  </a:cubicBezTo>
                  <a:cubicBezTo>
                    <a:pt x="1691" y="3147"/>
                    <a:pt x="2426" y="3310"/>
                    <a:pt x="3160" y="3310"/>
                  </a:cubicBezTo>
                  <a:cubicBezTo>
                    <a:pt x="3894" y="3310"/>
                    <a:pt x="4626" y="3147"/>
                    <a:pt x="5180" y="2819"/>
                  </a:cubicBezTo>
                  <a:cubicBezTo>
                    <a:pt x="6299" y="2176"/>
                    <a:pt x="6287" y="1117"/>
                    <a:pt x="5168" y="474"/>
                  </a:cubicBezTo>
                  <a:cubicBezTo>
                    <a:pt x="4608" y="158"/>
                    <a:pt x="3876" y="1"/>
                    <a:pt x="3144" y="1"/>
                  </a:cubicBezTo>
                  <a:close/>
                </a:path>
              </a:pathLst>
            </a:custGeom>
            <a:solidFill>
              <a:srgbClr val="D3D3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0"/>
            <p:cNvSpPr/>
            <p:nvPr/>
          </p:nvSpPr>
          <p:spPr>
            <a:xfrm>
              <a:off x="4617975" y="2807096"/>
              <a:ext cx="41516" cy="22087"/>
            </a:xfrm>
            <a:custGeom>
              <a:avLst/>
              <a:gdLst/>
              <a:ahLst/>
              <a:cxnLst/>
              <a:rect l="l" t="t" r="r" b="b"/>
              <a:pathLst>
                <a:path w="1406" h="748" extrusionOk="0">
                  <a:moveTo>
                    <a:pt x="703" y="1"/>
                  </a:moveTo>
                  <a:cubicBezTo>
                    <a:pt x="539" y="1"/>
                    <a:pt x="376" y="40"/>
                    <a:pt x="251" y="117"/>
                  </a:cubicBezTo>
                  <a:cubicBezTo>
                    <a:pt x="1" y="248"/>
                    <a:pt x="1" y="486"/>
                    <a:pt x="251" y="641"/>
                  </a:cubicBezTo>
                  <a:cubicBezTo>
                    <a:pt x="376" y="712"/>
                    <a:pt x="539" y="748"/>
                    <a:pt x="703" y="748"/>
                  </a:cubicBezTo>
                  <a:cubicBezTo>
                    <a:pt x="867" y="748"/>
                    <a:pt x="1030" y="712"/>
                    <a:pt x="1155" y="641"/>
                  </a:cubicBezTo>
                  <a:cubicBezTo>
                    <a:pt x="1405" y="486"/>
                    <a:pt x="1405" y="260"/>
                    <a:pt x="1155" y="117"/>
                  </a:cubicBezTo>
                  <a:cubicBezTo>
                    <a:pt x="1030" y="40"/>
                    <a:pt x="867" y="1"/>
                    <a:pt x="7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0"/>
            <p:cNvSpPr/>
            <p:nvPr/>
          </p:nvSpPr>
          <p:spPr>
            <a:xfrm>
              <a:off x="4563497" y="2821358"/>
              <a:ext cx="71043" cy="39567"/>
            </a:xfrm>
            <a:custGeom>
              <a:avLst/>
              <a:gdLst/>
              <a:ahLst/>
              <a:cxnLst/>
              <a:rect l="l" t="t" r="r" b="b"/>
              <a:pathLst>
                <a:path w="2406" h="1340" extrusionOk="0">
                  <a:moveTo>
                    <a:pt x="1143" y="0"/>
                  </a:moveTo>
                  <a:cubicBezTo>
                    <a:pt x="950" y="0"/>
                    <a:pt x="756" y="45"/>
                    <a:pt x="607" y="134"/>
                  </a:cubicBezTo>
                  <a:lnTo>
                    <a:pt x="131" y="408"/>
                  </a:lnTo>
                  <a:cubicBezTo>
                    <a:pt x="0" y="479"/>
                    <a:pt x="0" y="610"/>
                    <a:pt x="131" y="705"/>
                  </a:cubicBezTo>
                  <a:lnTo>
                    <a:pt x="1143" y="1277"/>
                  </a:lnTo>
                  <a:cubicBezTo>
                    <a:pt x="1209" y="1319"/>
                    <a:pt x="1301" y="1339"/>
                    <a:pt x="1393" y="1339"/>
                  </a:cubicBezTo>
                  <a:cubicBezTo>
                    <a:pt x="1485" y="1339"/>
                    <a:pt x="1578" y="1319"/>
                    <a:pt x="1643" y="1277"/>
                  </a:cubicBezTo>
                  <a:lnTo>
                    <a:pt x="2119" y="1015"/>
                  </a:lnTo>
                  <a:cubicBezTo>
                    <a:pt x="2405" y="848"/>
                    <a:pt x="2405" y="574"/>
                    <a:pt x="2107" y="396"/>
                  </a:cubicBezTo>
                  <a:lnTo>
                    <a:pt x="1679" y="134"/>
                  </a:lnTo>
                  <a:cubicBezTo>
                    <a:pt x="1530" y="45"/>
                    <a:pt x="1337" y="0"/>
                    <a:pt x="114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0"/>
            <p:cNvSpPr/>
            <p:nvPr/>
          </p:nvSpPr>
          <p:spPr>
            <a:xfrm>
              <a:off x="4249177" y="3011633"/>
              <a:ext cx="68947" cy="36585"/>
            </a:xfrm>
            <a:custGeom>
              <a:avLst/>
              <a:gdLst/>
              <a:ahLst/>
              <a:cxnLst/>
              <a:rect l="l" t="t" r="r" b="b"/>
              <a:pathLst>
                <a:path w="2335" h="1239" extrusionOk="0">
                  <a:moveTo>
                    <a:pt x="1168" y="0"/>
                  </a:moveTo>
                  <a:cubicBezTo>
                    <a:pt x="897" y="0"/>
                    <a:pt x="626" y="60"/>
                    <a:pt x="418" y="179"/>
                  </a:cubicBezTo>
                  <a:cubicBezTo>
                    <a:pt x="1" y="417"/>
                    <a:pt x="1" y="822"/>
                    <a:pt x="418" y="1060"/>
                  </a:cubicBezTo>
                  <a:cubicBezTo>
                    <a:pt x="626" y="1179"/>
                    <a:pt x="897" y="1239"/>
                    <a:pt x="1168" y="1239"/>
                  </a:cubicBezTo>
                  <a:cubicBezTo>
                    <a:pt x="1439" y="1239"/>
                    <a:pt x="1709" y="1179"/>
                    <a:pt x="1918" y="1060"/>
                  </a:cubicBezTo>
                  <a:cubicBezTo>
                    <a:pt x="2335" y="810"/>
                    <a:pt x="2335" y="417"/>
                    <a:pt x="1918" y="179"/>
                  </a:cubicBezTo>
                  <a:cubicBezTo>
                    <a:pt x="1709" y="60"/>
                    <a:pt x="1439" y="0"/>
                    <a:pt x="11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a:extLst>
              <a:ext uri="{FF2B5EF4-FFF2-40B4-BE49-F238E27FC236}">
                <a16:creationId xmlns:a16="http://schemas.microsoft.com/office/drawing/2014/main" id="{AEC771D1-29B5-E2A3-DAF6-87542A03EC7B}"/>
              </a:ext>
            </a:extLst>
          </p:cNvPr>
          <p:cNvSpPr txBox="1"/>
          <p:nvPr/>
        </p:nvSpPr>
        <p:spPr>
          <a:xfrm>
            <a:off x="1859632" y="1054550"/>
            <a:ext cx="5986463" cy="2031325"/>
          </a:xfrm>
          <a:prstGeom prst="rect">
            <a:avLst/>
          </a:prstGeom>
          <a:noFill/>
        </p:spPr>
        <p:txBody>
          <a:bodyPr wrap="square">
            <a:spAutoFit/>
          </a:bodyPr>
          <a:lstStyle/>
          <a:p>
            <a:r>
              <a:rPr lang="en-US" b="1" dirty="0"/>
              <a:t>The U.S. government continues to look for ways to balance the government’s need to know with the public’s right to privacy. The government recently released a new random-number standard, a critical component of encryption methods. However, a backdoor was discovered that could enable someone to crack the code, compromising the security of this encryption and obtaining confidential information. The U.S. government understands the importance of encryption and the need to collect information, but within the limits of retaining the privacy of its citizens.</a:t>
            </a:r>
          </a:p>
        </p:txBody>
      </p:sp>
      <p:sp>
        <p:nvSpPr>
          <p:cNvPr id="4" name="Google Shape;273;p17">
            <a:extLst>
              <a:ext uri="{FF2B5EF4-FFF2-40B4-BE49-F238E27FC236}">
                <a16:creationId xmlns:a16="http://schemas.microsoft.com/office/drawing/2014/main" id="{FACAEAE2-134C-4A08-A718-3C37F0DC283B}"/>
              </a:ext>
            </a:extLst>
          </p:cNvPr>
          <p:cNvSpPr txBox="1"/>
          <p:nvPr/>
        </p:nvSpPr>
        <p:spPr>
          <a:xfrm>
            <a:off x="125577" y="131818"/>
            <a:ext cx="797150" cy="79685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4000" b="1" dirty="0">
                <a:solidFill>
                  <a:schemeClr val="dk1"/>
                </a:solidFill>
                <a:latin typeface="Fira Sans"/>
                <a:ea typeface="Fira Sans"/>
                <a:cs typeface="Fira Sans"/>
                <a:sym typeface="Fira Sans"/>
              </a:rPr>
              <a:t>06</a:t>
            </a:r>
            <a:endParaRPr sz="4000" b="1" dirty="0">
              <a:solidFill>
                <a:schemeClr val="dk1"/>
              </a:solidFill>
              <a:latin typeface="Fira Sans"/>
              <a:ea typeface="Fira Sans"/>
              <a:cs typeface="Fira Sans"/>
              <a:sym typeface="Fira Sans"/>
            </a:endParaRPr>
          </a:p>
        </p:txBody>
      </p:sp>
    </p:spTree>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theme/theme1.xml><?xml version="1.0" encoding="utf-8"?>
<a:theme xmlns:a="http://schemas.openxmlformats.org/drawingml/2006/main" name="Cybersecurity Infographics by Slidesgo">
  <a:themeElements>
    <a:clrScheme name="Simple Light">
      <a:dk1>
        <a:srgbClr val="000000"/>
      </a:dk1>
      <a:lt1>
        <a:srgbClr val="FFFFFF"/>
      </a:lt1>
      <a:dk2>
        <a:srgbClr val="E0E0E0"/>
      </a:dk2>
      <a:lt2>
        <a:srgbClr val="EEEEEE"/>
      </a:lt2>
      <a:accent1>
        <a:srgbClr val="2E294E"/>
      </a:accent1>
      <a:accent2>
        <a:srgbClr val="DD90B6"/>
      </a:accent2>
      <a:accent3>
        <a:srgbClr val="A060AD"/>
      </a:accent3>
      <a:accent4>
        <a:srgbClr val="8058BE"/>
      </a:accent4>
      <a:accent5>
        <a:srgbClr val="424B66"/>
      </a:accent5>
      <a:accent6>
        <a:srgbClr val="1C1C66"/>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875</Words>
  <Application>Microsoft Office PowerPoint</Application>
  <PresentationFormat>عرض على الشاشة (16:9)</PresentationFormat>
  <Paragraphs>105</Paragraphs>
  <Slides>11</Slides>
  <Notes>10</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11</vt:i4>
      </vt:variant>
    </vt:vector>
  </HeadingPairs>
  <TitlesOfParts>
    <vt:vector size="23" baseType="lpstr">
      <vt:lpstr>Roboto</vt:lpstr>
      <vt:lpstr>Arial</vt:lpstr>
      <vt:lpstr>Avenir-Heavy</vt:lpstr>
      <vt:lpstr>Arial Black</vt:lpstr>
      <vt:lpstr>Fira Sans Black</vt:lpstr>
      <vt:lpstr>Nunito Light</vt:lpstr>
      <vt:lpstr>Kanit</vt:lpstr>
      <vt:lpstr>NewCenturySchlbk-Roman</vt:lpstr>
      <vt:lpstr>Fira Sans</vt:lpstr>
      <vt:lpstr>Bebas Neue</vt:lpstr>
      <vt:lpstr>Avenir-Black</vt:lpstr>
      <vt:lpstr>Cybersecurity Infographics by Slidesgo</vt:lpstr>
      <vt:lpstr>Computer crimes</vt:lpstr>
      <vt:lpstr>Objectives:</vt:lpstr>
      <vt:lpstr> list types of computer crime, cybercrime, and computer criminals </vt:lpstr>
      <vt:lpstr>discuss how technology advances privacy and anonymity are increasingly threatened </vt:lpstr>
      <vt:lpstr>talk about computer system security risks</vt:lpstr>
      <vt:lpstr>describe how to protect your computer system and yourself </vt:lpstr>
      <vt:lpstr>how to protect yourself </vt:lpstr>
      <vt:lpstr>define encryption and online information secure</vt:lpstr>
      <vt:lpstr>describe challenges the government faces in balancing the necessity to decrypt data with the right privacy</vt:lpstr>
      <vt:lpstr>distinguish between electronic discovery and computer forensics</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crimes</dc:title>
  <dc:creator>m</dc:creator>
  <cp:lastModifiedBy>m</cp:lastModifiedBy>
  <cp:revision>4</cp:revision>
  <dcterms:modified xsi:type="dcterms:W3CDTF">2022-12-19T10:14:12Z</dcterms:modified>
</cp:coreProperties>
</file>