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0" r:id="rId1"/>
  </p:sldMasterIdLst>
  <p:notesMasterIdLst>
    <p:notesMasterId r:id="rId15"/>
  </p:notesMasterIdLst>
  <p:sldIdLst>
    <p:sldId id="311" r:id="rId2"/>
    <p:sldId id="258" r:id="rId3"/>
    <p:sldId id="260" r:id="rId4"/>
    <p:sldId id="259" r:id="rId5"/>
    <p:sldId id="268" r:id="rId6"/>
    <p:sldId id="261" r:id="rId7"/>
    <p:sldId id="313" r:id="rId8"/>
    <p:sldId id="315" r:id="rId9"/>
    <p:sldId id="316" r:id="rId10"/>
    <p:sldId id="314" r:id="rId11"/>
    <p:sldId id="283" r:id="rId12"/>
    <p:sldId id="257" r:id="rId13"/>
    <p:sldId id="312" r:id="rId14"/>
  </p:sldIdLst>
  <p:sldSz cx="9144000" cy="5143500" type="screen16x9"/>
  <p:notesSz cx="6858000" cy="9144000"/>
  <p:embeddedFontLst>
    <p:embeddedFont>
      <p:font typeface="Barlow Semi Condensed Medium" panose="020B0604020202020204" charset="0"/>
      <p:regular r:id="rId16"/>
      <p:bold r:id="rId17"/>
      <p:italic r:id="rId18"/>
      <p:boldItalic r:id="rId19"/>
    </p:embeddedFont>
    <p:embeddedFont>
      <p:font typeface="Montserrat ExtraBold" panose="020B0604020202020204" charset="0"/>
      <p:bold r:id="rId20"/>
      <p:boldItalic r:id="rId21"/>
    </p:embeddedFont>
    <p:embeddedFont>
      <p:font typeface="Barlow Semi Condensed"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3E247DA-A655-4C5F-A7B6-B24047F57174}">
  <a:tblStyle styleId="{D3E247DA-A655-4C5F-A7B6-B24047F5717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1105c8a80e8_5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1105c8a80e8_5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43312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106694f9de_1_187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1106694f9de_1_18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8877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7"/>
        <p:cNvGrpSpPr/>
        <p:nvPr/>
      </p:nvGrpSpPr>
      <p:grpSpPr>
        <a:xfrm>
          <a:off x="0" y="0"/>
          <a:ext cx="0" cy="0"/>
          <a:chOff x="0" y="0"/>
          <a:chExt cx="0" cy="0"/>
        </a:xfrm>
      </p:grpSpPr>
      <p:sp>
        <p:nvSpPr>
          <p:cNvPr id="1058" name="Google Shape;1058;g110a5b0fcb5_2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9" name="Google Shape;1059;g110a5b0fcb5_2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10f5de3b707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10f5de3b707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
        <p:cNvGrpSpPr/>
        <p:nvPr/>
      </p:nvGrpSpPr>
      <p:grpSpPr>
        <a:xfrm>
          <a:off x="0" y="0"/>
          <a:ext cx="0" cy="0"/>
          <a:chOff x="0" y="0"/>
          <a:chExt cx="0" cy="0"/>
        </a:xfrm>
      </p:grpSpPr>
      <p:sp>
        <p:nvSpPr>
          <p:cNvPr id="665" name="Google Shape;665;g1106694f9de_1_187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6" name="Google Shape;666;g1106694f9de_1_187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99641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10f5de3b707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10f5de3b707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10f5de3b707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10f5de3b707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1106694f9de_1_186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1106694f9de_1_186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g1106694f9de_1_188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3" name="Google Shape;583;g1106694f9de_1_188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106694f9de_1_187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1106694f9de_1_18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106694f9de_1_187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1106694f9de_1_18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09844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106694f9de_1_187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1106694f9de_1_18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1208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106694f9de_1_187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1106694f9de_1_18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966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714000" y="902256"/>
            <a:ext cx="4086600" cy="1910400"/>
          </a:xfrm>
          <a:prstGeom prst="rect">
            <a:avLst/>
          </a:prstGeom>
        </p:spPr>
        <p:txBody>
          <a:bodyPr spcFirstLastPara="1" wrap="square" lIns="91425" tIns="91425" rIns="91425" bIns="91425" anchor="t" anchorCtr="0">
            <a:noAutofit/>
          </a:bodyPr>
          <a:lstStyle>
            <a:lvl1pPr lvl="0">
              <a:spcBef>
                <a:spcPts val="0"/>
              </a:spcBef>
              <a:spcAft>
                <a:spcPts val="0"/>
              </a:spcAft>
              <a:buSzPts val="5200"/>
              <a:buNone/>
              <a:defRPr sz="4000">
                <a:solidFill>
                  <a:schemeClr val="lt1"/>
                </a:solidFill>
                <a:latin typeface="Montserrat ExtraBold"/>
                <a:ea typeface="Montserrat ExtraBold"/>
                <a:cs typeface="Montserrat ExtraBold"/>
                <a:sym typeface="Montserrat ExtraBold"/>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714000" y="3493644"/>
            <a:ext cx="3858000" cy="442800"/>
          </a:xfrm>
          <a:prstGeom prst="rect">
            <a:avLst/>
          </a:prstGeom>
          <a:solidFill>
            <a:schemeClr val="accent6"/>
          </a:solidFill>
        </p:spPr>
        <p:txBody>
          <a:bodyPr spcFirstLastPara="1" wrap="square" lIns="91425" tIns="91425" rIns="91425" bIns="91425" anchor="ctr" anchorCtr="0">
            <a:noAutofit/>
          </a:bodyPr>
          <a:lstStyle>
            <a:lvl1pPr lvl="0">
              <a:lnSpc>
                <a:spcPct val="100000"/>
              </a:lnSpc>
              <a:spcBef>
                <a:spcPts val="0"/>
              </a:spcBef>
              <a:spcAft>
                <a:spcPts val="0"/>
              </a:spcAft>
              <a:buSzPts val="1800"/>
              <a:buNone/>
              <a:defRPr sz="1800">
                <a:solidFill>
                  <a:schemeClr val="lt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2" name="Google Shape;12;p2"/>
          <p:cNvSpPr txBox="1">
            <a:spLocks noGrp="1"/>
          </p:cNvSpPr>
          <p:nvPr>
            <p:ph type="ctrTitle" idx="2"/>
          </p:nvPr>
        </p:nvSpPr>
        <p:spPr>
          <a:xfrm>
            <a:off x="714000" y="2895493"/>
            <a:ext cx="1358400" cy="3633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2000" b="1">
                <a:solidFill>
                  <a:schemeClr val="lt1"/>
                </a:solidFill>
                <a:latin typeface="Barlow Semi Condensed"/>
                <a:ea typeface="Barlow Semi Condensed"/>
                <a:cs typeface="Barlow Semi Condensed"/>
                <a:sym typeface="Barlow Semi Condensed"/>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 name="Google Shape;13;p2"/>
          <p:cNvSpPr/>
          <p:nvPr/>
        </p:nvSpPr>
        <p:spPr>
          <a:xfrm>
            <a:off x="-651375" y="4335850"/>
            <a:ext cx="1507200" cy="15072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4">
  <p:cSld name="BLANK_19">
    <p:bg>
      <p:bgPr>
        <a:solidFill>
          <a:schemeClr val="dk1"/>
        </a:solidFill>
        <a:effectLst/>
      </p:bgPr>
    </p:bg>
    <p:spTree>
      <p:nvGrpSpPr>
        <p:cNvPr id="1" name="Shape 221"/>
        <p:cNvGrpSpPr/>
        <p:nvPr/>
      </p:nvGrpSpPr>
      <p:grpSpPr>
        <a:xfrm>
          <a:off x="0" y="0"/>
          <a:ext cx="0" cy="0"/>
          <a:chOff x="0" y="0"/>
          <a:chExt cx="0" cy="0"/>
        </a:xfrm>
      </p:grpSpPr>
      <p:sp>
        <p:nvSpPr>
          <p:cNvPr id="222" name="Google Shape;222;p26"/>
          <p:cNvSpPr txBox="1">
            <a:spLocks noGrp="1"/>
          </p:cNvSpPr>
          <p:nvPr>
            <p:ph type="title"/>
          </p:nvPr>
        </p:nvSpPr>
        <p:spPr>
          <a:xfrm>
            <a:off x="714000" y="1460947"/>
            <a:ext cx="3578400" cy="1263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3" name="Google Shape;223;p26"/>
          <p:cNvSpPr txBox="1">
            <a:spLocks noGrp="1"/>
          </p:cNvSpPr>
          <p:nvPr>
            <p:ph type="subTitle" idx="1"/>
          </p:nvPr>
        </p:nvSpPr>
        <p:spPr>
          <a:xfrm>
            <a:off x="714000" y="2892653"/>
            <a:ext cx="3327600" cy="76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4" name="Google Shape;224;p26"/>
          <p:cNvSpPr/>
          <p:nvPr/>
        </p:nvSpPr>
        <p:spPr>
          <a:xfrm>
            <a:off x="4994150" y="-792625"/>
            <a:ext cx="1239900" cy="1239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6"/>
          <p:cNvSpPr/>
          <p:nvPr/>
        </p:nvSpPr>
        <p:spPr>
          <a:xfrm>
            <a:off x="2342750" y="4303100"/>
            <a:ext cx="1557000" cy="1557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6"/>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rmAutofit lnSpcReduction="20000"/>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BLANK_8">
    <p:spTree>
      <p:nvGrpSpPr>
        <p:cNvPr id="1" name="Shape 247"/>
        <p:cNvGrpSpPr/>
        <p:nvPr/>
      </p:nvGrpSpPr>
      <p:grpSpPr>
        <a:xfrm>
          <a:off x="0" y="0"/>
          <a:ext cx="0" cy="0"/>
          <a:chOff x="0" y="0"/>
          <a:chExt cx="0" cy="0"/>
        </a:xfrm>
      </p:grpSpPr>
      <p:sp>
        <p:nvSpPr>
          <p:cNvPr id="248" name="Google Shape;248;p30"/>
          <p:cNvSpPr/>
          <p:nvPr/>
        </p:nvSpPr>
        <p:spPr>
          <a:xfrm>
            <a:off x="7237325" y="3428201"/>
            <a:ext cx="2489100" cy="2489100"/>
          </a:xfrm>
          <a:prstGeom prst="ellipse">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0"/>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rmAutofit lnSpcReduction="20000"/>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250" name="Google Shape;250;p30"/>
          <p:cNvSpPr/>
          <p:nvPr/>
        </p:nvSpPr>
        <p:spPr>
          <a:xfrm>
            <a:off x="6490375" y="-782725"/>
            <a:ext cx="1239900" cy="1239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0"/>
          <p:cNvSpPr/>
          <p:nvPr/>
        </p:nvSpPr>
        <p:spPr>
          <a:xfrm>
            <a:off x="-593400" y="1073349"/>
            <a:ext cx="1128300" cy="1128300"/>
          </a:xfrm>
          <a:prstGeom prst="ellipse">
            <a:avLst/>
          </a:pr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BLANK_7">
    <p:spTree>
      <p:nvGrpSpPr>
        <p:cNvPr id="1" name="Shape 252"/>
        <p:cNvGrpSpPr/>
        <p:nvPr/>
      </p:nvGrpSpPr>
      <p:grpSpPr>
        <a:xfrm>
          <a:off x="0" y="0"/>
          <a:ext cx="0" cy="0"/>
          <a:chOff x="0" y="0"/>
          <a:chExt cx="0" cy="0"/>
        </a:xfrm>
      </p:grpSpPr>
      <p:sp>
        <p:nvSpPr>
          <p:cNvPr id="253" name="Google Shape;253;p31"/>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rmAutofit lnSpcReduction="20000"/>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254" name="Google Shape;254;p31"/>
          <p:cNvSpPr/>
          <p:nvPr/>
        </p:nvSpPr>
        <p:spPr>
          <a:xfrm>
            <a:off x="355675" y="-983375"/>
            <a:ext cx="1239900" cy="12399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1"/>
          <p:cNvSpPr/>
          <p:nvPr/>
        </p:nvSpPr>
        <p:spPr>
          <a:xfrm>
            <a:off x="-1098075" y="3794976"/>
            <a:ext cx="2489100" cy="2489100"/>
          </a:xfrm>
          <a:prstGeom prst="ellipse">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1"/>
          <p:cNvSpPr/>
          <p:nvPr/>
        </p:nvSpPr>
        <p:spPr>
          <a:xfrm>
            <a:off x="8472450" y="154675"/>
            <a:ext cx="1557000" cy="15570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1"/>
          <p:cNvSpPr/>
          <p:nvPr/>
        </p:nvSpPr>
        <p:spPr>
          <a:xfrm>
            <a:off x="6983075" y="4827724"/>
            <a:ext cx="1128300" cy="1128300"/>
          </a:xfrm>
          <a:prstGeom prst="ellipse">
            <a:avLst/>
          </a:prstGeom>
          <a:no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2312425" y="2316938"/>
            <a:ext cx="4518600" cy="1304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rmAutofit lnSpcReduction="20000"/>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ctr" rtl="0">
              <a:spcBef>
                <a:spcPts val="0"/>
              </a:spcBef>
              <a:spcAft>
                <a:spcPts val="0"/>
              </a:spcAft>
              <a:buNone/>
            </a:pPr>
            <a:fld id="{00000000-1234-1234-1234-123412341234}" type="slidenum">
              <a:rPr lang="en"/>
              <a:t>‹#›</a:t>
            </a:fld>
            <a:endParaRPr/>
          </a:p>
        </p:txBody>
      </p:sp>
      <p:sp>
        <p:nvSpPr>
          <p:cNvPr id="17" name="Google Shape;17;p3"/>
          <p:cNvSpPr txBox="1">
            <a:spLocks noGrp="1"/>
          </p:cNvSpPr>
          <p:nvPr>
            <p:ph type="subTitle" idx="1"/>
          </p:nvPr>
        </p:nvSpPr>
        <p:spPr>
          <a:xfrm>
            <a:off x="2312425" y="3780749"/>
            <a:ext cx="4518600" cy="381600"/>
          </a:xfrm>
          <a:prstGeom prst="rect">
            <a:avLst/>
          </a:prstGeom>
          <a:solidFill>
            <a:schemeClr val="accent6"/>
          </a:solidFill>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solidFill>
                  <a:schemeClr val="lt1"/>
                </a:solidFill>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8" name="Google Shape;18;p3"/>
          <p:cNvSpPr txBox="1">
            <a:spLocks noGrp="1"/>
          </p:cNvSpPr>
          <p:nvPr>
            <p:ph type="title" idx="2" hasCustomPrompt="1"/>
          </p:nvPr>
        </p:nvSpPr>
        <p:spPr>
          <a:xfrm>
            <a:off x="3987775" y="1106278"/>
            <a:ext cx="1167900" cy="770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000"/>
              <a:buNone/>
              <a:defRPr sz="5000" b="1">
                <a:solidFill>
                  <a:schemeClr val="accent5"/>
                </a:solidFill>
                <a:latin typeface="Barlow Semi Condensed"/>
                <a:ea typeface="Barlow Semi Condensed"/>
                <a:cs typeface="Barlow Semi Condensed"/>
                <a:sym typeface="Barlow Semi Condensed"/>
              </a:defRPr>
            </a:lvl1pPr>
            <a:lvl2pPr lvl="1" algn="ctr" rtl="0">
              <a:spcBef>
                <a:spcPts val="0"/>
              </a:spcBef>
              <a:spcAft>
                <a:spcPts val="0"/>
              </a:spcAft>
              <a:buSzPts val="7000"/>
              <a:buNone/>
              <a:defRPr sz="7000"/>
            </a:lvl2pPr>
            <a:lvl3pPr lvl="2" algn="ctr" rtl="0">
              <a:spcBef>
                <a:spcPts val="0"/>
              </a:spcBef>
              <a:spcAft>
                <a:spcPts val="0"/>
              </a:spcAft>
              <a:buSzPts val="7000"/>
              <a:buNone/>
              <a:defRPr sz="7000"/>
            </a:lvl3pPr>
            <a:lvl4pPr lvl="3" algn="ctr" rtl="0">
              <a:spcBef>
                <a:spcPts val="0"/>
              </a:spcBef>
              <a:spcAft>
                <a:spcPts val="0"/>
              </a:spcAft>
              <a:buSzPts val="7000"/>
              <a:buNone/>
              <a:defRPr sz="7000"/>
            </a:lvl4pPr>
            <a:lvl5pPr lvl="4" algn="ctr" rtl="0">
              <a:spcBef>
                <a:spcPts val="0"/>
              </a:spcBef>
              <a:spcAft>
                <a:spcPts val="0"/>
              </a:spcAft>
              <a:buSzPts val="7000"/>
              <a:buNone/>
              <a:defRPr sz="7000"/>
            </a:lvl5pPr>
            <a:lvl6pPr lvl="5" algn="ctr" rtl="0">
              <a:spcBef>
                <a:spcPts val="0"/>
              </a:spcBef>
              <a:spcAft>
                <a:spcPts val="0"/>
              </a:spcAft>
              <a:buSzPts val="7000"/>
              <a:buNone/>
              <a:defRPr sz="7000"/>
            </a:lvl6pPr>
            <a:lvl7pPr lvl="6" algn="ctr" rtl="0">
              <a:spcBef>
                <a:spcPts val="0"/>
              </a:spcBef>
              <a:spcAft>
                <a:spcPts val="0"/>
              </a:spcAft>
              <a:buSzPts val="7000"/>
              <a:buNone/>
              <a:defRPr sz="7000"/>
            </a:lvl7pPr>
            <a:lvl8pPr lvl="7" algn="ctr" rtl="0">
              <a:spcBef>
                <a:spcPts val="0"/>
              </a:spcBef>
              <a:spcAft>
                <a:spcPts val="0"/>
              </a:spcAft>
              <a:buSzPts val="7000"/>
              <a:buNone/>
              <a:defRPr sz="7000"/>
            </a:lvl8pPr>
            <a:lvl9pPr lvl="8" algn="ctr" rtl="0">
              <a:spcBef>
                <a:spcPts val="0"/>
              </a:spcBef>
              <a:spcAft>
                <a:spcPts val="0"/>
              </a:spcAft>
              <a:buSzPts val="7000"/>
              <a:buNone/>
              <a:defRPr sz="7000"/>
            </a:lvl9pPr>
          </a:lstStyle>
          <a:p>
            <a:r>
              <a:t>xx%</a:t>
            </a:r>
          </a:p>
        </p:txBody>
      </p:sp>
      <p:sp>
        <p:nvSpPr>
          <p:cNvPr id="19" name="Google Shape;19;p3"/>
          <p:cNvSpPr/>
          <p:nvPr/>
        </p:nvSpPr>
        <p:spPr>
          <a:xfrm>
            <a:off x="7341750" y="-1231475"/>
            <a:ext cx="2810100" cy="2810100"/>
          </a:xfrm>
          <a:prstGeom prst="ellipse">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676425" y="4133600"/>
            <a:ext cx="1717800" cy="17178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a:off x="7867925" y="-461425"/>
            <a:ext cx="1507200" cy="15072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a:off x="-390525" y="-542375"/>
            <a:ext cx="1431900" cy="1431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p:nvPr/>
        </p:nvSpPr>
        <p:spPr>
          <a:xfrm>
            <a:off x="7775226" y="4075123"/>
            <a:ext cx="2246700" cy="2246700"/>
          </a:xfrm>
          <a:prstGeom prst="ellipse">
            <a:avLst/>
          </a:prstGeom>
          <a:no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4"/>
          <p:cNvSpPr txBox="1">
            <a:spLocks noGrp="1"/>
          </p:cNvSpPr>
          <p:nvPr>
            <p:ph type="title"/>
          </p:nvPr>
        </p:nvSpPr>
        <p:spPr>
          <a:xfrm>
            <a:off x="714000" y="648300"/>
            <a:ext cx="7713300" cy="4641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6" name="Google Shape;26;p4"/>
          <p:cNvSpPr txBox="1">
            <a:spLocks noGrp="1"/>
          </p:cNvSpPr>
          <p:nvPr>
            <p:ph type="body" idx="1"/>
          </p:nvPr>
        </p:nvSpPr>
        <p:spPr>
          <a:xfrm>
            <a:off x="714000" y="1187700"/>
            <a:ext cx="7713300" cy="34164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accent4"/>
              </a:buClr>
              <a:buSzPts val="1200"/>
              <a:buFont typeface="Barlow Semi Condensed"/>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27" name="Google Shape;27;p4"/>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rmAutofit lnSpcReduction="20000"/>
          </a:bodyPr>
          <a:lstStyle>
            <a:lvl1pPr lvl="0">
              <a:buNone/>
              <a:defRPr b="1">
                <a:solidFill>
                  <a:schemeClr val="lt1"/>
                </a:solidFill>
                <a:latin typeface="Barlow Semi Condensed"/>
                <a:ea typeface="Barlow Semi Condensed"/>
                <a:cs typeface="Barlow Semi Condensed"/>
                <a:sym typeface="Barlow Semi Condensed"/>
              </a:defRPr>
            </a:lvl1pPr>
            <a:lvl2pPr lvl="1">
              <a:buNone/>
              <a:defRPr b="1">
                <a:solidFill>
                  <a:schemeClr val="lt1"/>
                </a:solidFill>
                <a:latin typeface="Barlow Semi Condensed"/>
                <a:ea typeface="Barlow Semi Condensed"/>
                <a:cs typeface="Barlow Semi Condensed"/>
                <a:sym typeface="Barlow Semi Condensed"/>
              </a:defRPr>
            </a:lvl2pPr>
            <a:lvl3pPr lvl="2">
              <a:buNone/>
              <a:defRPr b="1">
                <a:solidFill>
                  <a:schemeClr val="lt1"/>
                </a:solidFill>
                <a:latin typeface="Barlow Semi Condensed"/>
                <a:ea typeface="Barlow Semi Condensed"/>
                <a:cs typeface="Barlow Semi Condensed"/>
                <a:sym typeface="Barlow Semi Condensed"/>
              </a:defRPr>
            </a:lvl3pPr>
            <a:lvl4pPr lvl="3">
              <a:buNone/>
              <a:defRPr b="1">
                <a:solidFill>
                  <a:schemeClr val="lt1"/>
                </a:solidFill>
                <a:latin typeface="Barlow Semi Condensed"/>
                <a:ea typeface="Barlow Semi Condensed"/>
                <a:cs typeface="Barlow Semi Condensed"/>
                <a:sym typeface="Barlow Semi Condensed"/>
              </a:defRPr>
            </a:lvl4pPr>
            <a:lvl5pPr lvl="4">
              <a:buNone/>
              <a:defRPr b="1">
                <a:solidFill>
                  <a:schemeClr val="lt1"/>
                </a:solidFill>
                <a:latin typeface="Barlow Semi Condensed"/>
                <a:ea typeface="Barlow Semi Condensed"/>
                <a:cs typeface="Barlow Semi Condensed"/>
                <a:sym typeface="Barlow Semi Condensed"/>
              </a:defRPr>
            </a:lvl5pPr>
            <a:lvl6pPr lvl="5">
              <a:buNone/>
              <a:defRPr b="1">
                <a:solidFill>
                  <a:schemeClr val="lt1"/>
                </a:solidFill>
                <a:latin typeface="Barlow Semi Condensed"/>
                <a:ea typeface="Barlow Semi Condensed"/>
                <a:cs typeface="Barlow Semi Condensed"/>
                <a:sym typeface="Barlow Semi Condensed"/>
              </a:defRPr>
            </a:lvl6pPr>
            <a:lvl7pPr lvl="6">
              <a:buNone/>
              <a:defRPr b="1">
                <a:solidFill>
                  <a:schemeClr val="lt1"/>
                </a:solidFill>
                <a:latin typeface="Barlow Semi Condensed"/>
                <a:ea typeface="Barlow Semi Condensed"/>
                <a:cs typeface="Barlow Semi Condensed"/>
                <a:sym typeface="Barlow Semi Condensed"/>
              </a:defRPr>
            </a:lvl7pPr>
            <a:lvl8pPr lvl="7">
              <a:buNone/>
              <a:defRPr b="1">
                <a:solidFill>
                  <a:schemeClr val="lt1"/>
                </a:solidFill>
                <a:latin typeface="Barlow Semi Condensed"/>
                <a:ea typeface="Barlow Semi Condensed"/>
                <a:cs typeface="Barlow Semi Condensed"/>
                <a:sym typeface="Barlow Semi Condensed"/>
              </a:defRPr>
            </a:lvl8pPr>
            <a:lvl9pPr lvl="8">
              <a:buNone/>
              <a:defRPr b="1">
                <a:solidFill>
                  <a:schemeClr val="lt1"/>
                </a:solidFill>
                <a:latin typeface="Barlow Semi Condensed"/>
                <a:ea typeface="Barlow Semi Condensed"/>
                <a:cs typeface="Barlow Semi Condensed"/>
                <a:sym typeface="Barlow Semi Condensed"/>
              </a:defRPr>
            </a:lvl9pPr>
          </a:lstStyle>
          <a:p>
            <a:pPr marL="0" lvl="0" indent="0" algn="ctr" rtl="0">
              <a:spcBef>
                <a:spcPts val="0"/>
              </a:spcBef>
              <a:spcAft>
                <a:spcPts val="0"/>
              </a:spcAft>
              <a:buNone/>
            </a:pPr>
            <a:fld id="{00000000-1234-1234-1234-123412341234}" type="slidenum">
              <a:rPr lang="en"/>
              <a:t>‹#›</a:t>
            </a:fld>
            <a:endParaRPr/>
          </a:p>
        </p:txBody>
      </p:sp>
      <p:sp>
        <p:nvSpPr>
          <p:cNvPr id="28" name="Google Shape;28;p4"/>
          <p:cNvSpPr/>
          <p:nvPr/>
        </p:nvSpPr>
        <p:spPr>
          <a:xfrm>
            <a:off x="7231800" y="-783600"/>
            <a:ext cx="1431900" cy="1431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p:nvPr/>
        </p:nvSpPr>
        <p:spPr>
          <a:xfrm>
            <a:off x="6455175" y="-783600"/>
            <a:ext cx="1431900" cy="1431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6"/>
          <p:cNvSpPr txBox="1">
            <a:spLocks noGrp="1"/>
          </p:cNvSpPr>
          <p:nvPr>
            <p:ph type="title"/>
          </p:nvPr>
        </p:nvSpPr>
        <p:spPr>
          <a:xfrm>
            <a:off x="714000" y="648300"/>
            <a:ext cx="7713300" cy="4641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3" name="Google Shape;43;p6"/>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rmAutofit lnSpcReduction="20000"/>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
        <p:nvSpPr>
          <p:cNvPr id="44" name="Google Shape;44;p6"/>
          <p:cNvSpPr/>
          <p:nvPr/>
        </p:nvSpPr>
        <p:spPr>
          <a:xfrm>
            <a:off x="-920725" y="3156025"/>
            <a:ext cx="1507200" cy="15072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6"/>
          <p:cNvSpPr/>
          <p:nvPr/>
        </p:nvSpPr>
        <p:spPr>
          <a:xfrm>
            <a:off x="5710250" y="4742899"/>
            <a:ext cx="1617600" cy="1617600"/>
          </a:xfrm>
          <a:prstGeom prst="ellipse">
            <a:avLst/>
          </a:prstGeom>
          <a:no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7"/>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rmAutofit lnSpcReduction="20000"/>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
        <p:nvSpPr>
          <p:cNvPr id="48" name="Google Shape;48;p7"/>
          <p:cNvSpPr txBox="1">
            <a:spLocks noGrp="1"/>
          </p:cNvSpPr>
          <p:nvPr>
            <p:ph type="title"/>
          </p:nvPr>
        </p:nvSpPr>
        <p:spPr>
          <a:xfrm>
            <a:off x="714000" y="1311025"/>
            <a:ext cx="3912300" cy="4641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9" name="Google Shape;49;p7"/>
          <p:cNvSpPr txBox="1">
            <a:spLocks noGrp="1"/>
          </p:cNvSpPr>
          <p:nvPr>
            <p:ph type="subTitle" idx="1"/>
          </p:nvPr>
        </p:nvSpPr>
        <p:spPr>
          <a:xfrm>
            <a:off x="714000" y="1925800"/>
            <a:ext cx="3912300" cy="2085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400"/>
              <a:buChar char="●"/>
              <a:defRPr/>
            </a:lvl1pPr>
            <a:lvl2pPr lvl="1" algn="ctr" rtl="0">
              <a:lnSpc>
                <a:spcPct val="100000"/>
              </a:lnSpc>
              <a:spcBef>
                <a:spcPts val="0"/>
              </a:spcBef>
              <a:spcAft>
                <a:spcPts val="0"/>
              </a:spcAft>
              <a:buSzPts val="1400"/>
              <a:buChar char="○"/>
              <a:defRPr/>
            </a:lvl2pPr>
            <a:lvl3pPr lvl="2" algn="ctr" rtl="0">
              <a:lnSpc>
                <a:spcPct val="100000"/>
              </a:lnSpc>
              <a:spcBef>
                <a:spcPts val="0"/>
              </a:spcBef>
              <a:spcAft>
                <a:spcPts val="0"/>
              </a:spcAft>
              <a:buSzPts val="1400"/>
              <a:buChar char="■"/>
              <a:defRPr/>
            </a:lvl3pPr>
            <a:lvl4pPr lvl="3" algn="ctr" rtl="0">
              <a:lnSpc>
                <a:spcPct val="100000"/>
              </a:lnSpc>
              <a:spcBef>
                <a:spcPts val="0"/>
              </a:spcBef>
              <a:spcAft>
                <a:spcPts val="0"/>
              </a:spcAft>
              <a:buSzPts val="1400"/>
              <a:buChar char="●"/>
              <a:defRPr/>
            </a:lvl4pPr>
            <a:lvl5pPr lvl="4" algn="ctr" rtl="0">
              <a:lnSpc>
                <a:spcPct val="100000"/>
              </a:lnSpc>
              <a:spcBef>
                <a:spcPts val="0"/>
              </a:spcBef>
              <a:spcAft>
                <a:spcPts val="0"/>
              </a:spcAft>
              <a:buSzPts val="1400"/>
              <a:buChar char="○"/>
              <a:defRPr/>
            </a:lvl5pPr>
            <a:lvl6pPr lvl="5" algn="ctr" rtl="0">
              <a:lnSpc>
                <a:spcPct val="100000"/>
              </a:lnSpc>
              <a:spcBef>
                <a:spcPts val="0"/>
              </a:spcBef>
              <a:spcAft>
                <a:spcPts val="0"/>
              </a:spcAft>
              <a:buSzPts val="1400"/>
              <a:buChar char="■"/>
              <a:defRPr/>
            </a:lvl6pPr>
            <a:lvl7pPr lvl="6" algn="ctr" rtl="0">
              <a:lnSpc>
                <a:spcPct val="100000"/>
              </a:lnSpc>
              <a:spcBef>
                <a:spcPts val="0"/>
              </a:spcBef>
              <a:spcAft>
                <a:spcPts val="0"/>
              </a:spcAft>
              <a:buSzPts val="1400"/>
              <a:buChar char="●"/>
              <a:defRPr/>
            </a:lvl7pPr>
            <a:lvl8pPr lvl="7" algn="ctr" rtl="0">
              <a:lnSpc>
                <a:spcPct val="100000"/>
              </a:lnSpc>
              <a:spcBef>
                <a:spcPts val="0"/>
              </a:spcBef>
              <a:spcAft>
                <a:spcPts val="0"/>
              </a:spcAft>
              <a:buSzPts val="1400"/>
              <a:buChar char="○"/>
              <a:defRPr/>
            </a:lvl8pPr>
            <a:lvl9pPr lvl="8" algn="ctr" rtl="0">
              <a:lnSpc>
                <a:spcPct val="100000"/>
              </a:lnSpc>
              <a:spcBef>
                <a:spcPts val="0"/>
              </a:spcBef>
              <a:spcAft>
                <a:spcPts val="0"/>
              </a:spcAft>
              <a:buSzPts val="1400"/>
              <a:buChar char="■"/>
              <a:defRPr/>
            </a:lvl9pPr>
          </a:lstStyle>
          <a:p>
            <a:endParaRPr/>
          </a:p>
        </p:txBody>
      </p:sp>
      <p:sp>
        <p:nvSpPr>
          <p:cNvPr id="50" name="Google Shape;50;p7"/>
          <p:cNvSpPr/>
          <p:nvPr/>
        </p:nvSpPr>
        <p:spPr>
          <a:xfrm>
            <a:off x="1060650" y="-783600"/>
            <a:ext cx="1431900" cy="1431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7"/>
          <p:cNvSpPr/>
          <p:nvPr/>
        </p:nvSpPr>
        <p:spPr>
          <a:xfrm>
            <a:off x="3544650" y="4231426"/>
            <a:ext cx="1799700" cy="1799700"/>
          </a:xfrm>
          <a:prstGeom prst="ellipse">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txBox="1">
            <a:spLocks noGrp="1"/>
          </p:cNvSpPr>
          <p:nvPr>
            <p:ph type="subTitle" idx="1"/>
          </p:nvPr>
        </p:nvSpPr>
        <p:spPr>
          <a:xfrm>
            <a:off x="2275813" y="2350825"/>
            <a:ext cx="4711500" cy="1165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1" name="Google Shape;61;p9"/>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rmAutofit lnSpcReduction="20000"/>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
        <p:nvSpPr>
          <p:cNvPr id="62" name="Google Shape;62;p9"/>
          <p:cNvSpPr txBox="1">
            <a:spLocks noGrp="1"/>
          </p:cNvSpPr>
          <p:nvPr>
            <p:ph type="title"/>
          </p:nvPr>
        </p:nvSpPr>
        <p:spPr>
          <a:xfrm>
            <a:off x="2275813" y="1635263"/>
            <a:ext cx="4711500" cy="4641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7"/>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78"/>
        <p:cNvGrpSpPr/>
        <p:nvPr/>
      </p:nvGrpSpPr>
      <p:grpSpPr>
        <a:xfrm>
          <a:off x="0" y="0"/>
          <a:ext cx="0" cy="0"/>
          <a:chOff x="0" y="0"/>
          <a:chExt cx="0" cy="0"/>
        </a:xfrm>
      </p:grpSpPr>
      <p:sp>
        <p:nvSpPr>
          <p:cNvPr id="79" name="Google Shape;79;p13"/>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rmAutofit lnSpcReduction="20000"/>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ctr" rtl="0">
              <a:spcBef>
                <a:spcPts val="0"/>
              </a:spcBef>
              <a:spcAft>
                <a:spcPts val="0"/>
              </a:spcAft>
              <a:buNone/>
            </a:pPr>
            <a:fld id="{00000000-1234-1234-1234-123412341234}" type="slidenum">
              <a:rPr lang="en"/>
              <a:t>‹#›</a:t>
            </a:fld>
            <a:endParaRPr/>
          </a:p>
        </p:txBody>
      </p:sp>
      <p:sp>
        <p:nvSpPr>
          <p:cNvPr id="80" name="Google Shape;80;p13"/>
          <p:cNvSpPr txBox="1">
            <a:spLocks noGrp="1"/>
          </p:cNvSpPr>
          <p:nvPr>
            <p:ph type="title"/>
          </p:nvPr>
        </p:nvSpPr>
        <p:spPr>
          <a:xfrm>
            <a:off x="714000" y="2688931"/>
            <a:ext cx="1801800" cy="5445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800">
                <a:solidFill>
                  <a:schemeClr val="l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1" name="Google Shape;81;p13"/>
          <p:cNvSpPr txBox="1">
            <a:spLocks noGrp="1"/>
          </p:cNvSpPr>
          <p:nvPr>
            <p:ph type="subTitle" idx="1"/>
          </p:nvPr>
        </p:nvSpPr>
        <p:spPr>
          <a:xfrm>
            <a:off x="714000" y="3330854"/>
            <a:ext cx="1801800" cy="544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2" name="Google Shape;82;p13"/>
          <p:cNvSpPr txBox="1">
            <a:spLocks noGrp="1"/>
          </p:cNvSpPr>
          <p:nvPr>
            <p:ph type="title" idx="2" hasCustomPrompt="1"/>
          </p:nvPr>
        </p:nvSpPr>
        <p:spPr>
          <a:xfrm>
            <a:off x="819723" y="1974285"/>
            <a:ext cx="663900" cy="45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b="1">
                <a:solidFill>
                  <a:schemeClr val="accent5"/>
                </a:solidFill>
                <a:latin typeface="Barlow Semi Condensed"/>
                <a:ea typeface="Barlow Semi Condensed"/>
                <a:cs typeface="Barlow Semi Condensed"/>
                <a:sym typeface="Barlow Semi Condense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83" name="Google Shape;83;p13"/>
          <p:cNvSpPr txBox="1">
            <a:spLocks noGrp="1"/>
          </p:cNvSpPr>
          <p:nvPr>
            <p:ph type="title" idx="3"/>
          </p:nvPr>
        </p:nvSpPr>
        <p:spPr>
          <a:xfrm>
            <a:off x="714000" y="648300"/>
            <a:ext cx="7713300" cy="4641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4" name="Google Shape;84;p13"/>
          <p:cNvSpPr txBox="1">
            <a:spLocks noGrp="1"/>
          </p:cNvSpPr>
          <p:nvPr>
            <p:ph type="title" idx="4"/>
          </p:nvPr>
        </p:nvSpPr>
        <p:spPr>
          <a:xfrm>
            <a:off x="2683575" y="2688931"/>
            <a:ext cx="1801800" cy="5445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800">
                <a:solidFill>
                  <a:schemeClr val="l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5" name="Google Shape;85;p13"/>
          <p:cNvSpPr txBox="1">
            <a:spLocks noGrp="1"/>
          </p:cNvSpPr>
          <p:nvPr>
            <p:ph type="subTitle" idx="5"/>
          </p:nvPr>
        </p:nvSpPr>
        <p:spPr>
          <a:xfrm>
            <a:off x="2683575" y="3330854"/>
            <a:ext cx="1801800" cy="544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6" name="Google Shape;86;p13"/>
          <p:cNvSpPr txBox="1">
            <a:spLocks noGrp="1"/>
          </p:cNvSpPr>
          <p:nvPr>
            <p:ph type="title" idx="6" hasCustomPrompt="1"/>
          </p:nvPr>
        </p:nvSpPr>
        <p:spPr>
          <a:xfrm>
            <a:off x="2787792" y="1974435"/>
            <a:ext cx="6639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b="1">
                <a:solidFill>
                  <a:schemeClr val="accent3"/>
                </a:solidFill>
                <a:latin typeface="Barlow Semi Condensed"/>
                <a:ea typeface="Barlow Semi Condensed"/>
                <a:cs typeface="Barlow Semi Condensed"/>
                <a:sym typeface="Barlow Semi Condense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87" name="Google Shape;87;p13"/>
          <p:cNvSpPr txBox="1">
            <a:spLocks noGrp="1"/>
          </p:cNvSpPr>
          <p:nvPr>
            <p:ph type="title" idx="7"/>
          </p:nvPr>
        </p:nvSpPr>
        <p:spPr>
          <a:xfrm>
            <a:off x="4653150" y="2688931"/>
            <a:ext cx="1801800" cy="5445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800">
                <a:solidFill>
                  <a:schemeClr val="l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8" name="Google Shape;88;p13"/>
          <p:cNvSpPr txBox="1">
            <a:spLocks noGrp="1"/>
          </p:cNvSpPr>
          <p:nvPr>
            <p:ph type="subTitle" idx="8"/>
          </p:nvPr>
        </p:nvSpPr>
        <p:spPr>
          <a:xfrm>
            <a:off x="4653150" y="3330854"/>
            <a:ext cx="1801800" cy="544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9" name="Google Shape;89;p13"/>
          <p:cNvSpPr txBox="1">
            <a:spLocks noGrp="1"/>
          </p:cNvSpPr>
          <p:nvPr>
            <p:ph type="title" idx="9" hasCustomPrompt="1"/>
          </p:nvPr>
        </p:nvSpPr>
        <p:spPr>
          <a:xfrm>
            <a:off x="4756709" y="1974285"/>
            <a:ext cx="663900" cy="45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b="1">
                <a:solidFill>
                  <a:schemeClr val="accent4"/>
                </a:solidFill>
                <a:latin typeface="Barlow Semi Condensed"/>
                <a:ea typeface="Barlow Semi Condensed"/>
                <a:cs typeface="Barlow Semi Condensed"/>
                <a:sym typeface="Barlow Semi Condense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90" name="Google Shape;90;p13"/>
          <p:cNvSpPr txBox="1">
            <a:spLocks noGrp="1"/>
          </p:cNvSpPr>
          <p:nvPr>
            <p:ph type="title" idx="13"/>
          </p:nvPr>
        </p:nvSpPr>
        <p:spPr>
          <a:xfrm>
            <a:off x="6622725" y="2688931"/>
            <a:ext cx="1801800" cy="5445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800">
                <a:solidFill>
                  <a:schemeClr val="l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1" name="Google Shape;91;p13"/>
          <p:cNvSpPr txBox="1">
            <a:spLocks noGrp="1"/>
          </p:cNvSpPr>
          <p:nvPr>
            <p:ph type="subTitle" idx="14"/>
          </p:nvPr>
        </p:nvSpPr>
        <p:spPr>
          <a:xfrm>
            <a:off x="6622725" y="3330854"/>
            <a:ext cx="1801800" cy="544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92" name="Google Shape;92;p13"/>
          <p:cNvSpPr txBox="1">
            <a:spLocks noGrp="1"/>
          </p:cNvSpPr>
          <p:nvPr>
            <p:ph type="title" idx="15" hasCustomPrompt="1"/>
          </p:nvPr>
        </p:nvSpPr>
        <p:spPr>
          <a:xfrm>
            <a:off x="6731004" y="1974285"/>
            <a:ext cx="663900" cy="45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b="1">
                <a:solidFill>
                  <a:schemeClr val="accent2"/>
                </a:solidFill>
                <a:latin typeface="Barlow Semi Condensed"/>
                <a:ea typeface="Barlow Semi Condensed"/>
                <a:cs typeface="Barlow Semi Condensed"/>
                <a:sym typeface="Barlow Semi Condense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93" name="Google Shape;93;p13"/>
          <p:cNvSpPr/>
          <p:nvPr/>
        </p:nvSpPr>
        <p:spPr>
          <a:xfrm>
            <a:off x="8510800" y="309500"/>
            <a:ext cx="1507200" cy="1507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435400" y="-417600"/>
            <a:ext cx="1065900" cy="1065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854175" y="4150275"/>
            <a:ext cx="2246700" cy="2246700"/>
          </a:xfrm>
          <a:prstGeom prst="ellipse">
            <a:avLst/>
          </a:prstGeom>
          <a:no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1">
  <p:cSld name="BLANK_11">
    <p:spTree>
      <p:nvGrpSpPr>
        <p:cNvPr id="1" name="Shape 96"/>
        <p:cNvGrpSpPr/>
        <p:nvPr/>
      </p:nvGrpSpPr>
      <p:grpSpPr>
        <a:xfrm>
          <a:off x="0" y="0"/>
          <a:ext cx="0" cy="0"/>
          <a:chOff x="0" y="0"/>
          <a:chExt cx="0" cy="0"/>
        </a:xfrm>
      </p:grpSpPr>
      <p:sp>
        <p:nvSpPr>
          <p:cNvPr id="97" name="Google Shape;97;p14"/>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rmAutofit lnSpcReduction="20000"/>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98" name="Google Shape;98;p14"/>
          <p:cNvSpPr txBox="1">
            <a:spLocks noGrp="1"/>
          </p:cNvSpPr>
          <p:nvPr>
            <p:ph type="title"/>
          </p:nvPr>
        </p:nvSpPr>
        <p:spPr>
          <a:xfrm>
            <a:off x="2312700" y="2316938"/>
            <a:ext cx="4518600" cy="130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9" name="Google Shape;99;p14"/>
          <p:cNvSpPr txBox="1">
            <a:spLocks noGrp="1"/>
          </p:cNvSpPr>
          <p:nvPr>
            <p:ph type="subTitle" idx="1"/>
          </p:nvPr>
        </p:nvSpPr>
        <p:spPr>
          <a:xfrm>
            <a:off x="2312150" y="3780749"/>
            <a:ext cx="4518600" cy="381600"/>
          </a:xfrm>
          <a:prstGeom prst="rect">
            <a:avLst/>
          </a:prstGeom>
          <a:solidFill>
            <a:schemeClr val="accent6"/>
          </a:solidFill>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solidFill>
                  <a:schemeClr val="lt1"/>
                </a:solidFill>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00" name="Google Shape;100;p14"/>
          <p:cNvSpPr txBox="1">
            <a:spLocks noGrp="1"/>
          </p:cNvSpPr>
          <p:nvPr>
            <p:ph type="title" idx="2" hasCustomPrompt="1"/>
          </p:nvPr>
        </p:nvSpPr>
        <p:spPr>
          <a:xfrm>
            <a:off x="3987499" y="1106278"/>
            <a:ext cx="1167900" cy="770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000"/>
              <a:buNone/>
              <a:defRPr sz="4800">
                <a:solidFill>
                  <a:schemeClr val="accent5"/>
                </a:solidFill>
              </a:defRPr>
            </a:lvl1pPr>
            <a:lvl2pPr lvl="1" algn="ctr" rtl="0">
              <a:spcBef>
                <a:spcPts val="0"/>
              </a:spcBef>
              <a:spcAft>
                <a:spcPts val="0"/>
              </a:spcAft>
              <a:buSzPts val="7000"/>
              <a:buNone/>
              <a:defRPr sz="7000"/>
            </a:lvl2pPr>
            <a:lvl3pPr lvl="2" algn="ctr" rtl="0">
              <a:spcBef>
                <a:spcPts val="0"/>
              </a:spcBef>
              <a:spcAft>
                <a:spcPts val="0"/>
              </a:spcAft>
              <a:buSzPts val="7000"/>
              <a:buNone/>
              <a:defRPr sz="7000"/>
            </a:lvl3pPr>
            <a:lvl4pPr lvl="3" algn="ctr" rtl="0">
              <a:spcBef>
                <a:spcPts val="0"/>
              </a:spcBef>
              <a:spcAft>
                <a:spcPts val="0"/>
              </a:spcAft>
              <a:buSzPts val="7000"/>
              <a:buNone/>
              <a:defRPr sz="7000"/>
            </a:lvl4pPr>
            <a:lvl5pPr lvl="4" algn="ctr" rtl="0">
              <a:spcBef>
                <a:spcPts val="0"/>
              </a:spcBef>
              <a:spcAft>
                <a:spcPts val="0"/>
              </a:spcAft>
              <a:buSzPts val="7000"/>
              <a:buNone/>
              <a:defRPr sz="7000"/>
            </a:lvl5pPr>
            <a:lvl6pPr lvl="5" algn="ctr" rtl="0">
              <a:spcBef>
                <a:spcPts val="0"/>
              </a:spcBef>
              <a:spcAft>
                <a:spcPts val="0"/>
              </a:spcAft>
              <a:buSzPts val="7000"/>
              <a:buNone/>
              <a:defRPr sz="7000"/>
            </a:lvl6pPr>
            <a:lvl7pPr lvl="6" algn="ctr" rtl="0">
              <a:spcBef>
                <a:spcPts val="0"/>
              </a:spcBef>
              <a:spcAft>
                <a:spcPts val="0"/>
              </a:spcAft>
              <a:buSzPts val="7000"/>
              <a:buNone/>
              <a:defRPr sz="7000"/>
            </a:lvl7pPr>
            <a:lvl8pPr lvl="7" algn="ctr" rtl="0">
              <a:spcBef>
                <a:spcPts val="0"/>
              </a:spcBef>
              <a:spcAft>
                <a:spcPts val="0"/>
              </a:spcAft>
              <a:buSzPts val="7000"/>
              <a:buNone/>
              <a:defRPr sz="7000"/>
            </a:lvl8pPr>
            <a:lvl9pPr lvl="8" algn="ctr" rtl="0">
              <a:spcBef>
                <a:spcPts val="0"/>
              </a:spcBef>
              <a:spcAft>
                <a:spcPts val="0"/>
              </a:spcAft>
              <a:buSzPts val="7000"/>
              <a:buNone/>
              <a:defRPr sz="7000"/>
            </a:lvl9pPr>
          </a:lstStyle>
          <a:p>
            <a:r>
              <a:t>xx%</a:t>
            </a:r>
          </a:p>
        </p:txBody>
      </p:sp>
      <p:sp>
        <p:nvSpPr>
          <p:cNvPr id="101" name="Google Shape;101;p14"/>
          <p:cNvSpPr/>
          <p:nvPr/>
        </p:nvSpPr>
        <p:spPr>
          <a:xfrm>
            <a:off x="-639575" y="428074"/>
            <a:ext cx="1617600" cy="1617600"/>
          </a:xfrm>
          <a:prstGeom prst="ellipse">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4"/>
          <p:cNvSpPr/>
          <p:nvPr/>
        </p:nvSpPr>
        <p:spPr>
          <a:xfrm>
            <a:off x="6965250" y="-667775"/>
            <a:ext cx="1507200" cy="1507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4"/>
          <p:cNvSpPr/>
          <p:nvPr/>
        </p:nvSpPr>
        <p:spPr>
          <a:xfrm>
            <a:off x="8550650" y="2534599"/>
            <a:ext cx="1128300" cy="1128300"/>
          </a:xfrm>
          <a:prstGeom prst="ellipse">
            <a:avLst/>
          </a:prstGeom>
          <a:no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4"/>
          <p:cNvSpPr/>
          <p:nvPr/>
        </p:nvSpPr>
        <p:spPr>
          <a:xfrm>
            <a:off x="333975" y="4387450"/>
            <a:ext cx="1557000" cy="15570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4000" y="648300"/>
            <a:ext cx="7713300" cy="4641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2pPr>
            <a:lvl3pPr lvl="2">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3pPr>
            <a:lvl4pPr lvl="3">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4pPr>
            <a:lvl5pPr lvl="4">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5pPr>
            <a:lvl6pPr lvl="5">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6pPr>
            <a:lvl7pPr lvl="6">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7pPr>
            <a:lvl8pPr lvl="7">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8pPr>
            <a:lvl9pPr lvl="8">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9pPr>
          </a:lstStyle>
          <a:p>
            <a:endParaRPr/>
          </a:p>
        </p:txBody>
      </p:sp>
      <p:sp>
        <p:nvSpPr>
          <p:cNvPr id="7" name="Google Shape;7;p1"/>
          <p:cNvSpPr txBox="1">
            <a:spLocks noGrp="1"/>
          </p:cNvSpPr>
          <p:nvPr>
            <p:ph type="body" idx="1"/>
          </p:nvPr>
        </p:nvSpPr>
        <p:spPr>
          <a:xfrm>
            <a:off x="714000" y="1187700"/>
            <a:ext cx="77133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lt1"/>
              </a:buClr>
              <a:buSzPts val="1400"/>
              <a:buFont typeface="Barlow Semi Condensed Medium"/>
              <a:buChar char="●"/>
              <a:defRPr>
                <a:solidFill>
                  <a:schemeClr val="lt1"/>
                </a:solidFill>
                <a:latin typeface="Barlow Semi Condensed Medium"/>
                <a:ea typeface="Barlow Semi Condensed Medium"/>
                <a:cs typeface="Barlow Semi Condensed Medium"/>
                <a:sym typeface="Barlow Semi Condensed Medium"/>
              </a:defRPr>
            </a:lvl1pPr>
            <a:lvl2pPr marL="914400" lvl="1" indent="-317500">
              <a:lnSpc>
                <a:spcPct val="115000"/>
              </a:lnSpc>
              <a:spcBef>
                <a:spcPts val="0"/>
              </a:spcBef>
              <a:spcAft>
                <a:spcPts val="0"/>
              </a:spcAft>
              <a:buClr>
                <a:schemeClr val="lt1"/>
              </a:buClr>
              <a:buSzPts val="1400"/>
              <a:buFont typeface="Barlow Semi Condensed Medium"/>
              <a:buChar char="○"/>
              <a:defRPr>
                <a:solidFill>
                  <a:schemeClr val="lt1"/>
                </a:solidFill>
                <a:latin typeface="Barlow Semi Condensed Medium"/>
                <a:ea typeface="Barlow Semi Condensed Medium"/>
                <a:cs typeface="Barlow Semi Condensed Medium"/>
                <a:sym typeface="Barlow Semi Condensed Medium"/>
              </a:defRPr>
            </a:lvl2pPr>
            <a:lvl3pPr marL="1371600" lvl="2" indent="-317500">
              <a:lnSpc>
                <a:spcPct val="115000"/>
              </a:lnSpc>
              <a:spcBef>
                <a:spcPts val="0"/>
              </a:spcBef>
              <a:spcAft>
                <a:spcPts val="0"/>
              </a:spcAft>
              <a:buClr>
                <a:schemeClr val="lt1"/>
              </a:buClr>
              <a:buSzPts val="1400"/>
              <a:buFont typeface="Barlow Semi Condensed Medium"/>
              <a:buChar char="■"/>
              <a:defRPr>
                <a:solidFill>
                  <a:schemeClr val="lt1"/>
                </a:solidFill>
                <a:latin typeface="Barlow Semi Condensed Medium"/>
                <a:ea typeface="Barlow Semi Condensed Medium"/>
                <a:cs typeface="Barlow Semi Condensed Medium"/>
                <a:sym typeface="Barlow Semi Condensed Medium"/>
              </a:defRPr>
            </a:lvl3pPr>
            <a:lvl4pPr marL="1828800" lvl="3" indent="-317500">
              <a:lnSpc>
                <a:spcPct val="115000"/>
              </a:lnSpc>
              <a:spcBef>
                <a:spcPts val="0"/>
              </a:spcBef>
              <a:spcAft>
                <a:spcPts val="0"/>
              </a:spcAft>
              <a:buClr>
                <a:schemeClr val="lt1"/>
              </a:buClr>
              <a:buSzPts val="1400"/>
              <a:buFont typeface="Barlow Semi Condensed Medium"/>
              <a:buChar char="●"/>
              <a:defRPr>
                <a:solidFill>
                  <a:schemeClr val="lt1"/>
                </a:solidFill>
                <a:latin typeface="Barlow Semi Condensed Medium"/>
                <a:ea typeface="Barlow Semi Condensed Medium"/>
                <a:cs typeface="Barlow Semi Condensed Medium"/>
                <a:sym typeface="Barlow Semi Condensed Medium"/>
              </a:defRPr>
            </a:lvl4pPr>
            <a:lvl5pPr marL="2286000" lvl="4" indent="-317500">
              <a:lnSpc>
                <a:spcPct val="115000"/>
              </a:lnSpc>
              <a:spcBef>
                <a:spcPts val="0"/>
              </a:spcBef>
              <a:spcAft>
                <a:spcPts val="0"/>
              </a:spcAft>
              <a:buClr>
                <a:schemeClr val="lt1"/>
              </a:buClr>
              <a:buSzPts val="1400"/>
              <a:buFont typeface="Barlow Semi Condensed Medium"/>
              <a:buChar char="○"/>
              <a:defRPr>
                <a:solidFill>
                  <a:schemeClr val="lt1"/>
                </a:solidFill>
                <a:latin typeface="Barlow Semi Condensed Medium"/>
                <a:ea typeface="Barlow Semi Condensed Medium"/>
                <a:cs typeface="Barlow Semi Condensed Medium"/>
                <a:sym typeface="Barlow Semi Condensed Medium"/>
              </a:defRPr>
            </a:lvl5pPr>
            <a:lvl6pPr marL="2743200" lvl="5" indent="-317500">
              <a:lnSpc>
                <a:spcPct val="115000"/>
              </a:lnSpc>
              <a:spcBef>
                <a:spcPts val="0"/>
              </a:spcBef>
              <a:spcAft>
                <a:spcPts val="0"/>
              </a:spcAft>
              <a:buClr>
                <a:schemeClr val="lt1"/>
              </a:buClr>
              <a:buSzPts val="1400"/>
              <a:buFont typeface="Barlow Semi Condensed Medium"/>
              <a:buChar char="■"/>
              <a:defRPr>
                <a:solidFill>
                  <a:schemeClr val="lt1"/>
                </a:solidFill>
                <a:latin typeface="Barlow Semi Condensed Medium"/>
                <a:ea typeface="Barlow Semi Condensed Medium"/>
                <a:cs typeface="Barlow Semi Condensed Medium"/>
                <a:sym typeface="Barlow Semi Condensed Medium"/>
              </a:defRPr>
            </a:lvl6pPr>
            <a:lvl7pPr marL="3200400" lvl="6" indent="-317500">
              <a:lnSpc>
                <a:spcPct val="115000"/>
              </a:lnSpc>
              <a:spcBef>
                <a:spcPts val="0"/>
              </a:spcBef>
              <a:spcAft>
                <a:spcPts val="0"/>
              </a:spcAft>
              <a:buClr>
                <a:schemeClr val="lt1"/>
              </a:buClr>
              <a:buSzPts val="1400"/>
              <a:buFont typeface="Barlow Semi Condensed Medium"/>
              <a:buChar char="●"/>
              <a:defRPr>
                <a:solidFill>
                  <a:schemeClr val="lt1"/>
                </a:solidFill>
                <a:latin typeface="Barlow Semi Condensed Medium"/>
                <a:ea typeface="Barlow Semi Condensed Medium"/>
                <a:cs typeface="Barlow Semi Condensed Medium"/>
                <a:sym typeface="Barlow Semi Condensed Medium"/>
              </a:defRPr>
            </a:lvl7pPr>
            <a:lvl8pPr marL="3657600" lvl="7" indent="-317500">
              <a:lnSpc>
                <a:spcPct val="115000"/>
              </a:lnSpc>
              <a:spcBef>
                <a:spcPts val="0"/>
              </a:spcBef>
              <a:spcAft>
                <a:spcPts val="0"/>
              </a:spcAft>
              <a:buClr>
                <a:schemeClr val="lt1"/>
              </a:buClr>
              <a:buSzPts val="1400"/>
              <a:buFont typeface="Barlow Semi Condensed Medium"/>
              <a:buChar char="○"/>
              <a:defRPr>
                <a:solidFill>
                  <a:schemeClr val="lt1"/>
                </a:solidFill>
                <a:latin typeface="Barlow Semi Condensed Medium"/>
                <a:ea typeface="Barlow Semi Condensed Medium"/>
                <a:cs typeface="Barlow Semi Condensed Medium"/>
                <a:sym typeface="Barlow Semi Condensed Medium"/>
              </a:defRPr>
            </a:lvl8pPr>
            <a:lvl9pPr marL="4114800" lvl="8" indent="-317500">
              <a:lnSpc>
                <a:spcPct val="115000"/>
              </a:lnSpc>
              <a:spcBef>
                <a:spcPts val="0"/>
              </a:spcBef>
              <a:spcAft>
                <a:spcPts val="0"/>
              </a:spcAft>
              <a:buClr>
                <a:schemeClr val="lt1"/>
              </a:buClr>
              <a:buSzPts val="1400"/>
              <a:buFont typeface="Barlow Semi Condensed Medium"/>
              <a:buChar char="■"/>
              <a:defRPr>
                <a:solidFill>
                  <a:schemeClr val="lt1"/>
                </a:solidFill>
                <a:latin typeface="Barlow Semi Condensed Medium"/>
                <a:ea typeface="Barlow Semi Condensed Medium"/>
                <a:cs typeface="Barlow Semi Condensed Medium"/>
                <a:sym typeface="Barlow Semi Condensed Medium"/>
              </a:defRPr>
            </a:lvl9pPr>
          </a:lstStyle>
          <a:p>
            <a:endParaRPr/>
          </a:p>
        </p:txBody>
      </p:sp>
      <p:sp>
        <p:nvSpPr>
          <p:cNvPr id="8" name="Google Shape;8;p1"/>
          <p:cNvSpPr txBox="1">
            <a:spLocks noGrp="1"/>
          </p:cNvSpPr>
          <p:nvPr>
            <p:ph type="sldNum" idx="12"/>
          </p:nvPr>
        </p:nvSpPr>
        <p:spPr>
          <a:xfrm>
            <a:off x="8472450" y="4663223"/>
            <a:ext cx="548700" cy="310200"/>
          </a:xfrm>
          <a:prstGeom prst="rect">
            <a:avLst/>
          </a:prstGeom>
          <a:noFill/>
          <a:ln>
            <a:noFill/>
          </a:ln>
        </p:spPr>
        <p:txBody>
          <a:bodyPr spcFirstLastPara="1" wrap="square" lIns="91425" tIns="91425" rIns="91425" bIns="91425" anchor="ctr" anchorCtr="0">
            <a:normAutofit lnSpcReduction="20000"/>
          </a:bodyPr>
          <a:lstStyle>
            <a:lvl1pPr lvl="0" algn="ctr">
              <a:buNone/>
              <a:defRPr sz="1000" b="1">
                <a:solidFill>
                  <a:schemeClr val="lt1"/>
                </a:solidFill>
                <a:latin typeface="Barlow Semi Condensed"/>
                <a:ea typeface="Barlow Semi Condensed"/>
                <a:cs typeface="Barlow Semi Condensed"/>
                <a:sym typeface="Barlow Semi Condensed"/>
              </a:defRPr>
            </a:lvl1pPr>
            <a:lvl2pPr lvl="1" algn="ctr">
              <a:buNone/>
              <a:defRPr sz="1000" b="1">
                <a:solidFill>
                  <a:schemeClr val="lt1"/>
                </a:solidFill>
                <a:latin typeface="Barlow Semi Condensed"/>
                <a:ea typeface="Barlow Semi Condensed"/>
                <a:cs typeface="Barlow Semi Condensed"/>
                <a:sym typeface="Barlow Semi Condensed"/>
              </a:defRPr>
            </a:lvl2pPr>
            <a:lvl3pPr lvl="2" algn="ctr">
              <a:buNone/>
              <a:defRPr sz="1000" b="1">
                <a:solidFill>
                  <a:schemeClr val="lt1"/>
                </a:solidFill>
                <a:latin typeface="Barlow Semi Condensed"/>
                <a:ea typeface="Barlow Semi Condensed"/>
                <a:cs typeface="Barlow Semi Condensed"/>
                <a:sym typeface="Barlow Semi Condensed"/>
              </a:defRPr>
            </a:lvl3pPr>
            <a:lvl4pPr lvl="3" algn="ctr">
              <a:buNone/>
              <a:defRPr sz="1000" b="1">
                <a:solidFill>
                  <a:schemeClr val="lt1"/>
                </a:solidFill>
                <a:latin typeface="Barlow Semi Condensed"/>
                <a:ea typeface="Barlow Semi Condensed"/>
                <a:cs typeface="Barlow Semi Condensed"/>
                <a:sym typeface="Barlow Semi Condensed"/>
              </a:defRPr>
            </a:lvl4pPr>
            <a:lvl5pPr lvl="4" algn="ctr">
              <a:buNone/>
              <a:defRPr sz="1000" b="1">
                <a:solidFill>
                  <a:schemeClr val="lt1"/>
                </a:solidFill>
                <a:latin typeface="Barlow Semi Condensed"/>
                <a:ea typeface="Barlow Semi Condensed"/>
                <a:cs typeface="Barlow Semi Condensed"/>
                <a:sym typeface="Barlow Semi Condensed"/>
              </a:defRPr>
            </a:lvl5pPr>
            <a:lvl6pPr lvl="5" algn="ctr">
              <a:buNone/>
              <a:defRPr sz="1000" b="1">
                <a:solidFill>
                  <a:schemeClr val="lt1"/>
                </a:solidFill>
                <a:latin typeface="Barlow Semi Condensed"/>
                <a:ea typeface="Barlow Semi Condensed"/>
                <a:cs typeface="Barlow Semi Condensed"/>
                <a:sym typeface="Barlow Semi Condensed"/>
              </a:defRPr>
            </a:lvl6pPr>
            <a:lvl7pPr lvl="6" algn="ctr">
              <a:buNone/>
              <a:defRPr sz="1000" b="1">
                <a:solidFill>
                  <a:schemeClr val="lt1"/>
                </a:solidFill>
                <a:latin typeface="Barlow Semi Condensed"/>
                <a:ea typeface="Barlow Semi Condensed"/>
                <a:cs typeface="Barlow Semi Condensed"/>
                <a:sym typeface="Barlow Semi Condensed"/>
              </a:defRPr>
            </a:lvl7pPr>
            <a:lvl8pPr lvl="7" algn="ctr">
              <a:buNone/>
              <a:defRPr sz="1000" b="1">
                <a:solidFill>
                  <a:schemeClr val="lt1"/>
                </a:solidFill>
                <a:latin typeface="Barlow Semi Condensed"/>
                <a:ea typeface="Barlow Semi Condensed"/>
                <a:cs typeface="Barlow Semi Condensed"/>
                <a:sym typeface="Barlow Semi Condensed"/>
              </a:defRPr>
            </a:lvl8pPr>
            <a:lvl9pPr lvl="8" algn="ctr">
              <a:buNone/>
              <a:defRPr sz="1000" b="1">
                <a:solidFill>
                  <a:schemeClr val="lt1"/>
                </a:solidFill>
                <a:latin typeface="Barlow Semi Condensed"/>
                <a:ea typeface="Barlow Semi Condensed"/>
                <a:cs typeface="Barlow Semi Condensed"/>
                <a:sym typeface="Barlow Semi Condensed"/>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5" r:id="rId6"/>
    <p:sldLayoutId id="2147483658" r:id="rId7"/>
    <p:sldLayoutId id="2147483659" r:id="rId8"/>
    <p:sldLayoutId id="2147483660" r:id="rId9"/>
    <p:sldLayoutId id="2147483672" r:id="rId10"/>
    <p:sldLayoutId id="2147483676" r:id="rId11"/>
    <p:sldLayoutId id="2147483677"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s://velocityglobal.com/blog/globalization-benefits-and-challenges/#section-3"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hyperlink" Target="https://youmatter.world/en/definition/definitions-globalization-definition-benefits-effects-examples/" TargetMode="External"/><Relationship Id="rId5" Type="http://schemas.openxmlformats.org/officeDocument/2006/relationships/hyperlink" Target="https://www.brainyquote.com/quotes/lord_robertson_348240?src=t_globalisation" TargetMode="External"/><Relationship Id="rId4" Type="http://schemas.openxmlformats.org/officeDocument/2006/relationships/hyperlink" Target="https://www.omnipresent.com/resources/benefits-and-challenges-of-globalization"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1E1E"/>
        </a:solidFill>
        <a:effectLst/>
      </p:bgPr>
    </p:bg>
    <p:spTree>
      <p:nvGrpSpPr>
        <p:cNvPr id="1" name="Shape 267"/>
        <p:cNvGrpSpPr/>
        <p:nvPr/>
      </p:nvGrpSpPr>
      <p:grpSpPr>
        <a:xfrm>
          <a:off x="0" y="0"/>
          <a:ext cx="0" cy="0"/>
          <a:chOff x="0" y="0"/>
          <a:chExt cx="0" cy="0"/>
        </a:xfrm>
      </p:grpSpPr>
      <p:sp>
        <p:nvSpPr>
          <p:cNvPr id="273" name="Google Shape;273;p35"/>
          <p:cNvSpPr/>
          <p:nvPr/>
        </p:nvSpPr>
        <p:spPr>
          <a:xfrm>
            <a:off x="5238305" y="1217914"/>
            <a:ext cx="3030300" cy="31011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5"/>
          <p:cNvSpPr/>
          <p:nvPr/>
        </p:nvSpPr>
        <p:spPr>
          <a:xfrm>
            <a:off x="636773" y="928806"/>
            <a:ext cx="724500" cy="724500"/>
          </a:xfrm>
          <a:prstGeom prst="ellipse">
            <a:avLst/>
          </a:prstGeom>
          <a:solidFill>
            <a:srgbClr val="5CFFA6">
              <a:alpha val="435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5"/>
          <p:cNvSpPr/>
          <p:nvPr/>
        </p:nvSpPr>
        <p:spPr>
          <a:xfrm>
            <a:off x="7515500" y="-1188125"/>
            <a:ext cx="2810100" cy="2810100"/>
          </a:xfrm>
          <a:prstGeom prst="ellipse">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5"/>
          <p:cNvSpPr/>
          <p:nvPr/>
        </p:nvSpPr>
        <p:spPr>
          <a:xfrm>
            <a:off x="7992250" y="-711375"/>
            <a:ext cx="1856700" cy="1856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1319" y="150675"/>
            <a:ext cx="721917" cy="73152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613" y="75442"/>
            <a:ext cx="822960" cy="822960"/>
          </a:xfrm>
          <a:prstGeom prst="rect">
            <a:avLst/>
          </a:prstGeom>
        </p:spPr>
      </p:pic>
      <p:sp>
        <p:nvSpPr>
          <p:cNvPr id="4" name="TextBox 3"/>
          <p:cNvSpPr txBox="1"/>
          <p:nvPr/>
        </p:nvSpPr>
        <p:spPr>
          <a:xfrm flipH="1">
            <a:off x="2277515" y="238528"/>
            <a:ext cx="4588971" cy="707886"/>
          </a:xfrm>
          <a:prstGeom prst="rect">
            <a:avLst/>
          </a:prstGeom>
          <a:noFill/>
        </p:spPr>
        <p:txBody>
          <a:bodyPr wrap="square" rtlCol="0">
            <a:spAutoFit/>
          </a:bodyPr>
          <a:lstStyle/>
          <a:p>
            <a:pPr algn="ctr"/>
            <a:r>
              <a:rPr lang="en-US" sz="2000" b="1" dirty="0" smtClean="0">
                <a:solidFill>
                  <a:schemeClr val="accent1"/>
                </a:solidFill>
              </a:rPr>
              <a:t>Libyan International Medical University</a:t>
            </a:r>
            <a:endParaRPr lang="en-US" sz="2000" b="1" dirty="0">
              <a:solidFill>
                <a:schemeClr val="accent1"/>
              </a:solidFill>
            </a:endParaRPr>
          </a:p>
        </p:txBody>
      </p:sp>
      <p:sp>
        <p:nvSpPr>
          <p:cNvPr id="70" name="Google Shape;1799;p74"/>
          <p:cNvSpPr/>
          <p:nvPr/>
        </p:nvSpPr>
        <p:spPr>
          <a:xfrm>
            <a:off x="470468" y="875411"/>
            <a:ext cx="1424118" cy="871645"/>
          </a:xfrm>
          <a:prstGeom prst="flowChartConnector">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5"/>
          <p:cNvSpPr txBox="1">
            <a:spLocks noGrp="1"/>
          </p:cNvSpPr>
          <p:nvPr>
            <p:ph type="ctrTitle"/>
          </p:nvPr>
        </p:nvSpPr>
        <p:spPr>
          <a:xfrm>
            <a:off x="560021" y="1827054"/>
            <a:ext cx="4391657" cy="138173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800" dirty="0" smtClean="0">
                <a:solidFill>
                  <a:schemeClr val="accent5"/>
                </a:solidFill>
              </a:rPr>
              <a:t>Globalization Challenges</a:t>
            </a:r>
            <a:endParaRPr sz="4400" dirty="0">
              <a:solidFill>
                <a:schemeClr val="accent5"/>
              </a:solidFill>
            </a:endParaRPr>
          </a:p>
        </p:txBody>
      </p:sp>
      <p:sp>
        <p:nvSpPr>
          <p:cNvPr id="5" name="Title 4"/>
          <p:cNvSpPr>
            <a:spLocks noGrp="1"/>
          </p:cNvSpPr>
          <p:nvPr>
            <p:ph type="ctrTitle" idx="2"/>
          </p:nvPr>
        </p:nvSpPr>
        <p:spPr>
          <a:xfrm>
            <a:off x="800991" y="3655006"/>
            <a:ext cx="3481559" cy="930151"/>
          </a:xfrm>
          <a:prstGeom prst="roundRect">
            <a:avLst/>
          </a:prstGeom>
          <a:solidFill>
            <a:schemeClr val="tx2">
              <a:lumMod val="25000"/>
            </a:schemeClr>
          </a:solidFill>
        </p:spPr>
        <p:txBody>
          <a:bodyPr/>
          <a:lstStyle/>
          <a:p>
            <a:pPr lvl="0"/>
            <a:r>
              <a:rPr lang="en-US" sz="1600" b="0" dirty="0">
                <a:solidFill>
                  <a:schemeClr val="tx2"/>
                </a:solidFill>
                <a:latin typeface="+mj-lt"/>
              </a:rPr>
              <a:t>BY</a:t>
            </a:r>
            <a:r>
              <a:rPr lang="en-US" sz="1600" b="0" dirty="0">
                <a:solidFill>
                  <a:schemeClr val="tx2"/>
                </a:solidFill>
                <a:latin typeface="+mj-lt"/>
              </a:rPr>
              <a:t>: Marwan Fouad </a:t>
            </a:r>
            <a:r>
              <a:rPr lang="en-US" sz="1600" b="0" dirty="0" err="1">
                <a:solidFill>
                  <a:schemeClr val="tx2"/>
                </a:solidFill>
                <a:latin typeface="+mj-lt"/>
              </a:rPr>
              <a:t>Eloshipi</a:t>
            </a:r>
            <a:r>
              <a:rPr lang="en-US" sz="1600" b="0" dirty="0">
                <a:solidFill>
                  <a:schemeClr val="tx2"/>
                </a:solidFill>
                <a:latin typeface="+mj-lt"/>
              </a:rPr>
              <a:t/>
            </a:r>
            <a:br>
              <a:rPr lang="en-US" sz="1600" b="0" dirty="0">
                <a:solidFill>
                  <a:schemeClr val="tx2"/>
                </a:solidFill>
                <a:latin typeface="+mj-lt"/>
              </a:rPr>
            </a:br>
            <a:r>
              <a:rPr lang="en-US" sz="1600" b="0" dirty="0">
                <a:solidFill>
                  <a:schemeClr val="tx2"/>
                </a:solidFill>
                <a:latin typeface="+mj-lt"/>
              </a:rPr>
              <a:t>ID:3782</a:t>
            </a:r>
            <a:br>
              <a:rPr lang="en-US" sz="1600" b="0" dirty="0">
                <a:solidFill>
                  <a:schemeClr val="tx2"/>
                </a:solidFill>
                <a:latin typeface="+mj-lt"/>
              </a:rPr>
            </a:br>
            <a:r>
              <a:rPr lang="en-US" sz="1600" b="0" dirty="0">
                <a:solidFill>
                  <a:schemeClr val="tx2"/>
                </a:solidFill>
                <a:latin typeface="+mj-lt"/>
              </a:rPr>
              <a:t>EMAIL: marwan_3782@limu.edu.ly</a:t>
            </a:r>
          </a:p>
        </p:txBody>
      </p:sp>
      <p:sp>
        <p:nvSpPr>
          <p:cNvPr id="69" name="Google Shape;1799;p74"/>
          <p:cNvSpPr/>
          <p:nvPr/>
        </p:nvSpPr>
        <p:spPr>
          <a:xfrm>
            <a:off x="446873" y="1827054"/>
            <a:ext cx="914400" cy="914400"/>
          </a:xfrm>
          <a:prstGeom prst="flowChartConnector">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396;p40"/>
          <p:cNvGrpSpPr/>
          <p:nvPr/>
        </p:nvGrpSpPr>
        <p:grpSpPr>
          <a:xfrm>
            <a:off x="6785551" y="1912408"/>
            <a:ext cx="1030440" cy="1992491"/>
            <a:chOff x="6730708" y="1714648"/>
            <a:chExt cx="1030440" cy="1992491"/>
          </a:xfrm>
        </p:grpSpPr>
        <p:sp>
          <p:nvSpPr>
            <p:cNvPr id="17" name="Google Shape;397;p40"/>
            <p:cNvSpPr/>
            <p:nvPr/>
          </p:nvSpPr>
          <p:spPr>
            <a:xfrm>
              <a:off x="7165330" y="3515095"/>
              <a:ext cx="198390" cy="146071"/>
            </a:xfrm>
            <a:custGeom>
              <a:avLst/>
              <a:gdLst/>
              <a:ahLst/>
              <a:cxnLst/>
              <a:rect l="l" t="t" r="r" b="b"/>
              <a:pathLst>
                <a:path w="4501" h="3314" extrusionOk="0">
                  <a:moveTo>
                    <a:pt x="2385" y="0"/>
                  </a:moveTo>
                  <a:lnTo>
                    <a:pt x="2311" y="1522"/>
                  </a:lnTo>
                  <a:cubicBezTo>
                    <a:pt x="2311" y="1522"/>
                    <a:pt x="103" y="2617"/>
                    <a:pt x="47" y="2839"/>
                  </a:cubicBezTo>
                  <a:cubicBezTo>
                    <a:pt x="0" y="3043"/>
                    <a:pt x="59" y="3313"/>
                    <a:pt x="909" y="3313"/>
                  </a:cubicBezTo>
                  <a:cubicBezTo>
                    <a:pt x="1064" y="3313"/>
                    <a:pt x="1245" y="3304"/>
                    <a:pt x="1457" y="3284"/>
                  </a:cubicBezTo>
                  <a:cubicBezTo>
                    <a:pt x="2812" y="3155"/>
                    <a:pt x="4240" y="3062"/>
                    <a:pt x="4370" y="2895"/>
                  </a:cubicBezTo>
                  <a:cubicBezTo>
                    <a:pt x="4500" y="2728"/>
                    <a:pt x="4148" y="1336"/>
                    <a:pt x="4148" y="1336"/>
                  </a:cubicBezTo>
                  <a:lnTo>
                    <a:pt x="405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98;p40"/>
            <p:cNvSpPr/>
            <p:nvPr/>
          </p:nvSpPr>
          <p:spPr>
            <a:xfrm>
              <a:off x="7554202" y="3502005"/>
              <a:ext cx="152154" cy="205134"/>
            </a:xfrm>
            <a:custGeom>
              <a:avLst/>
              <a:gdLst/>
              <a:ahLst/>
              <a:cxnLst/>
              <a:rect l="l" t="t" r="r" b="b"/>
              <a:pathLst>
                <a:path w="3452" h="4654" extrusionOk="0">
                  <a:moveTo>
                    <a:pt x="946" y="1"/>
                  </a:moveTo>
                  <a:cubicBezTo>
                    <a:pt x="946" y="1"/>
                    <a:pt x="1076" y="743"/>
                    <a:pt x="1076" y="1188"/>
                  </a:cubicBezTo>
                  <a:cubicBezTo>
                    <a:pt x="1076" y="1633"/>
                    <a:pt x="501" y="3340"/>
                    <a:pt x="241" y="3711"/>
                  </a:cubicBezTo>
                  <a:cubicBezTo>
                    <a:pt x="0" y="4082"/>
                    <a:pt x="427" y="4472"/>
                    <a:pt x="1318" y="4620"/>
                  </a:cubicBezTo>
                  <a:cubicBezTo>
                    <a:pt x="1455" y="4643"/>
                    <a:pt x="1594" y="4654"/>
                    <a:pt x="1731" y="4654"/>
                  </a:cubicBezTo>
                  <a:cubicBezTo>
                    <a:pt x="2481" y="4654"/>
                    <a:pt x="3177" y="4338"/>
                    <a:pt x="3303" y="4008"/>
                  </a:cubicBezTo>
                  <a:cubicBezTo>
                    <a:pt x="3451" y="3637"/>
                    <a:pt x="3024" y="2598"/>
                    <a:pt x="2913" y="2171"/>
                  </a:cubicBezTo>
                  <a:cubicBezTo>
                    <a:pt x="2783" y="1763"/>
                    <a:pt x="2505" y="1"/>
                    <a:pt x="25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99;p40"/>
            <p:cNvSpPr/>
            <p:nvPr/>
          </p:nvSpPr>
          <p:spPr>
            <a:xfrm>
              <a:off x="6911415" y="2055389"/>
              <a:ext cx="399954" cy="337762"/>
            </a:xfrm>
            <a:custGeom>
              <a:avLst/>
              <a:gdLst/>
              <a:ahLst/>
              <a:cxnLst/>
              <a:rect l="l" t="t" r="r" b="b"/>
              <a:pathLst>
                <a:path w="9074" h="7663" extrusionOk="0">
                  <a:moveTo>
                    <a:pt x="9074" y="1"/>
                  </a:moveTo>
                  <a:cubicBezTo>
                    <a:pt x="9074" y="1"/>
                    <a:pt x="6328" y="3136"/>
                    <a:pt x="5233" y="4491"/>
                  </a:cubicBezTo>
                  <a:lnTo>
                    <a:pt x="1800" y="3025"/>
                  </a:lnTo>
                  <a:lnTo>
                    <a:pt x="669" y="2543"/>
                  </a:lnTo>
                  <a:lnTo>
                    <a:pt x="1" y="4899"/>
                  </a:lnTo>
                  <a:cubicBezTo>
                    <a:pt x="1" y="4899"/>
                    <a:pt x="390" y="5196"/>
                    <a:pt x="984" y="5623"/>
                  </a:cubicBezTo>
                  <a:cubicBezTo>
                    <a:pt x="2145" y="6435"/>
                    <a:pt x="4121" y="7663"/>
                    <a:pt x="5587" y="7663"/>
                  </a:cubicBezTo>
                  <a:cubicBezTo>
                    <a:pt x="5762" y="7663"/>
                    <a:pt x="5929" y="7645"/>
                    <a:pt x="6086" y="7608"/>
                  </a:cubicBezTo>
                  <a:cubicBezTo>
                    <a:pt x="8202" y="7070"/>
                    <a:pt x="9074" y="5289"/>
                    <a:pt x="9074" y="5289"/>
                  </a:cubicBezTo>
                  <a:lnTo>
                    <a:pt x="907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00;p40"/>
            <p:cNvSpPr/>
            <p:nvPr/>
          </p:nvSpPr>
          <p:spPr>
            <a:xfrm>
              <a:off x="7332594" y="1763703"/>
              <a:ext cx="223294" cy="377960"/>
            </a:xfrm>
            <a:custGeom>
              <a:avLst/>
              <a:gdLst/>
              <a:ahLst/>
              <a:cxnLst/>
              <a:rect l="l" t="t" r="r" b="b"/>
              <a:pathLst>
                <a:path w="5066" h="8575" extrusionOk="0">
                  <a:moveTo>
                    <a:pt x="2108" y="0"/>
                  </a:moveTo>
                  <a:cubicBezTo>
                    <a:pt x="1550" y="0"/>
                    <a:pt x="960" y="78"/>
                    <a:pt x="501" y="329"/>
                  </a:cubicBezTo>
                  <a:cubicBezTo>
                    <a:pt x="167" y="515"/>
                    <a:pt x="0" y="886"/>
                    <a:pt x="37" y="1257"/>
                  </a:cubicBezTo>
                  <a:cubicBezTo>
                    <a:pt x="111" y="1906"/>
                    <a:pt x="93" y="3019"/>
                    <a:pt x="93" y="3465"/>
                  </a:cubicBezTo>
                  <a:cubicBezTo>
                    <a:pt x="93" y="3836"/>
                    <a:pt x="390" y="4207"/>
                    <a:pt x="779" y="4466"/>
                  </a:cubicBezTo>
                  <a:cubicBezTo>
                    <a:pt x="1150" y="4708"/>
                    <a:pt x="1577" y="4856"/>
                    <a:pt x="1948" y="4856"/>
                  </a:cubicBezTo>
                  <a:lnTo>
                    <a:pt x="1948" y="5357"/>
                  </a:lnTo>
                  <a:cubicBezTo>
                    <a:pt x="1781" y="5468"/>
                    <a:pt x="1596" y="5543"/>
                    <a:pt x="1354" y="5580"/>
                  </a:cubicBezTo>
                  <a:cubicBezTo>
                    <a:pt x="1354" y="5580"/>
                    <a:pt x="575" y="6433"/>
                    <a:pt x="520" y="7250"/>
                  </a:cubicBezTo>
                  <a:lnTo>
                    <a:pt x="520" y="7268"/>
                  </a:lnTo>
                  <a:cubicBezTo>
                    <a:pt x="501" y="7565"/>
                    <a:pt x="575" y="7843"/>
                    <a:pt x="835" y="8103"/>
                  </a:cubicBezTo>
                  <a:cubicBezTo>
                    <a:pt x="1161" y="8442"/>
                    <a:pt x="1640" y="8575"/>
                    <a:pt x="2148" y="8575"/>
                  </a:cubicBezTo>
                  <a:cubicBezTo>
                    <a:pt x="3086" y="8575"/>
                    <a:pt x="4123" y="8122"/>
                    <a:pt x="4472" y="7676"/>
                  </a:cubicBezTo>
                  <a:cubicBezTo>
                    <a:pt x="4935" y="7083"/>
                    <a:pt x="5065" y="5932"/>
                    <a:pt x="4806" y="5543"/>
                  </a:cubicBezTo>
                  <a:cubicBezTo>
                    <a:pt x="4768" y="5487"/>
                    <a:pt x="4731" y="5450"/>
                    <a:pt x="4676" y="5431"/>
                  </a:cubicBezTo>
                  <a:cubicBezTo>
                    <a:pt x="4286" y="5264"/>
                    <a:pt x="4045" y="5301"/>
                    <a:pt x="3878" y="5005"/>
                  </a:cubicBezTo>
                  <a:lnTo>
                    <a:pt x="4397" y="2463"/>
                  </a:lnTo>
                  <a:lnTo>
                    <a:pt x="4472" y="2184"/>
                  </a:lnTo>
                  <a:lnTo>
                    <a:pt x="3878" y="218"/>
                  </a:lnTo>
                  <a:cubicBezTo>
                    <a:pt x="3878" y="218"/>
                    <a:pt x="3037" y="0"/>
                    <a:pt x="2108" y="0"/>
                  </a:cubicBezTo>
                  <a:close/>
                </a:path>
              </a:pathLst>
            </a:custGeom>
            <a:solidFill>
              <a:srgbClr val="FFB1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01;p40"/>
            <p:cNvSpPr/>
            <p:nvPr/>
          </p:nvSpPr>
          <p:spPr>
            <a:xfrm>
              <a:off x="7355468" y="1835413"/>
              <a:ext cx="188958" cy="247845"/>
            </a:xfrm>
            <a:custGeom>
              <a:avLst/>
              <a:gdLst/>
              <a:ahLst/>
              <a:cxnLst/>
              <a:rect l="l" t="t" r="r" b="b"/>
              <a:pathLst>
                <a:path w="4287" h="5623" extrusionOk="0">
                  <a:moveTo>
                    <a:pt x="3303" y="1"/>
                  </a:moveTo>
                  <a:cubicBezTo>
                    <a:pt x="3303" y="1"/>
                    <a:pt x="3507" y="1337"/>
                    <a:pt x="2524" y="2376"/>
                  </a:cubicBezTo>
                  <a:cubicBezTo>
                    <a:pt x="2133" y="2802"/>
                    <a:pt x="1583" y="2926"/>
                    <a:pt x="1067" y="2926"/>
                  </a:cubicBezTo>
                  <a:cubicBezTo>
                    <a:pt x="776" y="2926"/>
                    <a:pt x="495" y="2886"/>
                    <a:pt x="260" y="2839"/>
                  </a:cubicBezTo>
                  <a:lnTo>
                    <a:pt x="260" y="2839"/>
                  </a:lnTo>
                  <a:cubicBezTo>
                    <a:pt x="631" y="3081"/>
                    <a:pt x="1058" y="3229"/>
                    <a:pt x="1429" y="3229"/>
                  </a:cubicBezTo>
                  <a:lnTo>
                    <a:pt x="1429" y="3730"/>
                  </a:lnTo>
                  <a:cubicBezTo>
                    <a:pt x="1262" y="3841"/>
                    <a:pt x="1077" y="3916"/>
                    <a:pt x="835" y="3953"/>
                  </a:cubicBezTo>
                  <a:cubicBezTo>
                    <a:pt x="835" y="3953"/>
                    <a:pt x="56" y="4806"/>
                    <a:pt x="1" y="5623"/>
                  </a:cubicBezTo>
                  <a:cubicBezTo>
                    <a:pt x="390" y="5418"/>
                    <a:pt x="910" y="5177"/>
                    <a:pt x="1541" y="4862"/>
                  </a:cubicBezTo>
                  <a:cubicBezTo>
                    <a:pt x="2876" y="4212"/>
                    <a:pt x="3804" y="3990"/>
                    <a:pt x="4287" y="3916"/>
                  </a:cubicBezTo>
                  <a:cubicBezTo>
                    <a:pt x="4249" y="3860"/>
                    <a:pt x="4212" y="3823"/>
                    <a:pt x="4157" y="3804"/>
                  </a:cubicBezTo>
                  <a:cubicBezTo>
                    <a:pt x="3767" y="3637"/>
                    <a:pt x="3526" y="3674"/>
                    <a:pt x="3359" y="3378"/>
                  </a:cubicBezTo>
                  <a:lnTo>
                    <a:pt x="3971" y="427"/>
                  </a:lnTo>
                  <a:lnTo>
                    <a:pt x="3303" y="1"/>
                  </a:lnTo>
                  <a:close/>
                </a:path>
              </a:pathLst>
            </a:custGeom>
            <a:solidFill>
              <a:srgbClr val="ED96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02;p40"/>
            <p:cNvSpPr/>
            <p:nvPr/>
          </p:nvSpPr>
          <p:spPr>
            <a:xfrm>
              <a:off x="7304782" y="1714648"/>
              <a:ext cx="252737" cy="228010"/>
            </a:xfrm>
            <a:custGeom>
              <a:avLst/>
              <a:gdLst/>
              <a:ahLst/>
              <a:cxnLst/>
              <a:rect l="l" t="t" r="r" b="b"/>
              <a:pathLst>
                <a:path w="5734" h="5173" extrusionOk="0">
                  <a:moveTo>
                    <a:pt x="3061" y="0"/>
                  </a:moveTo>
                  <a:cubicBezTo>
                    <a:pt x="2890" y="0"/>
                    <a:pt x="2705" y="10"/>
                    <a:pt x="2505" y="32"/>
                  </a:cubicBezTo>
                  <a:cubicBezTo>
                    <a:pt x="2134" y="69"/>
                    <a:pt x="1828" y="81"/>
                    <a:pt x="1573" y="81"/>
                  </a:cubicBezTo>
                  <a:cubicBezTo>
                    <a:pt x="991" y="81"/>
                    <a:pt x="677" y="15"/>
                    <a:pt x="484" y="15"/>
                  </a:cubicBezTo>
                  <a:cubicBezTo>
                    <a:pt x="334" y="15"/>
                    <a:pt x="258" y="55"/>
                    <a:pt x="186" y="199"/>
                  </a:cubicBezTo>
                  <a:cubicBezTo>
                    <a:pt x="0" y="607"/>
                    <a:pt x="538" y="1034"/>
                    <a:pt x="538" y="1034"/>
                  </a:cubicBezTo>
                  <a:cubicBezTo>
                    <a:pt x="538" y="1034"/>
                    <a:pt x="260" y="1720"/>
                    <a:pt x="353" y="2314"/>
                  </a:cubicBezTo>
                  <a:cubicBezTo>
                    <a:pt x="446" y="2908"/>
                    <a:pt x="705" y="3093"/>
                    <a:pt x="705" y="3093"/>
                  </a:cubicBezTo>
                  <a:lnTo>
                    <a:pt x="798" y="2073"/>
                  </a:lnTo>
                  <a:cubicBezTo>
                    <a:pt x="798" y="2073"/>
                    <a:pt x="817" y="1646"/>
                    <a:pt x="1893" y="1609"/>
                  </a:cubicBezTo>
                  <a:cubicBezTo>
                    <a:pt x="1914" y="1609"/>
                    <a:pt x="1936" y="1608"/>
                    <a:pt x="1957" y="1608"/>
                  </a:cubicBezTo>
                  <a:cubicBezTo>
                    <a:pt x="2990" y="1608"/>
                    <a:pt x="3936" y="2040"/>
                    <a:pt x="4026" y="2240"/>
                  </a:cubicBezTo>
                  <a:cubicBezTo>
                    <a:pt x="4101" y="2444"/>
                    <a:pt x="3822" y="3167"/>
                    <a:pt x="3822" y="3167"/>
                  </a:cubicBezTo>
                  <a:lnTo>
                    <a:pt x="4156" y="3427"/>
                  </a:lnTo>
                  <a:cubicBezTo>
                    <a:pt x="4277" y="3165"/>
                    <a:pt x="4459" y="3007"/>
                    <a:pt x="4596" y="3007"/>
                  </a:cubicBezTo>
                  <a:cubicBezTo>
                    <a:pt x="4711" y="3007"/>
                    <a:pt x="4796" y="3118"/>
                    <a:pt x="4787" y="3372"/>
                  </a:cubicBezTo>
                  <a:cubicBezTo>
                    <a:pt x="4787" y="3928"/>
                    <a:pt x="4305" y="4355"/>
                    <a:pt x="4305" y="4355"/>
                  </a:cubicBezTo>
                  <a:cubicBezTo>
                    <a:pt x="4305" y="4355"/>
                    <a:pt x="4455" y="5173"/>
                    <a:pt x="4626" y="5173"/>
                  </a:cubicBezTo>
                  <a:cubicBezTo>
                    <a:pt x="4655" y="5173"/>
                    <a:pt x="4684" y="5150"/>
                    <a:pt x="4713" y="5097"/>
                  </a:cubicBezTo>
                  <a:cubicBezTo>
                    <a:pt x="4936" y="4726"/>
                    <a:pt x="5733" y="2203"/>
                    <a:pt x="5566" y="1442"/>
                  </a:cubicBezTo>
                  <a:cubicBezTo>
                    <a:pt x="5399" y="681"/>
                    <a:pt x="4936" y="681"/>
                    <a:pt x="4936" y="681"/>
                  </a:cubicBezTo>
                  <a:cubicBezTo>
                    <a:pt x="4936" y="681"/>
                    <a:pt x="4491" y="0"/>
                    <a:pt x="306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03;p40"/>
            <p:cNvSpPr/>
            <p:nvPr/>
          </p:nvSpPr>
          <p:spPr>
            <a:xfrm>
              <a:off x="7256520" y="2001442"/>
              <a:ext cx="390125" cy="539766"/>
            </a:xfrm>
            <a:custGeom>
              <a:avLst/>
              <a:gdLst/>
              <a:ahLst/>
              <a:cxnLst/>
              <a:rect l="l" t="t" r="r" b="b"/>
              <a:pathLst>
                <a:path w="8851" h="12246" extrusionOk="0">
                  <a:moveTo>
                    <a:pt x="6290" y="0"/>
                  </a:moveTo>
                  <a:lnTo>
                    <a:pt x="3080" y="186"/>
                  </a:lnTo>
                  <a:lnTo>
                    <a:pt x="1986" y="798"/>
                  </a:lnTo>
                  <a:lnTo>
                    <a:pt x="1244" y="1225"/>
                  </a:lnTo>
                  <a:cubicBezTo>
                    <a:pt x="1" y="3099"/>
                    <a:pt x="650" y="12246"/>
                    <a:pt x="650" y="12246"/>
                  </a:cubicBezTo>
                  <a:lnTo>
                    <a:pt x="7533" y="12246"/>
                  </a:lnTo>
                  <a:lnTo>
                    <a:pt x="8851" y="1373"/>
                  </a:lnTo>
                  <a:cubicBezTo>
                    <a:pt x="7682" y="705"/>
                    <a:pt x="6290" y="0"/>
                    <a:pt x="62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04;p40"/>
            <p:cNvSpPr/>
            <p:nvPr/>
          </p:nvSpPr>
          <p:spPr>
            <a:xfrm>
              <a:off x="7302314" y="2001442"/>
              <a:ext cx="344329" cy="539766"/>
            </a:xfrm>
            <a:custGeom>
              <a:avLst/>
              <a:gdLst/>
              <a:ahLst/>
              <a:cxnLst/>
              <a:rect l="l" t="t" r="r" b="b"/>
              <a:pathLst>
                <a:path w="7812" h="12246" extrusionOk="0">
                  <a:moveTo>
                    <a:pt x="5251" y="0"/>
                  </a:moveTo>
                  <a:lnTo>
                    <a:pt x="2041" y="186"/>
                  </a:lnTo>
                  <a:lnTo>
                    <a:pt x="947" y="798"/>
                  </a:lnTo>
                  <a:cubicBezTo>
                    <a:pt x="2134" y="1726"/>
                    <a:pt x="3767" y="3470"/>
                    <a:pt x="4287" y="6327"/>
                  </a:cubicBezTo>
                  <a:cubicBezTo>
                    <a:pt x="4899" y="9704"/>
                    <a:pt x="1726" y="11504"/>
                    <a:pt x="1" y="12246"/>
                  </a:cubicBezTo>
                  <a:lnTo>
                    <a:pt x="6494" y="12246"/>
                  </a:lnTo>
                  <a:lnTo>
                    <a:pt x="7812" y="1373"/>
                  </a:lnTo>
                  <a:cubicBezTo>
                    <a:pt x="6643" y="705"/>
                    <a:pt x="5251" y="0"/>
                    <a:pt x="5251" y="0"/>
                  </a:cubicBezTo>
                  <a:close/>
                </a:path>
              </a:pathLst>
            </a:custGeom>
            <a:solidFill>
              <a:srgbClr val="121212">
                <a:alpha val="803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05;p40"/>
            <p:cNvSpPr/>
            <p:nvPr/>
          </p:nvSpPr>
          <p:spPr>
            <a:xfrm>
              <a:off x="7431541" y="1965433"/>
              <a:ext cx="102258" cy="109663"/>
            </a:xfrm>
            <a:custGeom>
              <a:avLst/>
              <a:gdLst/>
              <a:ahLst/>
              <a:cxnLst/>
              <a:rect l="l" t="t" r="r" b="b"/>
              <a:pathLst>
                <a:path w="2320" h="2488" extrusionOk="0">
                  <a:moveTo>
                    <a:pt x="1855" y="1"/>
                  </a:moveTo>
                  <a:lnTo>
                    <a:pt x="0" y="1077"/>
                  </a:lnTo>
                  <a:lnTo>
                    <a:pt x="724" y="2487"/>
                  </a:lnTo>
                  <a:lnTo>
                    <a:pt x="2319" y="817"/>
                  </a:lnTo>
                  <a:lnTo>
                    <a:pt x="185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06;p40"/>
            <p:cNvSpPr/>
            <p:nvPr/>
          </p:nvSpPr>
          <p:spPr>
            <a:xfrm>
              <a:off x="7392271" y="1980154"/>
              <a:ext cx="39317" cy="81851"/>
            </a:xfrm>
            <a:custGeom>
              <a:avLst/>
              <a:gdLst/>
              <a:ahLst/>
              <a:cxnLst/>
              <a:rect l="l" t="t" r="r" b="b"/>
              <a:pathLst>
                <a:path w="892" h="1857" extrusionOk="0">
                  <a:moveTo>
                    <a:pt x="594" y="1"/>
                  </a:moveTo>
                  <a:lnTo>
                    <a:pt x="0" y="669"/>
                  </a:lnTo>
                  <a:lnTo>
                    <a:pt x="149" y="1856"/>
                  </a:lnTo>
                  <a:lnTo>
                    <a:pt x="891" y="743"/>
                  </a:lnTo>
                  <a:lnTo>
                    <a:pt x="59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07;p40"/>
            <p:cNvSpPr/>
            <p:nvPr/>
          </p:nvSpPr>
          <p:spPr>
            <a:xfrm>
              <a:off x="7447056" y="2061956"/>
              <a:ext cx="314092" cy="436758"/>
            </a:xfrm>
            <a:custGeom>
              <a:avLst/>
              <a:gdLst/>
              <a:ahLst/>
              <a:cxnLst/>
              <a:rect l="l" t="t" r="r" b="b"/>
              <a:pathLst>
                <a:path w="7126" h="9909" extrusionOk="0">
                  <a:moveTo>
                    <a:pt x="4528" y="0"/>
                  </a:moveTo>
                  <a:cubicBezTo>
                    <a:pt x="4528" y="0"/>
                    <a:pt x="3322" y="650"/>
                    <a:pt x="3285" y="2208"/>
                  </a:cubicBezTo>
                  <a:cubicBezTo>
                    <a:pt x="3248" y="3785"/>
                    <a:pt x="3971" y="7236"/>
                    <a:pt x="3971" y="7236"/>
                  </a:cubicBezTo>
                  <a:lnTo>
                    <a:pt x="984" y="7756"/>
                  </a:lnTo>
                  <a:lnTo>
                    <a:pt x="1" y="7941"/>
                  </a:lnTo>
                  <a:lnTo>
                    <a:pt x="75" y="9722"/>
                  </a:lnTo>
                  <a:cubicBezTo>
                    <a:pt x="75" y="9722"/>
                    <a:pt x="520" y="9797"/>
                    <a:pt x="1188" y="9852"/>
                  </a:cubicBezTo>
                  <a:cubicBezTo>
                    <a:pt x="1595" y="9884"/>
                    <a:pt x="2081" y="9908"/>
                    <a:pt x="2596" y="9908"/>
                  </a:cubicBezTo>
                  <a:cubicBezTo>
                    <a:pt x="3303" y="9908"/>
                    <a:pt x="4064" y="9862"/>
                    <a:pt x="4750" y="9722"/>
                  </a:cubicBezTo>
                  <a:cubicBezTo>
                    <a:pt x="6773" y="9296"/>
                    <a:pt x="7125" y="8108"/>
                    <a:pt x="6624" y="5325"/>
                  </a:cubicBezTo>
                  <a:cubicBezTo>
                    <a:pt x="6142" y="2523"/>
                    <a:pt x="4528" y="0"/>
                    <a:pt x="452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408;p40"/>
            <p:cNvSpPr/>
            <p:nvPr/>
          </p:nvSpPr>
          <p:spPr>
            <a:xfrm>
              <a:off x="6730708" y="2030531"/>
              <a:ext cx="162776" cy="210864"/>
            </a:xfrm>
            <a:custGeom>
              <a:avLst/>
              <a:gdLst/>
              <a:ahLst/>
              <a:cxnLst/>
              <a:rect l="l" t="t" r="r" b="b"/>
              <a:pathLst>
                <a:path w="3693" h="4784" extrusionOk="0">
                  <a:moveTo>
                    <a:pt x="1349" y="0"/>
                  </a:moveTo>
                  <a:cubicBezTo>
                    <a:pt x="1197" y="0"/>
                    <a:pt x="1068" y="91"/>
                    <a:pt x="1021" y="249"/>
                  </a:cubicBezTo>
                  <a:lnTo>
                    <a:pt x="56" y="3904"/>
                  </a:lnTo>
                  <a:cubicBezTo>
                    <a:pt x="0" y="4090"/>
                    <a:pt x="130" y="4276"/>
                    <a:pt x="297" y="4313"/>
                  </a:cubicBezTo>
                  <a:lnTo>
                    <a:pt x="2357" y="4776"/>
                  </a:lnTo>
                  <a:cubicBezTo>
                    <a:pt x="2378" y="4781"/>
                    <a:pt x="2401" y="4784"/>
                    <a:pt x="2423" y="4784"/>
                  </a:cubicBezTo>
                  <a:cubicBezTo>
                    <a:pt x="2569" y="4784"/>
                    <a:pt x="2714" y="4680"/>
                    <a:pt x="2746" y="4535"/>
                  </a:cubicBezTo>
                  <a:lnTo>
                    <a:pt x="3655" y="899"/>
                  </a:lnTo>
                  <a:cubicBezTo>
                    <a:pt x="3693" y="713"/>
                    <a:pt x="3581" y="528"/>
                    <a:pt x="3414" y="491"/>
                  </a:cubicBezTo>
                  <a:lnTo>
                    <a:pt x="1429" y="8"/>
                  </a:lnTo>
                  <a:cubicBezTo>
                    <a:pt x="1402" y="3"/>
                    <a:pt x="1375" y="0"/>
                    <a:pt x="13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409;p40"/>
            <p:cNvSpPr/>
            <p:nvPr/>
          </p:nvSpPr>
          <p:spPr>
            <a:xfrm>
              <a:off x="6848476" y="2079894"/>
              <a:ext cx="94060" cy="172649"/>
            </a:xfrm>
            <a:custGeom>
              <a:avLst/>
              <a:gdLst/>
              <a:ahLst/>
              <a:cxnLst/>
              <a:rect l="l" t="t" r="r" b="b"/>
              <a:pathLst>
                <a:path w="2134" h="3917" extrusionOk="0">
                  <a:moveTo>
                    <a:pt x="485" y="0"/>
                  </a:moveTo>
                  <a:cubicBezTo>
                    <a:pt x="195" y="0"/>
                    <a:pt x="449" y="1006"/>
                    <a:pt x="631" y="1133"/>
                  </a:cubicBezTo>
                  <a:lnTo>
                    <a:pt x="0" y="3267"/>
                  </a:lnTo>
                  <a:cubicBezTo>
                    <a:pt x="0" y="3267"/>
                    <a:pt x="278" y="3452"/>
                    <a:pt x="668" y="3452"/>
                  </a:cubicBezTo>
                  <a:lnTo>
                    <a:pt x="1559" y="3916"/>
                  </a:lnTo>
                  <a:lnTo>
                    <a:pt x="2134" y="2265"/>
                  </a:lnTo>
                  <a:lnTo>
                    <a:pt x="1651" y="1894"/>
                  </a:lnTo>
                  <a:cubicBezTo>
                    <a:pt x="1651" y="1894"/>
                    <a:pt x="1429" y="1040"/>
                    <a:pt x="1113" y="744"/>
                  </a:cubicBezTo>
                  <a:cubicBezTo>
                    <a:pt x="816" y="447"/>
                    <a:pt x="816" y="38"/>
                    <a:pt x="501" y="1"/>
                  </a:cubicBezTo>
                  <a:cubicBezTo>
                    <a:pt x="496" y="1"/>
                    <a:pt x="490" y="0"/>
                    <a:pt x="485" y="0"/>
                  </a:cubicBezTo>
                  <a:close/>
                </a:path>
              </a:pathLst>
            </a:custGeom>
            <a:solidFill>
              <a:srgbClr val="FFB1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410;p40"/>
            <p:cNvSpPr/>
            <p:nvPr/>
          </p:nvSpPr>
          <p:spPr>
            <a:xfrm>
              <a:off x="7217250" y="2541135"/>
              <a:ext cx="503843" cy="1037835"/>
            </a:xfrm>
            <a:custGeom>
              <a:avLst/>
              <a:gdLst/>
              <a:ahLst/>
              <a:cxnLst/>
              <a:rect l="l" t="t" r="r" b="b"/>
              <a:pathLst>
                <a:path w="11431" h="23546" extrusionOk="0">
                  <a:moveTo>
                    <a:pt x="1541" y="1"/>
                  </a:moveTo>
                  <a:cubicBezTo>
                    <a:pt x="1541" y="1"/>
                    <a:pt x="1504" y="186"/>
                    <a:pt x="1448" y="520"/>
                  </a:cubicBezTo>
                  <a:cubicBezTo>
                    <a:pt x="1430" y="594"/>
                    <a:pt x="1430" y="669"/>
                    <a:pt x="1411" y="761"/>
                  </a:cubicBezTo>
                  <a:cubicBezTo>
                    <a:pt x="1096" y="2673"/>
                    <a:pt x="316" y="7756"/>
                    <a:pt x="149" y="11467"/>
                  </a:cubicBezTo>
                  <a:cubicBezTo>
                    <a:pt x="131" y="11727"/>
                    <a:pt x="131" y="12005"/>
                    <a:pt x="112" y="12302"/>
                  </a:cubicBezTo>
                  <a:cubicBezTo>
                    <a:pt x="1" y="16940"/>
                    <a:pt x="335" y="23546"/>
                    <a:pt x="335" y="23546"/>
                  </a:cubicBezTo>
                  <a:lnTo>
                    <a:pt x="3712" y="23546"/>
                  </a:lnTo>
                  <a:lnTo>
                    <a:pt x="3712" y="23156"/>
                  </a:lnTo>
                  <a:lnTo>
                    <a:pt x="3730" y="12042"/>
                  </a:lnTo>
                  <a:lnTo>
                    <a:pt x="4528" y="6235"/>
                  </a:lnTo>
                  <a:lnTo>
                    <a:pt x="4899" y="5845"/>
                  </a:lnTo>
                  <a:cubicBezTo>
                    <a:pt x="4899" y="5845"/>
                    <a:pt x="5975" y="12061"/>
                    <a:pt x="6439" y="14584"/>
                  </a:cubicBezTo>
                  <a:cubicBezTo>
                    <a:pt x="6903" y="17089"/>
                    <a:pt x="8146" y="23546"/>
                    <a:pt x="8146" y="23546"/>
                  </a:cubicBezTo>
                  <a:lnTo>
                    <a:pt x="11430" y="23546"/>
                  </a:lnTo>
                  <a:lnTo>
                    <a:pt x="9630" y="12321"/>
                  </a:lnTo>
                  <a:lnTo>
                    <a:pt x="8443" y="761"/>
                  </a:lnTo>
                  <a:lnTo>
                    <a:pt x="836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411;p40"/>
            <p:cNvSpPr/>
            <p:nvPr/>
          </p:nvSpPr>
          <p:spPr>
            <a:xfrm>
              <a:off x="7287858" y="2384494"/>
              <a:ext cx="162512" cy="101068"/>
            </a:xfrm>
            <a:custGeom>
              <a:avLst/>
              <a:gdLst/>
              <a:ahLst/>
              <a:cxnLst/>
              <a:rect l="l" t="t" r="r" b="b"/>
              <a:pathLst>
                <a:path w="3687" h="2293" extrusionOk="0">
                  <a:moveTo>
                    <a:pt x="1595" y="1"/>
                  </a:moveTo>
                  <a:cubicBezTo>
                    <a:pt x="1076" y="1"/>
                    <a:pt x="93" y="206"/>
                    <a:pt x="32" y="512"/>
                  </a:cubicBezTo>
                  <a:cubicBezTo>
                    <a:pt x="1" y="636"/>
                    <a:pt x="73" y="677"/>
                    <a:pt x="183" y="677"/>
                  </a:cubicBezTo>
                  <a:cubicBezTo>
                    <a:pt x="403" y="677"/>
                    <a:pt x="774" y="512"/>
                    <a:pt x="774" y="512"/>
                  </a:cubicBezTo>
                  <a:lnTo>
                    <a:pt x="1535" y="512"/>
                  </a:lnTo>
                  <a:cubicBezTo>
                    <a:pt x="1535" y="512"/>
                    <a:pt x="663" y="957"/>
                    <a:pt x="644" y="1236"/>
                  </a:cubicBezTo>
                  <a:cubicBezTo>
                    <a:pt x="611" y="1463"/>
                    <a:pt x="877" y="1477"/>
                    <a:pt x="944" y="1477"/>
                  </a:cubicBezTo>
                  <a:cubicBezTo>
                    <a:pt x="954" y="1477"/>
                    <a:pt x="959" y="1477"/>
                    <a:pt x="959" y="1477"/>
                  </a:cubicBezTo>
                  <a:lnTo>
                    <a:pt x="959" y="1477"/>
                  </a:lnTo>
                  <a:cubicBezTo>
                    <a:pt x="959" y="1477"/>
                    <a:pt x="885" y="1662"/>
                    <a:pt x="996" y="1829"/>
                  </a:cubicBezTo>
                  <a:cubicBezTo>
                    <a:pt x="1047" y="1895"/>
                    <a:pt x="1118" y="1914"/>
                    <a:pt x="1185" y="1914"/>
                  </a:cubicBezTo>
                  <a:cubicBezTo>
                    <a:pt x="1290" y="1914"/>
                    <a:pt x="1386" y="1866"/>
                    <a:pt x="1386" y="1866"/>
                  </a:cubicBezTo>
                  <a:cubicBezTo>
                    <a:pt x="1386" y="1866"/>
                    <a:pt x="1386" y="2108"/>
                    <a:pt x="1535" y="2200"/>
                  </a:cubicBezTo>
                  <a:cubicBezTo>
                    <a:pt x="1613" y="2244"/>
                    <a:pt x="1750" y="2263"/>
                    <a:pt x="1881" y="2263"/>
                  </a:cubicBezTo>
                  <a:cubicBezTo>
                    <a:pt x="2026" y="2263"/>
                    <a:pt x="2163" y="2239"/>
                    <a:pt x="2203" y="2200"/>
                  </a:cubicBezTo>
                  <a:cubicBezTo>
                    <a:pt x="2258" y="2108"/>
                    <a:pt x="2240" y="2033"/>
                    <a:pt x="2240" y="2033"/>
                  </a:cubicBezTo>
                  <a:lnTo>
                    <a:pt x="2240" y="2033"/>
                  </a:lnTo>
                  <a:cubicBezTo>
                    <a:pt x="2240" y="2033"/>
                    <a:pt x="2444" y="2182"/>
                    <a:pt x="2741" y="2275"/>
                  </a:cubicBezTo>
                  <a:cubicBezTo>
                    <a:pt x="2790" y="2287"/>
                    <a:pt x="2849" y="2292"/>
                    <a:pt x="2914" y="2292"/>
                  </a:cubicBezTo>
                  <a:cubicBezTo>
                    <a:pt x="3236" y="2292"/>
                    <a:pt x="3687" y="2163"/>
                    <a:pt x="3687" y="2163"/>
                  </a:cubicBezTo>
                  <a:lnTo>
                    <a:pt x="3687" y="772"/>
                  </a:lnTo>
                  <a:cubicBezTo>
                    <a:pt x="3687" y="772"/>
                    <a:pt x="2147" y="159"/>
                    <a:pt x="1850" y="30"/>
                  </a:cubicBezTo>
                  <a:cubicBezTo>
                    <a:pt x="1795" y="10"/>
                    <a:pt x="1705" y="1"/>
                    <a:pt x="1595" y="1"/>
                  </a:cubicBezTo>
                  <a:close/>
                </a:path>
              </a:pathLst>
            </a:custGeom>
            <a:solidFill>
              <a:srgbClr val="ED96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412;p40"/>
            <p:cNvSpPr/>
            <p:nvPr/>
          </p:nvSpPr>
          <p:spPr>
            <a:xfrm>
              <a:off x="7281070" y="2541135"/>
              <a:ext cx="440020" cy="1037835"/>
            </a:xfrm>
            <a:custGeom>
              <a:avLst/>
              <a:gdLst/>
              <a:ahLst/>
              <a:cxnLst/>
              <a:rect l="l" t="t" r="r" b="b"/>
              <a:pathLst>
                <a:path w="9983" h="23546" extrusionOk="0">
                  <a:moveTo>
                    <a:pt x="93" y="1"/>
                  </a:moveTo>
                  <a:cubicBezTo>
                    <a:pt x="93" y="1"/>
                    <a:pt x="56" y="186"/>
                    <a:pt x="0" y="520"/>
                  </a:cubicBezTo>
                  <a:cubicBezTo>
                    <a:pt x="1466" y="873"/>
                    <a:pt x="3284" y="1800"/>
                    <a:pt x="4564" y="4101"/>
                  </a:cubicBezTo>
                  <a:cubicBezTo>
                    <a:pt x="6865" y="8220"/>
                    <a:pt x="8702" y="21004"/>
                    <a:pt x="9036" y="23546"/>
                  </a:cubicBezTo>
                  <a:lnTo>
                    <a:pt x="9982" y="23546"/>
                  </a:lnTo>
                  <a:lnTo>
                    <a:pt x="8182" y="12321"/>
                  </a:lnTo>
                  <a:lnTo>
                    <a:pt x="6995" y="761"/>
                  </a:lnTo>
                  <a:lnTo>
                    <a:pt x="6921" y="1"/>
                  </a:lnTo>
                  <a:close/>
                </a:path>
              </a:pathLst>
            </a:custGeom>
            <a:solidFill>
              <a:srgbClr val="121212">
                <a:alpha val="803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413;p40"/>
            <p:cNvSpPr/>
            <p:nvPr/>
          </p:nvSpPr>
          <p:spPr>
            <a:xfrm>
              <a:off x="7279439" y="2541135"/>
              <a:ext cx="309949" cy="33587"/>
            </a:xfrm>
            <a:custGeom>
              <a:avLst/>
              <a:gdLst/>
              <a:ahLst/>
              <a:cxnLst/>
              <a:rect l="l" t="t" r="r" b="b"/>
              <a:pathLst>
                <a:path w="7032" h="762" extrusionOk="0">
                  <a:moveTo>
                    <a:pt x="130" y="1"/>
                  </a:moveTo>
                  <a:cubicBezTo>
                    <a:pt x="130" y="1"/>
                    <a:pt x="74" y="279"/>
                    <a:pt x="0" y="761"/>
                  </a:cubicBezTo>
                  <a:lnTo>
                    <a:pt x="7032" y="761"/>
                  </a:lnTo>
                  <a:lnTo>
                    <a:pt x="695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414;p40"/>
            <p:cNvSpPr/>
            <p:nvPr/>
          </p:nvSpPr>
          <p:spPr>
            <a:xfrm>
              <a:off x="7217250" y="3083297"/>
              <a:ext cx="163614" cy="495645"/>
            </a:xfrm>
            <a:custGeom>
              <a:avLst/>
              <a:gdLst/>
              <a:ahLst/>
              <a:cxnLst/>
              <a:rect l="l" t="t" r="r" b="b"/>
              <a:pathLst>
                <a:path w="3712" h="11245" extrusionOk="0">
                  <a:moveTo>
                    <a:pt x="112" y="1"/>
                  </a:moveTo>
                  <a:cubicBezTo>
                    <a:pt x="1" y="4639"/>
                    <a:pt x="335" y="11245"/>
                    <a:pt x="335" y="11245"/>
                  </a:cubicBezTo>
                  <a:lnTo>
                    <a:pt x="3712" y="11245"/>
                  </a:lnTo>
                  <a:lnTo>
                    <a:pt x="3712" y="10855"/>
                  </a:lnTo>
                  <a:cubicBezTo>
                    <a:pt x="2060" y="8220"/>
                    <a:pt x="892" y="3879"/>
                    <a:pt x="112" y="1"/>
                  </a:cubicBezTo>
                  <a:close/>
                </a:path>
              </a:pathLst>
            </a:custGeom>
            <a:solidFill>
              <a:srgbClr val="121212">
                <a:alpha val="803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415;p40"/>
            <p:cNvSpPr/>
            <p:nvPr/>
          </p:nvSpPr>
          <p:spPr>
            <a:xfrm>
              <a:off x="7447056" y="2403755"/>
              <a:ext cx="52407" cy="92473"/>
            </a:xfrm>
            <a:custGeom>
              <a:avLst/>
              <a:gdLst/>
              <a:ahLst/>
              <a:cxnLst/>
              <a:rect l="l" t="t" r="r" b="b"/>
              <a:pathLst>
                <a:path w="1189" h="2098" extrusionOk="0">
                  <a:moveTo>
                    <a:pt x="984" y="1"/>
                  </a:moveTo>
                  <a:lnTo>
                    <a:pt x="1" y="186"/>
                  </a:lnTo>
                  <a:lnTo>
                    <a:pt x="75" y="1967"/>
                  </a:lnTo>
                  <a:cubicBezTo>
                    <a:pt x="75" y="1967"/>
                    <a:pt x="520" y="2042"/>
                    <a:pt x="1188" y="2097"/>
                  </a:cubicBezTo>
                  <a:lnTo>
                    <a:pt x="9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416;p40"/>
            <p:cNvSpPr/>
            <p:nvPr/>
          </p:nvSpPr>
          <p:spPr>
            <a:xfrm>
              <a:off x="6911415" y="2167427"/>
              <a:ext cx="79383" cy="135801"/>
            </a:xfrm>
            <a:custGeom>
              <a:avLst/>
              <a:gdLst/>
              <a:ahLst/>
              <a:cxnLst/>
              <a:rect l="l" t="t" r="r" b="b"/>
              <a:pathLst>
                <a:path w="1801" h="3081" extrusionOk="0">
                  <a:moveTo>
                    <a:pt x="669" y="1"/>
                  </a:moveTo>
                  <a:lnTo>
                    <a:pt x="1" y="2357"/>
                  </a:lnTo>
                  <a:cubicBezTo>
                    <a:pt x="1" y="2357"/>
                    <a:pt x="390" y="2654"/>
                    <a:pt x="984" y="3081"/>
                  </a:cubicBezTo>
                  <a:lnTo>
                    <a:pt x="1800" y="483"/>
                  </a:lnTo>
                  <a:lnTo>
                    <a:pt x="66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 name="Google Shape;417;p40"/>
          <p:cNvGrpSpPr/>
          <p:nvPr/>
        </p:nvGrpSpPr>
        <p:grpSpPr>
          <a:xfrm>
            <a:off x="6418831" y="1489762"/>
            <a:ext cx="360682" cy="516714"/>
            <a:chOff x="6417039" y="1311058"/>
            <a:chExt cx="360682" cy="516714"/>
          </a:xfrm>
        </p:grpSpPr>
        <p:sp>
          <p:nvSpPr>
            <p:cNvPr id="38" name="Google Shape;418;p40"/>
            <p:cNvSpPr/>
            <p:nvPr/>
          </p:nvSpPr>
          <p:spPr>
            <a:xfrm>
              <a:off x="6417039" y="1311058"/>
              <a:ext cx="360682" cy="516714"/>
            </a:xfrm>
            <a:custGeom>
              <a:avLst/>
              <a:gdLst/>
              <a:ahLst/>
              <a:cxnLst/>
              <a:rect l="l" t="t" r="r" b="b"/>
              <a:pathLst>
                <a:path w="8183" h="11723" extrusionOk="0">
                  <a:moveTo>
                    <a:pt x="4085" y="1"/>
                  </a:moveTo>
                  <a:cubicBezTo>
                    <a:pt x="2988" y="1"/>
                    <a:pt x="1893" y="414"/>
                    <a:pt x="1076" y="1239"/>
                  </a:cubicBezTo>
                  <a:cubicBezTo>
                    <a:pt x="446" y="1870"/>
                    <a:pt x="0" y="2724"/>
                    <a:pt x="56" y="3855"/>
                  </a:cubicBezTo>
                  <a:cubicBezTo>
                    <a:pt x="279" y="7177"/>
                    <a:pt x="4082" y="11722"/>
                    <a:pt x="4082" y="11722"/>
                  </a:cubicBezTo>
                  <a:cubicBezTo>
                    <a:pt x="4082" y="11722"/>
                    <a:pt x="7886" y="7177"/>
                    <a:pt x="8108" y="3855"/>
                  </a:cubicBezTo>
                  <a:cubicBezTo>
                    <a:pt x="8183" y="2724"/>
                    <a:pt x="7719" y="1870"/>
                    <a:pt x="7106" y="1239"/>
                  </a:cubicBezTo>
                  <a:cubicBezTo>
                    <a:pt x="6281" y="414"/>
                    <a:pt x="5182" y="1"/>
                    <a:pt x="40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419;p40"/>
            <p:cNvSpPr/>
            <p:nvPr/>
          </p:nvSpPr>
          <p:spPr>
            <a:xfrm>
              <a:off x="6498798" y="1380388"/>
              <a:ext cx="189795" cy="188958"/>
            </a:xfrm>
            <a:custGeom>
              <a:avLst/>
              <a:gdLst/>
              <a:ahLst/>
              <a:cxnLst/>
              <a:rect l="l" t="t" r="r" b="b"/>
              <a:pathLst>
                <a:path w="4306" h="4287" extrusionOk="0">
                  <a:moveTo>
                    <a:pt x="2153" y="0"/>
                  </a:moveTo>
                  <a:cubicBezTo>
                    <a:pt x="966" y="0"/>
                    <a:pt x="1" y="965"/>
                    <a:pt x="1" y="2153"/>
                  </a:cubicBezTo>
                  <a:cubicBezTo>
                    <a:pt x="1" y="3321"/>
                    <a:pt x="966" y="4286"/>
                    <a:pt x="2153" y="4286"/>
                  </a:cubicBezTo>
                  <a:cubicBezTo>
                    <a:pt x="3340" y="4286"/>
                    <a:pt x="4305" y="3321"/>
                    <a:pt x="4305" y="2153"/>
                  </a:cubicBezTo>
                  <a:cubicBezTo>
                    <a:pt x="4305" y="965"/>
                    <a:pt x="3340"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 name="Google Shape;395;p40"/>
          <p:cNvSpPr/>
          <p:nvPr/>
        </p:nvSpPr>
        <p:spPr>
          <a:xfrm>
            <a:off x="5407814" y="3900646"/>
            <a:ext cx="2691282" cy="174032"/>
          </a:xfrm>
          <a:custGeom>
            <a:avLst/>
            <a:gdLst/>
            <a:ahLst/>
            <a:cxnLst/>
            <a:rect l="l" t="t" r="r" b="b"/>
            <a:pathLst>
              <a:path w="97742" h="8117" extrusionOk="0">
                <a:moveTo>
                  <a:pt x="48871" y="0"/>
                </a:moveTo>
                <a:cubicBezTo>
                  <a:pt x="21873" y="0"/>
                  <a:pt x="0" y="1823"/>
                  <a:pt x="0" y="4058"/>
                </a:cubicBezTo>
                <a:cubicBezTo>
                  <a:pt x="0" y="6294"/>
                  <a:pt x="21873" y="8117"/>
                  <a:pt x="48871" y="8117"/>
                </a:cubicBezTo>
                <a:cubicBezTo>
                  <a:pt x="75868" y="8117"/>
                  <a:pt x="97742" y="6294"/>
                  <a:pt x="97742" y="4058"/>
                </a:cubicBezTo>
                <a:cubicBezTo>
                  <a:pt x="97742" y="1823"/>
                  <a:pt x="75868" y="0"/>
                  <a:pt x="488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 name="Google Shape;390;p40"/>
          <p:cNvGrpSpPr/>
          <p:nvPr/>
        </p:nvGrpSpPr>
        <p:grpSpPr>
          <a:xfrm>
            <a:off x="5491251" y="2034834"/>
            <a:ext cx="917638" cy="1745402"/>
            <a:chOff x="5372621" y="1793717"/>
            <a:chExt cx="917638" cy="1745402"/>
          </a:xfrm>
        </p:grpSpPr>
        <p:sp>
          <p:nvSpPr>
            <p:cNvPr id="42" name="Google Shape;391;p40"/>
            <p:cNvSpPr/>
            <p:nvPr/>
          </p:nvSpPr>
          <p:spPr>
            <a:xfrm>
              <a:off x="5372621" y="1793717"/>
              <a:ext cx="917638" cy="1745402"/>
            </a:xfrm>
            <a:custGeom>
              <a:avLst/>
              <a:gdLst/>
              <a:ahLst/>
              <a:cxnLst/>
              <a:rect l="l" t="t" r="r" b="b"/>
              <a:pathLst>
                <a:path w="20819" h="39599" extrusionOk="0">
                  <a:moveTo>
                    <a:pt x="1949" y="1"/>
                  </a:moveTo>
                  <a:cubicBezTo>
                    <a:pt x="873" y="1"/>
                    <a:pt x="1" y="873"/>
                    <a:pt x="1" y="1949"/>
                  </a:cubicBezTo>
                  <a:lnTo>
                    <a:pt x="1" y="37665"/>
                  </a:lnTo>
                  <a:cubicBezTo>
                    <a:pt x="1" y="38735"/>
                    <a:pt x="892" y="39599"/>
                    <a:pt x="1949" y="39599"/>
                  </a:cubicBezTo>
                  <a:cubicBezTo>
                    <a:pt x="1992" y="39599"/>
                    <a:pt x="2035" y="39597"/>
                    <a:pt x="2079" y="39595"/>
                  </a:cubicBezTo>
                  <a:lnTo>
                    <a:pt x="19000" y="38481"/>
                  </a:lnTo>
                  <a:cubicBezTo>
                    <a:pt x="20021" y="38407"/>
                    <a:pt x="20818" y="37572"/>
                    <a:pt x="20818" y="36533"/>
                  </a:cubicBezTo>
                  <a:lnTo>
                    <a:pt x="20818" y="1949"/>
                  </a:lnTo>
                  <a:cubicBezTo>
                    <a:pt x="20818" y="873"/>
                    <a:pt x="19946" y="1"/>
                    <a:pt x="188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92;p40"/>
            <p:cNvSpPr/>
            <p:nvPr/>
          </p:nvSpPr>
          <p:spPr>
            <a:xfrm>
              <a:off x="5430975" y="1854375"/>
              <a:ext cx="800907" cy="1623955"/>
            </a:xfrm>
            <a:custGeom>
              <a:avLst/>
              <a:gdLst/>
              <a:ahLst/>
              <a:cxnLst/>
              <a:rect l="l" t="t" r="r" b="b"/>
              <a:pathLst>
                <a:path w="20819" h="39599" extrusionOk="0">
                  <a:moveTo>
                    <a:pt x="1949" y="1"/>
                  </a:moveTo>
                  <a:cubicBezTo>
                    <a:pt x="873" y="1"/>
                    <a:pt x="1" y="873"/>
                    <a:pt x="1" y="1949"/>
                  </a:cubicBezTo>
                  <a:lnTo>
                    <a:pt x="1" y="37665"/>
                  </a:lnTo>
                  <a:cubicBezTo>
                    <a:pt x="1" y="38735"/>
                    <a:pt x="892" y="39599"/>
                    <a:pt x="1949" y="39599"/>
                  </a:cubicBezTo>
                  <a:cubicBezTo>
                    <a:pt x="1992" y="39599"/>
                    <a:pt x="2035" y="39597"/>
                    <a:pt x="2079" y="39595"/>
                  </a:cubicBezTo>
                  <a:lnTo>
                    <a:pt x="19000" y="38481"/>
                  </a:lnTo>
                  <a:cubicBezTo>
                    <a:pt x="20021" y="38407"/>
                    <a:pt x="20818" y="37572"/>
                    <a:pt x="20818" y="36533"/>
                  </a:cubicBezTo>
                  <a:lnTo>
                    <a:pt x="20818" y="1949"/>
                  </a:lnTo>
                  <a:cubicBezTo>
                    <a:pt x="20818" y="873"/>
                    <a:pt x="19946" y="1"/>
                    <a:pt x="1887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93;p40"/>
            <p:cNvSpPr/>
            <p:nvPr/>
          </p:nvSpPr>
          <p:spPr>
            <a:xfrm>
              <a:off x="5579509" y="2303234"/>
              <a:ext cx="503872" cy="1021654"/>
            </a:xfrm>
            <a:custGeom>
              <a:avLst/>
              <a:gdLst/>
              <a:ahLst/>
              <a:cxnLst/>
              <a:rect l="l" t="t" r="r" b="b"/>
              <a:pathLst>
                <a:path w="20819" h="39599" extrusionOk="0">
                  <a:moveTo>
                    <a:pt x="1949" y="1"/>
                  </a:moveTo>
                  <a:cubicBezTo>
                    <a:pt x="873" y="1"/>
                    <a:pt x="1" y="873"/>
                    <a:pt x="1" y="1949"/>
                  </a:cubicBezTo>
                  <a:lnTo>
                    <a:pt x="1" y="37665"/>
                  </a:lnTo>
                  <a:cubicBezTo>
                    <a:pt x="1" y="38735"/>
                    <a:pt x="892" y="39599"/>
                    <a:pt x="1949" y="39599"/>
                  </a:cubicBezTo>
                  <a:cubicBezTo>
                    <a:pt x="1992" y="39599"/>
                    <a:pt x="2035" y="39597"/>
                    <a:pt x="2079" y="39595"/>
                  </a:cubicBezTo>
                  <a:lnTo>
                    <a:pt x="19000" y="38481"/>
                  </a:lnTo>
                  <a:cubicBezTo>
                    <a:pt x="20021" y="38407"/>
                    <a:pt x="20818" y="37572"/>
                    <a:pt x="20818" y="36533"/>
                  </a:cubicBezTo>
                  <a:lnTo>
                    <a:pt x="20818" y="1949"/>
                  </a:lnTo>
                  <a:cubicBezTo>
                    <a:pt x="20818" y="873"/>
                    <a:pt x="19946" y="1"/>
                    <a:pt x="188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 name="Google Shape;4093;p77"/>
          <p:cNvGrpSpPr/>
          <p:nvPr/>
        </p:nvGrpSpPr>
        <p:grpSpPr>
          <a:xfrm>
            <a:off x="5765798" y="2676916"/>
            <a:ext cx="914400" cy="822960"/>
            <a:chOff x="6644304" y="3073628"/>
            <a:chExt cx="576302" cy="511871"/>
          </a:xfrm>
        </p:grpSpPr>
        <p:sp>
          <p:nvSpPr>
            <p:cNvPr id="46" name="Google Shape;4094;p77"/>
            <p:cNvSpPr/>
            <p:nvPr/>
          </p:nvSpPr>
          <p:spPr>
            <a:xfrm>
              <a:off x="6644304" y="3073628"/>
              <a:ext cx="576302" cy="511871"/>
            </a:xfrm>
            <a:custGeom>
              <a:avLst/>
              <a:gdLst/>
              <a:ahLst/>
              <a:cxnLst/>
              <a:rect l="l" t="t" r="r" b="b"/>
              <a:pathLst>
                <a:path w="99879" h="88751" extrusionOk="0">
                  <a:moveTo>
                    <a:pt x="50483" y="1"/>
                  </a:moveTo>
                  <a:cubicBezTo>
                    <a:pt x="46751" y="1"/>
                    <a:pt x="42953" y="456"/>
                    <a:pt x="39160" y="1409"/>
                  </a:cubicBezTo>
                  <a:cubicBezTo>
                    <a:pt x="14870" y="7513"/>
                    <a:pt x="1" y="31697"/>
                    <a:pt x="5963" y="55420"/>
                  </a:cubicBezTo>
                  <a:cubicBezTo>
                    <a:pt x="10993" y="75452"/>
                    <a:pt x="29236" y="88750"/>
                    <a:pt x="49406" y="88750"/>
                  </a:cubicBezTo>
                  <a:cubicBezTo>
                    <a:pt x="53141" y="88750"/>
                    <a:pt x="56941" y="88294"/>
                    <a:pt x="60736" y="87341"/>
                  </a:cubicBezTo>
                  <a:cubicBezTo>
                    <a:pt x="85027" y="81237"/>
                    <a:pt x="99878" y="57053"/>
                    <a:pt x="93917" y="33330"/>
                  </a:cubicBezTo>
                  <a:cubicBezTo>
                    <a:pt x="88901" y="13311"/>
                    <a:pt x="70655" y="1"/>
                    <a:pt x="5048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 name="Google Shape;4095;p77"/>
            <p:cNvGrpSpPr/>
            <p:nvPr/>
          </p:nvGrpSpPr>
          <p:grpSpPr>
            <a:xfrm>
              <a:off x="6712169" y="3085440"/>
              <a:ext cx="481623" cy="494913"/>
              <a:chOff x="6712169" y="3085440"/>
              <a:chExt cx="481623" cy="494913"/>
            </a:xfrm>
          </p:grpSpPr>
          <p:sp>
            <p:nvSpPr>
              <p:cNvPr id="51" name="Google Shape;4096;p77"/>
              <p:cNvSpPr/>
              <p:nvPr/>
            </p:nvSpPr>
            <p:spPr>
              <a:xfrm>
                <a:off x="6712169" y="3085440"/>
                <a:ext cx="238757" cy="315615"/>
              </a:xfrm>
              <a:custGeom>
                <a:avLst/>
                <a:gdLst/>
                <a:ahLst/>
                <a:cxnLst/>
                <a:rect l="l" t="t" r="r" b="b"/>
                <a:pathLst>
                  <a:path w="41379" h="54723" extrusionOk="0">
                    <a:moveTo>
                      <a:pt x="20938" y="3904"/>
                    </a:moveTo>
                    <a:lnTo>
                      <a:pt x="22677" y="6583"/>
                    </a:lnTo>
                    <a:lnTo>
                      <a:pt x="22091" y="7097"/>
                    </a:lnTo>
                    <a:lnTo>
                      <a:pt x="18951" y="4400"/>
                    </a:lnTo>
                    <a:lnTo>
                      <a:pt x="20938" y="3904"/>
                    </a:lnTo>
                    <a:close/>
                    <a:moveTo>
                      <a:pt x="25072" y="0"/>
                    </a:moveTo>
                    <a:lnTo>
                      <a:pt x="25072" y="0"/>
                    </a:lnTo>
                    <a:cubicBezTo>
                      <a:pt x="24433" y="195"/>
                      <a:pt x="23812" y="408"/>
                      <a:pt x="23191" y="621"/>
                    </a:cubicBezTo>
                    <a:lnTo>
                      <a:pt x="23493" y="1047"/>
                    </a:lnTo>
                    <a:lnTo>
                      <a:pt x="21861" y="1136"/>
                    </a:lnTo>
                    <a:cubicBezTo>
                      <a:pt x="20920" y="1491"/>
                      <a:pt x="19980" y="1899"/>
                      <a:pt x="19075" y="2307"/>
                    </a:cubicBezTo>
                    <a:lnTo>
                      <a:pt x="17709" y="4489"/>
                    </a:lnTo>
                    <a:lnTo>
                      <a:pt x="19341" y="6778"/>
                    </a:lnTo>
                    <a:lnTo>
                      <a:pt x="19341" y="6778"/>
                    </a:lnTo>
                    <a:lnTo>
                      <a:pt x="16697" y="6086"/>
                    </a:lnTo>
                    <a:lnTo>
                      <a:pt x="17017" y="4542"/>
                    </a:lnTo>
                    <a:lnTo>
                      <a:pt x="15473" y="4205"/>
                    </a:lnTo>
                    <a:cubicBezTo>
                      <a:pt x="14124" y="4968"/>
                      <a:pt x="12811" y="5820"/>
                      <a:pt x="11552" y="6725"/>
                    </a:cubicBezTo>
                    <a:lnTo>
                      <a:pt x="12581" y="6920"/>
                    </a:lnTo>
                    <a:lnTo>
                      <a:pt x="11836" y="8091"/>
                    </a:lnTo>
                    <a:cubicBezTo>
                      <a:pt x="11392" y="7967"/>
                      <a:pt x="10842" y="7772"/>
                      <a:pt x="10363" y="7612"/>
                    </a:cubicBezTo>
                    <a:cubicBezTo>
                      <a:pt x="6300" y="10753"/>
                      <a:pt x="2804" y="14567"/>
                      <a:pt x="1" y="18897"/>
                    </a:cubicBezTo>
                    <a:cubicBezTo>
                      <a:pt x="356" y="19536"/>
                      <a:pt x="498" y="20299"/>
                      <a:pt x="373" y="21026"/>
                    </a:cubicBezTo>
                    <a:cubicBezTo>
                      <a:pt x="285" y="21895"/>
                      <a:pt x="870" y="22800"/>
                      <a:pt x="977" y="23723"/>
                    </a:cubicBezTo>
                    <a:cubicBezTo>
                      <a:pt x="1101" y="24681"/>
                      <a:pt x="835" y="25710"/>
                      <a:pt x="1048" y="26633"/>
                    </a:cubicBezTo>
                    <a:cubicBezTo>
                      <a:pt x="1580" y="28922"/>
                      <a:pt x="1651" y="28904"/>
                      <a:pt x="1314" y="30696"/>
                    </a:cubicBezTo>
                    <a:cubicBezTo>
                      <a:pt x="1260" y="30998"/>
                      <a:pt x="1243" y="31335"/>
                      <a:pt x="1189" y="31654"/>
                    </a:cubicBezTo>
                    <a:cubicBezTo>
                      <a:pt x="906" y="33943"/>
                      <a:pt x="852" y="36090"/>
                      <a:pt x="2378" y="38184"/>
                    </a:cubicBezTo>
                    <a:cubicBezTo>
                      <a:pt x="3194" y="39302"/>
                      <a:pt x="4490" y="39461"/>
                      <a:pt x="5217" y="40473"/>
                    </a:cubicBezTo>
                    <a:cubicBezTo>
                      <a:pt x="5377" y="41147"/>
                      <a:pt x="5679" y="41821"/>
                      <a:pt x="5679" y="42496"/>
                    </a:cubicBezTo>
                    <a:cubicBezTo>
                      <a:pt x="5679" y="43170"/>
                      <a:pt x="7311" y="43347"/>
                      <a:pt x="6406" y="44146"/>
                    </a:cubicBezTo>
                    <a:lnTo>
                      <a:pt x="8429" y="45122"/>
                    </a:lnTo>
                    <a:lnTo>
                      <a:pt x="8429" y="45122"/>
                    </a:lnTo>
                    <a:lnTo>
                      <a:pt x="8269" y="43170"/>
                    </a:lnTo>
                    <a:lnTo>
                      <a:pt x="8269" y="43170"/>
                    </a:lnTo>
                    <a:cubicBezTo>
                      <a:pt x="8872" y="43613"/>
                      <a:pt x="9298" y="43826"/>
                      <a:pt x="9600" y="44146"/>
                    </a:cubicBezTo>
                    <a:cubicBezTo>
                      <a:pt x="10345" y="44909"/>
                      <a:pt x="10948" y="45849"/>
                      <a:pt x="11765" y="46523"/>
                    </a:cubicBezTo>
                    <a:cubicBezTo>
                      <a:pt x="12652" y="47251"/>
                      <a:pt x="13734" y="47730"/>
                      <a:pt x="13255" y="49167"/>
                    </a:cubicBezTo>
                    <a:cubicBezTo>
                      <a:pt x="15142" y="50239"/>
                      <a:pt x="17068" y="51273"/>
                      <a:pt x="19240" y="51273"/>
                    </a:cubicBezTo>
                    <a:cubicBezTo>
                      <a:pt x="19621" y="51273"/>
                      <a:pt x="20009" y="51241"/>
                      <a:pt x="20406" y="51172"/>
                    </a:cubicBezTo>
                    <a:cubicBezTo>
                      <a:pt x="21066" y="51051"/>
                      <a:pt x="21687" y="50867"/>
                      <a:pt x="22299" y="50867"/>
                    </a:cubicBezTo>
                    <a:cubicBezTo>
                      <a:pt x="22856" y="50867"/>
                      <a:pt x="23406" y="51019"/>
                      <a:pt x="23972" y="51509"/>
                    </a:cubicBezTo>
                    <a:cubicBezTo>
                      <a:pt x="24575" y="52042"/>
                      <a:pt x="25551" y="52219"/>
                      <a:pt x="26403" y="52414"/>
                    </a:cubicBezTo>
                    <a:cubicBezTo>
                      <a:pt x="26412" y="52417"/>
                      <a:pt x="26421" y="52418"/>
                      <a:pt x="26431" y="52418"/>
                    </a:cubicBezTo>
                    <a:cubicBezTo>
                      <a:pt x="26612" y="52418"/>
                      <a:pt x="26911" y="51958"/>
                      <a:pt x="27130" y="51722"/>
                    </a:cubicBezTo>
                    <a:cubicBezTo>
                      <a:pt x="29563" y="53875"/>
                      <a:pt x="30553" y="54722"/>
                      <a:pt x="31970" y="54722"/>
                    </a:cubicBezTo>
                    <a:cubicBezTo>
                      <a:pt x="32888" y="54722"/>
                      <a:pt x="33985" y="54367"/>
                      <a:pt x="35771" y="53780"/>
                    </a:cubicBezTo>
                    <a:cubicBezTo>
                      <a:pt x="35754" y="53674"/>
                      <a:pt x="35736" y="53568"/>
                      <a:pt x="35700" y="53461"/>
                    </a:cubicBezTo>
                    <a:cubicBezTo>
                      <a:pt x="35026" y="53479"/>
                      <a:pt x="34387" y="53550"/>
                      <a:pt x="33731" y="53568"/>
                    </a:cubicBezTo>
                    <a:cubicBezTo>
                      <a:pt x="33590" y="53572"/>
                      <a:pt x="33456" y="53574"/>
                      <a:pt x="33329" y="53574"/>
                    </a:cubicBezTo>
                    <a:cubicBezTo>
                      <a:pt x="31461" y="53574"/>
                      <a:pt x="31079" y="53047"/>
                      <a:pt x="30697" y="50871"/>
                    </a:cubicBezTo>
                    <a:cubicBezTo>
                      <a:pt x="30590" y="50179"/>
                      <a:pt x="30005" y="49575"/>
                      <a:pt x="29650" y="48972"/>
                    </a:cubicBezTo>
                    <a:lnTo>
                      <a:pt x="26030" y="49628"/>
                    </a:lnTo>
                    <a:lnTo>
                      <a:pt x="26030" y="49628"/>
                    </a:lnTo>
                    <a:lnTo>
                      <a:pt x="26385" y="45406"/>
                    </a:lnTo>
                    <a:lnTo>
                      <a:pt x="24167" y="45956"/>
                    </a:lnTo>
                    <a:cubicBezTo>
                      <a:pt x="23812" y="46931"/>
                      <a:pt x="24007" y="48085"/>
                      <a:pt x="22553" y="48564"/>
                    </a:cubicBezTo>
                    <a:cubicBezTo>
                      <a:pt x="22259" y="48659"/>
                      <a:pt x="21992" y="48700"/>
                      <a:pt x="21745" y="48700"/>
                    </a:cubicBezTo>
                    <a:cubicBezTo>
                      <a:pt x="20706" y="48700"/>
                      <a:pt x="20016" y="47976"/>
                      <a:pt x="19199" y="47517"/>
                    </a:cubicBezTo>
                    <a:lnTo>
                      <a:pt x="17851" y="42123"/>
                    </a:lnTo>
                    <a:cubicBezTo>
                      <a:pt x="19459" y="40109"/>
                      <a:pt x="19754" y="39740"/>
                      <a:pt x="21393" y="39740"/>
                    </a:cubicBezTo>
                    <a:cubicBezTo>
                      <a:pt x="21761" y="39740"/>
                      <a:pt x="22197" y="39758"/>
                      <a:pt x="22730" y="39781"/>
                    </a:cubicBezTo>
                    <a:lnTo>
                      <a:pt x="22890" y="38237"/>
                    </a:lnTo>
                    <a:lnTo>
                      <a:pt x="27042" y="38113"/>
                    </a:lnTo>
                    <a:lnTo>
                      <a:pt x="30324" y="41786"/>
                    </a:lnTo>
                    <a:cubicBezTo>
                      <a:pt x="30679" y="39550"/>
                      <a:pt x="29064" y="38290"/>
                      <a:pt x="28532" y="36374"/>
                    </a:cubicBezTo>
                    <a:cubicBezTo>
                      <a:pt x="29366" y="35363"/>
                      <a:pt x="30324" y="34280"/>
                      <a:pt x="31229" y="33163"/>
                    </a:cubicBezTo>
                    <a:cubicBezTo>
                      <a:pt x="32045" y="32133"/>
                      <a:pt x="31974" y="31885"/>
                      <a:pt x="30644" y="30359"/>
                    </a:cubicBezTo>
                    <a:cubicBezTo>
                      <a:pt x="31105" y="29916"/>
                      <a:pt x="31886" y="29490"/>
                      <a:pt x="31957" y="28993"/>
                    </a:cubicBezTo>
                    <a:cubicBezTo>
                      <a:pt x="32152" y="27378"/>
                      <a:pt x="33411" y="26757"/>
                      <a:pt x="34441" y="25906"/>
                    </a:cubicBezTo>
                    <a:lnTo>
                      <a:pt x="34245" y="24273"/>
                    </a:lnTo>
                    <a:lnTo>
                      <a:pt x="36588" y="22996"/>
                    </a:lnTo>
                    <a:lnTo>
                      <a:pt x="37120" y="24096"/>
                    </a:lnTo>
                    <a:lnTo>
                      <a:pt x="40438" y="20849"/>
                    </a:lnTo>
                    <a:lnTo>
                      <a:pt x="40048" y="20387"/>
                    </a:lnTo>
                    <a:lnTo>
                      <a:pt x="38184" y="21700"/>
                    </a:lnTo>
                    <a:lnTo>
                      <a:pt x="36410" y="20547"/>
                    </a:lnTo>
                    <a:cubicBezTo>
                      <a:pt x="37315" y="19429"/>
                      <a:pt x="38309" y="18631"/>
                      <a:pt x="38752" y="17584"/>
                    </a:cubicBezTo>
                    <a:cubicBezTo>
                      <a:pt x="39285" y="16377"/>
                      <a:pt x="40686" y="16271"/>
                      <a:pt x="41378" y="15295"/>
                    </a:cubicBezTo>
                    <a:cubicBezTo>
                      <a:pt x="40314" y="14177"/>
                      <a:pt x="39285" y="13663"/>
                      <a:pt x="37989" y="13521"/>
                    </a:cubicBezTo>
                    <a:cubicBezTo>
                      <a:pt x="37031" y="13467"/>
                      <a:pt x="36162" y="12971"/>
                      <a:pt x="35647" y="12154"/>
                    </a:cubicBezTo>
                    <a:cubicBezTo>
                      <a:pt x="35257" y="11622"/>
                      <a:pt x="34813" y="11161"/>
                      <a:pt x="34281" y="10770"/>
                    </a:cubicBezTo>
                    <a:cubicBezTo>
                      <a:pt x="34068" y="10593"/>
                      <a:pt x="33678" y="10628"/>
                      <a:pt x="33323" y="10557"/>
                    </a:cubicBezTo>
                    <a:lnTo>
                      <a:pt x="32773" y="12509"/>
                    </a:lnTo>
                    <a:cubicBezTo>
                      <a:pt x="31022" y="12013"/>
                      <a:pt x="29978" y="9739"/>
                      <a:pt x="28235" y="9739"/>
                    </a:cubicBezTo>
                    <a:cubicBezTo>
                      <a:pt x="27735" y="9739"/>
                      <a:pt x="27176" y="9927"/>
                      <a:pt x="26527" y="10398"/>
                    </a:cubicBezTo>
                    <a:cubicBezTo>
                      <a:pt x="26793" y="11711"/>
                      <a:pt x="25942" y="13290"/>
                      <a:pt x="27343" y="14479"/>
                    </a:cubicBezTo>
                    <a:cubicBezTo>
                      <a:pt x="27538" y="14638"/>
                      <a:pt x="27609" y="15295"/>
                      <a:pt x="27485" y="15419"/>
                    </a:cubicBezTo>
                    <a:cubicBezTo>
                      <a:pt x="26154" y="16590"/>
                      <a:pt x="27095" y="18169"/>
                      <a:pt x="26935" y="19447"/>
                    </a:cubicBezTo>
                    <a:cubicBezTo>
                      <a:pt x="26757" y="19471"/>
                      <a:pt x="26594" y="19483"/>
                      <a:pt x="26444" y="19483"/>
                    </a:cubicBezTo>
                    <a:cubicBezTo>
                      <a:pt x="24534" y="19483"/>
                      <a:pt x="24803" y="17604"/>
                      <a:pt x="24309" y="16732"/>
                    </a:cubicBezTo>
                    <a:cubicBezTo>
                      <a:pt x="23538" y="16756"/>
                      <a:pt x="22881" y="16829"/>
                      <a:pt x="22272" y="16829"/>
                    </a:cubicBezTo>
                    <a:cubicBezTo>
                      <a:pt x="21985" y="16829"/>
                      <a:pt x="21708" y="16813"/>
                      <a:pt x="21435" y="16768"/>
                    </a:cubicBezTo>
                    <a:cubicBezTo>
                      <a:pt x="20583" y="16626"/>
                      <a:pt x="19767" y="16235"/>
                      <a:pt x="18968" y="15880"/>
                    </a:cubicBezTo>
                    <a:cubicBezTo>
                      <a:pt x="18099" y="15508"/>
                      <a:pt x="17904" y="14745"/>
                      <a:pt x="18117" y="13929"/>
                    </a:cubicBezTo>
                    <a:cubicBezTo>
                      <a:pt x="18489" y="12562"/>
                      <a:pt x="19820" y="11799"/>
                      <a:pt x="20317" y="10433"/>
                    </a:cubicBezTo>
                    <a:cubicBezTo>
                      <a:pt x="20420" y="10159"/>
                      <a:pt x="20643" y="10069"/>
                      <a:pt x="20926" y="10069"/>
                    </a:cubicBezTo>
                    <a:cubicBezTo>
                      <a:pt x="21466" y="10069"/>
                      <a:pt x="22224" y="10398"/>
                      <a:pt x="22783" y="10398"/>
                    </a:cubicBezTo>
                    <a:cubicBezTo>
                      <a:pt x="23422" y="10398"/>
                      <a:pt x="24078" y="10114"/>
                      <a:pt x="25445" y="9777"/>
                    </a:cubicBezTo>
                    <a:lnTo>
                      <a:pt x="22925" y="8836"/>
                    </a:lnTo>
                    <a:cubicBezTo>
                      <a:pt x="23351" y="8002"/>
                      <a:pt x="23759" y="7435"/>
                      <a:pt x="23972" y="6796"/>
                    </a:cubicBezTo>
                    <a:cubicBezTo>
                      <a:pt x="24489" y="5333"/>
                      <a:pt x="24808" y="4715"/>
                      <a:pt x="25467" y="4715"/>
                    </a:cubicBezTo>
                    <a:cubicBezTo>
                      <a:pt x="25870" y="4715"/>
                      <a:pt x="26401" y="4947"/>
                      <a:pt x="27184" y="5359"/>
                    </a:cubicBezTo>
                    <a:cubicBezTo>
                      <a:pt x="27485" y="5518"/>
                      <a:pt x="27787" y="5713"/>
                      <a:pt x="28177" y="5944"/>
                    </a:cubicBezTo>
                    <a:lnTo>
                      <a:pt x="26012" y="8694"/>
                    </a:lnTo>
                    <a:cubicBezTo>
                      <a:pt x="26754" y="8600"/>
                      <a:pt x="27262" y="8535"/>
                      <a:pt x="27696" y="8535"/>
                    </a:cubicBezTo>
                    <a:cubicBezTo>
                      <a:pt x="28642" y="8535"/>
                      <a:pt x="29231" y="8844"/>
                      <a:pt x="31105" y="9830"/>
                    </a:cubicBezTo>
                    <a:lnTo>
                      <a:pt x="32844" y="8304"/>
                    </a:lnTo>
                    <a:lnTo>
                      <a:pt x="31886" y="7346"/>
                    </a:lnTo>
                    <a:lnTo>
                      <a:pt x="32861" y="5341"/>
                    </a:lnTo>
                    <a:lnTo>
                      <a:pt x="25232" y="2005"/>
                    </a:lnTo>
                    <a:lnTo>
                      <a:pt x="21577" y="2733"/>
                    </a:lnTo>
                    <a:lnTo>
                      <a:pt x="21452" y="2218"/>
                    </a:lnTo>
                    <a:lnTo>
                      <a:pt x="24540" y="1437"/>
                    </a:lnTo>
                    <a:lnTo>
                      <a:pt x="25072"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4097;p77"/>
              <p:cNvSpPr/>
              <p:nvPr/>
            </p:nvSpPr>
            <p:spPr>
              <a:xfrm>
                <a:off x="6868756" y="3363842"/>
                <a:ext cx="234882" cy="216511"/>
              </a:xfrm>
              <a:custGeom>
                <a:avLst/>
                <a:gdLst/>
                <a:ahLst/>
                <a:cxnLst/>
                <a:rect l="l" t="t" r="r" b="b"/>
                <a:pathLst>
                  <a:path w="33022" h="36872" extrusionOk="0">
                    <a:moveTo>
                      <a:pt x="11233" y="0"/>
                    </a:moveTo>
                    <a:cubicBezTo>
                      <a:pt x="10639" y="505"/>
                      <a:pt x="10418" y="1084"/>
                      <a:pt x="9687" y="1084"/>
                    </a:cubicBezTo>
                    <a:cubicBezTo>
                      <a:pt x="9544" y="1084"/>
                      <a:pt x="9381" y="1061"/>
                      <a:pt x="9192" y="1012"/>
                    </a:cubicBezTo>
                    <a:cubicBezTo>
                      <a:pt x="8542" y="845"/>
                      <a:pt x="7805" y="576"/>
                      <a:pt x="7089" y="576"/>
                    </a:cubicBezTo>
                    <a:cubicBezTo>
                      <a:pt x="6437" y="576"/>
                      <a:pt x="5804" y="799"/>
                      <a:pt x="5271" y="1526"/>
                    </a:cubicBezTo>
                    <a:lnTo>
                      <a:pt x="4632" y="231"/>
                    </a:lnTo>
                    <a:cubicBezTo>
                      <a:pt x="3940" y="1030"/>
                      <a:pt x="3780" y="2165"/>
                      <a:pt x="2591" y="2325"/>
                    </a:cubicBezTo>
                    <a:cubicBezTo>
                      <a:pt x="1208" y="2502"/>
                      <a:pt x="2538" y="4649"/>
                      <a:pt x="959" y="4844"/>
                    </a:cubicBezTo>
                    <a:lnTo>
                      <a:pt x="2006" y="8961"/>
                    </a:lnTo>
                    <a:lnTo>
                      <a:pt x="1" y="12190"/>
                    </a:lnTo>
                    <a:cubicBezTo>
                      <a:pt x="1190" y="12935"/>
                      <a:pt x="143" y="14302"/>
                      <a:pt x="640" y="15153"/>
                    </a:cubicBezTo>
                    <a:cubicBezTo>
                      <a:pt x="1882" y="15987"/>
                      <a:pt x="3071" y="16697"/>
                      <a:pt x="4135" y="17531"/>
                    </a:cubicBezTo>
                    <a:cubicBezTo>
                      <a:pt x="5058" y="18276"/>
                      <a:pt x="5732" y="19359"/>
                      <a:pt x="6726" y="19980"/>
                    </a:cubicBezTo>
                    <a:cubicBezTo>
                      <a:pt x="7808" y="20654"/>
                      <a:pt x="9121" y="20973"/>
                      <a:pt x="10044" y="21364"/>
                    </a:cubicBezTo>
                    <a:cubicBezTo>
                      <a:pt x="11250" y="25161"/>
                      <a:pt x="11587" y="28638"/>
                      <a:pt x="10878" y="32152"/>
                    </a:cubicBezTo>
                    <a:cubicBezTo>
                      <a:pt x="11091" y="32506"/>
                      <a:pt x="11623" y="32968"/>
                      <a:pt x="11605" y="33394"/>
                    </a:cubicBezTo>
                    <a:cubicBezTo>
                      <a:pt x="11552" y="34405"/>
                      <a:pt x="11605" y="35416"/>
                      <a:pt x="11783" y="36428"/>
                    </a:cubicBezTo>
                    <a:cubicBezTo>
                      <a:pt x="11800" y="36587"/>
                      <a:pt x="11836" y="36729"/>
                      <a:pt x="11871" y="36871"/>
                    </a:cubicBezTo>
                    <a:cubicBezTo>
                      <a:pt x="12634" y="36712"/>
                      <a:pt x="13379" y="36552"/>
                      <a:pt x="14125" y="36357"/>
                    </a:cubicBezTo>
                    <a:lnTo>
                      <a:pt x="14568" y="36233"/>
                    </a:lnTo>
                    <a:cubicBezTo>
                      <a:pt x="15172" y="34139"/>
                      <a:pt x="15828" y="32045"/>
                      <a:pt x="17798" y="30785"/>
                    </a:cubicBezTo>
                    <a:cubicBezTo>
                      <a:pt x="18543" y="30324"/>
                      <a:pt x="18951" y="29845"/>
                      <a:pt x="19235" y="29117"/>
                    </a:cubicBezTo>
                    <a:cubicBezTo>
                      <a:pt x="19377" y="28763"/>
                      <a:pt x="19465" y="28230"/>
                      <a:pt x="19732" y="28124"/>
                    </a:cubicBezTo>
                    <a:cubicBezTo>
                      <a:pt x="22233" y="27059"/>
                      <a:pt x="23334" y="24930"/>
                      <a:pt x="24008" y="22535"/>
                    </a:cubicBezTo>
                    <a:cubicBezTo>
                      <a:pt x="24345" y="21346"/>
                      <a:pt x="25232" y="20423"/>
                      <a:pt x="26403" y="20051"/>
                    </a:cubicBezTo>
                    <a:cubicBezTo>
                      <a:pt x="28550" y="19447"/>
                      <a:pt x="29065" y="17904"/>
                      <a:pt x="29615" y="16147"/>
                    </a:cubicBezTo>
                    <a:cubicBezTo>
                      <a:pt x="30449" y="13503"/>
                      <a:pt x="30999" y="10735"/>
                      <a:pt x="32844" y="8517"/>
                    </a:cubicBezTo>
                    <a:cubicBezTo>
                      <a:pt x="32933" y="8429"/>
                      <a:pt x="32986" y="8340"/>
                      <a:pt x="33021" y="8216"/>
                    </a:cubicBezTo>
                    <a:cubicBezTo>
                      <a:pt x="33021" y="7683"/>
                      <a:pt x="33021" y="7133"/>
                      <a:pt x="33021" y="6424"/>
                    </a:cubicBezTo>
                    <a:cubicBezTo>
                      <a:pt x="32898" y="6449"/>
                      <a:pt x="32778" y="6461"/>
                      <a:pt x="32662" y="6461"/>
                    </a:cubicBezTo>
                    <a:cubicBezTo>
                      <a:pt x="31610" y="6461"/>
                      <a:pt x="30838" y="5512"/>
                      <a:pt x="29835" y="5512"/>
                    </a:cubicBezTo>
                    <a:cubicBezTo>
                      <a:pt x="29647" y="5512"/>
                      <a:pt x="29450" y="5546"/>
                      <a:pt x="29242" y="5625"/>
                    </a:cubicBezTo>
                    <a:cubicBezTo>
                      <a:pt x="28763" y="5810"/>
                      <a:pt x="28295" y="5881"/>
                      <a:pt x="27833" y="5881"/>
                    </a:cubicBezTo>
                    <a:cubicBezTo>
                      <a:pt x="27010" y="5881"/>
                      <a:pt x="26203" y="5659"/>
                      <a:pt x="25374" y="5465"/>
                    </a:cubicBezTo>
                    <a:cubicBezTo>
                      <a:pt x="25322" y="5454"/>
                      <a:pt x="25270" y="5449"/>
                      <a:pt x="25215" y="5449"/>
                    </a:cubicBezTo>
                    <a:cubicBezTo>
                      <a:pt x="24767" y="5449"/>
                      <a:pt x="24231" y="5812"/>
                      <a:pt x="23582" y="6033"/>
                    </a:cubicBezTo>
                    <a:lnTo>
                      <a:pt x="20637" y="2112"/>
                    </a:lnTo>
                    <a:lnTo>
                      <a:pt x="16467" y="2201"/>
                    </a:lnTo>
                    <a:lnTo>
                      <a:pt x="11233"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4098;p77"/>
              <p:cNvSpPr/>
              <p:nvPr/>
            </p:nvSpPr>
            <p:spPr>
              <a:xfrm>
                <a:off x="7135734" y="3186037"/>
                <a:ext cx="58058" cy="152383"/>
              </a:xfrm>
              <a:custGeom>
                <a:avLst/>
                <a:gdLst/>
                <a:ahLst/>
                <a:cxnLst/>
                <a:rect l="l" t="t" r="r" b="b"/>
                <a:pathLst>
                  <a:path w="10062" h="26421" extrusionOk="0">
                    <a:moveTo>
                      <a:pt x="2520" y="1"/>
                    </a:moveTo>
                    <a:lnTo>
                      <a:pt x="2254" y="19"/>
                    </a:lnTo>
                    <a:cubicBezTo>
                      <a:pt x="2077" y="515"/>
                      <a:pt x="2041" y="1474"/>
                      <a:pt x="1545" y="1864"/>
                    </a:cubicBezTo>
                    <a:cubicBezTo>
                      <a:pt x="107" y="3035"/>
                      <a:pt x="214" y="4401"/>
                      <a:pt x="586" y="5927"/>
                    </a:cubicBezTo>
                    <a:cubicBezTo>
                      <a:pt x="746" y="6566"/>
                      <a:pt x="1012" y="7311"/>
                      <a:pt x="835" y="7897"/>
                    </a:cubicBezTo>
                    <a:cubicBezTo>
                      <a:pt x="1" y="10523"/>
                      <a:pt x="799" y="13202"/>
                      <a:pt x="72" y="15917"/>
                    </a:cubicBezTo>
                    <a:lnTo>
                      <a:pt x="1686" y="15846"/>
                    </a:lnTo>
                    <a:cubicBezTo>
                      <a:pt x="1811" y="17177"/>
                      <a:pt x="2698" y="18241"/>
                      <a:pt x="1970" y="19590"/>
                    </a:cubicBezTo>
                    <a:cubicBezTo>
                      <a:pt x="1740" y="20051"/>
                      <a:pt x="2024" y="21293"/>
                      <a:pt x="2414" y="21506"/>
                    </a:cubicBezTo>
                    <a:cubicBezTo>
                      <a:pt x="4596" y="22642"/>
                      <a:pt x="4632" y="25587"/>
                      <a:pt x="6885" y="26421"/>
                    </a:cubicBezTo>
                    <a:lnTo>
                      <a:pt x="10061" y="24079"/>
                    </a:lnTo>
                    <a:cubicBezTo>
                      <a:pt x="9973" y="15491"/>
                      <a:pt x="7364" y="7098"/>
                      <a:pt x="252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4099;p77"/>
              <p:cNvSpPr/>
              <p:nvPr/>
            </p:nvSpPr>
            <p:spPr>
              <a:xfrm>
                <a:off x="6870416" y="3332822"/>
                <a:ext cx="47510" cy="11685"/>
              </a:xfrm>
              <a:custGeom>
                <a:avLst/>
                <a:gdLst/>
                <a:ahLst/>
                <a:cxnLst/>
                <a:rect l="l" t="t" r="r" b="b"/>
                <a:pathLst>
                  <a:path w="8234" h="2026" extrusionOk="0">
                    <a:moveTo>
                      <a:pt x="3405" y="1"/>
                    </a:moveTo>
                    <a:cubicBezTo>
                      <a:pt x="2255" y="1"/>
                      <a:pt x="1201" y="655"/>
                      <a:pt x="1" y="919"/>
                    </a:cubicBezTo>
                    <a:cubicBezTo>
                      <a:pt x="371" y="1711"/>
                      <a:pt x="675" y="1974"/>
                      <a:pt x="943" y="1974"/>
                    </a:cubicBezTo>
                    <a:cubicBezTo>
                      <a:pt x="1419" y="1974"/>
                      <a:pt x="1781" y="1142"/>
                      <a:pt x="2201" y="972"/>
                    </a:cubicBezTo>
                    <a:cubicBezTo>
                      <a:pt x="2266" y="967"/>
                      <a:pt x="2330" y="964"/>
                      <a:pt x="2394" y="964"/>
                    </a:cubicBezTo>
                    <a:cubicBezTo>
                      <a:pt x="3717" y="964"/>
                      <a:pt x="4976" y="2025"/>
                      <a:pt x="6356" y="2025"/>
                    </a:cubicBezTo>
                    <a:cubicBezTo>
                      <a:pt x="6954" y="2025"/>
                      <a:pt x="7575" y="1826"/>
                      <a:pt x="8234" y="1256"/>
                    </a:cubicBezTo>
                    <a:cubicBezTo>
                      <a:pt x="7932" y="936"/>
                      <a:pt x="7684" y="440"/>
                      <a:pt x="7400" y="422"/>
                    </a:cubicBezTo>
                    <a:cubicBezTo>
                      <a:pt x="7374" y="421"/>
                      <a:pt x="7348" y="420"/>
                      <a:pt x="7322" y="420"/>
                    </a:cubicBezTo>
                    <a:cubicBezTo>
                      <a:pt x="6763" y="420"/>
                      <a:pt x="6090" y="679"/>
                      <a:pt x="5591" y="679"/>
                    </a:cubicBezTo>
                    <a:cubicBezTo>
                      <a:pt x="5418" y="679"/>
                      <a:pt x="5266" y="648"/>
                      <a:pt x="5147" y="564"/>
                    </a:cubicBezTo>
                    <a:cubicBezTo>
                      <a:pt x="4527" y="150"/>
                      <a:pt x="3955" y="1"/>
                      <a:pt x="340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4100;p77"/>
              <p:cNvSpPr/>
              <p:nvPr/>
            </p:nvSpPr>
            <p:spPr>
              <a:xfrm>
                <a:off x="6925590" y="3336277"/>
                <a:ext cx="38094" cy="14228"/>
              </a:xfrm>
              <a:custGeom>
                <a:avLst/>
                <a:gdLst/>
                <a:ahLst/>
                <a:cxnLst/>
                <a:rect l="l" t="t" r="r" b="b"/>
                <a:pathLst>
                  <a:path w="6602" h="2467" extrusionOk="0">
                    <a:moveTo>
                      <a:pt x="6601" y="0"/>
                    </a:moveTo>
                    <a:cubicBezTo>
                      <a:pt x="4188" y="231"/>
                      <a:pt x="2254" y="391"/>
                      <a:pt x="338" y="604"/>
                    </a:cubicBezTo>
                    <a:cubicBezTo>
                      <a:pt x="231" y="621"/>
                      <a:pt x="160" y="976"/>
                      <a:pt x="1" y="1384"/>
                    </a:cubicBezTo>
                    <a:lnTo>
                      <a:pt x="1438" y="2467"/>
                    </a:lnTo>
                    <a:cubicBezTo>
                      <a:pt x="2573" y="621"/>
                      <a:pt x="4862" y="1491"/>
                      <a:pt x="660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 name="Google Shape;4101;p77"/>
            <p:cNvSpPr/>
            <p:nvPr/>
          </p:nvSpPr>
          <p:spPr>
            <a:xfrm>
              <a:off x="6867451" y="3073651"/>
              <a:ext cx="102383" cy="56919"/>
            </a:xfrm>
            <a:custGeom>
              <a:avLst/>
              <a:gdLst/>
              <a:ahLst/>
              <a:cxnLst/>
              <a:rect l="l" t="t" r="r" b="b"/>
              <a:pathLst>
                <a:path w="17744" h="9869" extrusionOk="0">
                  <a:moveTo>
                    <a:pt x="11775" y="1"/>
                  </a:moveTo>
                  <a:cubicBezTo>
                    <a:pt x="7969" y="1"/>
                    <a:pt x="4175" y="474"/>
                    <a:pt x="479" y="1405"/>
                  </a:cubicBezTo>
                  <a:lnTo>
                    <a:pt x="0" y="1530"/>
                  </a:lnTo>
                  <a:cubicBezTo>
                    <a:pt x="266" y="1749"/>
                    <a:pt x="570" y="1886"/>
                    <a:pt x="955" y="1886"/>
                  </a:cubicBezTo>
                  <a:cubicBezTo>
                    <a:pt x="1161" y="1886"/>
                    <a:pt x="1391" y="1847"/>
                    <a:pt x="1651" y="1760"/>
                  </a:cubicBezTo>
                  <a:cubicBezTo>
                    <a:pt x="2029" y="1630"/>
                    <a:pt x="2392" y="1564"/>
                    <a:pt x="2739" y="1564"/>
                  </a:cubicBezTo>
                  <a:cubicBezTo>
                    <a:pt x="3580" y="1564"/>
                    <a:pt x="4337" y="1950"/>
                    <a:pt x="5040" y="2754"/>
                  </a:cubicBezTo>
                  <a:cubicBezTo>
                    <a:pt x="5749" y="3588"/>
                    <a:pt x="7204" y="3428"/>
                    <a:pt x="7967" y="4422"/>
                  </a:cubicBezTo>
                  <a:cubicBezTo>
                    <a:pt x="8017" y="4486"/>
                    <a:pt x="8125" y="4504"/>
                    <a:pt x="8257" y="4504"/>
                  </a:cubicBezTo>
                  <a:cubicBezTo>
                    <a:pt x="8429" y="4504"/>
                    <a:pt x="8642" y="4473"/>
                    <a:pt x="8821" y="4473"/>
                  </a:cubicBezTo>
                  <a:cubicBezTo>
                    <a:pt x="8844" y="4473"/>
                    <a:pt x="8868" y="4474"/>
                    <a:pt x="8890" y="4475"/>
                  </a:cubicBezTo>
                  <a:lnTo>
                    <a:pt x="8233" y="6054"/>
                  </a:lnTo>
                  <a:cubicBezTo>
                    <a:pt x="9475" y="6533"/>
                    <a:pt x="11019" y="6640"/>
                    <a:pt x="11605" y="7420"/>
                  </a:cubicBezTo>
                  <a:cubicBezTo>
                    <a:pt x="13095" y="9479"/>
                    <a:pt x="15065" y="9745"/>
                    <a:pt x="17744" y="9869"/>
                  </a:cubicBezTo>
                  <a:cubicBezTo>
                    <a:pt x="17105" y="8982"/>
                    <a:pt x="16271" y="8325"/>
                    <a:pt x="16342" y="7828"/>
                  </a:cubicBezTo>
                  <a:cubicBezTo>
                    <a:pt x="16502" y="6888"/>
                    <a:pt x="16892" y="6125"/>
                    <a:pt x="15632" y="5717"/>
                  </a:cubicBezTo>
                  <a:lnTo>
                    <a:pt x="16857" y="4706"/>
                  </a:lnTo>
                  <a:lnTo>
                    <a:pt x="16484" y="3215"/>
                  </a:lnTo>
                  <a:cubicBezTo>
                    <a:pt x="16786" y="3073"/>
                    <a:pt x="17123" y="3002"/>
                    <a:pt x="17336" y="2772"/>
                  </a:cubicBezTo>
                  <a:cubicBezTo>
                    <a:pt x="17531" y="2559"/>
                    <a:pt x="17549" y="2222"/>
                    <a:pt x="17744" y="1689"/>
                  </a:cubicBezTo>
                  <a:cubicBezTo>
                    <a:pt x="16928" y="1441"/>
                    <a:pt x="16218" y="1281"/>
                    <a:pt x="15579" y="660"/>
                  </a:cubicBezTo>
                  <a:cubicBezTo>
                    <a:pt x="15384" y="465"/>
                    <a:pt x="15171" y="270"/>
                    <a:pt x="14940" y="110"/>
                  </a:cubicBezTo>
                  <a:cubicBezTo>
                    <a:pt x="13885" y="37"/>
                    <a:pt x="12830" y="1"/>
                    <a:pt x="1177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102;p77"/>
            <p:cNvSpPr/>
            <p:nvPr/>
          </p:nvSpPr>
          <p:spPr>
            <a:xfrm>
              <a:off x="7069097" y="3119476"/>
              <a:ext cx="78535" cy="76898"/>
            </a:xfrm>
            <a:custGeom>
              <a:avLst/>
              <a:gdLst/>
              <a:ahLst/>
              <a:cxnLst/>
              <a:rect l="l" t="t" r="r" b="b"/>
              <a:pathLst>
                <a:path w="13611" h="13333" extrusionOk="0">
                  <a:moveTo>
                    <a:pt x="1947" y="1"/>
                  </a:moveTo>
                  <a:cubicBezTo>
                    <a:pt x="1321" y="1"/>
                    <a:pt x="678" y="263"/>
                    <a:pt x="1" y="842"/>
                  </a:cubicBezTo>
                  <a:lnTo>
                    <a:pt x="1420" y="2634"/>
                  </a:lnTo>
                  <a:lnTo>
                    <a:pt x="5856" y="2829"/>
                  </a:lnTo>
                  <a:lnTo>
                    <a:pt x="5342" y="5224"/>
                  </a:lnTo>
                  <a:lnTo>
                    <a:pt x="8802" y="7105"/>
                  </a:lnTo>
                  <a:lnTo>
                    <a:pt x="7453" y="8702"/>
                  </a:lnTo>
                  <a:lnTo>
                    <a:pt x="9884" y="12925"/>
                  </a:lnTo>
                  <a:lnTo>
                    <a:pt x="12386" y="13333"/>
                  </a:lnTo>
                  <a:cubicBezTo>
                    <a:pt x="11889" y="12109"/>
                    <a:pt x="13610" y="10813"/>
                    <a:pt x="11694" y="9891"/>
                  </a:cubicBezTo>
                  <a:cubicBezTo>
                    <a:pt x="11605" y="9181"/>
                    <a:pt x="11232" y="8436"/>
                    <a:pt x="11179" y="7726"/>
                  </a:cubicBezTo>
                  <a:cubicBezTo>
                    <a:pt x="8713" y="4852"/>
                    <a:pt x="5892" y="2297"/>
                    <a:pt x="2769" y="150"/>
                  </a:cubicBezTo>
                  <a:cubicBezTo>
                    <a:pt x="2497" y="52"/>
                    <a:pt x="2224" y="1"/>
                    <a:pt x="1947"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4103;p77"/>
            <p:cNvSpPr/>
            <p:nvPr/>
          </p:nvSpPr>
          <p:spPr>
            <a:xfrm>
              <a:off x="6946266" y="3181844"/>
              <a:ext cx="21095" cy="14742"/>
            </a:xfrm>
            <a:custGeom>
              <a:avLst/>
              <a:gdLst/>
              <a:ahLst/>
              <a:cxnLst/>
              <a:rect l="l" t="t" r="r" b="b"/>
              <a:pathLst>
                <a:path w="3656" h="2556" extrusionOk="0">
                  <a:moveTo>
                    <a:pt x="498" y="0"/>
                  </a:moveTo>
                  <a:cubicBezTo>
                    <a:pt x="444" y="426"/>
                    <a:pt x="373" y="852"/>
                    <a:pt x="302" y="1278"/>
                  </a:cubicBezTo>
                  <a:cubicBezTo>
                    <a:pt x="231" y="1686"/>
                    <a:pt x="107" y="2076"/>
                    <a:pt x="1" y="2555"/>
                  </a:cubicBezTo>
                  <a:lnTo>
                    <a:pt x="3656" y="2467"/>
                  </a:lnTo>
                  <a:lnTo>
                    <a:pt x="3319" y="1100"/>
                  </a:lnTo>
                  <a:lnTo>
                    <a:pt x="498"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10560528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grpSp>
        <p:nvGrpSpPr>
          <p:cNvPr id="420" name="Google Shape;420;p40"/>
          <p:cNvGrpSpPr/>
          <p:nvPr/>
        </p:nvGrpSpPr>
        <p:grpSpPr>
          <a:xfrm>
            <a:off x="1294142" y="-504151"/>
            <a:ext cx="988745" cy="1008301"/>
            <a:chOff x="5662942" y="2165001"/>
            <a:chExt cx="988745" cy="1008301"/>
          </a:xfrm>
        </p:grpSpPr>
        <p:sp>
          <p:nvSpPr>
            <p:cNvPr id="421" name="Google Shape;421;p40"/>
            <p:cNvSpPr/>
            <p:nvPr/>
          </p:nvSpPr>
          <p:spPr>
            <a:xfrm>
              <a:off x="5749637" y="2264742"/>
              <a:ext cx="817010" cy="858751"/>
            </a:xfrm>
            <a:custGeom>
              <a:avLst/>
              <a:gdLst/>
              <a:ahLst/>
              <a:cxnLst/>
              <a:rect l="l" t="t" r="r" b="b"/>
              <a:pathLst>
                <a:path w="18536" h="19483" extrusionOk="0">
                  <a:moveTo>
                    <a:pt x="13563" y="1"/>
                  </a:moveTo>
                  <a:lnTo>
                    <a:pt x="1577" y="6866"/>
                  </a:lnTo>
                  <a:lnTo>
                    <a:pt x="0" y="7775"/>
                  </a:lnTo>
                  <a:lnTo>
                    <a:pt x="1225" y="17720"/>
                  </a:lnTo>
                  <a:lnTo>
                    <a:pt x="9240" y="19482"/>
                  </a:lnTo>
                  <a:lnTo>
                    <a:pt x="17385" y="18313"/>
                  </a:lnTo>
                  <a:lnTo>
                    <a:pt x="18536" y="8239"/>
                  </a:lnTo>
                  <a:lnTo>
                    <a:pt x="1356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40"/>
            <p:cNvSpPr/>
            <p:nvPr/>
          </p:nvSpPr>
          <p:spPr>
            <a:xfrm>
              <a:off x="5749637" y="2567314"/>
              <a:ext cx="407315" cy="556163"/>
            </a:xfrm>
            <a:custGeom>
              <a:avLst/>
              <a:gdLst/>
              <a:ahLst/>
              <a:cxnLst/>
              <a:rect l="l" t="t" r="r" b="b"/>
              <a:pathLst>
                <a:path w="9241" h="12618" extrusionOk="0">
                  <a:moveTo>
                    <a:pt x="1577" y="1"/>
                  </a:moveTo>
                  <a:lnTo>
                    <a:pt x="0" y="910"/>
                  </a:lnTo>
                  <a:lnTo>
                    <a:pt x="1225" y="10855"/>
                  </a:lnTo>
                  <a:lnTo>
                    <a:pt x="9240" y="12617"/>
                  </a:lnTo>
                  <a:lnTo>
                    <a:pt x="8405" y="501"/>
                  </a:lnTo>
                  <a:lnTo>
                    <a:pt x="157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40"/>
            <p:cNvSpPr/>
            <p:nvPr/>
          </p:nvSpPr>
          <p:spPr>
            <a:xfrm>
              <a:off x="5662942" y="2165001"/>
              <a:ext cx="721363" cy="488240"/>
            </a:xfrm>
            <a:custGeom>
              <a:avLst/>
              <a:gdLst/>
              <a:ahLst/>
              <a:cxnLst/>
              <a:rect l="l" t="t" r="r" b="b"/>
              <a:pathLst>
                <a:path w="16366" h="11077" extrusionOk="0">
                  <a:moveTo>
                    <a:pt x="5696" y="0"/>
                  </a:moveTo>
                  <a:lnTo>
                    <a:pt x="0" y="9963"/>
                  </a:lnTo>
                  <a:lnTo>
                    <a:pt x="10669" y="11077"/>
                  </a:lnTo>
                  <a:lnTo>
                    <a:pt x="16365" y="724"/>
                  </a:lnTo>
                  <a:lnTo>
                    <a:pt x="56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0"/>
            <p:cNvSpPr/>
            <p:nvPr/>
          </p:nvSpPr>
          <p:spPr>
            <a:xfrm>
              <a:off x="6347424" y="2196867"/>
              <a:ext cx="304263" cy="431028"/>
            </a:xfrm>
            <a:custGeom>
              <a:avLst/>
              <a:gdLst/>
              <a:ahLst/>
              <a:cxnLst/>
              <a:rect l="l" t="t" r="r" b="b"/>
              <a:pathLst>
                <a:path w="6903" h="9779" extrusionOk="0">
                  <a:moveTo>
                    <a:pt x="835" y="1"/>
                  </a:moveTo>
                  <a:lnTo>
                    <a:pt x="0" y="1541"/>
                  </a:lnTo>
                  <a:lnTo>
                    <a:pt x="4991" y="9779"/>
                  </a:lnTo>
                  <a:lnTo>
                    <a:pt x="6902" y="9779"/>
                  </a:lnTo>
                  <a:lnTo>
                    <a:pt x="83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0"/>
            <p:cNvSpPr/>
            <p:nvPr/>
          </p:nvSpPr>
          <p:spPr>
            <a:xfrm>
              <a:off x="6281973" y="2705532"/>
              <a:ext cx="166875" cy="401585"/>
            </a:xfrm>
            <a:custGeom>
              <a:avLst/>
              <a:gdLst/>
              <a:ahLst/>
              <a:cxnLst/>
              <a:rect l="l" t="t" r="r" b="b"/>
              <a:pathLst>
                <a:path w="3786" h="9111" extrusionOk="0">
                  <a:moveTo>
                    <a:pt x="3786" y="0"/>
                  </a:moveTo>
                  <a:lnTo>
                    <a:pt x="1" y="241"/>
                  </a:lnTo>
                  <a:lnTo>
                    <a:pt x="409" y="9110"/>
                  </a:lnTo>
                  <a:lnTo>
                    <a:pt x="3396" y="8628"/>
                  </a:lnTo>
                  <a:lnTo>
                    <a:pt x="37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40"/>
            <p:cNvSpPr/>
            <p:nvPr/>
          </p:nvSpPr>
          <p:spPr>
            <a:xfrm>
              <a:off x="5810945" y="2695704"/>
              <a:ext cx="256836" cy="203679"/>
            </a:xfrm>
            <a:custGeom>
              <a:avLst/>
              <a:gdLst/>
              <a:ahLst/>
              <a:cxnLst/>
              <a:rect l="l" t="t" r="r" b="b"/>
              <a:pathLst>
                <a:path w="5827" h="4621" extrusionOk="0">
                  <a:moveTo>
                    <a:pt x="1" y="0"/>
                  </a:moveTo>
                  <a:lnTo>
                    <a:pt x="465" y="3823"/>
                  </a:lnTo>
                  <a:lnTo>
                    <a:pt x="5827" y="4620"/>
                  </a:lnTo>
                  <a:lnTo>
                    <a:pt x="5585" y="668"/>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40"/>
            <p:cNvSpPr/>
            <p:nvPr/>
          </p:nvSpPr>
          <p:spPr>
            <a:xfrm>
              <a:off x="5831396" y="2715317"/>
              <a:ext cx="208572" cy="164451"/>
            </a:xfrm>
            <a:custGeom>
              <a:avLst/>
              <a:gdLst/>
              <a:ahLst/>
              <a:cxnLst/>
              <a:rect l="l" t="t" r="r" b="b"/>
              <a:pathLst>
                <a:path w="4732" h="3731" extrusionOk="0">
                  <a:moveTo>
                    <a:pt x="1" y="1"/>
                  </a:moveTo>
                  <a:lnTo>
                    <a:pt x="390" y="3081"/>
                  </a:lnTo>
                  <a:lnTo>
                    <a:pt x="4732" y="3730"/>
                  </a:lnTo>
                  <a:lnTo>
                    <a:pt x="4546" y="539"/>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40"/>
            <p:cNvSpPr/>
            <p:nvPr/>
          </p:nvSpPr>
          <p:spPr>
            <a:xfrm>
              <a:off x="6294269" y="2433195"/>
              <a:ext cx="115349" cy="157884"/>
            </a:xfrm>
            <a:custGeom>
              <a:avLst/>
              <a:gdLst/>
              <a:ahLst/>
              <a:cxnLst/>
              <a:rect l="l" t="t" r="r" b="b"/>
              <a:pathLst>
                <a:path w="2617" h="3582" extrusionOk="0">
                  <a:moveTo>
                    <a:pt x="1299" y="1"/>
                  </a:moveTo>
                  <a:cubicBezTo>
                    <a:pt x="575" y="1"/>
                    <a:pt x="0" y="799"/>
                    <a:pt x="0" y="1782"/>
                  </a:cubicBezTo>
                  <a:cubicBezTo>
                    <a:pt x="0" y="2784"/>
                    <a:pt x="575" y="3582"/>
                    <a:pt x="1299" y="3582"/>
                  </a:cubicBezTo>
                  <a:cubicBezTo>
                    <a:pt x="2022" y="3582"/>
                    <a:pt x="2616" y="2784"/>
                    <a:pt x="2616" y="1782"/>
                  </a:cubicBezTo>
                  <a:cubicBezTo>
                    <a:pt x="2616" y="799"/>
                    <a:pt x="2022" y="1"/>
                    <a:pt x="1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40"/>
            <p:cNvSpPr/>
            <p:nvPr/>
          </p:nvSpPr>
          <p:spPr>
            <a:xfrm>
              <a:off x="5913992" y="2715317"/>
              <a:ext cx="33587" cy="160352"/>
            </a:xfrm>
            <a:custGeom>
              <a:avLst/>
              <a:gdLst/>
              <a:ahLst/>
              <a:cxnLst/>
              <a:rect l="l" t="t" r="r" b="b"/>
              <a:pathLst>
                <a:path w="762" h="3638" extrusionOk="0">
                  <a:moveTo>
                    <a:pt x="0" y="1"/>
                  </a:moveTo>
                  <a:lnTo>
                    <a:pt x="353" y="3582"/>
                  </a:lnTo>
                  <a:lnTo>
                    <a:pt x="761" y="3637"/>
                  </a:lnTo>
                  <a:lnTo>
                    <a:pt x="390" y="56"/>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40"/>
            <p:cNvSpPr/>
            <p:nvPr/>
          </p:nvSpPr>
          <p:spPr>
            <a:xfrm>
              <a:off x="5774143" y="3045700"/>
              <a:ext cx="781043" cy="127603"/>
            </a:xfrm>
            <a:custGeom>
              <a:avLst/>
              <a:gdLst/>
              <a:ahLst/>
              <a:cxnLst/>
              <a:rect l="l" t="t" r="r" b="b"/>
              <a:pathLst>
                <a:path w="17720" h="2895" extrusionOk="0">
                  <a:moveTo>
                    <a:pt x="669" y="1"/>
                  </a:moveTo>
                  <a:lnTo>
                    <a:pt x="1" y="186"/>
                  </a:lnTo>
                  <a:lnTo>
                    <a:pt x="1" y="1021"/>
                  </a:lnTo>
                  <a:lnTo>
                    <a:pt x="8684" y="2895"/>
                  </a:lnTo>
                  <a:lnTo>
                    <a:pt x="17720" y="1448"/>
                  </a:lnTo>
                  <a:lnTo>
                    <a:pt x="17720" y="743"/>
                  </a:lnTo>
                  <a:lnTo>
                    <a:pt x="16848" y="464"/>
                  </a:lnTo>
                  <a:lnTo>
                    <a:pt x="8517" y="1763"/>
                  </a:lnTo>
                  <a:lnTo>
                    <a:pt x="66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 name="Google Shape;387;p40"/>
          <p:cNvSpPr/>
          <p:nvPr/>
        </p:nvSpPr>
        <p:spPr>
          <a:xfrm>
            <a:off x="379507" y="1204688"/>
            <a:ext cx="8384987" cy="2952942"/>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                                                                                                                                                                                                                   </a:t>
            </a:r>
            <a:endParaRPr dirty="0"/>
          </a:p>
        </p:txBody>
      </p:sp>
      <p:sp>
        <p:nvSpPr>
          <p:cNvPr id="388" name="Google Shape;388;p40"/>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10</a:t>
            </a:fld>
            <a:endParaRPr sz="1800" dirty="0"/>
          </a:p>
        </p:txBody>
      </p:sp>
      <p:sp>
        <p:nvSpPr>
          <p:cNvPr id="394" name="Google Shape;394;p40"/>
          <p:cNvSpPr txBox="1">
            <a:spLocks noGrp="1"/>
          </p:cNvSpPr>
          <p:nvPr>
            <p:ph type="subTitle" idx="1"/>
          </p:nvPr>
        </p:nvSpPr>
        <p:spPr>
          <a:xfrm>
            <a:off x="775850" y="1070507"/>
            <a:ext cx="7500201" cy="3020863"/>
          </a:xfrm>
          <a:prstGeom prst="rect">
            <a:avLst/>
          </a:prstGeom>
        </p:spPr>
        <p:txBody>
          <a:bodyPr spcFirstLastPara="1" wrap="square" lIns="91425" tIns="91425" rIns="91425" bIns="91425" anchor="t" anchorCtr="0">
            <a:noAutofit/>
          </a:bodyPr>
          <a:lstStyle/>
          <a:p>
            <a:pPr marL="342900" lvl="0" indent="-203200">
              <a:spcBef>
                <a:spcPts val="1000"/>
              </a:spcBef>
            </a:pPr>
            <a:r>
              <a:rPr lang="en" sz="1800" dirty="0" smtClean="0">
                <a:solidFill>
                  <a:schemeClr val="accent1"/>
                </a:solidFill>
              </a:rPr>
              <a:t>Global expansion difficulties:</a:t>
            </a:r>
          </a:p>
          <a:p>
            <a:pPr marL="139700" lvl="0" indent="0">
              <a:spcBef>
                <a:spcPts val="1000"/>
              </a:spcBef>
              <a:buNone/>
            </a:pPr>
            <a:r>
              <a:rPr lang="en-US" sz="1600" dirty="0" smtClean="0">
                <a:solidFill>
                  <a:schemeClr val="bg1"/>
                </a:solidFill>
              </a:rPr>
              <a:t>For </a:t>
            </a:r>
            <a:r>
              <a:rPr lang="en-US" sz="1600" dirty="0">
                <a:solidFill>
                  <a:schemeClr val="bg1"/>
                </a:solidFill>
              </a:rPr>
              <a:t>businesses that want to go global and discover the benefits of globalization, setting up a compliant overseas presence is difficult. If companies take the traditional route of setting up an entity, they need substantial upfront capital, Additionally, global businesses must keep up with different and ever-changing labor laws in different countries</a:t>
            </a:r>
            <a:r>
              <a:rPr lang="en-US" sz="1600" dirty="0" smtClean="0">
                <a:solidFill>
                  <a:schemeClr val="bg1"/>
                </a:solidFill>
              </a:rPr>
              <a:t>.</a:t>
            </a:r>
          </a:p>
          <a:p>
            <a:pPr>
              <a:spcBef>
                <a:spcPts val="1000"/>
              </a:spcBef>
            </a:pPr>
            <a:r>
              <a:rPr lang="en-US" sz="1800" dirty="0" err="1" smtClean="0">
                <a:solidFill>
                  <a:schemeClr val="accent1"/>
                </a:solidFill>
              </a:rPr>
              <a:t>Immegration</a:t>
            </a:r>
            <a:r>
              <a:rPr lang="en-US" sz="1800" dirty="0" smtClean="0">
                <a:solidFill>
                  <a:schemeClr val="accent1"/>
                </a:solidFill>
              </a:rPr>
              <a:t> challenges and local job loss:</a:t>
            </a:r>
          </a:p>
          <a:p>
            <a:pPr marL="139700" indent="0">
              <a:spcBef>
                <a:spcPts val="1000"/>
              </a:spcBef>
              <a:buNone/>
            </a:pPr>
            <a:r>
              <a:rPr lang="en-US" dirty="0">
                <a:solidFill>
                  <a:schemeClr val="bg1"/>
                </a:solidFill>
              </a:rPr>
              <a:t>Many countries are tightening their immigration policies, making it more difficult for immigrants to find work in other countries. This rise in nationalism is mainly due to anger from the perception that foreigners fill domestic jobs or at companies moving their operations abroad to save money on labor costs.</a:t>
            </a:r>
            <a:endParaRPr dirty="0" smtClean="0">
              <a:solidFill>
                <a:schemeClr val="bg1"/>
              </a:solidFill>
            </a:endParaRPr>
          </a:p>
        </p:txBody>
      </p:sp>
      <p:cxnSp>
        <p:nvCxnSpPr>
          <p:cNvPr id="431" name="Google Shape;431;p40"/>
          <p:cNvCxnSpPr/>
          <p:nvPr/>
        </p:nvCxnSpPr>
        <p:spPr>
          <a:xfrm>
            <a:off x="5940187" y="1030484"/>
            <a:ext cx="1724263" cy="0"/>
          </a:xfrm>
          <a:prstGeom prst="straightConnector1">
            <a:avLst/>
          </a:prstGeom>
          <a:noFill/>
          <a:ln w="19050" cap="flat" cmpd="sng">
            <a:solidFill>
              <a:schemeClr val="accent4"/>
            </a:solidFill>
            <a:prstDash val="solid"/>
            <a:round/>
            <a:headEnd type="none" w="med" len="med"/>
            <a:tailEnd type="none" w="med" len="med"/>
          </a:ln>
        </p:spPr>
      </p:cxnSp>
      <p:sp>
        <p:nvSpPr>
          <p:cNvPr id="2" name="Flowchart: Connector 1"/>
          <p:cNvSpPr/>
          <p:nvPr/>
        </p:nvSpPr>
        <p:spPr>
          <a:xfrm>
            <a:off x="1176422" y="-638740"/>
            <a:ext cx="1223459" cy="1194966"/>
          </a:xfrm>
          <a:prstGeom prst="flowChartConnector">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Connector 2"/>
          <p:cNvSpPr/>
          <p:nvPr/>
        </p:nvSpPr>
        <p:spPr>
          <a:xfrm>
            <a:off x="1052939" y="-881853"/>
            <a:ext cx="1463040" cy="1554480"/>
          </a:xfrm>
          <a:prstGeom prst="flowChartConnector">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owchart: Connector 3"/>
          <p:cNvSpPr/>
          <p:nvPr/>
        </p:nvSpPr>
        <p:spPr>
          <a:xfrm>
            <a:off x="2429493" y="501856"/>
            <a:ext cx="548640" cy="548640"/>
          </a:xfrm>
          <a:prstGeom prst="flowChartConnector">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89" name="Google Shape;389;p40"/>
          <p:cNvSpPr txBox="1">
            <a:spLocks noGrp="1"/>
          </p:cNvSpPr>
          <p:nvPr>
            <p:ph type="title"/>
          </p:nvPr>
        </p:nvSpPr>
        <p:spPr>
          <a:xfrm>
            <a:off x="2424387" y="319593"/>
            <a:ext cx="4816850" cy="91935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accent3"/>
                </a:solidFill>
              </a:rPr>
              <a:t>G</a:t>
            </a:r>
            <a:r>
              <a:rPr lang="en" dirty="0" smtClean="0"/>
              <a:t>lobalization Challenges</a:t>
            </a:r>
            <a:endParaRPr dirty="0"/>
          </a:p>
        </p:txBody>
      </p:sp>
    </p:spTree>
    <p:extLst>
      <p:ext uri="{BB962C8B-B14F-4D97-AF65-F5344CB8AC3E}">
        <p14:creationId xmlns:p14="http://schemas.microsoft.com/office/powerpoint/2010/main" val="250016379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0"/>
        <p:cNvGrpSpPr/>
        <p:nvPr/>
      </p:nvGrpSpPr>
      <p:grpSpPr>
        <a:xfrm>
          <a:off x="0" y="0"/>
          <a:ext cx="0" cy="0"/>
          <a:chOff x="0" y="0"/>
          <a:chExt cx="0" cy="0"/>
        </a:xfrm>
      </p:grpSpPr>
      <p:sp>
        <p:nvSpPr>
          <p:cNvPr id="1062" name="Google Shape;1062;p62"/>
          <p:cNvSpPr txBox="1">
            <a:spLocks noGrp="1"/>
          </p:cNvSpPr>
          <p:nvPr>
            <p:ph type="subTitle" idx="1"/>
          </p:nvPr>
        </p:nvSpPr>
        <p:spPr>
          <a:xfrm>
            <a:off x="417052" y="1356450"/>
            <a:ext cx="4820250" cy="2849150"/>
          </a:xfrm>
          <a:prstGeom prst="rect">
            <a:avLst/>
          </a:prstGeom>
        </p:spPr>
        <p:txBody>
          <a:bodyPr spcFirstLastPara="1" wrap="square" lIns="91425" tIns="91425" rIns="91425" bIns="91425" anchor="ctr" anchorCtr="0">
            <a:noAutofit/>
          </a:bodyPr>
          <a:lstStyle/>
          <a:p>
            <a:pPr marL="0" lvl="0" indent="0" algn="just"/>
            <a:r>
              <a:rPr lang="en-US" sz="1800" dirty="0"/>
              <a:t>globalization is more than just an economic phenomenon. It is also an ideological and political weapon in an offensive against the international workers’ movement. The point of this offensive is to try to demonstrate that the market is all-powerful and that neither national governments nor the working class can do anything to resist it. And even though it has a lot of benefits, but they come with challenges that are hard to resist.</a:t>
            </a:r>
            <a:endParaRPr sz="1800" dirty="0"/>
          </a:p>
        </p:txBody>
      </p:sp>
      <p:sp>
        <p:nvSpPr>
          <p:cNvPr id="1063" name="Google Shape;1063;p62"/>
          <p:cNvSpPr/>
          <p:nvPr/>
        </p:nvSpPr>
        <p:spPr>
          <a:xfrm>
            <a:off x="5461552" y="1132200"/>
            <a:ext cx="2879100" cy="2879100"/>
          </a:xfrm>
          <a:prstGeom prst="ellipse">
            <a:avLst/>
          </a:prstGeom>
          <a:solidFill>
            <a:srgbClr val="5CFFA6">
              <a:alpha val="43560"/>
            </a:srgbClr>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64" name="Google Shape;1064;p62"/>
          <p:cNvPicPr preferRelativeResize="0"/>
          <p:nvPr/>
        </p:nvPicPr>
        <p:blipFill>
          <a:blip r:embed="rId3">
            <a:extLst>
              <a:ext uri="{28A0092B-C50C-407E-A947-70E740481C1C}">
                <a14:useLocalDpi xmlns:a14="http://schemas.microsoft.com/office/drawing/2010/main" val="0"/>
              </a:ext>
            </a:extLst>
          </a:blip>
          <a:stretch>
            <a:fillRect/>
          </a:stretch>
        </p:blipFill>
        <p:spPr>
          <a:xfrm>
            <a:off x="5685802" y="1356450"/>
            <a:ext cx="2430600" cy="2430600"/>
          </a:xfrm>
          <a:prstGeom prst="ellipse">
            <a:avLst/>
          </a:prstGeom>
          <a:noFill/>
          <a:ln>
            <a:noFill/>
          </a:ln>
        </p:spPr>
      </p:pic>
      <p:cxnSp>
        <p:nvCxnSpPr>
          <p:cNvPr id="1065" name="Google Shape;1065;p62"/>
          <p:cNvCxnSpPr/>
          <p:nvPr/>
        </p:nvCxnSpPr>
        <p:spPr>
          <a:xfrm>
            <a:off x="3702700" y="1044540"/>
            <a:ext cx="1346400" cy="0"/>
          </a:xfrm>
          <a:prstGeom prst="straightConnector1">
            <a:avLst/>
          </a:prstGeom>
          <a:noFill/>
          <a:ln w="19050" cap="flat" cmpd="sng">
            <a:solidFill>
              <a:schemeClr val="accent4"/>
            </a:solidFill>
            <a:prstDash val="solid"/>
            <a:round/>
            <a:headEnd type="none" w="med" len="med"/>
            <a:tailEnd type="none" w="med" len="med"/>
          </a:ln>
        </p:spPr>
      </p:cxnSp>
      <p:sp>
        <p:nvSpPr>
          <p:cNvPr id="1066" name="Google Shape;1066;p62"/>
          <p:cNvSpPr/>
          <p:nvPr/>
        </p:nvSpPr>
        <p:spPr>
          <a:xfrm>
            <a:off x="-448750" y="-622150"/>
            <a:ext cx="1836900" cy="1836900"/>
          </a:xfrm>
          <a:prstGeom prst="ellipse">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62"/>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11</a:t>
            </a:fld>
            <a:endParaRPr sz="1800" dirty="0"/>
          </a:p>
        </p:txBody>
      </p:sp>
      <p:sp>
        <p:nvSpPr>
          <p:cNvPr id="2" name="Flowchart: Connector 1"/>
          <p:cNvSpPr/>
          <p:nvPr/>
        </p:nvSpPr>
        <p:spPr>
          <a:xfrm>
            <a:off x="2057760" y="404460"/>
            <a:ext cx="640080" cy="640080"/>
          </a:xfrm>
          <a:prstGeom prst="flowChartConnector">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61" name="Google Shape;1061;p62"/>
          <p:cNvSpPr txBox="1">
            <a:spLocks noGrp="1"/>
          </p:cNvSpPr>
          <p:nvPr>
            <p:ph type="title"/>
          </p:nvPr>
        </p:nvSpPr>
        <p:spPr>
          <a:xfrm>
            <a:off x="2080852" y="92550"/>
            <a:ext cx="3578400" cy="1263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smtClean="0">
                <a:solidFill>
                  <a:schemeClr val="accent4"/>
                </a:solidFill>
              </a:rPr>
              <a:t>C</a:t>
            </a:r>
            <a:r>
              <a:rPr lang="en-US" sz="3200" dirty="0" smtClean="0"/>
              <a:t>onclusion</a:t>
            </a:r>
            <a:endParaRPr sz="3200"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36"/>
          <p:cNvSpPr txBox="1">
            <a:spLocks noGrp="1"/>
          </p:cNvSpPr>
          <p:nvPr>
            <p:ph type="body" idx="1"/>
          </p:nvPr>
        </p:nvSpPr>
        <p:spPr>
          <a:xfrm>
            <a:off x="651850" y="1470572"/>
            <a:ext cx="7713300" cy="2476478"/>
          </a:xfrm>
          <a:prstGeom prst="rect">
            <a:avLst/>
          </a:prstGeom>
        </p:spPr>
        <p:txBody>
          <a:bodyPr spcFirstLastPara="1" wrap="square" lIns="91425" tIns="91425" rIns="91425" bIns="91425" anchor="t" anchorCtr="0">
            <a:noAutofit/>
          </a:bodyPr>
          <a:lstStyle/>
          <a:p>
            <a:pPr marL="171450" lvl="0" indent="-171450" algn="just">
              <a:buClr>
                <a:schemeClr val="accent6"/>
              </a:buClr>
              <a:buSzPts val="1100"/>
              <a:buFont typeface="Barlow Semi Condensed Medium" panose="020B0604020202020204" charset="0"/>
              <a:buChar char="►"/>
            </a:pPr>
            <a:r>
              <a:rPr lang="en-US" sz="1600" dirty="0"/>
              <a:t>Globalization Benefits and Challenges. (2022). Retrieved 20 April 2022, from </a:t>
            </a:r>
            <a:r>
              <a:rPr lang="en-US" sz="1600" dirty="0">
                <a:hlinkClick r:id="rId3"/>
              </a:rPr>
              <a:t>https://velocityglobal.com/blog/globalization-benefits-and-challenges/#</a:t>
            </a:r>
            <a:r>
              <a:rPr lang="en-US" sz="1600" dirty="0" smtClean="0">
                <a:hlinkClick r:id="rId3"/>
              </a:rPr>
              <a:t>section-3</a:t>
            </a:r>
            <a:r>
              <a:rPr lang="en-US" sz="1600" dirty="0" smtClean="0"/>
              <a:t> </a:t>
            </a:r>
            <a:endParaRPr lang="en-US" sz="1600" dirty="0"/>
          </a:p>
          <a:p>
            <a:pPr marL="171450" lvl="0" indent="-171450" algn="just">
              <a:buClr>
                <a:schemeClr val="accent6"/>
              </a:buClr>
              <a:buSzPts val="1100"/>
              <a:buFont typeface="Barlow Semi Condensed Medium" panose="020B0604020202020204" charset="0"/>
              <a:buChar char="►"/>
            </a:pPr>
            <a:r>
              <a:rPr lang="en-US" sz="1600" dirty="0"/>
              <a:t>(2022). Retrieved 20 April 2022, from </a:t>
            </a:r>
            <a:r>
              <a:rPr lang="en-US" sz="1600" dirty="0">
                <a:hlinkClick r:id="rId4"/>
              </a:rPr>
              <a:t>https://</a:t>
            </a:r>
            <a:r>
              <a:rPr lang="en-US" sz="1600" dirty="0" smtClean="0">
                <a:hlinkClick r:id="rId4"/>
              </a:rPr>
              <a:t>www.omnipresent.com/resources/benefits-and-challenges-of-globalization</a:t>
            </a:r>
            <a:r>
              <a:rPr lang="en-US" sz="1600" dirty="0" smtClean="0"/>
              <a:t>  </a:t>
            </a:r>
          </a:p>
          <a:p>
            <a:pPr marL="171450" lvl="0" indent="-171450" algn="just">
              <a:buClr>
                <a:schemeClr val="accent6"/>
              </a:buClr>
              <a:buSzPts val="1100"/>
              <a:buFont typeface="Barlow Semi Condensed Medium" panose="020B0604020202020204" charset="0"/>
              <a:buChar char="►"/>
            </a:pPr>
            <a:r>
              <a:rPr lang="en-US" sz="1600" dirty="0"/>
              <a:t>Lord Robertson Quotes. (2022). Retrieved 20 April 2022, from </a:t>
            </a:r>
            <a:r>
              <a:rPr lang="en-US" sz="1600" dirty="0">
                <a:hlinkClick r:id="rId5"/>
              </a:rPr>
              <a:t>https://</a:t>
            </a:r>
            <a:r>
              <a:rPr lang="en-US" sz="1600" dirty="0" smtClean="0">
                <a:hlinkClick r:id="rId5"/>
              </a:rPr>
              <a:t>www.brainyquote.com/quotes/lord_robertson_348240?src=t_globalisation</a:t>
            </a:r>
            <a:r>
              <a:rPr lang="en-US" sz="1600" dirty="0" smtClean="0"/>
              <a:t> </a:t>
            </a:r>
          </a:p>
          <a:p>
            <a:pPr marL="171450" lvl="0" indent="-171450" algn="just">
              <a:buClr>
                <a:schemeClr val="accent6"/>
              </a:buClr>
              <a:buSzPts val="1100"/>
              <a:buFont typeface="Barlow Semi Condensed Medium" panose="020B0604020202020204" charset="0"/>
              <a:buChar char="►"/>
            </a:pPr>
            <a:r>
              <a:rPr lang="en-US" sz="1600" dirty="0"/>
              <a:t>What is Globalization? Examples, Definition, Benefits and Effects. (2022). Retrieved 20 April 2022, from </a:t>
            </a:r>
            <a:r>
              <a:rPr lang="en-US" sz="1600" dirty="0">
                <a:hlinkClick r:id="rId6"/>
              </a:rPr>
              <a:t>https://youmatter.world/en/definition/definitions-globalization-definition-benefits-effects-examples</a:t>
            </a:r>
            <a:r>
              <a:rPr lang="en-US" sz="1600" dirty="0" smtClean="0">
                <a:hlinkClick r:id="rId6"/>
              </a:rPr>
              <a:t>/</a:t>
            </a:r>
            <a:r>
              <a:rPr lang="en-US" sz="1600" dirty="0" smtClean="0"/>
              <a:t> </a:t>
            </a:r>
            <a:endParaRPr sz="1600" dirty="0">
              <a:solidFill>
                <a:schemeClr val="lt1"/>
              </a:solidFill>
            </a:endParaRPr>
          </a:p>
        </p:txBody>
      </p:sp>
      <p:sp>
        <p:nvSpPr>
          <p:cNvPr id="338" name="Google Shape;338;p36"/>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12</a:t>
            </a:fld>
            <a:endParaRPr sz="1800" dirty="0"/>
          </a:p>
        </p:txBody>
      </p:sp>
      <p:sp>
        <p:nvSpPr>
          <p:cNvPr id="2" name="Flowchart: Connector 1"/>
          <p:cNvSpPr/>
          <p:nvPr/>
        </p:nvSpPr>
        <p:spPr>
          <a:xfrm>
            <a:off x="3111499" y="295605"/>
            <a:ext cx="640080" cy="640080"/>
          </a:xfrm>
          <a:prstGeom prst="flowChartConnector">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36" name="Google Shape;336;p36"/>
          <p:cNvSpPr txBox="1">
            <a:spLocks noGrp="1"/>
          </p:cNvSpPr>
          <p:nvPr>
            <p:ph type="title"/>
          </p:nvPr>
        </p:nvSpPr>
        <p:spPr>
          <a:xfrm>
            <a:off x="3179575" y="383595"/>
            <a:ext cx="2657850" cy="464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smtClean="0">
                <a:solidFill>
                  <a:schemeClr val="accent2"/>
                </a:solidFill>
              </a:rPr>
              <a:t>R</a:t>
            </a:r>
            <a:r>
              <a:rPr lang="en-US" sz="3200" dirty="0" smtClean="0"/>
              <a:t>eferences</a:t>
            </a:r>
            <a:endParaRPr sz="3200" dirty="0"/>
          </a:p>
        </p:txBody>
      </p:sp>
      <p:cxnSp>
        <p:nvCxnSpPr>
          <p:cNvPr id="4" name="Straight Connector 3"/>
          <p:cNvCxnSpPr/>
          <p:nvPr/>
        </p:nvCxnSpPr>
        <p:spPr>
          <a:xfrm flipH="1" flipV="1">
            <a:off x="4730750" y="872640"/>
            <a:ext cx="1651000" cy="127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7" name="Flowchart: Connector 6"/>
          <p:cNvSpPr/>
          <p:nvPr/>
        </p:nvSpPr>
        <p:spPr>
          <a:xfrm>
            <a:off x="-355236" y="-259911"/>
            <a:ext cx="1463040" cy="1463040"/>
          </a:xfrm>
          <a:prstGeom prst="flowChartConnector">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Connector 7"/>
          <p:cNvSpPr/>
          <p:nvPr/>
        </p:nvSpPr>
        <p:spPr>
          <a:xfrm>
            <a:off x="1107804" y="4262813"/>
            <a:ext cx="1554480" cy="1554480"/>
          </a:xfrm>
          <a:prstGeom prst="flowChartConnector">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67"/>
        <p:cNvGrpSpPr/>
        <p:nvPr/>
      </p:nvGrpSpPr>
      <p:grpSpPr>
        <a:xfrm>
          <a:off x="0" y="0"/>
          <a:ext cx="0" cy="0"/>
          <a:chOff x="0" y="0"/>
          <a:chExt cx="0" cy="0"/>
        </a:xfrm>
      </p:grpSpPr>
      <p:sp>
        <p:nvSpPr>
          <p:cNvPr id="6" name="Google Shape;1171;p67"/>
          <p:cNvSpPr/>
          <p:nvPr/>
        </p:nvSpPr>
        <p:spPr>
          <a:xfrm>
            <a:off x="829525" y="928300"/>
            <a:ext cx="3320700" cy="33495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 name="Google Shape;1187;p67"/>
          <p:cNvGrpSpPr/>
          <p:nvPr/>
        </p:nvGrpSpPr>
        <p:grpSpPr>
          <a:xfrm>
            <a:off x="1122970" y="1631272"/>
            <a:ext cx="2733810" cy="2400755"/>
            <a:chOff x="1122970" y="1631272"/>
            <a:chExt cx="2733810" cy="2400755"/>
          </a:xfrm>
        </p:grpSpPr>
        <p:sp>
          <p:nvSpPr>
            <p:cNvPr id="8" name="Google Shape;1188;p67"/>
            <p:cNvSpPr/>
            <p:nvPr/>
          </p:nvSpPr>
          <p:spPr>
            <a:xfrm>
              <a:off x="1122970" y="3723326"/>
              <a:ext cx="2728010" cy="308702"/>
            </a:xfrm>
            <a:custGeom>
              <a:avLst/>
              <a:gdLst/>
              <a:ahLst/>
              <a:cxnLst/>
              <a:rect l="l" t="t" r="r" b="b"/>
              <a:pathLst>
                <a:path w="170714" h="19318" extrusionOk="0">
                  <a:moveTo>
                    <a:pt x="85337" y="0"/>
                  </a:moveTo>
                  <a:cubicBezTo>
                    <a:pt x="38233" y="0"/>
                    <a:pt x="1" y="4316"/>
                    <a:pt x="1" y="9679"/>
                  </a:cubicBezTo>
                  <a:cubicBezTo>
                    <a:pt x="1" y="15003"/>
                    <a:pt x="38233" y="19318"/>
                    <a:pt x="85337" y="19318"/>
                  </a:cubicBezTo>
                  <a:cubicBezTo>
                    <a:pt x="132482" y="19318"/>
                    <a:pt x="170713" y="15003"/>
                    <a:pt x="170713" y="9679"/>
                  </a:cubicBezTo>
                  <a:cubicBezTo>
                    <a:pt x="170713" y="4316"/>
                    <a:pt x="132482" y="0"/>
                    <a:pt x="853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89;p67"/>
            <p:cNvSpPr/>
            <p:nvPr/>
          </p:nvSpPr>
          <p:spPr>
            <a:xfrm>
              <a:off x="1586342" y="3092404"/>
              <a:ext cx="78638" cy="788182"/>
            </a:xfrm>
            <a:custGeom>
              <a:avLst/>
              <a:gdLst/>
              <a:ahLst/>
              <a:cxnLst/>
              <a:rect l="l" t="t" r="r" b="b"/>
              <a:pathLst>
                <a:path w="4921" h="49323" extrusionOk="0">
                  <a:moveTo>
                    <a:pt x="0" y="0"/>
                  </a:moveTo>
                  <a:lnTo>
                    <a:pt x="0" y="49323"/>
                  </a:lnTo>
                  <a:lnTo>
                    <a:pt x="4920" y="49323"/>
                  </a:lnTo>
                  <a:lnTo>
                    <a:pt x="4920"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90;p67"/>
            <p:cNvSpPr/>
            <p:nvPr/>
          </p:nvSpPr>
          <p:spPr>
            <a:xfrm>
              <a:off x="1586342" y="3092404"/>
              <a:ext cx="78638" cy="167566"/>
            </a:xfrm>
            <a:custGeom>
              <a:avLst/>
              <a:gdLst/>
              <a:ahLst/>
              <a:cxnLst/>
              <a:rect l="l" t="t" r="r" b="b"/>
              <a:pathLst>
                <a:path w="4921" h="10486" extrusionOk="0">
                  <a:moveTo>
                    <a:pt x="0" y="0"/>
                  </a:moveTo>
                  <a:lnTo>
                    <a:pt x="0" y="10486"/>
                  </a:lnTo>
                  <a:lnTo>
                    <a:pt x="4920" y="10486"/>
                  </a:lnTo>
                  <a:lnTo>
                    <a:pt x="492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91;p67"/>
            <p:cNvSpPr/>
            <p:nvPr/>
          </p:nvSpPr>
          <p:spPr>
            <a:xfrm>
              <a:off x="1746813" y="3049226"/>
              <a:ext cx="77982" cy="788821"/>
            </a:xfrm>
            <a:custGeom>
              <a:avLst/>
              <a:gdLst/>
              <a:ahLst/>
              <a:cxnLst/>
              <a:rect l="l" t="t" r="r" b="b"/>
              <a:pathLst>
                <a:path w="4880" h="49363" extrusionOk="0">
                  <a:moveTo>
                    <a:pt x="0" y="0"/>
                  </a:moveTo>
                  <a:lnTo>
                    <a:pt x="0" y="49363"/>
                  </a:lnTo>
                  <a:lnTo>
                    <a:pt x="4880" y="49363"/>
                  </a:lnTo>
                  <a:lnTo>
                    <a:pt x="4880"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92;p67"/>
            <p:cNvSpPr/>
            <p:nvPr/>
          </p:nvSpPr>
          <p:spPr>
            <a:xfrm>
              <a:off x="1746813" y="3049226"/>
              <a:ext cx="77982" cy="210744"/>
            </a:xfrm>
            <a:custGeom>
              <a:avLst/>
              <a:gdLst/>
              <a:ahLst/>
              <a:cxnLst/>
              <a:rect l="l" t="t" r="r" b="b"/>
              <a:pathLst>
                <a:path w="4880" h="13188" extrusionOk="0">
                  <a:moveTo>
                    <a:pt x="0" y="0"/>
                  </a:moveTo>
                  <a:lnTo>
                    <a:pt x="0" y="13188"/>
                  </a:lnTo>
                  <a:lnTo>
                    <a:pt x="4880" y="13188"/>
                  </a:lnTo>
                  <a:lnTo>
                    <a:pt x="48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93;p67"/>
            <p:cNvSpPr/>
            <p:nvPr/>
          </p:nvSpPr>
          <p:spPr>
            <a:xfrm>
              <a:off x="2348092" y="3092404"/>
              <a:ext cx="77982" cy="788182"/>
            </a:xfrm>
            <a:custGeom>
              <a:avLst/>
              <a:gdLst/>
              <a:ahLst/>
              <a:cxnLst/>
              <a:rect l="l" t="t" r="r" b="b"/>
              <a:pathLst>
                <a:path w="4880" h="49323" extrusionOk="0">
                  <a:moveTo>
                    <a:pt x="0" y="0"/>
                  </a:moveTo>
                  <a:lnTo>
                    <a:pt x="0" y="49323"/>
                  </a:lnTo>
                  <a:lnTo>
                    <a:pt x="4880" y="49323"/>
                  </a:lnTo>
                  <a:lnTo>
                    <a:pt x="4880"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94;p67"/>
            <p:cNvSpPr/>
            <p:nvPr/>
          </p:nvSpPr>
          <p:spPr>
            <a:xfrm>
              <a:off x="2348092" y="3092404"/>
              <a:ext cx="77982" cy="167566"/>
            </a:xfrm>
            <a:custGeom>
              <a:avLst/>
              <a:gdLst/>
              <a:ahLst/>
              <a:cxnLst/>
              <a:rect l="l" t="t" r="r" b="b"/>
              <a:pathLst>
                <a:path w="4880" h="10486" extrusionOk="0">
                  <a:moveTo>
                    <a:pt x="0" y="0"/>
                  </a:moveTo>
                  <a:lnTo>
                    <a:pt x="0" y="10486"/>
                  </a:lnTo>
                  <a:lnTo>
                    <a:pt x="4880" y="10486"/>
                  </a:lnTo>
                  <a:lnTo>
                    <a:pt x="48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95;p67"/>
            <p:cNvSpPr/>
            <p:nvPr/>
          </p:nvSpPr>
          <p:spPr>
            <a:xfrm>
              <a:off x="2507908" y="3049226"/>
              <a:ext cx="77998" cy="788821"/>
            </a:xfrm>
            <a:custGeom>
              <a:avLst/>
              <a:gdLst/>
              <a:ahLst/>
              <a:cxnLst/>
              <a:rect l="l" t="t" r="r" b="b"/>
              <a:pathLst>
                <a:path w="4881" h="49363" extrusionOk="0">
                  <a:moveTo>
                    <a:pt x="1" y="0"/>
                  </a:moveTo>
                  <a:lnTo>
                    <a:pt x="1" y="49363"/>
                  </a:lnTo>
                  <a:lnTo>
                    <a:pt x="4881" y="49363"/>
                  </a:lnTo>
                  <a:lnTo>
                    <a:pt x="4881"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96;p67"/>
            <p:cNvSpPr/>
            <p:nvPr/>
          </p:nvSpPr>
          <p:spPr>
            <a:xfrm>
              <a:off x="2507908" y="3049226"/>
              <a:ext cx="77998" cy="210744"/>
            </a:xfrm>
            <a:custGeom>
              <a:avLst/>
              <a:gdLst/>
              <a:ahLst/>
              <a:cxnLst/>
              <a:rect l="l" t="t" r="r" b="b"/>
              <a:pathLst>
                <a:path w="4881" h="13188" extrusionOk="0">
                  <a:moveTo>
                    <a:pt x="1" y="0"/>
                  </a:moveTo>
                  <a:lnTo>
                    <a:pt x="1" y="13188"/>
                  </a:lnTo>
                  <a:lnTo>
                    <a:pt x="4881" y="13188"/>
                  </a:lnTo>
                  <a:lnTo>
                    <a:pt x="488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97;p67"/>
            <p:cNvSpPr/>
            <p:nvPr/>
          </p:nvSpPr>
          <p:spPr>
            <a:xfrm>
              <a:off x="1516094" y="2957708"/>
              <a:ext cx="1099456" cy="189491"/>
            </a:xfrm>
            <a:custGeom>
              <a:avLst/>
              <a:gdLst/>
              <a:ahLst/>
              <a:cxnLst/>
              <a:rect l="l" t="t" r="r" b="b"/>
              <a:pathLst>
                <a:path w="68802" h="11858" extrusionOk="0">
                  <a:moveTo>
                    <a:pt x="34401" y="0"/>
                  </a:moveTo>
                  <a:cubicBezTo>
                    <a:pt x="27505" y="0"/>
                    <a:pt x="21052" y="363"/>
                    <a:pt x="15688" y="968"/>
                  </a:cubicBezTo>
                  <a:lnTo>
                    <a:pt x="0" y="968"/>
                  </a:lnTo>
                  <a:lnTo>
                    <a:pt x="0" y="5929"/>
                  </a:lnTo>
                  <a:cubicBezTo>
                    <a:pt x="0" y="9195"/>
                    <a:pt x="15406" y="11857"/>
                    <a:pt x="34401" y="11857"/>
                  </a:cubicBezTo>
                  <a:cubicBezTo>
                    <a:pt x="53396" y="11857"/>
                    <a:pt x="68802" y="9195"/>
                    <a:pt x="68802" y="5929"/>
                  </a:cubicBezTo>
                  <a:lnTo>
                    <a:pt x="68802" y="968"/>
                  </a:lnTo>
                  <a:lnTo>
                    <a:pt x="53154" y="968"/>
                  </a:lnTo>
                  <a:cubicBezTo>
                    <a:pt x="47750" y="363"/>
                    <a:pt x="41338" y="0"/>
                    <a:pt x="34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98;p67"/>
            <p:cNvSpPr/>
            <p:nvPr/>
          </p:nvSpPr>
          <p:spPr>
            <a:xfrm>
              <a:off x="1516094" y="2874564"/>
              <a:ext cx="1099456" cy="189491"/>
            </a:xfrm>
            <a:custGeom>
              <a:avLst/>
              <a:gdLst/>
              <a:ahLst/>
              <a:cxnLst/>
              <a:rect l="l" t="t" r="r" b="b"/>
              <a:pathLst>
                <a:path w="68802" h="11858" extrusionOk="0">
                  <a:moveTo>
                    <a:pt x="34401" y="1"/>
                  </a:moveTo>
                  <a:cubicBezTo>
                    <a:pt x="15406" y="1"/>
                    <a:pt x="0" y="2663"/>
                    <a:pt x="0" y="5929"/>
                  </a:cubicBezTo>
                  <a:cubicBezTo>
                    <a:pt x="0" y="9196"/>
                    <a:pt x="15406" y="11858"/>
                    <a:pt x="34401" y="11858"/>
                  </a:cubicBezTo>
                  <a:cubicBezTo>
                    <a:pt x="53396" y="11858"/>
                    <a:pt x="68802" y="9196"/>
                    <a:pt x="68802" y="5929"/>
                  </a:cubicBezTo>
                  <a:cubicBezTo>
                    <a:pt x="68802" y="2663"/>
                    <a:pt x="53396" y="1"/>
                    <a:pt x="344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99;p67"/>
            <p:cNvSpPr/>
            <p:nvPr/>
          </p:nvSpPr>
          <p:spPr>
            <a:xfrm>
              <a:off x="1628865" y="2898336"/>
              <a:ext cx="833948" cy="105069"/>
            </a:xfrm>
            <a:custGeom>
              <a:avLst/>
              <a:gdLst/>
              <a:ahLst/>
              <a:cxnLst/>
              <a:rect l="l" t="t" r="r" b="b"/>
              <a:pathLst>
                <a:path w="52187" h="6575" extrusionOk="0">
                  <a:moveTo>
                    <a:pt x="13386" y="1"/>
                  </a:moveTo>
                  <a:cubicBezTo>
                    <a:pt x="12908" y="1"/>
                    <a:pt x="1" y="6575"/>
                    <a:pt x="1" y="6575"/>
                  </a:cubicBezTo>
                  <a:lnTo>
                    <a:pt x="43839" y="6575"/>
                  </a:lnTo>
                  <a:lnTo>
                    <a:pt x="52187" y="324"/>
                  </a:lnTo>
                  <a:lnTo>
                    <a:pt x="22303" y="324"/>
                  </a:lnTo>
                  <a:lnTo>
                    <a:pt x="13390" y="1"/>
                  </a:lnTo>
                  <a:cubicBezTo>
                    <a:pt x="13389" y="1"/>
                    <a:pt x="13388" y="1"/>
                    <a:pt x="1338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200;p67"/>
            <p:cNvSpPr/>
            <p:nvPr/>
          </p:nvSpPr>
          <p:spPr>
            <a:xfrm>
              <a:off x="1948529" y="2007122"/>
              <a:ext cx="170794" cy="898396"/>
            </a:xfrm>
            <a:custGeom>
              <a:avLst/>
              <a:gdLst/>
              <a:ahLst/>
              <a:cxnLst/>
              <a:rect l="l" t="t" r="r" b="b"/>
              <a:pathLst>
                <a:path w="10688" h="56220" extrusionOk="0">
                  <a:moveTo>
                    <a:pt x="0" y="1"/>
                  </a:moveTo>
                  <a:lnTo>
                    <a:pt x="0" y="56220"/>
                  </a:lnTo>
                  <a:lnTo>
                    <a:pt x="10687" y="56220"/>
                  </a:lnTo>
                  <a:lnTo>
                    <a:pt x="1068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201;p67"/>
            <p:cNvSpPr/>
            <p:nvPr/>
          </p:nvSpPr>
          <p:spPr>
            <a:xfrm>
              <a:off x="1948528" y="1982641"/>
              <a:ext cx="205599" cy="24497"/>
            </a:xfrm>
            <a:custGeom>
              <a:avLst/>
              <a:gdLst/>
              <a:ahLst/>
              <a:cxnLst/>
              <a:rect l="l" t="t" r="r" b="b"/>
              <a:pathLst>
                <a:path w="12866" h="1533" extrusionOk="0">
                  <a:moveTo>
                    <a:pt x="2742" y="0"/>
                  </a:moveTo>
                  <a:lnTo>
                    <a:pt x="0" y="1533"/>
                  </a:lnTo>
                  <a:lnTo>
                    <a:pt x="10687" y="1533"/>
                  </a:lnTo>
                  <a:lnTo>
                    <a:pt x="128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202;p67"/>
            <p:cNvSpPr/>
            <p:nvPr/>
          </p:nvSpPr>
          <p:spPr>
            <a:xfrm>
              <a:off x="2119307" y="1980777"/>
              <a:ext cx="34820" cy="934478"/>
            </a:xfrm>
            <a:custGeom>
              <a:avLst/>
              <a:gdLst/>
              <a:ahLst/>
              <a:cxnLst/>
              <a:rect l="l" t="t" r="r" b="b"/>
              <a:pathLst>
                <a:path w="2179" h="58478" extrusionOk="0">
                  <a:moveTo>
                    <a:pt x="2178" y="0"/>
                  </a:moveTo>
                  <a:lnTo>
                    <a:pt x="0" y="1533"/>
                  </a:lnTo>
                  <a:lnTo>
                    <a:pt x="0" y="58478"/>
                  </a:lnTo>
                  <a:lnTo>
                    <a:pt x="2178" y="57187"/>
                  </a:lnTo>
                  <a:lnTo>
                    <a:pt x="21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203;p67"/>
            <p:cNvSpPr/>
            <p:nvPr/>
          </p:nvSpPr>
          <p:spPr>
            <a:xfrm>
              <a:off x="2074834" y="2339666"/>
              <a:ext cx="283581" cy="586482"/>
            </a:xfrm>
            <a:custGeom>
              <a:avLst/>
              <a:gdLst/>
              <a:ahLst/>
              <a:cxnLst/>
              <a:rect l="l" t="t" r="r" b="b"/>
              <a:pathLst>
                <a:path w="17746" h="36701" extrusionOk="0">
                  <a:moveTo>
                    <a:pt x="1" y="1"/>
                  </a:moveTo>
                  <a:lnTo>
                    <a:pt x="1" y="36700"/>
                  </a:lnTo>
                  <a:lnTo>
                    <a:pt x="17745" y="36700"/>
                  </a:lnTo>
                  <a:lnTo>
                    <a:pt x="177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204;p67"/>
            <p:cNvSpPr/>
            <p:nvPr/>
          </p:nvSpPr>
          <p:spPr>
            <a:xfrm>
              <a:off x="2074834" y="2316393"/>
              <a:ext cx="319664" cy="25153"/>
            </a:xfrm>
            <a:custGeom>
              <a:avLst/>
              <a:gdLst/>
              <a:ahLst/>
              <a:cxnLst/>
              <a:rect l="l" t="t" r="r" b="b"/>
              <a:pathLst>
                <a:path w="20004" h="1574" extrusionOk="0">
                  <a:moveTo>
                    <a:pt x="2824" y="1"/>
                  </a:moveTo>
                  <a:lnTo>
                    <a:pt x="1" y="1574"/>
                  </a:lnTo>
                  <a:lnTo>
                    <a:pt x="17745" y="1574"/>
                  </a:lnTo>
                  <a:lnTo>
                    <a:pt x="200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205;p67"/>
            <p:cNvSpPr/>
            <p:nvPr/>
          </p:nvSpPr>
          <p:spPr>
            <a:xfrm>
              <a:off x="2358400" y="2314529"/>
              <a:ext cx="36099" cy="611619"/>
            </a:xfrm>
            <a:custGeom>
              <a:avLst/>
              <a:gdLst/>
              <a:ahLst/>
              <a:cxnLst/>
              <a:rect l="l" t="t" r="r" b="b"/>
              <a:pathLst>
                <a:path w="2259" h="38274" extrusionOk="0">
                  <a:moveTo>
                    <a:pt x="2259" y="1"/>
                  </a:moveTo>
                  <a:lnTo>
                    <a:pt x="0" y="1574"/>
                  </a:lnTo>
                  <a:lnTo>
                    <a:pt x="0" y="38273"/>
                  </a:lnTo>
                  <a:lnTo>
                    <a:pt x="2259" y="36983"/>
                  </a:lnTo>
                  <a:lnTo>
                    <a:pt x="225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206;p67"/>
            <p:cNvSpPr/>
            <p:nvPr/>
          </p:nvSpPr>
          <p:spPr>
            <a:xfrm>
              <a:off x="1846049" y="2371242"/>
              <a:ext cx="170155" cy="554250"/>
            </a:xfrm>
            <a:custGeom>
              <a:avLst/>
              <a:gdLst/>
              <a:ahLst/>
              <a:cxnLst/>
              <a:rect l="l" t="t" r="r" b="b"/>
              <a:pathLst>
                <a:path w="10648" h="34684" extrusionOk="0">
                  <a:moveTo>
                    <a:pt x="1" y="1"/>
                  </a:moveTo>
                  <a:lnTo>
                    <a:pt x="1" y="34684"/>
                  </a:lnTo>
                  <a:lnTo>
                    <a:pt x="10648" y="34684"/>
                  </a:lnTo>
                  <a:lnTo>
                    <a:pt x="1064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207;p67"/>
            <p:cNvSpPr/>
            <p:nvPr/>
          </p:nvSpPr>
          <p:spPr>
            <a:xfrm>
              <a:off x="1798364" y="2745030"/>
              <a:ext cx="217839" cy="46422"/>
            </a:xfrm>
            <a:custGeom>
              <a:avLst/>
              <a:gdLst/>
              <a:ahLst/>
              <a:cxnLst/>
              <a:rect l="l" t="t" r="r" b="b"/>
              <a:pathLst>
                <a:path w="13632" h="2905" extrusionOk="0">
                  <a:moveTo>
                    <a:pt x="3267" y="1"/>
                  </a:moveTo>
                  <a:lnTo>
                    <a:pt x="0" y="2904"/>
                  </a:lnTo>
                  <a:lnTo>
                    <a:pt x="11373" y="2904"/>
                  </a:lnTo>
                  <a:cubicBezTo>
                    <a:pt x="11373" y="2904"/>
                    <a:pt x="13591" y="202"/>
                    <a:pt x="136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208;p67"/>
            <p:cNvSpPr/>
            <p:nvPr/>
          </p:nvSpPr>
          <p:spPr>
            <a:xfrm>
              <a:off x="1980105" y="2745030"/>
              <a:ext cx="36099" cy="62530"/>
            </a:xfrm>
            <a:custGeom>
              <a:avLst/>
              <a:gdLst/>
              <a:ahLst/>
              <a:cxnLst/>
              <a:rect l="l" t="t" r="r" b="b"/>
              <a:pathLst>
                <a:path w="2259" h="3913" extrusionOk="0">
                  <a:moveTo>
                    <a:pt x="2259" y="1"/>
                  </a:moveTo>
                  <a:lnTo>
                    <a:pt x="0" y="2904"/>
                  </a:lnTo>
                  <a:lnTo>
                    <a:pt x="2259" y="3913"/>
                  </a:lnTo>
                  <a:lnTo>
                    <a:pt x="225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209;p67"/>
            <p:cNvSpPr/>
            <p:nvPr/>
          </p:nvSpPr>
          <p:spPr>
            <a:xfrm>
              <a:off x="1846049" y="2349264"/>
              <a:ext cx="205599" cy="23858"/>
            </a:xfrm>
            <a:custGeom>
              <a:avLst/>
              <a:gdLst/>
              <a:ahLst/>
              <a:cxnLst/>
              <a:rect l="l" t="t" r="r" b="b"/>
              <a:pathLst>
                <a:path w="12866" h="1493" extrusionOk="0">
                  <a:moveTo>
                    <a:pt x="2743" y="1"/>
                  </a:moveTo>
                  <a:lnTo>
                    <a:pt x="1" y="1493"/>
                  </a:lnTo>
                  <a:lnTo>
                    <a:pt x="10648" y="1493"/>
                  </a:lnTo>
                  <a:lnTo>
                    <a:pt x="1286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210;p67"/>
            <p:cNvSpPr/>
            <p:nvPr/>
          </p:nvSpPr>
          <p:spPr>
            <a:xfrm>
              <a:off x="2016188" y="2347400"/>
              <a:ext cx="35460" cy="578092"/>
            </a:xfrm>
            <a:custGeom>
              <a:avLst/>
              <a:gdLst/>
              <a:ahLst/>
              <a:cxnLst/>
              <a:rect l="l" t="t" r="r" b="b"/>
              <a:pathLst>
                <a:path w="2219" h="36176" extrusionOk="0">
                  <a:moveTo>
                    <a:pt x="2219" y="1"/>
                  </a:moveTo>
                  <a:lnTo>
                    <a:pt x="1" y="1493"/>
                  </a:lnTo>
                  <a:lnTo>
                    <a:pt x="1" y="36176"/>
                  </a:lnTo>
                  <a:lnTo>
                    <a:pt x="2219" y="34926"/>
                  </a:lnTo>
                  <a:lnTo>
                    <a:pt x="22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211;p67"/>
            <p:cNvSpPr/>
            <p:nvPr/>
          </p:nvSpPr>
          <p:spPr>
            <a:xfrm>
              <a:off x="2284923" y="2288753"/>
              <a:ext cx="7750" cy="38688"/>
            </a:xfrm>
            <a:custGeom>
              <a:avLst/>
              <a:gdLst/>
              <a:ahLst/>
              <a:cxnLst/>
              <a:rect l="l" t="t" r="r" b="b"/>
              <a:pathLst>
                <a:path w="485" h="2421" extrusionOk="0">
                  <a:moveTo>
                    <a:pt x="1" y="1"/>
                  </a:moveTo>
                  <a:lnTo>
                    <a:pt x="1" y="2420"/>
                  </a:lnTo>
                  <a:lnTo>
                    <a:pt x="485" y="2420"/>
                  </a:lnTo>
                  <a:lnTo>
                    <a:pt x="48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12;p67"/>
            <p:cNvSpPr/>
            <p:nvPr/>
          </p:nvSpPr>
          <p:spPr>
            <a:xfrm>
              <a:off x="2174725" y="2288753"/>
              <a:ext cx="7750" cy="38688"/>
            </a:xfrm>
            <a:custGeom>
              <a:avLst/>
              <a:gdLst/>
              <a:ahLst/>
              <a:cxnLst/>
              <a:rect l="l" t="t" r="r" b="b"/>
              <a:pathLst>
                <a:path w="485" h="2421" extrusionOk="0">
                  <a:moveTo>
                    <a:pt x="1" y="1"/>
                  </a:moveTo>
                  <a:lnTo>
                    <a:pt x="1" y="2420"/>
                  </a:lnTo>
                  <a:lnTo>
                    <a:pt x="485" y="2420"/>
                  </a:lnTo>
                  <a:lnTo>
                    <a:pt x="48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13;p67"/>
            <p:cNvSpPr/>
            <p:nvPr/>
          </p:nvSpPr>
          <p:spPr>
            <a:xfrm>
              <a:off x="2114784" y="2229468"/>
              <a:ext cx="245565" cy="62530"/>
            </a:xfrm>
            <a:custGeom>
              <a:avLst/>
              <a:gdLst/>
              <a:ahLst/>
              <a:cxnLst/>
              <a:rect l="l" t="t" r="r" b="b"/>
              <a:pathLst>
                <a:path w="15367" h="3913" extrusionOk="0">
                  <a:moveTo>
                    <a:pt x="808" y="0"/>
                  </a:moveTo>
                  <a:cubicBezTo>
                    <a:pt x="364" y="0"/>
                    <a:pt x="1" y="363"/>
                    <a:pt x="1" y="807"/>
                  </a:cubicBezTo>
                  <a:lnTo>
                    <a:pt x="1" y="3106"/>
                  </a:lnTo>
                  <a:cubicBezTo>
                    <a:pt x="1" y="3549"/>
                    <a:pt x="364" y="3912"/>
                    <a:pt x="808" y="3912"/>
                  </a:cubicBezTo>
                  <a:lnTo>
                    <a:pt x="14560" y="3912"/>
                  </a:lnTo>
                  <a:cubicBezTo>
                    <a:pt x="15003" y="3912"/>
                    <a:pt x="15366" y="3549"/>
                    <a:pt x="15366" y="3106"/>
                  </a:cubicBezTo>
                  <a:lnTo>
                    <a:pt x="15366" y="807"/>
                  </a:lnTo>
                  <a:cubicBezTo>
                    <a:pt x="15366" y="363"/>
                    <a:pt x="15003" y="0"/>
                    <a:pt x="145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214;p67"/>
            <p:cNvSpPr/>
            <p:nvPr/>
          </p:nvSpPr>
          <p:spPr>
            <a:xfrm>
              <a:off x="2109639" y="2236563"/>
              <a:ext cx="244909" cy="62514"/>
            </a:xfrm>
            <a:custGeom>
              <a:avLst/>
              <a:gdLst/>
              <a:ahLst/>
              <a:cxnLst/>
              <a:rect l="l" t="t" r="r" b="b"/>
              <a:pathLst>
                <a:path w="15326" h="3912" extrusionOk="0">
                  <a:moveTo>
                    <a:pt x="807" y="0"/>
                  </a:moveTo>
                  <a:cubicBezTo>
                    <a:pt x="363" y="0"/>
                    <a:pt x="0" y="363"/>
                    <a:pt x="0" y="807"/>
                  </a:cubicBezTo>
                  <a:lnTo>
                    <a:pt x="0" y="3105"/>
                  </a:lnTo>
                  <a:cubicBezTo>
                    <a:pt x="0" y="3549"/>
                    <a:pt x="363" y="3912"/>
                    <a:pt x="807" y="3912"/>
                  </a:cubicBezTo>
                  <a:lnTo>
                    <a:pt x="14519" y="3912"/>
                  </a:lnTo>
                  <a:cubicBezTo>
                    <a:pt x="14962" y="3912"/>
                    <a:pt x="15325" y="3549"/>
                    <a:pt x="15325" y="3105"/>
                  </a:cubicBezTo>
                  <a:lnTo>
                    <a:pt x="15325" y="807"/>
                  </a:lnTo>
                  <a:cubicBezTo>
                    <a:pt x="15325" y="363"/>
                    <a:pt x="14962" y="0"/>
                    <a:pt x="145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15;p67"/>
            <p:cNvSpPr/>
            <p:nvPr/>
          </p:nvSpPr>
          <p:spPr>
            <a:xfrm>
              <a:off x="2023283" y="2739885"/>
              <a:ext cx="335133" cy="46406"/>
            </a:xfrm>
            <a:custGeom>
              <a:avLst/>
              <a:gdLst/>
              <a:ahLst/>
              <a:cxnLst/>
              <a:rect l="l" t="t" r="r" b="b"/>
              <a:pathLst>
                <a:path w="20972" h="2904" extrusionOk="0">
                  <a:moveTo>
                    <a:pt x="3227" y="0"/>
                  </a:moveTo>
                  <a:lnTo>
                    <a:pt x="0" y="2904"/>
                  </a:lnTo>
                  <a:lnTo>
                    <a:pt x="18713" y="2904"/>
                  </a:lnTo>
                  <a:cubicBezTo>
                    <a:pt x="18713" y="2904"/>
                    <a:pt x="20891" y="202"/>
                    <a:pt x="209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16;p67"/>
            <p:cNvSpPr/>
            <p:nvPr/>
          </p:nvSpPr>
          <p:spPr>
            <a:xfrm>
              <a:off x="2322301" y="2739885"/>
              <a:ext cx="36115" cy="62530"/>
            </a:xfrm>
            <a:custGeom>
              <a:avLst/>
              <a:gdLst/>
              <a:ahLst/>
              <a:cxnLst/>
              <a:rect l="l" t="t" r="r" b="b"/>
              <a:pathLst>
                <a:path w="2260" h="3913" extrusionOk="0">
                  <a:moveTo>
                    <a:pt x="2259" y="0"/>
                  </a:moveTo>
                  <a:lnTo>
                    <a:pt x="1" y="2904"/>
                  </a:lnTo>
                  <a:lnTo>
                    <a:pt x="2259" y="3912"/>
                  </a:lnTo>
                  <a:lnTo>
                    <a:pt x="22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17;p67"/>
            <p:cNvSpPr/>
            <p:nvPr/>
          </p:nvSpPr>
          <p:spPr>
            <a:xfrm>
              <a:off x="2023283" y="2786275"/>
              <a:ext cx="51567" cy="22580"/>
            </a:xfrm>
            <a:custGeom>
              <a:avLst/>
              <a:gdLst/>
              <a:ahLst/>
              <a:cxnLst/>
              <a:rect l="l" t="t" r="r" b="b"/>
              <a:pathLst>
                <a:path w="3227" h="1413" extrusionOk="0">
                  <a:moveTo>
                    <a:pt x="0" y="1"/>
                  </a:moveTo>
                  <a:lnTo>
                    <a:pt x="3227" y="1412"/>
                  </a:lnTo>
                  <a:lnTo>
                    <a:pt x="32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218;p67"/>
            <p:cNvSpPr/>
            <p:nvPr/>
          </p:nvSpPr>
          <p:spPr>
            <a:xfrm>
              <a:off x="2127680" y="2857108"/>
              <a:ext cx="154686" cy="70248"/>
            </a:xfrm>
            <a:custGeom>
              <a:avLst/>
              <a:gdLst/>
              <a:ahLst/>
              <a:cxnLst/>
              <a:rect l="l" t="t" r="r" b="b"/>
              <a:pathLst>
                <a:path w="9680" h="4396" extrusionOk="0">
                  <a:moveTo>
                    <a:pt x="1" y="0"/>
                  </a:moveTo>
                  <a:lnTo>
                    <a:pt x="1" y="4396"/>
                  </a:lnTo>
                  <a:lnTo>
                    <a:pt x="9680" y="4396"/>
                  </a:lnTo>
                  <a:lnTo>
                    <a:pt x="96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219;p67"/>
            <p:cNvSpPr/>
            <p:nvPr/>
          </p:nvSpPr>
          <p:spPr>
            <a:xfrm>
              <a:off x="1872480" y="2856176"/>
              <a:ext cx="109575" cy="70248"/>
            </a:xfrm>
            <a:custGeom>
              <a:avLst/>
              <a:gdLst/>
              <a:ahLst/>
              <a:cxnLst/>
              <a:rect l="l" t="t" r="r" b="b"/>
              <a:pathLst>
                <a:path w="6857" h="4396" extrusionOk="0">
                  <a:moveTo>
                    <a:pt x="0" y="0"/>
                  </a:moveTo>
                  <a:lnTo>
                    <a:pt x="0" y="4396"/>
                  </a:lnTo>
                  <a:lnTo>
                    <a:pt x="6856" y="4396"/>
                  </a:lnTo>
                  <a:lnTo>
                    <a:pt x="685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220;p67"/>
            <p:cNvSpPr/>
            <p:nvPr/>
          </p:nvSpPr>
          <p:spPr>
            <a:xfrm>
              <a:off x="1971076" y="1631416"/>
              <a:ext cx="200437" cy="303556"/>
            </a:xfrm>
            <a:custGeom>
              <a:avLst/>
              <a:gdLst/>
              <a:ahLst/>
              <a:cxnLst/>
              <a:rect l="l" t="t" r="r" b="b"/>
              <a:pathLst>
                <a:path w="12543" h="18996" extrusionOk="0">
                  <a:moveTo>
                    <a:pt x="6252" y="2339"/>
                  </a:moveTo>
                  <a:cubicBezTo>
                    <a:pt x="8389" y="2339"/>
                    <a:pt x="10123" y="4033"/>
                    <a:pt x="10123" y="6170"/>
                  </a:cubicBezTo>
                  <a:cubicBezTo>
                    <a:pt x="10123" y="8308"/>
                    <a:pt x="8389" y="10002"/>
                    <a:pt x="6252" y="10002"/>
                  </a:cubicBezTo>
                  <a:cubicBezTo>
                    <a:pt x="4154" y="10002"/>
                    <a:pt x="2420" y="8308"/>
                    <a:pt x="2420" y="6170"/>
                  </a:cubicBezTo>
                  <a:cubicBezTo>
                    <a:pt x="2420" y="4033"/>
                    <a:pt x="4154" y="2339"/>
                    <a:pt x="6252" y="2339"/>
                  </a:cubicBezTo>
                  <a:close/>
                  <a:moveTo>
                    <a:pt x="6252" y="0"/>
                  </a:moveTo>
                  <a:cubicBezTo>
                    <a:pt x="2824" y="0"/>
                    <a:pt x="1" y="2783"/>
                    <a:pt x="1" y="6251"/>
                  </a:cubicBezTo>
                  <a:cubicBezTo>
                    <a:pt x="1" y="7703"/>
                    <a:pt x="525" y="9074"/>
                    <a:pt x="1372" y="10123"/>
                  </a:cubicBezTo>
                  <a:lnTo>
                    <a:pt x="1331" y="10123"/>
                  </a:lnTo>
                  <a:lnTo>
                    <a:pt x="6252" y="18995"/>
                  </a:lnTo>
                  <a:lnTo>
                    <a:pt x="11172" y="10123"/>
                  </a:lnTo>
                  <a:cubicBezTo>
                    <a:pt x="12019" y="9074"/>
                    <a:pt x="12543" y="7703"/>
                    <a:pt x="12543" y="6251"/>
                  </a:cubicBezTo>
                  <a:cubicBezTo>
                    <a:pt x="12543" y="2783"/>
                    <a:pt x="9720" y="0"/>
                    <a:pt x="625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221;p67"/>
            <p:cNvSpPr/>
            <p:nvPr/>
          </p:nvSpPr>
          <p:spPr>
            <a:xfrm>
              <a:off x="3609474" y="2476295"/>
              <a:ext cx="84263" cy="112819"/>
            </a:xfrm>
            <a:custGeom>
              <a:avLst/>
              <a:gdLst/>
              <a:ahLst/>
              <a:cxnLst/>
              <a:rect l="l" t="t" r="r" b="b"/>
              <a:pathLst>
                <a:path w="5273" h="7060" extrusionOk="0">
                  <a:moveTo>
                    <a:pt x="2328" y="1"/>
                  </a:moveTo>
                  <a:lnTo>
                    <a:pt x="594" y="686"/>
                  </a:lnTo>
                  <a:cubicBezTo>
                    <a:pt x="594" y="686"/>
                    <a:pt x="0" y="7060"/>
                    <a:pt x="1833" y="7060"/>
                  </a:cubicBezTo>
                  <a:cubicBezTo>
                    <a:pt x="1850" y="7060"/>
                    <a:pt x="1867" y="7059"/>
                    <a:pt x="1885" y="7058"/>
                  </a:cubicBezTo>
                  <a:cubicBezTo>
                    <a:pt x="3780" y="6937"/>
                    <a:pt x="5272" y="4759"/>
                    <a:pt x="5272" y="4759"/>
                  </a:cubicBezTo>
                  <a:lnTo>
                    <a:pt x="2328" y="1"/>
                  </a:lnTo>
                  <a:close/>
                </a:path>
              </a:pathLst>
            </a:custGeom>
            <a:solidFill>
              <a:srgbClr val="ED96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222;p67"/>
            <p:cNvSpPr/>
            <p:nvPr/>
          </p:nvSpPr>
          <p:spPr>
            <a:xfrm>
              <a:off x="3644742" y="2453731"/>
              <a:ext cx="82505" cy="98629"/>
            </a:xfrm>
            <a:custGeom>
              <a:avLst/>
              <a:gdLst/>
              <a:ahLst/>
              <a:cxnLst/>
              <a:rect l="l" t="t" r="r" b="b"/>
              <a:pathLst>
                <a:path w="5163" h="6172" extrusionOk="0">
                  <a:moveTo>
                    <a:pt x="1607" y="0"/>
                  </a:moveTo>
                  <a:cubicBezTo>
                    <a:pt x="1417" y="0"/>
                    <a:pt x="0" y="1614"/>
                    <a:pt x="0" y="1614"/>
                  </a:cubicBezTo>
                  <a:lnTo>
                    <a:pt x="3065" y="6171"/>
                  </a:lnTo>
                  <a:lnTo>
                    <a:pt x="5162" y="4800"/>
                  </a:lnTo>
                  <a:lnTo>
                    <a:pt x="1613" y="1"/>
                  </a:lnTo>
                  <a:cubicBezTo>
                    <a:pt x="1611" y="1"/>
                    <a:pt x="1609" y="0"/>
                    <a:pt x="16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223;p67"/>
            <p:cNvSpPr/>
            <p:nvPr/>
          </p:nvSpPr>
          <p:spPr>
            <a:xfrm>
              <a:off x="2776005" y="2067191"/>
              <a:ext cx="195931" cy="214388"/>
            </a:xfrm>
            <a:custGeom>
              <a:avLst/>
              <a:gdLst/>
              <a:ahLst/>
              <a:cxnLst/>
              <a:rect l="l" t="t" r="r" b="b"/>
              <a:pathLst>
                <a:path w="12261" h="13416" extrusionOk="0">
                  <a:moveTo>
                    <a:pt x="6162" y="1"/>
                  </a:moveTo>
                  <a:cubicBezTo>
                    <a:pt x="6069" y="1"/>
                    <a:pt x="5975" y="24"/>
                    <a:pt x="5889" y="73"/>
                  </a:cubicBezTo>
                  <a:lnTo>
                    <a:pt x="444" y="2775"/>
                  </a:lnTo>
                  <a:cubicBezTo>
                    <a:pt x="122" y="2937"/>
                    <a:pt x="1" y="3380"/>
                    <a:pt x="243" y="3662"/>
                  </a:cubicBezTo>
                  <a:lnTo>
                    <a:pt x="7744" y="13180"/>
                  </a:lnTo>
                  <a:cubicBezTo>
                    <a:pt x="7867" y="13328"/>
                    <a:pt x="8035" y="13415"/>
                    <a:pt x="8212" y="13415"/>
                  </a:cubicBezTo>
                  <a:cubicBezTo>
                    <a:pt x="8324" y="13415"/>
                    <a:pt x="8440" y="13380"/>
                    <a:pt x="8550" y="13301"/>
                  </a:cubicBezTo>
                  <a:lnTo>
                    <a:pt x="11938" y="11002"/>
                  </a:lnTo>
                  <a:cubicBezTo>
                    <a:pt x="12180" y="10841"/>
                    <a:pt x="12261" y="10518"/>
                    <a:pt x="12140" y="10236"/>
                  </a:cubicBezTo>
                  <a:lnTo>
                    <a:pt x="6695" y="315"/>
                  </a:lnTo>
                  <a:cubicBezTo>
                    <a:pt x="6583" y="119"/>
                    <a:pt x="6374" y="1"/>
                    <a:pt x="6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224;p67"/>
            <p:cNvSpPr/>
            <p:nvPr/>
          </p:nvSpPr>
          <p:spPr>
            <a:xfrm>
              <a:off x="2786967" y="2073391"/>
              <a:ext cx="175956" cy="192271"/>
            </a:xfrm>
            <a:custGeom>
              <a:avLst/>
              <a:gdLst/>
              <a:ahLst/>
              <a:cxnLst/>
              <a:rect l="l" t="t" r="r" b="b"/>
              <a:pathLst>
                <a:path w="11011" h="12032" extrusionOk="0">
                  <a:moveTo>
                    <a:pt x="5474" y="1"/>
                  </a:moveTo>
                  <a:cubicBezTo>
                    <a:pt x="5397" y="1"/>
                    <a:pt x="5319" y="16"/>
                    <a:pt x="5243" y="48"/>
                  </a:cubicBezTo>
                  <a:lnTo>
                    <a:pt x="4396" y="492"/>
                  </a:lnTo>
                  <a:cubicBezTo>
                    <a:pt x="4517" y="895"/>
                    <a:pt x="4315" y="1056"/>
                    <a:pt x="4315" y="1056"/>
                  </a:cubicBezTo>
                  <a:cubicBezTo>
                    <a:pt x="4315" y="1056"/>
                    <a:pt x="3025" y="1863"/>
                    <a:pt x="2541" y="1984"/>
                  </a:cubicBezTo>
                  <a:cubicBezTo>
                    <a:pt x="2458" y="2003"/>
                    <a:pt x="2382" y="2011"/>
                    <a:pt x="2314" y="2011"/>
                  </a:cubicBezTo>
                  <a:cubicBezTo>
                    <a:pt x="1946" y="2011"/>
                    <a:pt x="1775" y="1782"/>
                    <a:pt x="1775" y="1782"/>
                  </a:cubicBezTo>
                  <a:lnTo>
                    <a:pt x="403" y="2468"/>
                  </a:lnTo>
                  <a:cubicBezTo>
                    <a:pt x="81" y="2629"/>
                    <a:pt x="0" y="3033"/>
                    <a:pt x="202" y="3315"/>
                  </a:cubicBezTo>
                  <a:lnTo>
                    <a:pt x="6896" y="11824"/>
                  </a:lnTo>
                  <a:cubicBezTo>
                    <a:pt x="7024" y="11952"/>
                    <a:pt x="7200" y="12031"/>
                    <a:pt x="7363" y="12031"/>
                  </a:cubicBezTo>
                  <a:cubicBezTo>
                    <a:pt x="7458" y="12031"/>
                    <a:pt x="7548" y="12004"/>
                    <a:pt x="7622" y="11945"/>
                  </a:cubicBezTo>
                  <a:lnTo>
                    <a:pt x="10687" y="9888"/>
                  </a:lnTo>
                  <a:cubicBezTo>
                    <a:pt x="10929" y="9727"/>
                    <a:pt x="11010" y="9404"/>
                    <a:pt x="10849" y="9163"/>
                  </a:cubicBezTo>
                  <a:lnTo>
                    <a:pt x="5969" y="290"/>
                  </a:lnTo>
                  <a:cubicBezTo>
                    <a:pt x="5880" y="113"/>
                    <a:pt x="5684" y="1"/>
                    <a:pt x="547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225;p67"/>
            <p:cNvSpPr/>
            <p:nvPr/>
          </p:nvSpPr>
          <p:spPr>
            <a:xfrm>
              <a:off x="2816610" y="2104856"/>
              <a:ext cx="123749" cy="129390"/>
            </a:xfrm>
            <a:custGeom>
              <a:avLst/>
              <a:gdLst/>
              <a:ahLst/>
              <a:cxnLst/>
              <a:rect l="l" t="t" r="r" b="b"/>
              <a:pathLst>
                <a:path w="7744" h="8097" extrusionOk="0">
                  <a:moveTo>
                    <a:pt x="4090" y="1"/>
                  </a:moveTo>
                  <a:cubicBezTo>
                    <a:pt x="4005" y="1"/>
                    <a:pt x="3916" y="19"/>
                    <a:pt x="3832" y="55"/>
                  </a:cubicBezTo>
                  <a:lnTo>
                    <a:pt x="404" y="1709"/>
                  </a:lnTo>
                  <a:cubicBezTo>
                    <a:pt x="81" y="1870"/>
                    <a:pt x="0" y="2273"/>
                    <a:pt x="202" y="2556"/>
                  </a:cubicBezTo>
                  <a:lnTo>
                    <a:pt x="3993" y="7879"/>
                  </a:lnTo>
                  <a:cubicBezTo>
                    <a:pt x="4114" y="8024"/>
                    <a:pt x="4278" y="8097"/>
                    <a:pt x="4443" y="8097"/>
                  </a:cubicBezTo>
                  <a:cubicBezTo>
                    <a:pt x="4553" y="8097"/>
                    <a:pt x="4662" y="8065"/>
                    <a:pt x="4759" y="8000"/>
                  </a:cubicBezTo>
                  <a:lnTo>
                    <a:pt x="7381" y="6427"/>
                  </a:lnTo>
                  <a:cubicBezTo>
                    <a:pt x="7663" y="6266"/>
                    <a:pt x="7744" y="5903"/>
                    <a:pt x="7582" y="5661"/>
                  </a:cubicBezTo>
                  <a:lnTo>
                    <a:pt x="4558" y="297"/>
                  </a:lnTo>
                  <a:cubicBezTo>
                    <a:pt x="4473" y="100"/>
                    <a:pt x="4289" y="1"/>
                    <a:pt x="40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226;p67"/>
            <p:cNvSpPr/>
            <p:nvPr/>
          </p:nvSpPr>
          <p:spPr>
            <a:xfrm>
              <a:off x="3415956" y="1943330"/>
              <a:ext cx="116654" cy="115727"/>
            </a:xfrm>
            <a:custGeom>
              <a:avLst/>
              <a:gdLst/>
              <a:ahLst/>
              <a:cxnLst/>
              <a:rect l="l" t="t" r="r" b="b"/>
              <a:pathLst>
                <a:path w="7300" h="7242" extrusionOk="0">
                  <a:moveTo>
                    <a:pt x="4921" y="0"/>
                  </a:moveTo>
                  <a:lnTo>
                    <a:pt x="2460" y="1694"/>
                  </a:lnTo>
                  <a:lnTo>
                    <a:pt x="0" y="3388"/>
                  </a:lnTo>
                  <a:lnTo>
                    <a:pt x="0" y="6937"/>
                  </a:lnTo>
                  <a:lnTo>
                    <a:pt x="0" y="7219"/>
                  </a:lnTo>
                  <a:cubicBezTo>
                    <a:pt x="0" y="7234"/>
                    <a:pt x="41" y="7241"/>
                    <a:pt x="116" y="7241"/>
                  </a:cubicBezTo>
                  <a:cubicBezTo>
                    <a:pt x="1049" y="7241"/>
                    <a:pt x="7300" y="6171"/>
                    <a:pt x="7300" y="6171"/>
                  </a:cubicBezTo>
                  <a:lnTo>
                    <a:pt x="6897" y="1331"/>
                  </a:lnTo>
                  <a:lnTo>
                    <a:pt x="4921" y="0"/>
                  </a:lnTo>
                  <a:close/>
                </a:path>
              </a:pathLst>
            </a:custGeom>
            <a:solidFill>
              <a:srgbClr val="FFB1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227;p67"/>
            <p:cNvSpPr/>
            <p:nvPr/>
          </p:nvSpPr>
          <p:spPr>
            <a:xfrm>
              <a:off x="3415956" y="1967811"/>
              <a:ext cx="68970" cy="86372"/>
            </a:xfrm>
            <a:custGeom>
              <a:avLst/>
              <a:gdLst/>
              <a:ahLst/>
              <a:cxnLst/>
              <a:rect l="l" t="t" r="r" b="b"/>
              <a:pathLst>
                <a:path w="4316" h="5405" extrusionOk="0">
                  <a:moveTo>
                    <a:pt x="4316" y="1"/>
                  </a:moveTo>
                  <a:lnTo>
                    <a:pt x="2460" y="162"/>
                  </a:lnTo>
                  <a:lnTo>
                    <a:pt x="0" y="1856"/>
                  </a:lnTo>
                  <a:lnTo>
                    <a:pt x="0" y="5405"/>
                  </a:lnTo>
                  <a:cubicBezTo>
                    <a:pt x="3912" y="3832"/>
                    <a:pt x="4316" y="1"/>
                    <a:pt x="4316" y="1"/>
                  </a:cubicBezTo>
                  <a:close/>
                </a:path>
              </a:pathLst>
            </a:custGeom>
            <a:solidFill>
              <a:srgbClr val="ED96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228;p67"/>
            <p:cNvSpPr/>
            <p:nvPr/>
          </p:nvSpPr>
          <p:spPr>
            <a:xfrm>
              <a:off x="3299957" y="1765760"/>
              <a:ext cx="212039" cy="253698"/>
            </a:xfrm>
            <a:custGeom>
              <a:avLst/>
              <a:gdLst/>
              <a:ahLst/>
              <a:cxnLst/>
              <a:rect l="l" t="t" r="r" b="b"/>
              <a:pathLst>
                <a:path w="13269" h="15876" extrusionOk="0">
                  <a:moveTo>
                    <a:pt x="5598" y="1"/>
                  </a:moveTo>
                  <a:cubicBezTo>
                    <a:pt x="5321" y="1"/>
                    <a:pt x="5041" y="21"/>
                    <a:pt x="4759" y="62"/>
                  </a:cubicBezTo>
                  <a:cubicBezTo>
                    <a:pt x="4275" y="143"/>
                    <a:pt x="3831" y="304"/>
                    <a:pt x="3428" y="506"/>
                  </a:cubicBezTo>
                  <a:cubicBezTo>
                    <a:pt x="2299" y="1111"/>
                    <a:pt x="1533" y="2159"/>
                    <a:pt x="1008" y="3450"/>
                  </a:cubicBezTo>
                  <a:cubicBezTo>
                    <a:pt x="282" y="5224"/>
                    <a:pt x="0" y="7442"/>
                    <a:pt x="81" y="9701"/>
                  </a:cubicBezTo>
                  <a:cubicBezTo>
                    <a:pt x="226" y="13652"/>
                    <a:pt x="2944" y="15876"/>
                    <a:pt x="6128" y="15876"/>
                  </a:cubicBezTo>
                  <a:cubicBezTo>
                    <a:pt x="6487" y="15876"/>
                    <a:pt x="6852" y="15848"/>
                    <a:pt x="7219" y="15791"/>
                  </a:cubicBezTo>
                  <a:cubicBezTo>
                    <a:pt x="10849" y="15226"/>
                    <a:pt x="13268" y="11233"/>
                    <a:pt x="12583" y="6918"/>
                  </a:cubicBezTo>
                  <a:cubicBezTo>
                    <a:pt x="12260" y="4942"/>
                    <a:pt x="11373" y="3248"/>
                    <a:pt x="10163" y="2038"/>
                  </a:cubicBezTo>
                  <a:cubicBezTo>
                    <a:pt x="9921" y="1756"/>
                    <a:pt x="9639" y="1514"/>
                    <a:pt x="9356" y="1312"/>
                  </a:cubicBezTo>
                  <a:cubicBezTo>
                    <a:pt x="8219" y="476"/>
                    <a:pt x="6944" y="1"/>
                    <a:pt x="5598" y="1"/>
                  </a:cubicBezTo>
                  <a:close/>
                </a:path>
              </a:pathLst>
            </a:custGeom>
            <a:solidFill>
              <a:srgbClr val="FFB1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229;p67"/>
            <p:cNvSpPr/>
            <p:nvPr/>
          </p:nvSpPr>
          <p:spPr>
            <a:xfrm>
              <a:off x="3443026" y="3720753"/>
              <a:ext cx="101185" cy="70552"/>
            </a:xfrm>
            <a:custGeom>
              <a:avLst/>
              <a:gdLst/>
              <a:ahLst/>
              <a:cxnLst/>
              <a:rect l="l" t="t" r="r" b="b"/>
              <a:pathLst>
                <a:path w="6332" h="4415" extrusionOk="0">
                  <a:moveTo>
                    <a:pt x="5888" y="0"/>
                  </a:moveTo>
                  <a:lnTo>
                    <a:pt x="0" y="1008"/>
                  </a:lnTo>
                  <a:lnTo>
                    <a:pt x="0" y="4073"/>
                  </a:lnTo>
                  <a:cubicBezTo>
                    <a:pt x="0" y="4073"/>
                    <a:pt x="1309" y="4414"/>
                    <a:pt x="2706" y="4414"/>
                  </a:cubicBezTo>
                  <a:cubicBezTo>
                    <a:pt x="3711" y="4414"/>
                    <a:pt x="4763" y="4237"/>
                    <a:pt x="5404" y="3630"/>
                  </a:cubicBezTo>
                  <a:cubicBezTo>
                    <a:pt x="5629" y="3420"/>
                    <a:pt x="5798" y="3377"/>
                    <a:pt x="5923" y="3377"/>
                  </a:cubicBezTo>
                  <a:cubicBezTo>
                    <a:pt x="6011" y="3377"/>
                    <a:pt x="6077" y="3398"/>
                    <a:pt x="6127" y="3398"/>
                  </a:cubicBezTo>
                  <a:cubicBezTo>
                    <a:pt x="6199" y="3398"/>
                    <a:pt x="6236" y="3355"/>
                    <a:pt x="6251" y="3146"/>
                  </a:cubicBezTo>
                  <a:cubicBezTo>
                    <a:pt x="6332" y="2137"/>
                    <a:pt x="5888" y="0"/>
                    <a:pt x="5888" y="0"/>
                  </a:cubicBezTo>
                  <a:close/>
                </a:path>
              </a:pathLst>
            </a:custGeom>
            <a:solidFill>
              <a:srgbClr val="FCB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230;p67"/>
            <p:cNvSpPr/>
            <p:nvPr/>
          </p:nvSpPr>
          <p:spPr>
            <a:xfrm>
              <a:off x="3370205" y="2898422"/>
              <a:ext cx="230719" cy="849609"/>
            </a:xfrm>
            <a:custGeom>
              <a:avLst/>
              <a:gdLst/>
              <a:ahLst/>
              <a:cxnLst/>
              <a:rect l="l" t="t" r="r" b="b"/>
              <a:pathLst>
                <a:path w="14438" h="53167" extrusionOk="0">
                  <a:moveTo>
                    <a:pt x="14438" y="0"/>
                  </a:moveTo>
                  <a:lnTo>
                    <a:pt x="4517" y="2138"/>
                  </a:lnTo>
                  <a:cubicBezTo>
                    <a:pt x="4517" y="2138"/>
                    <a:pt x="3186" y="3589"/>
                    <a:pt x="1613" y="12865"/>
                  </a:cubicBezTo>
                  <a:cubicBezTo>
                    <a:pt x="0" y="22141"/>
                    <a:pt x="1613" y="52267"/>
                    <a:pt x="1613" y="52267"/>
                  </a:cubicBezTo>
                  <a:cubicBezTo>
                    <a:pt x="2271" y="52937"/>
                    <a:pt x="3547" y="53167"/>
                    <a:pt x="4990" y="53167"/>
                  </a:cubicBezTo>
                  <a:cubicBezTo>
                    <a:pt x="8147" y="53167"/>
                    <a:pt x="12099" y="52065"/>
                    <a:pt x="12099" y="52065"/>
                  </a:cubicBezTo>
                  <a:cubicBezTo>
                    <a:pt x="12099" y="52065"/>
                    <a:pt x="13107" y="44483"/>
                    <a:pt x="12825" y="36135"/>
                  </a:cubicBezTo>
                  <a:cubicBezTo>
                    <a:pt x="12502" y="27827"/>
                    <a:pt x="12946" y="20245"/>
                    <a:pt x="12946" y="20245"/>
                  </a:cubicBezTo>
                  <a:cubicBezTo>
                    <a:pt x="14196" y="16656"/>
                    <a:pt x="14438" y="0"/>
                    <a:pt x="144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231;p67"/>
            <p:cNvSpPr/>
            <p:nvPr/>
          </p:nvSpPr>
          <p:spPr>
            <a:xfrm>
              <a:off x="3385658" y="3763931"/>
              <a:ext cx="177250" cy="109511"/>
            </a:xfrm>
            <a:custGeom>
              <a:avLst/>
              <a:gdLst/>
              <a:ahLst/>
              <a:cxnLst/>
              <a:rect l="l" t="t" r="r" b="b"/>
              <a:pathLst>
                <a:path w="11092" h="6853" extrusionOk="0">
                  <a:moveTo>
                    <a:pt x="10285" y="0"/>
                  </a:moveTo>
                  <a:cubicBezTo>
                    <a:pt x="8349" y="726"/>
                    <a:pt x="3348" y="726"/>
                    <a:pt x="3348" y="726"/>
                  </a:cubicBezTo>
                  <a:cubicBezTo>
                    <a:pt x="3348" y="726"/>
                    <a:pt x="3389" y="1452"/>
                    <a:pt x="2824" y="2218"/>
                  </a:cubicBezTo>
                  <a:cubicBezTo>
                    <a:pt x="2259" y="2944"/>
                    <a:pt x="1009" y="3589"/>
                    <a:pt x="928" y="3670"/>
                  </a:cubicBezTo>
                  <a:cubicBezTo>
                    <a:pt x="807" y="3751"/>
                    <a:pt x="1" y="6453"/>
                    <a:pt x="1977" y="6735"/>
                  </a:cubicBezTo>
                  <a:cubicBezTo>
                    <a:pt x="2504" y="6821"/>
                    <a:pt x="3364" y="6853"/>
                    <a:pt x="4341" y="6853"/>
                  </a:cubicBezTo>
                  <a:cubicBezTo>
                    <a:pt x="7029" y="6853"/>
                    <a:pt x="10607" y="6614"/>
                    <a:pt x="10607" y="6614"/>
                  </a:cubicBezTo>
                  <a:cubicBezTo>
                    <a:pt x="10607" y="6614"/>
                    <a:pt x="10769" y="6533"/>
                    <a:pt x="10930" y="4235"/>
                  </a:cubicBezTo>
                  <a:cubicBezTo>
                    <a:pt x="11091" y="1936"/>
                    <a:pt x="10285" y="0"/>
                    <a:pt x="1028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232;p67"/>
            <p:cNvSpPr/>
            <p:nvPr/>
          </p:nvSpPr>
          <p:spPr>
            <a:xfrm>
              <a:off x="2795341" y="2145045"/>
              <a:ext cx="145019" cy="169500"/>
            </a:xfrm>
            <a:custGeom>
              <a:avLst/>
              <a:gdLst/>
              <a:ahLst/>
              <a:cxnLst/>
              <a:rect l="l" t="t" r="r" b="b"/>
              <a:pathLst>
                <a:path w="9075" h="10607" extrusionOk="0">
                  <a:moveTo>
                    <a:pt x="0" y="0"/>
                  </a:moveTo>
                  <a:cubicBezTo>
                    <a:pt x="41" y="202"/>
                    <a:pt x="807" y="3791"/>
                    <a:pt x="2098" y="5767"/>
                  </a:cubicBezTo>
                  <a:cubicBezTo>
                    <a:pt x="2985" y="7139"/>
                    <a:pt x="5122" y="8873"/>
                    <a:pt x="6453" y="9841"/>
                  </a:cubicBezTo>
                  <a:cubicBezTo>
                    <a:pt x="7058" y="10325"/>
                    <a:pt x="7502" y="10607"/>
                    <a:pt x="7502" y="10607"/>
                  </a:cubicBezTo>
                  <a:lnTo>
                    <a:pt x="9075" y="7784"/>
                  </a:lnTo>
                  <a:lnTo>
                    <a:pt x="9075" y="7623"/>
                  </a:lnTo>
                  <a:cubicBezTo>
                    <a:pt x="9075" y="7623"/>
                    <a:pt x="9034" y="7623"/>
                    <a:pt x="9034" y="7542"/>
                  </a:cubicBezTo>
                  <a:cubicBezTo>
                    <a:pt x="8833" y="7260"/>
                    <a:pt x="8066" y="6171"/>
                    <a:pt x="7179" y="5848"/>
                  </a:cubicBezTo>
                  <a:cubicBezTo>
                    <a:pt x="6130" y="5485"/>
                    <a:pt x="5929" y="3993"/>
                    <a:pt x="5606" y="2662"/>
                  </a:cubicBezTo>
                  <a:cubicBezTo>
                    <a:pt x="5400" y="1839"/>
                    <a:pt x="5031" y="1459"/>
                    <a:pt x="4716" y="1459"/>
                  </a:cubicBezTo>
                  <a:cubicBezTo>
                    <a:pt x="4538" y="1459"/>
                    <a:pt x="4378" y="1581"/>
                    <a:pt x="4275" y="1815"/>
                  </a:cubicBezTo>
                  <a:cubicBezTo>
                    <a:pt x="3957" y="2610"/>
                    <a:pt x="4188" y="5285"/>
                    <a:pt x="4156" y="5285"/>
                  </a:cubicBezTo>
                  <a:cubicBezTo>
                    <a:pt x="4155" y="5285"/>
                    <a:pt x="4155" y="5285"/>
                    <a:pt x="4154" y="5283"/>
                  </a:cubicBezTo>
                  <a:cubicBezTo>
                    <a:pt x="4074" y="5162"/>
                    <a:pt x="202" y="242"/>
                    <a:pt x="0" y="0"/>
                  </a:cubicBezTo>
                  <a:close/>
                </a:path>
              </a:pathLst>
            </a:custGeom>
            <a:solidFill>
              <a:srgbClr val="FFB1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233;p67"/>
            <p:cNvSpPr/>
            <p:nvPr/>
          </p:nvSpPr>
          <p:spPr>
            <a:xfrm>
              <a:off x="2902966" y="2250082"/>
              <a:ext cx="85078" cy="97989"/>
            </a:xfrm>
            <a:custGeom>
              <a:avLst/>
              <a:gdLst/>
              <a:ahLst/>
              <a:cxnLst/>
              <a:rect l="l" t="t" r="r" b="b"/>
              <a:pathLst>
                <a:path w="5324" h="6132" extrusionOk="0">
                  <a:moveTo>
                    <a:pt x="3065" y="1"/>
                  </a:moveTo>
                  <a:lnTo>
                    <a:pt x="0" y="4558"/>
                  </a:lnTo>
                  <a:lnTo>
                    <a:pt x="3307" y="6131"/>
                  </a:lnTo>
                  <a:lnTo>
                    <a:pt x="5324" y="969"/>
                  </a:lnTo>
                  <a:lnTo>
                    <a:pt x="306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234;p67"/>
            <p:cNvSpPr/>
            <p:nvPr/>
          </p:nvSpPr>
          <p:spPr>
            <a:xfrm>
              <a:off x="3304463" y="3733633"/>
              <a:ext cx="131483" cy="92556"/>
            </a:xfrm>
            <a:custGeom>
              <a:avLst/>
              <a:gdLst/>
              <a:ahLst/>
              <a:cxnLst/>
              <a:rect l="l" t="t" r="r" b="b"/>
              <a:pathLst>
                <a:path w="8228" h="5792" extrusionOk="0">
                  <a:moveTo>
                    <a:pt x="6332" y="1"/>
                  </a:moveTo>
                  <a:lnTo>
                    <a:pt x="0" y="1614"/>
                  </a:lnTo>
                  <a:lnTo>
                    <a:pt x="0" y="2985"/>
                  </a:lnTo>
                  <a:cubicBezTo>
                    <a:pt x="0" y="2985"/>
                    <a:pt x="438" y="5791"/>
                    <a:pt x="3807" y="5791"/>
                  </a:cubicBezTo>
                  <a:cubicBezTo>
                    <a:pt x="3982" y="5791"/>
                    <a:pt x="4165" y="5784"/>
                    <a:pt x="4356" y="5768"/>
                  </a:cubicBezTo>
                  <a:cubicBezTo>
                    <a:pt x="8228" y="5445"/>
                    <a:pt x="6776" y="3711"/>
                    <a:pt x="6776" y="3711"/>
                  </a:cubicBezTo>
                  <a:lnTo>
                    <a:pt x="6735" y="3267"/>
                  </a:lnTo>
                  <a:lnTo>
                    <a:pt x="6332" y="1"/>
                  </a:lnTo>
                  <a:close/>
                </a:path>
              </a:pathLst>
            </a:custGeom>
            <a:solidFill>
              <a:srgbClr val="FCB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235;p67"/>
            <p:cNvSpPr/>
            <p:nvPr/>
          </p:nvSpPr>
          <p:spPr>
            <a:xfrm>
              <a:off x="3240655" y="2665210"/>
              <a:ext cx="365431" cy="1094215"/>
            </a:xfrm>
            <a:custGeom>
              <a:avLst/>
              <a:gdLst/>
              <a:ahLst/>
              <a:cxnLst/>
              <a:rect l="l" t="t" r="r" b="b"/>
              <a:pathLst>
                <a:path w="22868" h="68474" extrusionOk="0">
                  <a:moveTo>
                    <a:pt x="5565" y="0"/>
                  </a:moveTo>
                  <a:cubicBezTo>
                    <a:pt x="3328" y="0"/>
                    <a:pt x="1618" y="1108"/>
                    <a:pt x="1090" y="4109"/>
                  </a:cubicBezTo>
                  <a:cubicBezTo>
                    <a:pt x="767" y="5883"/>
                    <a:pt x="606" y="8666"/>
                    <a:pt x="485" y="12053"/>
                  </a:cubicBezTo>
                  <a:cubicBezTo>
                    <a:pt x="1" y="30685"/>
                    <a:pt x="2300" y="68474"/>
                    <a:pt x="2300" y="68474"/>
                  </a:cubicBezTo>
                  <a:lnTo>
                    <a:pt x="11293" y="68474"/>
                  </a:lnTo>
                  <a:cubicBezTo>
                    <a:pt x="11293" y="68474"/>
                    <a:pt x="10486" y="53270"/>
                    <a:pt x="10486" y="42260"/>
                  </a:cubicBezTo>
                  <a:cubicBezTo>
                    <a:pt x="10446" y="31290"/>
                    <a:pt x="12543" y="21490"/>
                    <a:pt x="12543" y="21490"/>
                  </a:cubicBezTo>
                  <a:cubicBezTo>
                    <a:pt x="12543" y="21490"/>
                    <a:pt x="19480" y="19918"/>
                    <a:pt x="21496" y="17538"/>
                  </a:cubicBezTo>
                  <a:cubicBezTo>
                    <a:pt x="22867" y="15885"/>
                    <a:pt x="22746" y="12255"/>
                    <a:pt x="22545" y="10239"/>
                  </a:cubicBezTo>
                  <a:cubicBezTo>
                    <a:pt x="22464" y="9392"/>
                    <a:pt x="22343" y="8787"/>
                    <a:pt x="22343" y="8787"/>
                  </a:cubicBezTo>
                  <a:cubicBezTo>
                    <a:pt x="22343" y="8787"/>
                    <a:pt x="11866" y="0"/>
                    <a:pt x="55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236;p67"/>
            <p:cNvSpPr/>
            <p:nvPr/>
          </p:nvSpPr>
          <p:spPr>
            <a:xfrm>
              <a:off x="3248390" y="2665210"/>
              <a:ext cx="352535" cy="200789"/>
            </a:xfrm>
            <a:custGeom>
              <a:avLst/>
              <a:gdLst/>
              <a:ahLst/>
              <a:cxnLst/>
              <a:rect l="l" t="t" r="r" b="b"/>
              <a:pathLst>
                <a:path w="22061" h="12565" extrusionOk="0">
                  <a:moveTo>
                    <a:pt x="5081" y="0"/>
                  </a:moveTo>
                  <a:cubicBezTo>
                    <a:pt x="2844" y="0"/>
                    <a:pt x="1134" y="1108"/>
                    <a:pt x="606" y="4109"/>
                  </a:cubicBezTo>
                  <a:cubicBezTo>
                    <a:pt x="283" y="5883"/>
                    <a:pt x="122" y="8666"/>
                    <a:pt x="1" y="12053"/>
                  </a:cubicBezTo>
                  <a:lnTo>
                    <a:pt x="1695" y="12376"/>
                  </a:lnTo>
                  <a:cubicBezTo>
                    <a:pt x="1695" y="12376"/>
                    <a:pt x="2914" y="12565"/>
                    <a:pt x="5249" y="12565"/>
                  </a:cubicBezTo>
                  <a:cubicBezTo>
                    <a:pt x="8626" y="12565"/>
                    <a:pt x="14335" y="12170"/>
                    <a:pt x="22061" y="10239"/>
                  </a:cubicBezTo>
                  <a:cubicBezTo>
                    <a:pt x="21980" y="9392"/>
                    <a:pt x="21859" y="8787"/>
                    <a:pt x="21859" y="8787"/>
                  </a:cubicBezTo>
                  <a:cubicBezTo>
                    <a:pt x="21859" y="8787"/>
                    <a:pt x="11382" y="0"/>
                    <a:pt x="5081" y="0"/>
                  </a:cubicBezTo>
                  <a:close/>
                </a:path>
              </a:pathLst>
            </a:custGeom>
            <a:solidFill>
              <a:srgbClr val="121212">
                <a:alpha val="803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237;p67"/>
            <p:cNvSpPr/>
            <p:nvPr/>
          </p:nvSpPr>
          <p:spPr>
            <a:xfrm>
              <a:off x="3397915" y="2019634"/>
              <a:ext cx="162421" cy="44217"/>
            </a:xfrm>
            <a:custGeom>
              <a:avLst/>
              <a:gdLst/>
              <a:ahLst/>
              <a:cxnLst/>
              <a:rect l="l" t="t" r="r" b="b"/>
              <a:pathLst>
                <a:path w="10164" h="2767" extrusionOk="0">
                  <a:moveTo>
                    <a:pt x="8552" y="1"/>
                  </a:moveTo>
                  <a:cubicBezTo>
                    <a:pt x="6818" y="1"/>
                    <a:pt x="3751" y="511"/>
                    <a:pt x="2178" y="831"/>
                  </a:cubicBezTo>
                  <a:cubicBezTo>
                    <a:pt x="0" y="1315"/>
                    <a:pt x="766" y="2767"/>
                    <a:pt x="766" y="2767"/>
                  </a:cubicBezTo>
                  <a:lnTo>
                    <a:pt x="9800" y="2767"/>
                  </a:lnTo>
                  <a:cubicBezTo>
                    <a:pt x="9800" y="2767"/>
                    <a:pt x="10163" y="912"/>
                    <a:pt x="9800" y="266"/>
                  </a:cubicBezTo>
                  <a:cubicBezTo>
                    <a:pt x="9688" y="76"/>
                    <a:pt x="9219" y="1"/>
                    <a:pt x="855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238;p67"/>
            <p:cNvSpPr/>
            <p:nvPr/>
          </p:nvSpPr>
          <p:spPr>
            <a:xfrm>
              <a:off x="3566120" y="2058689"/>
              <a:ext cx="290660" cy="493670"/>
            </a:xfrm>
            <a:custGeom>
              <a:avLst/>
              <a:gdLst/>
              <a:ahLst/>
              <a:cxnLst/>
              <a:rect l="l" t="t" r="r" b="b"/>
              <a:pathLst>
                <a:path w="18189" h="30893" extrusionOk="0">
                  <a:moveTo>
                    <a:pt x="0" y="0"/>
                  </a:moveTo>
                  <a:lnTo>
                    <a:pt x="4436" y="15446"/>
                  </a:lnTo>
                  <a:cubicBezTo>
                    <a:pt x="4436" y="15446"/>
                    <a:pt x="7461" y="18431"/>
                    <a:pt x="7864" y="20044"/>
                  </a:cubicBezTo>
                  <a:cubicBezTo>
                    <a:pt x="8268" y="21617"/>
                    <a:pt x="4880" y="24077"/>
                    <a:pt x="4880" y="24077"/>
                  </a:cubicBezTo>
                  <a:lnTo>
                    <a:pt x="9074" y="28715"/>
                  </a:lnTo>
                  <a:lnTo>
                    <a:pt x="11050" y="30892"/>
                  </a:lnTo>
                  <a:cubicBezTo>
                    <a:pt x="11050" y="30892"/>
                    <a:pt x="16979" y="25488"/>
                    <a:pt x="17664" y="21375"/>
                  </a:cubicBezTo>
                  <a:cubicBezTo>
                    <a:pt x="18188" y="18068"/>
                    <a:pt x="17503" y="15971"/>
                    <a:pt x="14156" y="11978"/>
                  </a:cubicBezTo>
                  <a:cubicBezTo>
                    <a:pt x="13309" y="11010"/>
                    <a:pt x="12341" y="9921"/>
                    <a:pt x="11171" y="8671"/>
                  </a:cubicBezTo>
                  <a:cubicBezTo>
                    <a:pt x="5203" y="2340"/>
                    <a:pt x="0" y="0"/>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239;p67"/>
            <p:cNvSpPr/>
            <p:nvPr/>
          </p:nvSpPr>
          <p:spPr>
            <a:xfrm>
              <a:off x="3240016" y="2051195"/>
              <a:ext cx="434384" cy="773768"/>
            </a:xfrm>
            <a:custGeom>
              <a:avLst/>
              <a:gdLst/>
              <a:ahLst/>
              <a:cxnLst/>
              <a:rect l="l" t="t" r="r" b="b"/>
              <a:pathLst>
                <a:path w="27183" h="48421" extrusionOk="0">
                  <a:moveTo>
                    <a:pt x="17099" y="1"/>
                  </a:moveTo>
                  <a:cubicBezTo>
                    <a:pt x="9807" y="1"/>
                    <a:pt x="6332" y="2607"/>
                    <a:pt x="6332" y="2607"/>
                  </a:cubicBezTo>
                  <a:cubicBezTo>
                    <a:pt x="6332" y="2607"/>
                    <a:pt x="4759" y="13617"/>
                    <a:pt x="3791" y="20674"/>
                  </a:cubicBezTo>
                  <a:cubicBezTo>
                    <a:pt x="3711" y="21118"/>
                    <a:pt x="3670" y="21642"/>
                    <a:pt x="3590" y="22166"/>
                  </a:cubicBezTo>
                  <a:cubicBezTo>
                    <a:pt x="2824" y="27691"/>
                    <a:pt x="1412" y="37653"/>
                    <a:pt x="605" y="43299"/>
                  </a:cubicBezTo>
                  <a:cubicBezTo>
                    <a:pt x="243" y="45759"/>
                    <a:pt x="41" y="47412"/>
                    <a:pt x="1" y="47574"/>
                  </a:cubicBezTo>
                  <a:cubicBezTo>
                    <a:pt x="1886" y="48387"/>
                    <a:pt x="4415" y="48421"/>
                    <a:pt x="4824" y="48421"/>
                  </a:cubicBezTo>
                  <a:cubicBezTo>
                    <a:pt x="4861" y="48421"/>
                    <a:pt x="4880" y="48421"/>
                    <a:pt x="4880" y="48421"/>
                  </a:cubicBezTo>
                  <a:cubicBezTo>
                    <a:pt x="6453" y="48380"/>
                    <a:pt x="19923" y="47735"/>
                    <a:pt x="22383" y="47211"/>
                  </a:cubicBezTo>
                  <a:cubicBezTo>
                    <a:pt x="23230" y="47049"/>
                    <a:pt x="23795" y="46364"/>
                    <a:pt x="24198" y="45517"/>
                  </a:cubicBezTo>
                  <a:cubicBezTo>
                    <a:pt x="25045" y="43823"/>
                    <a:pt x="25166" y="41524"/>
                    <a:pt x="25166" y="41524"/>
                  </a:cubicBezTo>
                  <a:cubicBezTo>
                    <a:pt x="25166" y="41524"/>
                    <a:pt x="25247" y="40637"/>
                    <a:pt x="25368" y="39105"/>
                  </a:cubicBezTo>
                  <a:cubicBezTo>
                    <a:pt x="25932" y="32168"/>
                    <a:pt x="27182" y="12165"/>
                    <a:pt x="23754" y="3817"/>
                  </a:cubicBezTo>
                  <a:cubicBezTo>
                    <a:pt x="22827" y="1598"/>
                    <a:pt x="20730" y="147"/>
                    <a:pt x="18350" y="26"/>
                  </a:cubicBezTo>
                  <a:cubicBezTo>
                    <a:pt x="17922" y="9"/>
                    <a:pt x="17505" y="1"/>
                    <a:pt x="1709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240;p67"/>
            <p:cNvSpPr/>
            <p:nvPr/>
          </p:nvSpPr>
          <p:spPr>
            <a:xfrm>
              <a:off x="2928742" y="2085887"/>
              <a:ext cx="519446" cy="379078"/>
            </a:xfrm>
            <a:custGeom>
              <a:avLst/>
              <a:gdLst/>
              <a:ahLst/>
              <a:cxnLst/>
              <a:rect l="l" t="t" r="r" b="b"/>
              <a:pathLst>
                <a:path w="32506" h="23722" extrusionOk="0">
                  <a:moveTo>
                    <a:pt x="28287" y="1"/>
                  </a:moveTo>
                  <a:cubicBezTo>
                    <a:pt x="27577" y="1"/>
                    <a:pt x="26756" y="135"/>
                    <a:pt x="25811" y="436"/>
                  </a:cubicBezTo>
                  <a:cubicBezTo>
                    <a:pt x="25811" y="436"/>
                    <a:pt x="18118" y="13809"/>
                    <a:pt x="13253" y="13809"/>
                  </a:cubicBezTo>
                  <a:cubicBezTo>
                    <a:pt x="12965" y="13809"/>
                    <a:pt x="12688" y="13763"/>
                    <a:pt x="12422" y="13664"/>
                  </a:cubicBezTo>
                  <a:cubicBezTo>
                    <a:pt x="7663" y="11889"/>
                    <a:pt x="3872" y="10236"/>
                    <a:pt x="3872" y="10236"/>
                  </a:cubicBezTo>
                  <a:lnTo>
                    <a:pt x="525" y="15841"/>
                  </a:lnTo>
                  <a:lnTo>
                    <a:pt x="1" y="16729"/>
                  </a:lnTo>
                  <a:cubicBezTo>
                    <a:pt x="1" y="16729"/>
                    <a:pt x="9683" y="23721"/>
                    <a:pt x="15819" y="23721"/>
                  </a:cubicBezTo>
                  <a:cubicBezTo>
                    <a:pt x="16610" y="23721"/>
                    <a:pt x="17342" y="23605"/>
                    <a:pt x="17987" y="23343"/>
                  </a:cubicBezTo>
                  <a:cubicBezTo>
                    <a:pt x="19439" y="22778"/>
                    <a:pt x="21052" y="21528"/>
                    <a:pt x="22666" y="20036"/>
                  </a:cubicBezTo>
                  <a:cubicBezTo>
                    <a:pt x="22666" y="20036"/>
                    <a:pt x="22706" y="19995"/>
                    <a:pt x="22706" y="19995"/>
                  </a:cubicBezTo>
                  <a:cubicBezTo>
                    <a:pt x="25690" y="17213"/>
                    <a:pt x="28675" y="13462"/>
                    <a:pt x="30368" y="11204"/>
                  </a:cubicBezTo>
                  <a:cubicBezTo>
                    <a:pt x="31498" y="9631"/>
                    <a:pt x="32506" y="7372"/>
                    <a:pt x="32506" y="5437"/>
                  </a:cubicBezTo>
                  <a:cubicBezTo>
                    <a:pt x="32506" y="2882"/>
                    <a:pt x="31578" y="1"/>
                    <a:pt x="2828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241;p67"/>
            <p:cNvSpPr/>
            <p:nvPr/>
          </p:nvSpPr>
          <p:spPr>
            <a:xfrm>
              <a:off x="3151087" y="3778649"/>
              <a:ext cx="279698" cy="125139"/>
            </a:xfrm>
            <a:custGeom>
              <a:avLst/>
              <a:gdLst/>
              <a:ahLst/>
              <a:cxnLst/>
              <a:rect l="l" t="t" r="r" b="b"/>
              <a:pathLst>
                <a:path w="17503" h="7831" extrusionOk="0">
                  <a:moveTo>
                    <a:pt x="9650" y="1"/>
                  </a:moveTo>
                  <a:cubicBezTo>
                    <a:pt x="9081" y="1"/>
                    <a:pt x="8711" y="450"/>
                    <a:pt x="8711" y="450"/>
                  </a:cubicBezTo>
                  <a:cubicBezTo>
                    <a:pt x="8631" y="2104"/>
                    <a:pt x="1654" y="4886"/>
                    <a:pt x="847" y="6016"/>
                  </a:cubicBezTo>
                  <a:cubicBezTo>
                    <a:pt x="0" y="7185"/>
                    <a:pt x="4194" y="7830"/>
                    <a:pt x="6574" y="7830"/>
                  </a:cubicBezTo>
                  <a:cubicBezTo>
                    <a:pt x="8953" y="7830"/>
                    <a:pt x="13752" y="6822"/>
                    <a:pt x="15486" y="6822"/>
                  </a:cubicBezTo>
                  <a:cubicBezTo>
                    <a:pt x="17221" y="6822"/>
                    <a:pt x="17503" y="5209"/>
                    <a:pt x="17503" y="5209"/>
                  </a:cubicBezTo>
                  <a:lnTo>
                    <a:pt x="17261" y="1983"/>
                  </a:lnTo>
                  <a:cubicBezTo>
                    <a:pt x="17180" y="1337"/>
                    <a:pt x="16656" y="854"/>
                    <a:pt x="16051" y="854"/>
                  </a:cubicBezTo>
                  <a:cubicBezTo>
                    <a:pt x="14035" y="854"/>
                    <a:pt x="10687" y="370"/>
                    <a:pt x="10082" y="87"/>
                  </a:cubicBezTo>
                  <a:cubicBezTo>
                    <a:pt x="9929" y="26"/>
                    <a:pt x="9784" y="1"/>
                    <a:pt x="96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242;p67"/>
            <p:cNvSpPr/>
            <p:nvPr/>
          </p:nvSpPr>
          <p:spPr>
            <a:xfrm>
              <a:off x="2928742" y="2339027"/>
              <a:ext cx="362203" cy="125938"/>
            </a:xfrm>
            <a:custGeom>
              <a:avLst/>
              <a:gdLst/>
              <a:ahLst/>
              <a:cxnLst/>
              <a:rect l="l" t="t" r="r" b="b"/>
              <a:pathLst>
                <a:path w="22666" h="7881" extrusionOk="0">
                  <a:moveTo>
                    <a:pt x="525" y="0"/>
                  </a:moveTo>
                  <a:lnTo>
                    <a:pt x="1" y="888"/>
                  </a:lnTo>
                  <a:cubicBezTo>
                    <a:pt x="1" y="888"/>
                    <a:pt x="9683" y="7880"/>
                    <a:pt x="15819" y="7880"/>
                  </a:cubicBezTo>
                  <a:cubicBezTo>
                    <a:pt x="16610" y="7880"/>
                    <a:pt x="17342" y="7764"/>
                    <a:pt x="17987" y="7502"/>
                  </a:cubicBezTo>
                  <a:cubicBezTo>
                    <a:pt x="19439" y="6937"/>
                    <a:pt x="21052" y="5687"/>
                    <a:pt x="22666" y="4195"/>
                  </a:cubicBezTo>
                  <a:lnTo>
                    <a:pt x="22666" y="4195"/>
                  </a:lnTo>
                  <a:cubicBezTo>
                    <a:pt x="22334" y="4460"/>
                    <a:pt x="20503" y="5870"/>
                    <a:pt x="16298" y="5870"/>
                  </a:cubicBezTo>
                  <a:cubicBezTo>
                    <a:pt x="15389" y="5870"/>
                    <a:pt x="14369" y="5804"/>
                    <a:pt x="13229" y="5646"/>
                  </a:cubicBezTo>
                  <a:cubicBezTo>
                    <a:pt x="6211" y="4759"/>
                    <a:pt x="525" y="0"/>
                    <a:pt x="525" y="0"/>
                  </a:cubicBezTo>
                  <a:close/>
                </a:path>
              </a:pathLst>
            </a:custGeom>
            <a:solidFill>
              <a:srgbClr val="121212">
                <a:alpha val="803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243;p67"/>
            <p:cNvSpPr/>
            <p:nvPr/>
          </p:nvSpPr>
          <p:spPr>
            <a:xfrm>
              <a:off x="3711123" y="2250082"/>
              <a:ext cx="145658" cy="302278"/>
            </a:xfrm>
            <a:custGeom>
              <a:avLst/>
              <a:gdLst/>
              <a:ahLst/>
              <a:cxnLst/>
              <a:rect l="l" t="t" r="r" b="b"/>
              <a:pathLst>
                <a:path w="9115" h="18916" extrusionOk="0">
                  <a:moveTo>
                    <a:pt x="5082" y="1"/>
                  </a:moveTo>
                  <a:cubicBezTo>
                    <a:pt x="5243" y="324"/>
                    <a:pt x="8832" y="7099"/>
                    <a:pt x="5082" y="11414"/>
                  </a:cubicBezTo>
                  <a:cubicBezTo>
                    <a:pt x="2984" y="13794"/>
                    <a:pt x="1210" y="15608"/>
                    <a:pt x="0" y="16738"/>
                  </a:cubicBezTo>
                  <a:lnTo>
                    <a:pt x="1976" y="18915"/>
                  </a:lnTo>
                  <a:cubicBezTo>
                    <a:pt x="1976" y="18915"/>
                    <a:pt x="7905" y="13511"/>
                    <a:pt x="8590" y="9398"/>
                  </a:cubicBezTo>
                  <a:cubicBezTo>
                    <a:pt x="9114" y="6091"/>
                    <a:pt x="8429" y="3994"/>
                    <a:pt x="5082" y="1"/>
                  </a:cubicBezTo>
                  <a:close/>
                </a:path>
              </a:pathLst>
            </a:custGeom>
            <a:solidFill>
              <a:srgbClr val="121212">
                <a:alpha val="803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244;p67"/>
            <p:cNvSpPr/>
            <p:nvPr/>
          </p:nvSpPr>
          <p:spPr>
            <a:xfrm>
              <a:off x="3316065" y="1773830"/>
              <a:ext cx="146952" cy="108808"/>
            </a:xfrm>
            <a:custGeom>
              <a:avLst/>
              <a:gdLst/>
              <a:ahLst/>
              <a:cxnLst/>
              <a:rect l="l" t="t" r="r" b="b"/>
              <a:pathLst>
                <a:path w="9196" h="6809" extrusionOk="0">
                  <a:moveTo>
                    <a:pt x="2420" y="1"/>
                  </a:moveTo>
                  <a:cubicBezTo>
                    <a:pt x="1291" y="606"/>
                    <a:pt x="525" y="1654"/>
                    <a:pt x="0" y="2945"/>
                  </a:cubicBezTo>
                  <a:cubicBezTo>
                    <a:pt x="0" y="2945"/>
                    <a:pt x="2026" y="3477"/>
                    <a:pt x="3791" y="3477"/>
                  </a:cubicBezTo>
                  <a:cubicBezTo>
                    <a:pt x="4253" y="3477"/>
                    <a:pt x="4697" y="3440"/>
                    <a:pt x="5082" y="3348"/>
                  </a:cubicBezTo>
                  <a:cubicBezTo>
                    <a:pt x="5082" y="3348"/>
                    <a:pt x="5929" y="6090"/>
                    <a:pt x="7018" y="6736"/>
                  </a:cubicBezTo>
                  <a:cubicBezTo>
                    <a:pt x="7104" y="6785"/>
                    <a:pt x="7186" y="6808"/>
                    <a:pt x="7265" y="6808"/>
                  </a:cubicBezTo>
                  <a:cubicBezTo>
                    <a:pt x="8149" y="6808"/>
                    <a:pt x="8590" y="3953"/>
                    <a:pt x="8590" y="3953"/>
                  </a:cubicBezTo>
                  <a:cubicBezTo>
                    <a:pt x="8590" y="3953"/>
                    <a:pt x="9074" y="2380"/>
                    <a:pt x="9155" y="1533"/>
                  </a:cubicBezTo>
                  <a:cubicBezTo>
                    <a:pt x="9195" y="1251"/>
                    <a:pt x="9155" y="1049"/>
                    <a:pt x="9074" y="1009"/>
                  </a:cubicBezTo>
                  <a:cubicBezTo>
                    <a:pt x="8994" y="969"/>
                    <a:pt x="8711" y="888"/>
                    <a:pt x="8348" y="807"/>
                  </a:cubicBezTo>
                  <a:cubicBezTo>
                    <a:pt x="7139" y="525"/>
                    <a:pt x="4921" y="122"/>
                    <a:pt x="4558" y="81"/>
                  </a:cubicBezTo>
                  <a:cubicBezTo>
                    <a:pt x="4356" y="1"/>
                    <a:pt x="3307" y="1"/>
                    <a:pt x="2420" y="1"/>
                  </a:cubicBezTo>
                  <a:close/>
                </a:path>
              </a:pathLst>
            </a:custGeom>
            <a:solidFill>
              <a:srgbClr val="ED96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245;p67"/>
            <p:cNvSpPr/>
            <p:nvPr/>
          </p:nvSpPr>
          <p:spPr>
            <a:xfrm>
              <a:off x="3213106" y="1631272"/>
              <a:ext cx="363976" cy="339783"/>
            </a:xfrm>
            <a:custGeom>
              <a:avLst/>
              <a:gdLst/>
              <a:ahLst/>
              <a:cxnLst/>
              <a:rect l="l" t="t" r="r" b="b"/>
              <a:pathLst>
                <a:path w="22777" h="21263" extrusionOk="0">
                  <a:moveTo>
                    <a:pt x="10217" y="1"/>
                  </a:moveTo>
                  <a:cubicBezTo>
                    <a:pt x="8769" y="1"/>
                    <a:pt x="8950" y="3347"/>
                    <a:pt x="8984" y="3760"/>
                  </a:cubicBezTo>
                  <a:cubicBezTo>
                    <a:pt x="8910" y="3353"/>
                    <a:pt x="8327" y="334"/>
                    <a:pt x="6023" y="334"/>
                  </a:cubicBezTo>
                  <a:cubicBezTo>
                    <a:pt x="5814" y="334"/>
                    <a:pt x="5592" y="359"/>
                    <a:pt x="5354" y="412"/>
                  </a:cubicBezTo>
                  <a:cubicBezTo>
                    <a:pt x="2330" y="1058"/>
                    <a:pt x="5072" y="5292"/>
                    <a:pt x="5153" y="5655"/>
                  </a:cubicBezTo>
                  <a:cubicBezTo>
                    <a:pt x="5164" y="5702"/>
                    <a:pt x="5153" y="5723"/>
                    <a:pt x="5120" y="5723"/>
                  </a:cubicBezTo>
                  <a:cubicBezTo>
                    <a:pt x="4923" y="5723"/>
                    <a:pt x="3941" y="4969"/>
                    <a:pt x="2249" y="4244"/>
                  </a:cubicBezTo>
                  <a:cubicBezTo>
                    <a:pt x="1988" y="4135"/>
                    <a:pt x="1744" y="4084"/>
                    <a:pt x="1524" y="4084"/>
                  </a:cubicBezTo>
                  <a:cubicBezTo>
                    <a:pt x="517" y="4084"/>
                    <a:pt x="0" y="5156"/>
                    <a:pt x="596" y="6744"/>
                  </a:cubicBezTo>
                  <a:cubicBezTo>
                    <a:pt x="878" y="7430"/>
                    <a:pt x="1402" y="8277"/>
                    <a:pt x="2249" y="9164"/>
                  </a:cubicBezTo>
                  <a:cubicBezTo>
                    <a:pt x="4266" y="11315"/>
                    <a:pt x="8200" y="11673"/>
                    <a:pt x="10599" y="11673"/>
                  </a:cubicBezTo>
                  <a:cubicBezTo>
                    <a:pt x="11798" y="11673"/>
                    <a:pt x="12614" y="11584"/>
                    <a:pt x="12614" y="11584"/>
                  </a:cubicBezTo>
                  <a:lnTo>
                    <a:pt x="12614" y="11584"/>
                  </a:lnTo>
                  <a:cubicBezTo>
                    <a:pt x="12614" y="11584"/>
                    <a:pt x="12291" y="12632"/>
                    <a:pt x="12896" y="13761"/>
                  </a:cubicBezTo>
                  <a:cubicBezTo>
                    <a:pt x="13501" y="14890"/>
                    <a:pt x="13824" y="16342"/>
                    <a:pt x="13824" y="16342"/>
                  </a:cubicBezTo>
                  <a:lnTo>
                    <a:pt x="13824" y="16665"/>
                  </a:lnTo>
                  <a:cubicBezTo>
                    <a:pt x="14267" y="20779"/>
                    <a:pt x="17332" y="21262"/>
                    <a:pt x="18139" y="21262"/>
                  </a:cubicBezTo>
                  <a:cubicBezTo>
                    <a:pt x="19349" y="21222"/>
                    <a:pt x="21405" y="20658"/>
                    <a:pt x="22535" y="15011"/>
                  </a:cubicBezTo>
                  <a:cubicBezTo>
                    <a:pt x="22777" y="13882"/>
                    <a:pt x="22777" y="12914"/>
                    <a:pt x="22575" y="12067"/>
                  </a:cubicBezTo>
                  <a:cubicBezTo>
                    <a:pt x="21809" y="8841"/>
                    <a:pt x="18381" y="7793"/>
                    <a:pt x="16082" y="6946"/>
                  </a:cubicBezTo>
                  <a:cubicBezTo>
                    <a:pt x="13178" y="5897"/>
                    <a:pt x="13622" y="1985"/>
                    <a:pt x="11122" y="332"/>
                  </a:cubicBezTo>
                  <a:cubicBezTo>
                    <a:pt x="10766" y="100"/>
                    <a:pt x="10467" y="1"/>
                    <a:pt x="1021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246;p67"/>
            <p:cNvSpPr/>
            <p:nvPr/>
          </p:nvSpPr>
          <p:spPr>
            <a:xfrm>
              <a:off x="3418529" y="1871787"/>
              <a:ext cx="63169" cy="63185"/>
            </a:xfrm>
            <a:custGeom>
              <a:avLst/>
              <a:gdLst/>
              <a:ahLst/>
              <a:cxnLst/>
              <a:rect l="l" t="t" r="r" b="b"/>
              <a:pathLst>
                <a:path w="3953" h="3954" extrusionOk="0">
                  <a:moveTo>
                    <a:pt x="1977" y="1"/>
                  </a:moveTo>
                  <a:cubicBezTo>
                    <a:pt x="888" y="1"/>
                    <a:pt x="1" y="888"/>
                    <a:pt x="1" y="1977"/>
                  </a:cubicBezTo>
                  <a:cubicBezTo>
                    <a:pt x="1" y="3066"/>
                    <a:pt x="888" y="3953"/>
                    <a:pt x="1977" y="3953"/>
                  </a:cubicBezTo>
                  <a:cubicBezTo>
                    <a:pt x="3066" y="3953"/>
                    <a:pt x="3953" y="3066"/>
                    <a:pt x="3953" y="1977"/>
                  </a:cubicBezTo>
                  <a:cubicBezTo>
                    <a:pt x="3953" y="888"/>
                    <a:pt x="3066" y="1"/>
                    <a:pt x="1977" y="1"/>
                  </a:cubicBezTo>
                  <a:close/>
                </a:path>
              </a:pathLst>
            </a:custGeom>
            <a:solidFill>
              <a:srgbClr val="FFA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 name="Google Shape;1175;p67"/>
          <p:cNvSpPr/>
          <p:nvPr/>
        </p:nvSpPr>
        <p:spPr>
          <a:xfrm>
            <a:off x="4664724" y="1027380"/>
            <a:ext cx="724500" cy="724500"/>
          </a:xfrm>
          <a:prstGeom prst="ellipse">
            <a:avLst/>
          </a:prstGeom>
          <a:solidFill>
            <a:srgbClr val="FDFF5C">
              <a:alpha val="45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177;p67"/>
          <p:cNvSpPr txBox="1">
            <a:spLocks noGrp="1"/>
          </p:cNvSpPr>
          <p:nvPr>
            <p:ph type="title"/>
          </p:nvPr>
        </p:nvSpPr>
        <p:spPr>
          <a:xfrm>
            <a:off x="4756196" y="1084230"/>
            <a:ext cx="3855300" cy="61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a:solidFill>
                  <a:schemeClr val="accent3"/>
                </a:solidFill>
              </a:rPr>
              <a:t>T</a:t>
            </a:r>
            <a:r>
              <a:rPr lang="en" sz="4000" dirty="0"/>
              <a:t>hanks!</a:t>
            </a:r>
            <a:endParaRPr sz="4000" dirty="0"/>
          </a:p>
        </p:txBody>
      </p:sp>
      <p:sp>
        <p:nvSpPr>
          <p:cNvPr id="69" name="Google Shape;1178;p67"/>
          <p:cNvSpPr txBox="1">
            <a:spLocks/>
          </p:cNvSpPr>
          <p:nvPr/>
        </p:nvSpPr>
        <p:spPr>
          <a:xfrm>
            <a:off x="4565881" y="1984040"/>
            <a:ext cx="3855300" cy="10692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smtClean="0">
                <a:solidFill>
                  <a:schemeClr val="tx2"/>
                </a:solidFill>
                <a:latin typeface="Montserrat ExtraBold"/>
                <a:ea typeface="Montserrat ExtraBold"/>
                <a:cs typeface="Montserrat ExtraBold"/>
                <a:sym typeface="Montserrat ExtraBold"/>
              </a:rPr>
              <a:t>Do you have any questions?</a:t>
            </a:r>
          </a:p>
          <a:p>
            <a:pPr>
              <a:spcBef>
                <a:spcPts val="1000"/>
              </a:spcBef>
            </a:pPr>
            <a:r>
              <a:rPr lang="en-US" dirty="0" smtClean="0">
                <a:solidFill>
                  <a:schemeClr val="accent1"/>
                </a:solidFill>
              </a:rPr>
              <a:t>Marwan_3782@limu.edu.ly</a:t>
            </a:r>
          </a:p>
          <a:p>
            <a:r>
              <a:rPr lang="en-US" dirty="0" smtClean="0">
                <a:solidFill>
                  <a:schemeClr val="accent1"/>
                </a:solidFill>
              </a:rPr>
              <a:t>+218 9109 879 52</a:t>
            </a:r>
          </a:p>
        </p:txBody>
      </p:sp>
    </p:spTree>
    <p:extLst>
      <p:ext uri="{BB962C8B-B14F-4D97-AF65-F5344CB8AC3E}">
        <p14:creationId xmlns:p14="http://schemas.microsoft.com/office/powerpoint/2010/main" val="132864537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2" name="Rounded Rectangle 1"/>
          <p:cNvSpPr/>
          <p:nvPr/>
        </p:nvSpPr>
        <p:spPr>
          <a:xfrm>
            <a:off x="2515800" y="400125"/>
            <a:ext cx="3941148" cy="710469"/>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ln>
                <a:solidFill>
                  <a:schemeClr val="accent6"/>
                </a:solidFill>
              </a:ln>
            </a:endParaRPr>
          </a:p>
        </p:txBody>
      </p:sp>
      <p:sp>
        <p:nvSpPr>
          <p:cNvPr id="343" name="Google Shape;343;p37"/>
          <p:cNvSpPr/>
          <p:nvPr/>
        </p:nvSpPr>
        <p:spPr>
          <a:xfrm>
            <a:off x="2795850" y="2026999"/>
            <a:ext cx="663900" cy="663900"/>
          </a:xfrm>
          <a:prstGeom prst="ellipse">
            <a:avLst/>
          </a:prstGeom>
          <a:solidFill>
            <a:srgbClr val="FDFF5C">
              <a:alpha val="45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7"/>
          <p:cNvSpPr/>
          <p:nvPr/>
        </p:nvSpPr>
        <p:spPr>
          <a:xfrm>
            <a:off x="6778197" y="2901481"/>
            <a:ext cx="663900" cy="663900"/>
          </a:xfrm>
          <a:prstGeom prst="ellipse">
            <a:avLst/>
          </a:prstGeom>
          <a:solidFill>
            <a:srgbClr val="955CFF">
              <a:alpha val="236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7"/>
          <p:cNvSpPr/>
          <p:nvPr/>
        </p:nvSpPr>
        <p:spPr>
          <a:xfrm>
            <a:off x="4763427" y="2431785"/>
            <a:ext cx="663900" cy="663900"/>
          </a:xfrm>
          <a:prstGeom prst="ellipse">
            <a:avLst/>
          </a:prstGeom>
          <a:solidFill>
            <a:srgbClr val="5CFFF8">
              <a:alpha val="383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7"/>
          <p:cNvSpPr/>
          <p:nvPr/>
        </p:nvSpPr>
        <p:spPr>
          <a:xfrm>
            <a:off x="820215" y="1642335"/>
            <a:ext cx="663900" cy="663900"/>
          </a:xfrm>
          <a:prstGeom prst="ellipse">
            <a:avLst/>
          </a:prstGeom>
          <a:solidFill>
            <a:srgbClr val="5CFFA6">
              <a:alpha val="435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7"/>
          <p:cNvSpPr txBox="1">
            <a:spLocks noGrp="1"/>
          </p:cNvSpPr>
          <p:nvPr>
            <p:ph type="title"/>
          </p:nvPr>
        </p:nvSpPr>
        <p:spPr>
          <a:xfrm>
            <a:off x="714000" y="2416837"/>
            <a:ext cx="1801800" cy="54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Introduction</a:t>
            </a:r>
            <a:endParaRPr dirty="0"/>
          </a:p>
        </p:txBody>
      </p:sp>
      <p:sp>
        <p:nvSpPr>
          <p:cNvPr id="348" name="Google Shape;348;p37"/>
          <p:cNvSpPr txBox="1">
            <a:spLocks noGrp="1"/>
          </p:cNvSpPr>
          <p:nvPr>
            <p:ph type="title" idx="3"/>
          </p:nvPr>
        </p:nvSpPr>
        <p:spPr>
          <a:xfrm>
            <a:off x="2787792" y="523310"/>
            <a:ext cx="3483030" cy="464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tx1"/>
                </a:solidFill>
              </a:rPr>
              <a:t>Table of </a:t>
            </a:r>
            <a:r>
              <a:rPr lang="en" dirty="0" smtClean="0">
                <a:solidFill>
                  <a:schemeClr val="tx1"/>
                </a:solidFill>
              </a:rPr>
              <a:t>Contents</a:t>
            </a:r>
            <a:endParaRPr dirty="0">
              <a:solidFill>
                <a:schemeClr val="tx1"/>
              </a:solidFill>
            </a:endParaRPr>
          </a:p>
        </p:txBody>
      </p:sp>
      <p:sp>
        <p:nvSpPr>
          <p:cNvPr id="350" name="Google Shape;350;p37"/>
          <p:cNvSpPr txBox="1">
            <a:spLocks noGrp="1"/>
          </p:cNvSpPr>
          <p:nvPr>
            <p:ph type="title" idx="2"/>
          </p:nvPr>
        </p:nvSpPr>
        <p:spPr>
          <a:xfrm>
            <a:off x="813497" y="1745535"/>
            <a:ext cx="663900" cy="45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351" name="Google Shape;351;p37"/>
          <p:cNvSpPr txBox="1">
            <a:spLocks noGrp="1"/>
          </p:cNvSpPr>
          <p:nvPr>
            <p:ph type="title" idx="4"/>
          </p:nvPr>
        </p:nvSpPr>
        <p:spPr>
          <a:xfrm>
            <a:off x="2558850" y="2901481"/>
            <a:ext cx="1801800" cy="54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Globalization challenges</a:t>
            </a:r>
            <a:endParaRPr dirty="0"/>
          </a:p>
        </p:txBody>
      </p:sp>
      <p:sp>
        <p:nvSpPr>
          <p:cNvPr id="353" name="Google Shape;353;p37"/>
          <p:cNvSpPr txBox="1">
            <a:spLocks noGrp="1"/>
          </p:cNvSpPr>
          <p:nvPr>
            <p:ph type="title" idx="6"/>
          </p:nvPr>
        </p:nvSpPr>
        <p:spPr>
          <a:xfrm>
            <a:off x="2787792" y="2077785"/>
            <a:ext cx="6639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354" name="Google Shape;354;p37"/>
          <p:cNvSpPr txBox="1">
            <a:spLocks noGrp="1"/>
          </p:cNvSpPr>
          <p:nvPr>
            <p:ph type="title" idx="7"/>
          </p:nvPr>
        </p:nvSpPr>
        <p:spPr>
          <a:xfrm>
            <a:off x="4655148" y="3206670"/>
            <a:ext cx="1801800" cy="54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Conclusion</a:t>
            </a:r>
            <a:endParaRPr dirty="0"/>
          </a:p>
        </p:txBody>
      </p:sp>
      <p:sp>
        <p:nvSpPr>
          <p:cNvPr id="356" name="Google Shape;356;p37"/>
          <p:cNvSpPr txBox="1">
            <a:spLocks noGrp="1"/>
          </p:cNvSpPr>
          <p:nvPr>
            <p:ph type="title" idx="9"/>
          </p:nvPr>
        </p:nvSpPr>
        <p:spPr>
          <a:xfrm>
            <a:off x="4763427" y="2548534"/>
            <a:ext cx="663900" cy="45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357" name="Google Shape;357;p37"/>
          <p:cNvSpPr txBox="1">
            <a:spLocks noGrp="1"/>
          </p:cNvSpPr>
          <p:nvPr>
            <p:ph type="title" idx="13"/>
          </p:nvPr>
        </p:nvSpPr>
        <p:spPr>
          <a:xfrm>
            <a:off x="6625500" y="3565381"/>
            <a:ext cx="1801800" cy="54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References</a:t>
            </a:r>
            <a:endParaRPr dirty="0"/>
          </a:p>
        </p:txBody>
      </p:sp>
      <p:sp>
        <p:nvSpPr>
          <p:cNvPr id="359" name="Google Shape;359;p37"/>
          <p:cNvSpPr txBox="1">
            <a:spLocks noGrp="1"/>
          </p:cNvSpPr>
          <p:nvPr>
            <p:ph type="title" idx="15"/>
          </p:nvPr>
        </p:nvSpPr>
        <p:spPr>
          <a:xfrm>
            <a:off x="6778197" y="3006034"/>
            <a:ext cx="663900" cy="45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360" name="Google Shape;360;p37"/>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2</a:t>
            </a:fld>
            <a:endParaRPr sz="1800"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39"/>
          <p:cNvSpPr/>
          <p:nvPr/>
        </p:nvSpPr>
        <p:spPr>
          <a:xfrm>
            <a:off x="3919525" y="1012538"/>
            <a:ext cx="1304400" cy="1304400"/>
          </a:xfrm>
          <a:prstGeom prst="ellipse">
            <a:avLst/>
          </a:prstGeom>
          <a:solidFill>
            <a:srgbClr val="5CFFA6">
              <a:alpha val="435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9"/>
          <p:cNvSpPr txBox="1">
            <a:spLocks noGrp="1"/>
          </p:cNvSpPr>
          <p:nvPr>
            <p:ph type="title"/>
          </p:nvPr>
        </p:nvSpPr>
        <p:spPr>
          <a:xfrm>
            <a:off x="2312425" y="2316938"/>
            <a:ext cx="4518600" cy="130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solidFill>
                  <a:schemeClr val="lt1"/>
                </a:solidFill>
              </a:rPr>
              <a:t>Introduction</a:t>
            </a:r>
            <a:endParaRPr dirty="0">
              <a:solidFill>
                <a:schemeClr val="lt1"/>
              </a:solidFill>
            </a:endParaRPr>
          </a:p>
        </p:txBody>
      </p:sp>
      <p:sp>
        <p:nvSpPr>
          <p:cNvPr id="380" name="Google Shape;380;p39"/>
          <p:cNvSpPr txBox="1">
            <a:spLocks noGrp="1"/>
          </p:cNvSpPr>
          <p:nvPr>
            <p:ph type="subTitle" idx="1"/>
          </p:nvPr>
        </p:nvSpPr>
        <p:spPr>
          <a:xfrm>
            <a:off x="3031061" y="3562132"/>
            <a:ext cx="3081327" cy="38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Definition of Globalization</a:t>
            </a:r>
            <a:endParaRPr dirty="0"/>
          </a:p>
        </p:txBody>
      </p:sp>
      <p:sp>
        <p:nvSpPr>
          <p:cNvPr id="381" name="Google Shape;381;p39"/>
          <p:cNvSpPr txBox="1">
            <a:spLocks noGrp="1"/>
          </p:cNvSpPr>
          <p:nvPr>
            <p:ph type="title" idx="2"/>
          </p:nvPr>
        </p:nvSpPr>
        <p:spPr>
          <a:xfrm>
            <a:off x="3987775" y="1279388"/>
            <a:ext cx="1167900" cy="770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382" name="Google Shape;382;p39"/>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3</a:t>
            </a:fld>
            <a:endParaRPr sz="1800"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8"/>
          <p:cNvSpPr/>
          <p:nvPr/>
        </p:nvSpPr>
        <p:spPr>
          <a:xfrm>
            <a:off x="2901690" y="285826"/>
            <a:ext cx="778200" cy="778500"/>
          </a:xfrm>
          <a:prstGeom prst="ellipse">
            <a:avLst/>
          </a:prstGeom>
          <a:solidFill>
            <a:srgbClr val="5CFFA6">
              <a:alpha val="435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8"/>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4</a:t>
            </a:fld>
            <a:endParaRPr sz="1800" dirty="0"/>
          </a:p>
        </p:txBody>
      </p:sp>
      <p:sp>
        <p:nvSpPr>
          <p:cNvPr id="367" name="Google Shape;367;p38"/>
          <p:cNvSpPr txBox="1">
            <a:spLocks noGrp="1"/>
          </p:cNvSpPr>
          <p:nvPr>
            <p:ph type="subTitle" idx="1"/>
          </p:nvPr>
        </p:nvSpPr>
        <p:spPr>
          <a:xfrm>
            <a:off x="1448400" y="1274255"/>
            <a:ext cx="6304950" cy="1185676"/>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2400" dirty="0" smtClean="0">
                <a:solidFill>
                  <a:schemeClr val="accent6"/>
                </a:solidFill>
              </a:rPr>
              <a:t>Globalization</a:t>
            </a:r>
            <a:r>
              <a:rPr lang="en-US" dirty="0" smtClean="0">
                <a:solidFill>
                  <a:schemeClr val="accent6"/>
                </a:solidFill>
              </a:rPr>
              <a:t> </a:t>
            </a:r>
            <a:r>
              <a:rPr lang="en-US" sz="1800" dirty="0"/>
              <a:t>I</a:t>
            </a:r>
            <a:r>
              <a:rPr lang="en-US" sz="1800" dirty="0" smtClean="0"/>
              <a:t>t refers to the processes that promote world-wide exchanges of national and cultural resources. And it’s the shift from a local workforce to an international competitive workforce.</a:t>
            </a:r>
            <a:endParaRPr sz="1800" dirty="0"/>
          </a:p>
        </p:txBody>
      </p:sp>
      <p:sp>
        <p:nvSpPr>
          <p:cNvPr id="368" name="Google Shape;368;p38"/>
          <p:cNvSpPr txBox="1">
            <a:spLocks noGrp="1"/>
          </p:cNvSpPr>
          <p:nvPr>
            <p:ph type="title"/>
          </p:nvPr>
        </p:nvSpPr>
        <p:spPr>
          <a:xfrm>
            <a:off x="2172428" y="443026"/>
            <a:ext cx="4711500" cy="464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accent5"/>
                </a:solidFill>
              </a:rPr>
              <a:t>I</a:t>
            </a:r>
            <a:r>
              <a:rPr lang="en" dirty="0"/>
              <a:t>ntroduction</a:t>
            </a:r>
            <a:endParaRPr dirty="0"/>
          </a:p>
        </p:txBody>
      </p:sp>
      <p:sp>
        <p:nvSpPr>
          <p:cNvPr id="369" name="Google Shape;369;p38"/>
          <p:cNvSpPr/>
          <p:nvPr/>
        </p:nvSpPr>
        <p:spPr>
          <a:xfrm>
            <a:off x="5945500" y="4342500"/>
            <a:ext cx="1507200" cy="1507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8"/>
          <p:cNvSpPr/>
          <p:nvPr/>
        </p:nvSpPr>
        <p:spPr>
          <a:xfrm>
            <a:off x="7358125" y="-522724"/>
            <a:ext cx="2042400" cy="2042400"/>
          </a:xfrm>
          <a:prstGeom prst="ellipse">
            <a:avLst/>
          </a:prstGeom>
          <a:no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8"/>
          <p:cNvSpPr/>
          <p:nvPr/>
        </p:nvSpPr>
        <p:spPr>
          <a:xfrm>
            <a:off x="-108600" y="-448300"/>
            <a:ext cx="1557000" cy="15570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8"/>
          <p:cNvSpPr/>
          <p:nvPr/>
        </p:nvSpPr>
        <p:spPr>
          <a:xfrm>
            <a:off x="-313350" y="3788851"/>
            <a:ext cx="1799700" cy="1799700"/>
          </a:xfrm>
          <a:prstGeom prst="ellipse">
            <a:avLst/>
          </a:pr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73" name="Google Shape;373;p38"/>
          <p:cNvCxnSpPr/>
          <p:nvPr/>
        </p:nvCxnSpPr>
        <p:spPr>
          <a:xfrm>
            <a:off x="4966218" y="952154"/>
            <a:ext cx="1399500" cy="0"/>
          </a:xfrm>
          <a:prstGeom prst="straightConnector1">
            <a:avLst/>
          </a:prstGeom>
          <a:noFill/>
          <a:ln w="19050" cap="flat" cmpd="sng">
            <a:solidFill>
              <a:srgbClr val="5CFFF8"/>
            </a:solidFill>
            <a:prstDash val="solid"/>
            <a:round/>
            <a:headEnd type="none" w="med" len="med"/>
            <a:tailEnd type="none" w="med" len="med"/>
          </a:ln>
        </p:spPr>
      </p:cxnSp>
      <p:grpSp>
        <p:nvGrpSpPr>
          <p:cNvPr id="12" name="Google Shape;1026;p43"/>
          <p:cNvGrpSpPr/>
          <p:nvPr/>
        </p:nvGrpSpPr>
        <p:grpSpPr>
          <a:xfrm>
            <a:off x="3110860" y="2729181"/>
            <a:ext cx="2834640" cy="2194560"/>
            <a:chOff x="5090400" y="1381750"/>
            <a:chExt cx="2815200" cy="2380003"/>
          </a:xfrm>
        </p:grpSpPr>
        <p:sp>
          <p:nvSpPr>
            <p:cNvPr id="13" name="Google Shape;1027;p43"/>
            <p:cNvSpPr/>
            <p:nvPr/>
          </p:nvSpPr>
          <p:spPr>
            <a:xfrm>
              <a:off x="5983950" y="3355103"/>
              <a:ext cx="1028100" cy="3648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028;p43"/>
            <p:cNvSpPr/>
            <p:nvPr/>
          </p:nvSpPr>
          <p:spPr>
            <a:xfrm>
              <a:off x="5090850" y="1381750"/>
              <a:ext cx="2814300" cy="20211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29;p43"/>
            <p:cNvSpPr/>
            <p:nvPr/>
          </p:nvSpPr>
          <p:spPr>
            <a:xfrm>
              <a:off x="5090400" y="3127925"/>
              <a:ext cx="2815200" cy="2748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30;p43"/>
            <p:cNvSpPr/>
            <p:nvPr/>
          </p:nvSpPr>
          <p:spPr>
            <a:xfrm>
              <a:off x="6430650" y="3197975"/>
              <a:ext cx="134700" cy="1347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31;p43"/>
            <p:cNvSpPr/>
            <p:nvPr/>
          </p:nvSpPr>
          <p:spPr>
            <a:xfrm>
              <a:off x="5929800" y="3694853"/>
              <a:ext cx="1136400" cy="6690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3201298" y="3014942"/>
            <a:ext cx="2653761" cy="1015663"/>
          </a:xfrm>
          <a:prstGeom prst="rect">
            <a:avLst/>
          </a:prstGeom>
          <a:noFill/>
        </p:spPr>
        <p:txBody>
          <a:bodyPr wrap="square" rtlCol="0">
            <a:spAutoFit/>
          </a:bodyPr>
          <a:lstStyle/>
          <a:p>
            <a:pPr algn="just"/>
            <a:r>
              <a:rPr lang="en-US" sz="1500" dirty="0" smtClean="0">
                <a:solidFill>
                  <a:schemeClr val="accent2">
                    <a:lumMod val="20000"/>
                    <a:lumOff val="80000"/>
                  </a:schemeClr>
                </a:solidFill>
              </a:rPr>
              <a:t>“Globalization will make our societies more creative and prosperous, but also more vulnerable”-Lord Robertson </a:t>
            </a:r>
            <a:endParaRPr lang="en-US" sz="1500" dirty="0">
              <a:solidFill>
                <a:schemeClr val="accent2">
                  <a:lumMod val="20000"/>
                  <a:lumOff val="80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Google Shape;585;p47"/>
          <p:cNvSpPr/>
          <p:nvPr/>
        </p:nvSpPr>
        <p:spPr>
          <a:xfrm>
            <a:off x="3919249" y="839428"/>
            <a:ext cx="1304400" cy="1304400"/>
          </a:xfrm>
          <a:prstGeom prst="ellipse">
            <a:avLst/>
          </a:prstGeom>
          <a:solidFill>
            <a:srgbClr val="FDFF5C">
              <a:alpha val="45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7"/>
          <p:cNvSpPr txBox="1">
            <a:spLocks noGrp="1"/>
          </p:cNvSpPr>
          <p:nvPr>
            <p:ph type="title"/>
          </p:nvPr>
        </p:nvSpPr>
        <p:spPr>
          <a:xfrm>
            <a:off x="2312700" y="2316938"/>
            <a:ext cx="4518600" cy="130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400" dirty="0" smtClean="0"/>
              <a:t>Globalization Challenges</a:t>
            </a:r>
            <a:endParaRPr sz="4400" dirty="0"/>
          </a:p>
        </p:txBody>
      </p:sp>
      <p:sp>
        <p:nvSpPr>
          <p:cNvPr id="587" name="Google Shape;587;p47"/>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5</a:t>
            </a:fld>
            <a:endParaRPr sz="1800" dirty="0"/>
          </a:p>
        </p:txBody>
      </p:sp>
      <p:sp>
        <p:nvSpPr>
          <p:cNvPr id="589" name="Google Shape;589;p47"/>
          <p:cNvSpPr txBox="1">
            <a:spLocks noGrp="1"/>
          </p:cNvSpPr>
          <p:nvPr>
            <p:ph type="title" idx="2"/>
          </p:nvPr>
        </p:nvSpPr>
        <p:spPr>
          <a:xfrm>
            <a:off x="3987499" y="1106278"/>
            <a:ext cx="1167900" cy="770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chemeClr val="accent3"/>
                </a:solidFill>
                <a:latin typeface="Barlow Semi Condensed"/>
                <a:ea typeface="Barlow Semi Condensed"/>
                <a:cs typeface="Barlow Semi Condensed"/>
                <a:sym typeface="Barlow Semi Condensed"/>
              </a:rPr>
              <a:t>02</a:t>
            </a:r>
            <a:endParaRPr b="1">
              <a:solidFill>
                <a:schemeClr val="accent3"/>
              </a:solidFill>
              <a:latin typeface="Barlow Semi Condensed"/>
              <a:ea typeface="Barlow Semi Condensed"/>
              <a:cs typeface="Barlow Semi Condensed"/>
              <a:sym typeface="Barlow Semi Condensed"/>
            </a:endParaRPr>
          </a:p>
        </p:txBody>
      </p:sp>
      <p:sp>
        <p:nvSpPr>
          <p:cNvPr id="2" name="Subtitle 1"/>
          <p:cNvSpPr>
            <a:spLocks noGrp="1"/>
          </p:cNvSpPr>
          <p:nvPr>
            <p:ph type="subTitle" idx="1"/>
          </p:nvPr>
        </p:nvSpPr>
        <p:spPr>
          <a:xfrm>
            <a:off x="2206896" y="3794448"/>
            <a:ext cx="4726756" cy="495222"/>
          </a:xfrm>
        </p:spPr>
        <p:txBody>
          <a:bodyPr/>
          <a:lstStyle/>
          <a:p>
            <a:r>
              <a:rPr lang="en-US" dirty="0" smtClean="0"/>
              <a:t>8 Common </a:t>
            </a:r>
            <a:r>
              <a:rPr lang="en-US" dirty="0"/>
              <a:t>C</a:t>
            </a:r>
            <a:r>
              <a:rPr lang="en-US" dirty="0" smtClean="0"/>
              <a:t>hallenges on Managing </a:t>
            </a:r>
            <a:r>
              <a:rPr lang="en-US" dirty="0"/>
              <a:t>G</a:t>
            </a:r>
            <a:r>
              <a:rPr lang="en-US" dirty="0" smtClean="0"/>
              <a:t>lobalization</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grpSp>
        <p:nvGrpSpPr>
          <p:cNvPr id="420" name="Google Shape;420;p40"/>
          <p:cNvGrpSpPr/>
          <p:nvPr/>
        </p:nvGrpSpPr>
        <p:grpSpPr>
          <a:xfrm>
            <a:off x="1294142" y="-504151"/>
            <a:ext cx="988745" cy="1008301"/>
            <a:chOff x="5662942" y="2165001"/>
            <a:chExt cx="988745" cy="1008301"/>
          </a:xfrm>
        </p:grpSpPr>
        <p:sp>
          <p:nvSpPr>
            <p:cNvPr id="421" name="Google Shape;421;p40"/>
            <p:cNvSpPr/>
            <p:nvPr/>
          </p:nvSpPr>
          <p:spPr>
            <a:xfrm>
              <a:off x="5749637" y="2264742"/>
              <a:ext cx="817010" cy="858751"/>
            </a:xfrm>
            <a:custGeom>
              <a:avLst/>
              <a:gdLst/>
              <a:ahLst/>
              <a:cxnLst/>
              <a:rect l="l" t="t" r="r" b="b"/>
              <a:pathLst>
                <a:path w="18536" h="19483" extrusionOk="0">
                  <a:moveTo>
                    <a:pt x="13563" y="1"/>
                  </a:moveTo>
                  <a:lnTo>
                    <a:pt x="1577" y="6866"/>
                  </a:lnTo>
                  <a:lnTo>
                    <a:pt x="0" y="7775"/>
                  </a:lnTo>
                  <a:lnTo>
                    <a:pt x="1225" y="17720"/>
                  </a:lnTo>
                  <a:lnTo>
                    <a:pt x="9240" y="19482"/>
                  </a:lnTo>
                  <a:lnTo>
                    <a:pt x="17385" y="18313"/>
                  </a:lnTo>
                  <a:lnTo>
                    <a:pt x="18536" y="8239"/>
                  </a:lnTo>
                  <a:lnTo>
                    <a:pt x="1356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40"/>
            <p:cNvSpPr/>
            <p:nvPr/>
          </p:nvSpPr>
          <p:spPr>
            <a:xfrm>
              <a:off x="5749637" y="2567314"/>
              <a:ext cx="407315" cy="556163"/>
            </a:xfrm>
            <a:custGeom>
              <a:avLst/>
              <a:gdLst/>
              <a:ahLst/>
              <a:cxnLst/>
              <a:rect l="l" t="t" r="r" b="b"/>
              <a:pathLst>
                <a:path w="9241" h="12618" extrusionOk="0">
                  <a:moveTo>
                    <a:pt x="1577" y="1"/>
                  </a:moveTo>
                  <a:lnTo>
                    <a:pt x="0" y="910"/>
                  </a:lnTo>
                  <a:lnTo>
                    <a:pt x="1225" y="10855"/>
                  </a:lnTo>
                  <a:lnTo>
                    <a:pt x="9240" y="12617"/>
                  </a:lnTo>
                  <a:lnTo>
                    <a:pt x="8405" y="501"/>
                  </a:lnTo>
                  <a:lnTo>
                    <a:pt x="157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40"/>
            <p:cNvSpPr/>
            <p:nvPr/>
          </p:nvSpPr>
          <p:spPr>
            <a:xfrm>
              <a:off x="5662942" y="2165001"/>
              <a:ext cx="721363" cy="488240"/>
            </a:xfrm>
            <a:custGeom>
              <a:avLst/>
              <a:gdLst/>
              <a:ahLst/>
              <a:cxnLst/>
              <a:rect l="l" t="t" r="r" b="b"/>
              <a:pathLst>
                <a:path w="16366" h="11077" extrusionOk="0">
                  <a:moveTo>
                    <a:pt x="5696" y="0"/>
                  </a:moveTo>
                  <a:lnTo>
                    <a:pt x="0" y="9963"/>
                  </a:lnTo>
                  <a:lnTo>
                    <a:pt x="10669" y="11077"/>
                  </a:lnTo>
                  <a:lnTo>
                    <a:pt x="16365" y="724"/>
                  </a:lnTo>
                  <a:lnTo>
                    <a:pt x="56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0"/>
            <p:cNvSpPr/>
            <p:nvPr/>
          </p:nvSpPr>
          <p:spPr>
            <a:xfrm>
              <a:off x="6347424" y="2196867"/>
              <a:ext cx="304263" cy="431028"/>
            </a:xfrm>
            <a:custGeom>
              <a:avLst/>
              <a:gdLst/>
              <a:ahLst/>
              <a:cxnLst/>
              <a:rect l="l" t="t" r="r" b="b"/>
              <a:pathLst>
                <a:path w="6903" h="9779" extrusionOk="0">
                  <a:moveTo>
                    <a:pt x="835" y="1"/>
                  </a:moveTo>
                  <a:lnTo>
                    <a:pt x="0" y="1541"/>
                  </a:lnTo>
                  <a:lnTo>
                    <a:pt x="4991" y="9779"/>
                  </a:lnTo>
                  <a:lnTo>
                    <a:pt x="6902" y="9779"/>
                  </a:lnTo>
                  <a:lnTo>
                    <a:pt x="83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0"/>
            <p:cNvSpPr/>
            <p:nvPr/>
          </p:nvSpPr>
          <p:spPr>
            <a:xfrm>
              <a:off x="6281973" y="2705532"/>
              <a:ext cx="166875" cy="401585"/>
            </a:xfrm>
            <a:custGeom>
              <a:avLst/>
              <a:gdLst/>
              <a:ahLst/>
              <a:cxnLst/>
              <a:rect l="l" t="t" r="r" b="b"/>
              <a:pathLst>
                <a:path w="3786" h="9111" extrusionOk="0">
                  <a:moveTo>
                    <a:pt x="3786" y="0"/>
                  </a:moveTo>
                  <a:lnTo>
                    <a:pt x="1" y="241"/>
                  </a:lnTo>
                  <a:lnTo>
                    <a:pt x="409" y="9110"/>
                  </a:lnTo>
                  <a:lnTo>
                    <a:pt x="3396" y="8628"/>
                  </a:lnTo>
                  <a:lnTo>
                    <a:pt x="37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40"/>
            <p:cNvSpPr/>
            <p:nvPr/>
          </p:nvSpPr>
          <p:spPr>
            <a:xfrm>
              <a:off x="5810945" y="2695704"/>
              <a:ext cx="256836" cy="203679"/>
            </a:xfrm>
            <a:custGeom>
              <a:avLst/>
              <a:gdLst/>
              <a:ahLst/>
              <a:cxnLst/>
              <a:rect l="l" t="t" r="r" b="b"/>
              <a:pathLst>
                <a:path w="5827" h="4621" extrusionOk="0">
                  <a:moveTo>
                    <a:pt x="1" y="0"/>
                  </a:moveTo>
                  <a:lnTo>
                    <a:pt x="465" y="3823"/>
                  </a:lnTo>
                  <a:lnTo>
                    <a:pt x="5827" y="4620"/>
                  </a:lnTo>
                  <a:lnTo>
                    <a:pt x="5585" y="668"/>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40"/>
            <p:cNvSpPr/>
            <p:nvPr/>
          </p:nvSpPr>
          <p:spPr>
            <a:xfrm>
              <a:off x="5831396" y="2715317"/>
              <a:ext cx="208572" cy="164451"/>
            </a:xfrm>
            <a:custGeom>
              <a:avLst/>
              <a:gdLst/>
              <a:ahLst/>
              <a:cxnLst/>
              <a:rect l="l" t="t" r="r" b="b"/>
              <a:pathLst>
                <a:path w="4732" h="3731" extrusionOk="0">
                  <a:moveTo>
                    <a:pt x="1" y="1"/>
                  </a:moveTo>
                  <a:lnTo>
                    <a:pt x="390" y="3081"/>
                  </a:lnTo>
                  <a:lnTo>
                    <a:pt x="4732" y="3730"/>
                  </a:lnTo>
                  <a:lnTo>
                    <a:pt x="4546" y="539"/>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40"/>
            <p:cNvSpPr/>
            <p:nvPr/>
          </p:nvSpPr>
          <p:spPr>
            <a:xfrm>
              <a:off x="6294269" y="2433195"/>
              <a:ext cx="115349" cy="157884"/>
            </a:xfrm>
            <a:custGeom>
              <a:avLst/>
              <a:gdLst/>
              <a:ahLst/>
              <a:cxnLst/>
              <a:rect l="l" t="t" r="r" b="b"/>
              <a:pathLst>
                <a:path w="2617" h="3582" extrusionOk="0">
                  <a:moveTo>
                    <a:pt x="1299" y="1"/>
                  </a:moveTo>
                  <a:cubicBezTo>
                    <a:pt x="575" y="1"/>
                    <a:pt x="0" y="799"/>
                    <a:pt x="0" y="1782"/>
                  </a:cubicBezTo>
                  <a:cubicBezTo>
                    <a:pt x="0" y="2784"/>
                    <a:pt x="575" y="3582"/>
                    <a:pt x="1299" y="3582"/>
                  </a:cubicBezTo>
                  <a:cubicBezTo>
                    <a:pt x="2022" y="3582"/>
                    <a:pt x="2616" y="2784"/>
                    <a:pt x="2616" y="1782"/>
                  </a:cubicBezTo>
                  <a:cubicBezTo>
                    <a:pt x="2616" y="799"/>
                    <a:pt x="2022" y="1"/>
                    <a:pt x="1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40"/>
            <p:cNvSpPr/>
            <p:nvPr/>
          </p:nvSpPr>
          <p:spPr>
            <a:xfrm>
              <a:off x="5913992" y="2715317"/>
              <a:ext cx="33587" cy="160352"/>
            </a:xfrm>
            <a:custGeom>
              <a:avLst/>
              <a:gdLst/>
              <a:ahLst/>
              <a:cxnLst/>
              <a:rect l="l" t="t" r="r" b="b"/>
              <a:pathLst>
                <a:path w="762" h="3638" extrusionOk="0">
                  <a:moveTo>
                    <a:pt x="0" y="1"/>
                  </a:moveTo>
                  <a:lnTo>
                    <a:pt x="353" y="3582"/>
                  </a:lnTo>
                  <a:lnTo>
                    <a:pt x="761" y="3637"/>
                  </a:lnTo>
                  <a:lnTo>
                    <a:pt x="390" y="56"/>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40"/>
            <p:cNvSpPr/>
            <p:nvPr/>
          </p:nvSpPr>
          <p:spPr>
            <a:xfrm>
              <a:off x="5774143" y="3045700"/>
              <a:ext cx="781043" cy="127603"/>
            </a:xfrm>
            <a:custGeom>
              <a:avLst/>
              <a:gdLst/>
              <a:ahLst/>
              <a:cxnLst/>
              <a:rect l="l" t="t" r="r" b="b"/>
              <a:pathLst>
                <a:path w="17720" h="2895" extrusionOk="0">
                  <a:moveTo>
                    <a:pt x="669" y="1"/>
                  </a:moveTo>
                  <a:lnTo>
                    <a:pt x="1" y="186"/>
                  </a:lnTo>
                  <a:lnTo>
                    <a:pt x="1" y="1021"/>
                  </a:lnTo>
                  <a:lnTo>
                    <a:pt x="8684" y="2895"/>
                  </a:lnTo>
                  <a:lnTo>
                    <a:pt x="17720" y="1448"/>
                  </a:lnTo>
                  <a:lnTo>
                    <a:pt x="17720" y="743"/>
                  </a:lnTo>
                  <a:lnTo>
                    <a:pt x="16848" y="464"/>
                  </a:lnTo>
                  <a:lnTo>
                    <a:pt x="8517" y="1763"/>
                  </a:lnTo>
                  <a:lnTo>
                    <a:pt x="66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 name="Google Shape;387;p40"/>
          <p:cNvSpPr/>
          <p:nvPr/>
        </p:nvSpPr>
        <p:spPr>
          <a:xfrm>
            <a:off x="379507" y="1290178"/>
            <a:ext cx="8384987" cy="2867451"/>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40"/>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6</a:t>
            </a:fld>
            <a:endParaRPr sz="1800" dirty="0"/>
          </a:p>
        </p:txBody>
      </p:sp>
      <p:sp>
        <p:nvSpPr>
          <p:cNvPr id="394" name="Google Shape;394;p40"/>
          <p:cNvSpPr txBox="1">
            <a:spLocks noGrp="1"/>
          </p:cNvSpPr>
          <p:nvPr>
            <p:ph type="subTitle" idx="1"/>
          </p:nvPr>
        </p:nvSpPr>
        <p:spPr>
          <a:xfrm>
            <a:off x="821899" y="1452461"/>
            <a:ext cx="7500201" cy="25340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600" dirty="0" smtClean="0"/>
              <a:t>While globalization has its advantages, it also have some challenges like:</a:t>
            </a:r>
            <a:endParaRPr sz="1600" dirty="0"/>
          </a:p>
          <a:p>
            <a:pPr marL="342900" lvl="0" indent="-203200" algn="l" rtl="0">
              <a:spcBef>
                <a:spcPts val="1000"/>
              </a:spcBef>
              <a:spcAft>
                <a:spcPts val="0"/>
              </a:spcAft>
              <a:buSzPts val="1400"/>
              <a:buChar char="●"/>
            </a:pPr>
            <a:r>
              <a:rPr lang="en" sz="1600" dirty="0" smtClean="0"/>
              <a:t>International recruiting </a:t>
            </a:r>
            <a:endParaRPr sz="1600" dirty="0" smtClean="0"/>
          </a:p>
          <a:p>
            <a:pPr marL="342900" lvl="0" indent="-203200" algn="just" rtl="0">
              <a:spcBef>
                <a:spcPts val="0"/>
              </a:spcBef>
              <a:spcAft>
                <a:spcPts val="0"/>
              </a:spcAft>
              <a:buSzPts val="1400"/>
              <a:buChar char="●"/>
            </a:pPr>
            <a:r>
              <a:rPr lang="en" sz="1600" dirty="0" smtClean="0"/>
              <a:t>Managing employee immigration</a:t>
            </a:r>
          </a:p>
          <a:p>
            <a:pPr marL="342900" lvl="0" indent="-203200" algn="just" rtl="0">
              <a:spcBef>
                <a:spcPts val="0"/>
              </a:spcBef>
              <a:spcAft>
                <a:spcPts val="0"/>
              </a:spcAft>
              <a:buSzPts val="1400"/>
              <a:buChar char="●"/>
            </a:pPr>
            <a:r>
              <a:rPr lang="en-US" sz="1600" dirty="0" smtClean="0"/>
              <a:t>Incurring tariffs and export fees</a:t>
            </a:r>
            <a:endParaRPr lang="en" sz="1600" dirty="0" smtClean="0"/>
          </a:p>
          <a:p>
            <a:pPr marL="342900" lvl="0" indent="-203200" algn="just" rtl="0">
              <a:spcBef>
                <a:spcPts val="0"/>
              </a:spcBef>
              <a:spcAft>
                <a:spcPts val="0"/>
              </a:spcAft>
              <a:buSzPts val="1400"/>
              <a:buChar char="●"/>
            </a:pPr>
            <a:r>
              <a:rPr lang="en-US" sz="1600" dirty="0" smtClean="0"/>
              <a:t>Payroll and compliance </a:t>
            </a:r>
            <a:endParaRPr lang="en" sz="1600" dirty="0" smtClean="0"/>
          </a:p>
          <a:p>
            <a:pPr marL="342900" lvl="0" indent="-203200" algn="just" rtl="0">
              <a:spcBef>
                <a:spcPts val="0"/>
              </a:spcBef>
              <a:spcAft>
                <a:spcPts val="0"/>
              </a:spcAft>
              <a:buSzPts val="1400"/>
              <a:buChar char="●"/>
            </a:pPr>
            <a:r>
              <a:rPr lang="en-US" sz="1600" dirty="0" smtClean="0"/>
              <a:t>Loss of culture identity</a:t>
            </a:r>
            <a:endParaRPr lang="en" sz="1600" dirty="0" smtClean="0"/>
          </a:p>
          <a:p>
            <a:pPr marL="342900" lvl="0" indent="-203200" algn="just" rtl="0">
              <a:spcBef>
                <a:spcPts val="0"/>
              </a:spcBef>
              <a:spcAft>
                <a:spcPts val="0"/>
              </a:spcAft>
              <a:buSzPts val="1400"/>
              <a:buChar char="●"/>
            </a:pPr>
            <a:r>
              <a:rPr lang="en-US" sz="1600" dirty="0" smtClean="0"/>
              <a:t>Foreign worker exploitation</a:t>
            </a:r>
            <a:endParaRPr lang="en" sz="1600" dirty="0" smtClean="0"/>
          </a:p>
          <a:p>
            <a:pPr marL="342900" lvl="0" indent="-203200" algn="just" rtl="0">
              <a:spcBef>
                <a:spcPts val="0"/>
              </a:spcBef>
              <a:spcAft>
                <a:spcPts val="0"/>
              </a:spcAft>
              <a:buSzPts val="1400"/>
              <a:buChar char="●"/>
            </a:pPr>
            <a:r>
              <a:rPr lang="en" sz="1600" dirty="0" smtClean="0"/>
              <a:t>Global expansion difficulties</a:t>
            </a:r>
          </a:p>
          <a:p>
            <a:pPr marL="342900" lvl="0" indent="-203200" algn="just" rtl="0">
              <a:spcBef>
                <a:spcPts val="0"/>
              </a:spcBef>
              <a:spcAft>
                <a:spcPts val="0"/>
              </a:spcAft>
              <a:buSzPts val="1400"/>
              <a:buChar char="●"/>
            </a:pPr>
            <a:r>
              <a:rPr lang="en" sz="1600" dirty="0" smtClean="0"/>
              <a:t>Immigration challenges and local job loss</a:t>
            </a:r>
            <a:endParaRPr sz="1600" dirty="0" smtClean="0"/>
          </a:p>
        </p:txBody>
      </p:sp>
      <p:cxnSp>
        <p:nvCxnSpPr>
          <p:cNvPr id="431" name="Google Shape;431;p40"/>
          <p:cNvCxnSpPr/>
          <p:nvPr/>
        </p:nvCxnSpPr>
        <p:spPr>
          <a:xfrm>
            <a:off x="5940187" y="1098043"/>
            <a:ext cx="1724263" cy="0"/>
          </a:xfrm>
          <a:prstGeom prst="straightConnector1">
            <a:avLst/>
          </a:prstGeom>
          <a:noFill/>
          <a:ln w="19050" cap="flat" cmpd="sng">
            <a:solidFill>
              <a:schemeClr val="accent4"/>
            </a:solidFill>
            <a:prstDash val="solid"/>
            <a:round/>
            <a:headEnd type="none" w="med" len="med"/>
            <a:tailEnd type="none" w="med" len="med"/>
          </a:ln>
        </p:spPr>
      </p:cxnSp>
      <p:sp>
        <p:nvSpPr>
          <p:cNvPr id="2" name="Flowchart: Connector 1"/>
          <p:cNvSpPr/>
          <p:nvPr/>
        </p:nvSpPr>
        <p:spPr>
          <a:xfrm>
            <a:off x="1176422" y="-638740"/>
            <a:ext cx="1223459" cy="1194966"/>
          </a:xfrm>
          <a:prstGeom prst="flowChartConnector">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Connector 2"/>
          <p:cNvSpPr/>
          <p:nvPr/>
        </p:nvSpPr>
        <p:spPr>
          <a:xfrm>
            <a:off x="1052939" y="-881853"/>
            <a:ext cx="1463040" cy="1554480"/>
          </a:xfrm>
          <a:prstGeom prst="flowChartConnector">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owchart: Connector 3"/>
          <p:cNvSpPr/>
          <p:nvPr/>
        </p:nvSpPr>
        <p:spPr>
          <a:xfrm>
            <a:off x="2424387" y="549403"/>
            <a:ext cx="548640" cy="548640"/>
          </a:xfrm>
          <a:prstGeom prst="flowChartConnector">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89" name="Google Shape;389;p40"/>
          <p:cNvSpPr txBox="1">
            <a:spLocks noGrp="1"/>
          </p:cNvSpPr>
          <p:nvPr>
            <p:ph type="title"/>
          </p:nvPr>
        </p:nvSpPr>
        <p:spPr>
          <a:xfrm>
            <a:off x="2424387" y="364091"/>
            <a:ext cx="4816850" cy="91935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accent3"/>
                </a:solidFill>
              </a:rPr>
              <a:t>G</a:t>
            </a:r>
            <a:r>
              <a:rPr lang="en" dirty="0" smtClean="0"/>
              <a:t>lobalization Challenges</a:t>
            </a:r>
            <a:endParaRPr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grpSp>
        <p:nvGrpSpPr>
          <p:cNvPr id="420" name="Google Shape;420;p40"/>
          <p:cNvGrpSpPr/>
          <p:nvPr/>
        </p:nvGrpSpPr>
        <p:grpSpPr>
          <a:xfrm>
            <a:off x="1294142" y="-504151"/>
            <a:ext cx="988745" cy="1008301"/>
            <a:chOff x="5662942" y="2165001"/>
            <a:chExt cx="988745" cy="1008301"/>
          </a:xfrm>
        </p:grpSpPr>
        <p:sp>
          <p:nvSpPr>
            <p:cNvPr id="421" name="Google Shape;421;p40"/>
            <p:cNvSpPr/>
            <p:nvPr/>
          </p:nvSpPr>
          <p:spPr>
            <a:xfrm>
              <a:off x="5749637" y="2264742"/>
              <a:ext cx="817010" cy="858751"/>
            </a:xfrm>
            <a:custGeom>
              <a:avLst/>
              <a:gdLst/>
              <a:ahLst/>
              <a:cxnLst/>
              <a:rect l="l" t="t" r="r" b="b"/>
              <a:pathLst>
                <a:path w="18536" h="19483" extrusionOk="0">
                  <a:moveTo>
                    <a:pt x="13563" y="1"/>
                  </a:moveTo>
                  <a:lnTo>
                    <a:pt x="1577" y="6866"/>
                  </a:lnTo>
                  <a:lnTo>
                    <a:pt x="0" y="7775"/>
                  </a:lnTo>
                  <a:lnTo>
                    <a:pt x="1225" y="17720"/>
                  </a:lnTo>
                  <a:lnTo>
                    <a:pt x="9240" y="19482"/>
                  </a:lnTo>
                  <a:lnTo>
                    <a:pt x="17385" y="18313"/>
                  </a:lnTo>
                  <a:lnTo>
                    <a:pt x="18536" y="8239"/>
                  </a:lnTo>
                  <a:lnTo>
                    <a:pt x="1356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40"/>
            <p:cNvSpPr/>
            <p:nvPr/>
          </p:nvSpPr>
          <p:spPr>
            <a:xfrm>
              <a:off x="5749637" y="2567314"/>
              <a:ext cx="407315" cy="556163"/>
            </a:xfrm>
            <a:custGeom>
              <a:avLst/>
              <a:gdLst/>
              <a:ahLst/>
              <a:cxnLst/>
              <a:rect l="l" t="t" r="r" b="b"/>
              <a:pathLst>
                <a:path w="9241" h="12618" extrusionOk="0">
                  <a:moveTo>
                    <a:pt x="1577" y="1"/>
                  </a:moveTo>
                  <a:lnTo>
                    <a:pt x="0" y="910"/>
                  </a:lnTo>
                  <a:lnTo>
                    <a:pt x="1225" y="10855"/>
                  </a:lnTo>
                  <a:lnTo>
                    <a:pt x="9240" y="12617"/>
                  </a:lnTo>
                  <a:lnTo>
                    <a:pt x="8405" y="501"/>
                  </a:lnTo>
                  <a:lnTo>
                    <a:pt x="157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40"/>
            <p:cNvSpPr/>
            <p:nvPr/>
          </p:nvSpPr>
          <p:spPr>
            <a:xfrm>
              <a:off x="5662942" y="2165001"/>
              <a:ext cx="721363" cy="488240"/>
            </a:xfrm>
            <a:custGeom>
              <a:avLst/>
              <a:gdLst/>
              <a:ahLst/>
              <a:cxnLst/>
              <a:rect l="l" t="t" r="r" b="b"/>
              <a:pathLst>
                <a:path w="16366" h="11077" extrusionOk="0">
                  <a:moveTo>
                    <a:pt x="5696" y="0"/>
                  </a:moveTo>
                  <a:lnTo>
                    <a:pt x="0" y="9963"/>
                  </a:lnTo>
                  <a:lnTo>
                    <a:pt x="10669" y="11077"/>
                  </a:lnTo>
                  <a:lnTo>
                    <a:pt x="16365" y="724"/>
                  </a:lnTo>
                  <a:lnTo>
                    <a:pt x="56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0"/>
            <p:cNvSpPr/>
            <p:nvPr/>
          </p:nvSpPr>
          <p:spPr>
            <a:xfrm>
              <a:off x="6347424" y="2196867"/>
              <a:ext cx="304263" cy="431028"/>
            </a:xfrm>
            <a:custGeom>
              <a:avLst/>
              <a:gdLst/>
              <a:ahLst/>
              <a:cxnLst/>
              <a:rect l="l" t="t" r="r" b="b"/>
              <a:pathLst>
                <a:path w="6903" h="9779" extrusionOk="0">
                  <a:moveTo>
                    <a:pt x="835" y="1"/>
                  </a:moveTo>
                  <a:lnTo>
                    <a:pt x="0" y="1541"/>
                  </a:lnTo>
                  <a:lnTo>
                    <a:pt x="4991" y="9779"/>
                  </a:lnTo>
                  <a:lnTo>
                    <a:pt x="6902" y="9779"/>
                  </a:lnTo>
                  <a:lnTo>
                    <a:pt x="83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0"/>
            <p:cNvSpPr/>
            <p:nvPr/>
          </p:nvSpPr>
          <p:spPr>
            <a:xfrm>
              <a:off x="6281973" y="2705532"/>
              <a:ext cx="166875" cy="401585"/>
            </a:xfrm>
            <a:custGeom>
              <a:avLst/>
              <a:gdLst/>
              <a:ahLst/>
              <a:cxnLst/>
              <a:rect l="l" t="t" r="r" b="b"/>
              <a:pathLst>
                <a:path w="3786" h="9111" extrusionOk="0">
                  <a:moveTo>
                    <a:pt x="3786" y="0"/>
                  </a:moveTo>
                  <a:lnTo>
                    <a:pt x="1" y="241"/>
                  </a:lnTo>
                  <a:lnTo>
                    <a:pt x="409" y="9110"/>
                  </a:lnTo>
                  <a:lnTo>
                    <a:pt x="3396" y="8628"/>
                  </a:lnTo>
                  <a:lnTo>
                    <a:pt x="37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40"/>
            <p:cNvSpPr/>
            <p:nvPr/>
          </p:nvSpPr>
          <p:spPr>
            <a:xfrm>
              <a:off x="5810945" y="2695704"/>
              <a:ext cx="256836" cy="203679"/>
            </a:xfrm>
            <a:custGeom>
              <a:avLst/>
              <a:gdLst/>
              <a:ahLst/>
              <a:cxnLst/>
              <a:rect l="l" t="t" r="r" b="b"/>
              <a:pathLst>
                <a:path w="5827" h="4621" extrusionOk="0">
                  <a:moveTo>
                    <a:pt x="1" y="0"/>
                  </a:moveTo>
                  <a:lnTo>
                    <a:pt x="465" y="3823"/>
                  </a:lnTo>
                  <a:lnTo>
                    <a:pt x="5827" y="4620"/>
                  </a:lnTo>
                  <a:lnTo>
                    <a:pt x="5585" y="668"/>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40"/>
            <p:cNvSpPr/>
            <p:nvPr/>
          </p:nvSpPr>
          <p:spPr>
            <a:xfrm>
              <a:off x="5831396" y="2715317"/>
              <a:ext cx="208572" cy="164451"/>
            </a:xfrm>
            <a:custGeom>
              <a:avLst/>
              <a:gdLst/>
              <a:ahLst/>
              <a:cxnLst/>
              <a:rect l="l" t="t" r="r" b="b"/>
              <a:pathLst>
                <a:path w="4732" h="3731" extrusionOk="0">
                  <a:moveTo>
                    <a:pt x="1" y="1"/>
                  </a:moveTo>
                  <a:lnTo>
                    <a:pt x="390" y="3081"/>
                  </a:lnTo>
                  <a:lnTo>
                    <a:pt x="4732" y="3730"/>
                  </a:lnTo>
                  <a:lnTo>
                    <a:pt x="4546" y="539"/>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40"/>
            <p:cNvSpPr/>
            <p:nvPr/>
          </p:nvSpPr>
          <p:spPr>
            <a:xfrm>
              <a:off x="6294269" y="2433195"/>
              <a:ext cx="115349" cy="157884"/>
            </a:xfrm>
            <a:custGeom>
              <a:avLst/>
              <a:gdLst/>
              <a:ahLst/>
              <a:cxnLst/>
              <a:rect l="l" t="t" r="r" b="b"/>
              <a:pathLst>
                <a:path w="2617" h="3582" extrusionOk="0">
                  <a:moveTo>
                    <a:pt x="1299" y="1"/>
                  </a:moveTo>
                  <a:cubicBezTo>
                    <a:pt x="575" y="1"/>
                    <a:pt x="0" y="799"/>
                    <a:pt x="0" y="1782"/>
                  </a:cubicBezTo>
                  <a:cubicBezTo>
                    <a:pt x="0" y="2784"/>
                    <a:pt x="575" y="3582"/>
                    <a:pt x="1299" y="3582"/>
                  </a:cubicBezTo>
                  <a:cubicBezTo>
                    <a:pt x="2022" y="3582"/>
                    <a:pt x="2616" y="2784"/>
                    <a:pt x="2616" y="1782"/>
                  </a:cubicBezTo>
                  <a:cubicBezTo>
                    <a:pt x="2616" y="799"/>
                    <a:pt x="2022" y="1"/>
                    <a:pt x="1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40"/>
            <p:cNvSpPr/>
            <p:nvPr/>
          </p:nvSpPr>
          <p:spPr>
            <a:xfrm>
              <a:off x="5913992" y="2715317"/>
              <a:ext cx="33587" cy="160352"/>
            </a:xfrm>
            <a:custGeom>
              <a:avLst/>
              <a:gdLst/>
              <a:ahLst/>
              <a:cxnLst/>
              <a:rect l="l" t="t" r="r" b="b"/>
              <a:pathLst>
                <a:path w="762" h="3638" extrusionOk="0">
                  <a:moveTo>
                    <a:pt x="0" y="1"/>
                  </a:moveTo>
                  <a:lnTo>
                    <a:pt x="353" y="3582"/>
                  </a:lnTo>
                  <a:lnTo>
                    <a:pt x="761" y="3637"/>
                  </a:lnTo>
                  <a:lnTo>
                    <a:pt x="390" y="56"/>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40"/>
            <p:cNvSpPr/>
            <p:nvPr/>
          </p:nvSpPr>
          <p:spPr>
            <a:xfrm>
              <a:off x="5774143" y="3045700"/>
              <a:ext cx="781043" cy="127603"/>
            </a:xfrm>
            <a:custGeom>
              <a:avLst/>
              <a:gdLst/>
              <a:ahLst/>
              <a:cxnLst/>
              <a:rect l="l" t="t" r="r" b="b"/>
              <a:pathLst>
                <a:path w="17720" h="2895" extrusionOk="0">
                  <a:moveTo>
                    <a:pt x="669" y="1"/>
                  </a:moveTo>
                  <a:lnTo>
                    <a:pt x="1" y="186"/>
                  </a:lnTo>
                  <a:lnTo>
                    <a:pt x="1" y="1021"/>
                  </a:lnTo>
                  <a:lnTo>
                    <a:pt x="8684" y="2895"/>
                  </a:lnTo>
                  <a:lnTo>
                    <a:pt x="17720" y="1448"/>
                  </a:lnTo>
                  <a:lnTo>
                    <a:pt x="17720" y="743"/>
                  </a:lnTo>
                  <a:lnTo>
                    <a:pt x="16848" y="464"/>
                  </a:lnTo>
                  <a:lnTo>
                    <a:pt x="8517" y="1763"/>
                  </a:lnTo>
                  <a:lnTo>
                    <a:pt x="66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 name="Google Shape;387;p40"/>
          <p:cNvSpPr/>
          <p:nvPr/>
        </p:nvSpPr>
        <p:spPr>
          <a:xfrm>
            <a:off x="385857" y="1167871"/>
            <a:ext cx="8384987" cy="3023795"/>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                                                                                                                                                                                                                   </a:t>
            </a:r>
            <a:endParaRPr dirty="0"/>
          </a:p>
        </p:txBody>
      </p:sp>
      <p:sp>
        <p:nvSpPr>
          <p:cNvPr id="388" name="Google Shape;388;p40"/>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7</a:t>
            </a:fld>
            <a:endParaRPr sz="1800" dirty="0"/>
          </a:p>
        </p:txBody>
      </p:sp>
      <p:sp>
        <p:nvSpPr>
          <p:cNvPr id="394" name="Google Shape;394;p40"/>
          <p:cNvSpPr txBox="1">
            <a:spLocks noGrp="1"/>
          </p:cNvSpPr>
          <p:nvPr>
            <p:ph type="subTitle" idx="1"/>
          </p:nvPr>
        </p:nvSpPr>
        <p:spPr>
          <a:xfrm>
            <a:off x="828248" y="1033859"/>
            <a:ext cx="7500201" cy="1715684"/>
          </a:xfrm>
          <a:prstGeom prst="rect">
            <a:avLst/>
          </a:prstGeom>
        </p:spPr>
        <p:txBody>
          <a:bodyPr spcFirstLastPara="1" wrap="square" lIns="91425" tIns="91425" rIns="91425" bIns="91425" anchor="t" anchorCtr="0">
            <a:noAutofit/>
          </a:bodyPr>
          <a:lstStyle/>
          <a:p>
            <a:pPr marL="342900" lvl="0" indent="-203200">
              <a:spcBef>
                <a:spcPts val="1000"/>
              </a:spcBef>
            </a:pPr>
            <a:r>
              <a:rPr lang="en" sz="1800" dirty="0" smtClean="0">
                <a:solidFill>
                  <a:schemeClr val="accent1"/>
                </a:solidFill>
              </a:rPr>
              <a:t>International recruiting:</a:t>
            </a:r>
          </a:p>
          <a:p>
            <a:pPr marL="139700" lvl="0" indent="0" algn="just">
              <a:spcBef>
                <a:spcPts val="1000"/>
              </a:spcBef>
              <a:buNone/>
            </a:pPr>
            <a:r>
              <a:rPr lang="en" sz="1800" dirty="0" smtClean="0">
                <a:solidFill>
                  <a:schemeClr val="accent1"/>
                </a:solidFill>
              </a:rPr>
              <a:t> </a:t>
            </a:r>
            <a:r>
              <a:rPr lang="en-US" sz="1500" dirty="0">
                <a:solidFill>
                  <a:schemeClr val="bg1"/>
                </a:solidFill>
              </a:rPr>
              <a:t>HR departments face unknowns when recruiting across borders. First, firms creates a strategy for conducting interviews and thoroughly vetting individuals </a:t>
            </a:r>
            <a:r>
              <a:rPr lang="en-US" sz="1500" dirty="0" smtClean="0">
                <a:solidFill>
                  <a:schemeClr val="bg1"/>
                </a:solidFill>
              </a:rPr>
              <a:t>while they’re miles away </a:t>
            </a:r>
            <a:r>
              <a:rPr lang="en-US" sz="1500" dirty="0">
                <a:solidFill>
                  <a:schemeClr val="bg1"/>
                </a:solidFill>
              </a:rPr>
              <a:t>from headquarters. To ensure successful hires, HR teams must factor in challenges like time zones, </a:t>
            </a:r>
            <a:r>
              <a:rPr lang="en-US" sz="1500" dirty="0" smtClean="0">
                <a:solidFill>
                  <a:schemeClr val="bg1"/>
                </a:solidFill>
              </a:rPr>
              <a:t>cultural and language differences to </a:t>
            </a:r>
            <a:r>
              <a:rPr lang="en-US" sz="1500" dirty="0">
                <a:solidFill>
                  <a:schemeClr val="bg1"/>
                </a:solidFill>
              </a:rPr>
              <a:t>find a good fit for the company.</a:t>
            </a:r>
            <a:endParaRPr sz="1500" dirty="0" smtClean="0">
              <a:solidFill>
                <a:schemeClr val="bg1"/>
              </a:solidFill>
            </a:endParaRPr>
          </a:p>
        </p:txBody>
      </p:sp>
      <p:cxnSp>
        <p:nvCxnSpPr>
          <p:cNvPr id="431" name="Google Shape;431;p40"/>
          <p:cNvCxnSpPr/>
          <p:nvPr/>
        </p:nvCxnSpPr>
        <p:spPr>
          <a:xfrm>
            <a:off x="5965587" y="1016783"/>
            <a:ext cx="1724263" cy="0"/>
          </a:xfrm>
          <a:prstGeom prst="straightConnector1">
            <a:avLst/>
          </a:prstGeom>
          <a:noFill/>
          <a:ln w="19050" cap="flat" cmpd="sng">
            <a:solidFill>
              <a:schemeClr val="accent4"/>
            </a:solidFill>
            <a:prstDash val="solid"/>
            <a:round/>
            <a:headEnd type="none" w="med" len="med"/>
            <a:tailEnd type="none" w="med" len="med"/>
          </a:ln>
        </p:spPr>
      </p:cxnSp>
      <p:sp>
        <p:nvSpPr>
          <p:cNvPr id="2" name="Flowchart: Connector 1"/>
          <p:cNvSpPr/>
          <p:nvPr/>
        </p:nvSpPr>
        <p:spPr>
          <a:xfrm>
            <a:off x="1176422" y="-638740"/>
            <a:ext cx="1223459" cy="1194966"/>
          </a:xfrm>
          <a:prstGeom prst="flowChartConnector">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Connector 2"/>
          <p:cNvSpPr/>
          <p:nvPr/>
        </p:nvSpPr>
        <p:spPr>
          <a:xfrm>
            <a:off x="1052939" y="-881853"/>
            <a:ext cx="1463040" cy="1554480"/>
          </a:xfrm>
          <a:prstGeom prst="flowChartConnector">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owchart: Connector 3"/>
          <p:cNvSpPr/>
          <p:nvPr/>
        </p:nvSpPr>
        <p:spPr>
          <a:xfrm>
            <a:off x="2424387" y="487700"/>
            <a:ext cx="548640" cy="548640"/>
          </a:xfrm>
          <a:prstGeom prst="flowChartConnector">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89" name="Google Shape;389;p40"/>
          <p:cNvSpPr txBox="1">
            <a:spLocks noGrp="1"/>
          </p:cNvSpPr>
          <p:nvPr>
            <p:ph type="title"/>
          </p:nvPr>
        </p:nvSpPr>
        <p:spPr>
          <a:xfrm>
            <a:off x="2424387" y="302343"/>
            <a:ext cx="4816850" cy="91935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accent3"/>
                </a:solidFill>
              </a:rPr>
              <a:t>G</a:t>
            </a:r>
            <a:r>
              <a:rPr lang="en" dirty="0" smtClean="0"/>
              <a:t>lobalization Challenges</a:t>
            </a:r>
            <a:endParaRPr dirty="0"/>
          </a:p>
        </p:txBody>
      </p:sp>
      <p:sp>
        <p:nvSpPr>
          <p:cNvPr id="21" name="Google Shape;394;p40"/>
          <p:cNvSpPr txBox="1">
            <a:spLocks/>
          </p:cNvSpPr>
          <p:nvPr/>
        </p:nvSpPr>
        <p:spPr>
          <a:xfrm>
            <a:off x="828248" y="2460550"/>
            <a:ext cx="7500201" cy="17311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accent4"/>
              </a:buClr>
              <a:buSzPts val="1400"/>
              <a:buFont typeface="Barlow Semi Condensed Medium"/>
              <a:buChar char="●"/>
              <a:defRPr sz="1400" b="0" i="0" u="none" strike="noStrike" cap="none">
                <a:solidFill>
                  <a:schemeClr val="lt1"/>
                </a:solidFill>
                <a:latin typeface="Barlow Semi Condensed Medium"/>
                <a:ea typeface="Barlow Semi Condensed Medium"/>
                <a:cs typeface="Barlow Semi Condensed Medium"/>
                <a:sym typeface="Barlow Semi Condensed Medium"/>
              </a:defRPr>
            </a:lvl1pPr>
            <a:lvl2pPr marL="914400" marR="0" lvl="1" indent="-317500" algn="ctr" rtl="0">
              <a:lnSpc>
                <a:spcPct val="100000"/>
              </a:lnSpc>
              <a:spcBef>
                <a:spcPts val="0"/>
              </a:spcBef>
              <a:spcAft>
                <a:spcPts val="0"/>
              </a:spcAft>
              <a:buClr>
                <a:schemeClr val="lt1"/>
              </a:buClr>
              <a:buSzPts val="1400"/>
              <a:buFont typeface="Barlow Semi Condensed Medium"/>
              <a:buChar char="○"/>
              <a:defRPr sz="1400" b="0" i="0" u="none" strike="noStrike" cap="none">
                <a:solidFill>
                  <a:schemeClr val="lt1"/>
                </a:solidFill>
                <a:latin typeface="Barlow Semi Condensed Medium"/>
                <a:ea typeface="Barlow Semi Condensed Medium"/>
                <a:cs typeface="Barlow Semi Condensed Medium"/>
                <a:sym typeface="Barlow Semi Condensed Medium"/>
              </a:defRPr>
            </a:lvl2pPr>
            <a:lvl3pPr marL="1371600" marR="0" lvl="2" indent="-317500" algn="ctr" rtl="0">
              <a:lnSpc>
                <a:spcPct val="100000"/>
              </a:lnSpc>
              <a:spcBef>
                <a:spcPts val="0"/>
              </a:spcBef>
              <a:spcAft>
                <a:spcPts val="0"/>
              </a:spcAft>
              <a:buClr>
                <a:schemeClr val="lt1"/>
              </a:buClr>
              <a:buSzPts val="1400"/>
              <a:buFont typeface="Barlow Semi Condensed Medium"/>
              <a:buChar char="■"/>
              <a:defRPr sz="1400" b="0" i="0" u="none" strike="noStrike" cap="none">
                <a:solidFill>
                  <a:schemeClr val="lt1"/>
                </a:solidFill>
                <a:latin typeface="Barlow Semi Condensed Medium"/>
                <a:ea typeface="Barlow Semi Condensed Medium"/>
                <a:cs typeface="Barlow Semi Condensed Medium"/>
                <a:sym typeface="Barlow Semi Condensed Medium"/>
              </a:defRPr>
            </a:lvl3pPr>
            <a:lvl4pPr marL="1828800" marR="0" lvl="3" indent="-317500" algn="ctr" rtl="0">
              <a:lnSpc>
                <a:spcPct val="100000"/>
              </a:lnSpc>
              <a:spcBef>
                <a:spcPts val="0"/>
              </a:spcBef>
              <a:spcAft>
                <a:spcPts val="0"/>
              </a:spcAft>
              <a:buClr>
                <a:schemeClr val="lt1"/>
              </a:buClr>
              <a:buSzPts val="1400"/>
              <a:buFont typeface="Barlow Semi Condensed Medium"/>
              <a:buChar char="●"/>
              <a:defRPr sz="1400" b="0" i="0" u="none" strike="noStrike" cap="none">
                <a:solidFill>
                  <a:schemeClr val="lt1"/>
                </a:solidFill>
                <a:latin typeface="Barlow Semi Condensed Medium"/>
                <a:ea typeface="Barlow Semi Condensed Medium"/>
                <a:cs typeface="Barlow Semi Condensed Medium"/>
                <a:sym typeface="Barlow Semi Condensed Medium"/>
              </a:defRPr>
            </a:lvl4pPr>
            <a:lvl5pPr marL="2286000" marR="0" lvl="4" indent="-317500" algn="ctr" rtl="0">
              <a:lnSpc>
                <a:spcPct val="100000"/>
              </a:lnSpc>
              <a:spcBef>
                <a:spcPts val="0"/>
              </a:spcBef>
              <a:spcAft>
                <a:spcPts val="0"/>
              </a:spcAft>
              <a:buClr>
                <a:schemeClr val="lt1"/>
              </a:buClr>
              <a:buSzPts val="1400"/>
              <a:buFont typeface="Barlow Semi Condensed Medium"/>
              <a:buChar char="○"/>
              <a:defRPr sz="1400" b="0" i="0" u="none" strike="noStrike" cap="none">
                <a:solidFill>
                  <a:schemeClr val="lt1"/>
                </a:solidFill>
                <a:latin typeface="Barlow Semi Condensed Medium"/>
                <a:ea typeface="Barlow Semi Condensed Medium"/>
                <a:cs typeface="Barlow Semi Condensed Medium"/>
                <a:sym typeface="Barlow Semi Condensed Medium"/>
              </a:defRPr>
            </a:lvl5pPr>
            <a:lvl6pPr marL="2743200" marR="0" lvl="5" indent="-317500" algn="ctr" rtl="0">
              <a:lnSpc>
                <a:spcPct val="100000"/>
              </a:lnSpc>
              <a:spcBef>
                <a:spcPts val="0"/>
              </a:spcBef>
              <a:spcAft>
                <a:spcPts val="0"/>
              </a:spcAft>
              <a:buClr>
                <a:schemeClr val="lt1"/>
              </a:buClr>
              <a:buSzPts val="1400"/>
              <a:buFont typeface="Barlow Semi Condensed Medium"/>
              <a:buChar char="■"/>
              <a:defRPr sz="1400" b="0" i="0" u="none" strike="noStrike" cap="none">
                <a:solidFill>
                  <a:schemeClr val="lt1"/>
                </a:solidFill>
                <a:latin typeface="Barlow Semi Condensed Medium"/>
                <a:ea typeface="Barlow Semi Condensed Medium"/>
                <a:cs typeface="Barlow Semi Condensed Medium"/>
                <a:sym typeface="Barlow Semi Condensed Medium"/>
              </a:defRPr>
            </a:lvl6pPr>
            <a:lvl7pPr marL="3200400" marR="0" lvl="6" indent="-317500" algn="ctr" rtl="0">
              <a:lnSpc>
                <a:spcPct val="100000"/>
              </a:lnSpc>
              <a:spcBef>
                <a:spcPts val="0"/>
              </a:spcBef>
              <a:spcAft>
                <a:spcPts val="0"/>
              </a:spcAft>
              <a:buClr>
                <a:schemeClr val="lt1"/>
              </a:buClr>
              <a:buSzPts val="1400"/>
              <a:buFont typeface="Barlow Semi Condensed Medium"/>
              <a:buChar char="●"/>
              <a:defRPr sz="1400" b="0" i="0" u="none" strike="noStrike" cap="none">
                <a:solidFill>
                  <a:schemeClr val="lt1"/>
                </a:solidFill>
                <a:latin typeface="Barlow Semi Condensed Medium"/>
                <a:ea typeface="Barlow Semi Condensed Medium"/>
                <a:cs typeface="Barlow Semi Condensed Medium"/>
                <a:sym typeface="Barlow Semi Condensed Medium"/>
              </a:defRPr>
            </a:lvl7pPr>
            <a:lvl8pPr marL="3657600" marR="0" lvl="7" indent="-317500" algn="ctr" rtl="0">
              <a:lnSpc>
                <a:spcPct val="100000"/>
              </a:lnSpc>
              <a:spcBef>
                <a:spcPts val="0"/>
              </a:spcBef>
              <a:spcAft>
                <a:spcPts val="0"/>
              </a:spcAft>
              <a:buClr>
                <a:schemeClr val="lt1"/>
              </a:buClr>
              <a:buSzPts val="1400"/>
              <a:buFont typeface="Barlow Semi Condensed Medium"/>
              <a:buChar char="○"/>
              <a:defRPr sz="1400" b="0" i="0" u="none" strike="noStrike" cap="none">
                <a:solidFill>
                  <a:schemeClr val="lt1"/>
                </a:solidFill>
                <a:latin typeface="Barlow Semi Condensed Medium"/>
                <a:ea typeface="Barlow Semi Condensed Medium"/>
                <a:cs typeface="Barlow Semi Condensed Medium"/>
                <a:sym typeface="Barlow Semi Condensed Medium"/>
              </a:defRPr>
            </a:lvl8pPr>
            <a:lvl9pPr marL="4114800" marR="0" lvl="8" indent="-317500" algn="ctr" rtl="0">
              <a:lnSpc>
                <a:spcPct val="100000"/>
              </a:lnSpc>
              <a:spcBef>
                <a:spcPts val="0"/>
              </a:spcBef>
              <a:spcAft>
                <a:spcPts val="0"/>
              </a:spcAft>
              <a:buClr>
                <a:schemeClr val="lt1"/>
              </a:buClr>
              <a:buSzPts val="1400"/>
              <a:buFont typeface="Barlow Semi Condensed Medium"/>
              <a:buChar char="■"/>
              <a:defRPr sz="1400" b="0" i="0" u="none" strike="noStrike" cap="none">
                <a:solidFill>
                  <a:schemeClr val="lt1"/>
                </a:solidFill>
                <a:latin typeface="Barlow Semi Condensed Medium"/>
                <a:ea typeface="Barlow Semi Condensed Medium"/>
                <a:cs typeface="Barlow Semi Condensed Medium"/>
                <a:sym typeface="Barlow Semi Condensed Medium"/>
              </a:defRPr>
            </a:lvl9pPr>
          </a:lstStyle>
          <a:p>
            <a:pPr marL="342900" indent="-203200">
              <a:spcBef>
                <a:spcPts val="1000"/>
              </a:spcBef>
            </a:pPr>
            <a:r>
              <a:rPr lang="en-US" sz="1800" dirty="0" smtClean="0">
                <a:solidFill>
                  <a:schemeClr val="accent1"/>
                </a:solidFill>
              </a:rPr>
              <a:t>Managing employee immigration:</a:t>
            </a:r>
          </a:p>
          <a:p>
            <a:pPr marL="139700" indent="0" algn="just">
              <a:spcBef>
                <a:spcPts val="1000"/>
              </a:spcBef>
              <a:buFont typeface="Barlow Semi Condensed Medium"/>
              <a:buNone/>
            </a:pPr>
            <a:r>
              <a:rPr lang="en-US" sz="1800" dirty="0" smtClean="0">
                <a:solidFill>
                  <a:schemeClr val="accent1"/>
                </a:solidFill>
              </a:rPr>
              <a:t> </a:t>
            </a:r>
            <a:r>
              <a:rPr lang="en-US" sz="1500" dirty="0" smtClean="0">
                <a:solidFill>
                  <a:schemeClr val="bg1"/>
                </a:solidFill>
              </a:rPr>
              <a:t>Immigration laws change frequently, and obtaining visas for foreign national employees can be extremely difficult in some nations. The United States, for example, is very strict in granting H-1B visas, and </a:t>
            </a:r>
            <a:r>
              <a:rPr lang="en-US" sz="1500" dirty="0" err="1" smtClean="0">
                <a:solidFill>
                  <a:schemeClr val="bg1"/>
                </a:solidFill>
              </a:rPr>
              <a:t>Brexit</a:t>
            </a:r>
            <a:r>
              <a:rPr lang="en-US" sz="1500" dirty="0" smtClean="0">
                <a:solidFill>
                  <a:schemeClr val="bg1"/>
                </a:solidFill>
              </a:rPr>
              <a:t>, Britain’s withdrawal from the European Union, has casted uncertainty on the future of immigration in the United Kingdom</a:t>
            </a:r>
            <a:r>
              <a:rPr lang="en-US" sz="1600" dirty="0" smtClean="0">
                <a:solidFill>
                  <a:schemeClr val="bg1"/>
                </a:solidFill>
              </a:rPr>
              <a:t>.</a:t>
            </a:r>
            <a:endParaRPr lang="en-US" dirty="0" smtClean="0">
              <a:solidFill>
                <a:schemeClr val="bg1"/>
              </a:solidFill>
            </a:endParaRPr>
          </a:p>
        </p:txBody>
      </p:sp>
    </p:spTree>
    <p:extLst>
      <p:ext uri="{BB962C8B-B14F-4D97-AF65-F5344CB8AC3E}">
        <p14:creationId xmlns:p14="http://schemas.microsoft.com/office/powerpoint/2010/main" val="210392976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grpSp>
        <p:nvGrpSpPr>
          <p:cNvPr id="420" name="Google Shape;420;p40"/>
          <p:cNvGrpSpPr/>
          <p:nvPr/>
        </p:nvGrpSpPr>
        <p:grpSpPr>
          <a:xfrm>
            <a:off x="1294142" y="-504151"/>
            <a:ext cx="988745" cy="1008301"/>
            <a:chOff x="5662942" y="2165001"/>
            <a:chExt cx="988745" cy="1008301"/>
          </a:xfrm>
        </p:grpSpPr>
        <p:sp>
          <p:nvSpPr>
            <p:cNvPr id="421" name="Google Shape;421;p40"/>
            <p:cNvSpPr/>
            <p:nvPr/>
          </p:nvSpPr>
          <p:spPr>
            <a:xfrm>
              <a:off x="5749637" y="2264742"/>
              <a:ext cx="817010" cy="858751"/>
            </a:xfrm>
            <a:custGeom>
              <a:avLst/>
              <a:gdLst/>
              <a:ahLst/>
              <a:cxnLst/>
              <a:rect l="l" t="t" r="r" b="b"/>
              <a:pathLst>
                <a:path w="18536" h="19483" extrusionOk="0">
                  <a:moveTo>
                    <a:pt x="13563" y="1"/>
                  </a:moveTo>
                  <a:lnTo>
                    <a:pt x="1577" y="6866"/>
                  </a:lnTo>
                  <a:lnTo>
                    <a:pt x="0" y="7775"/>
                  </a:lnTo>
                  <a:lnTo>
                    <a:pt x="1225" y="17720"/>
                  </a:lnTo>
                  <a:lnTo>
                    <a:pt x="9240" y="19482"/>
                  </a:lnTo>
                  <a:lnTo>
                    <a:pt x="17385" y="18313"/>
                  </a:lnTo>
                  <a:lnTo>
                    <a:pt x="18536" y="8239"/>
                  </a:lnTo>
                  <a:lnTo>
                    <a:pt x="1356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40"/>
            <p:cNvSpPr/>
            <p:nvPr/>
          </p:nvSpPr>
          <p:spPr>
            <a:xfrm>
              <a:off x="5749637" y="2567314"/>
              <a:ext cx="407315" cy="556163"/>
            </a:xfrm>
            <a:custGeom>
              <a:avLst/>
              <a:gdLst/>
              <a:ahLst/>
              <a:cxnLst/>
              <a:rect l="l" t="t" r="r" b="b"/>
              <a:pathLst>
                <a:path w="9241" h="12618" extrusionOk="0">
                  <a:moveTo>
                    <a:pt x="1577" y="1"/>
                  </a:moveTo>
                  <a:lnTo>
                    <a:pt x="0" y="910"/>
                  </a:lnTo>
                  <a:lnTo>
                    <a:pt x="1225" y="10855"/>
                  </a:lnTo>
                  <a:lnTo>
                    <a:pt x="9240" y="12617"/>
                  </a:lnTo>
                  <a:lnTo>
                    <a:pt x="8405" y="501"/>
                  </a:lnTo>
                  <a:lnTo>
                    <a:pt x="157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40"/>
            <p:cNvSpPr/>
            <p:nvPr/>
          </p:nvSpPr>
          <p:spPr>
            <a:xfrm>
              <a:off x="5662942" y="2165001"/>
              <a:ext cx="721363" cy="488240"/>
            </a:xfrm>
            <a:custGeom>
              <a:avLst/>
              <a:gdLst/>
              <a:ahLst/>
              <a:cxnLst/>
              <a:rect l="l" t="t" r="r" b="b"/>
              <a:pathLst>
                <a:path w="16366" h="11077" extrusionOk="0">
                  <a:moveTo>
                    <a:pt x="5696" y="0"/>
                  </a:moveTo>
                  <a:lnTo>
                    <a:pt x="0" y="9963"/>
                  </a:lnTo>
                  <a:lnTo>
                    <a:pt x="10669" y="11077"/>
                  </a:lnTo>
                  <a:lnTo>
                    <a:pt x="16365" y="724"/>
                  </a:lnTo>
                  <a:lnTo>
                    <a:pt x="56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0"/>
            <p:cNvSpPr/>
            <p:nvPr/>
          </p:nvSpPr>
          <p:spPr>
            <a:xfrm>
              <a:off x="6347424" y="2196867"/>
              <a:ext cx="304263" cy="431028"/>
            </a:xfrm>
            <a:custGeom>
              <a:avLst/>
              <a:gdLst/>
              <a:ahLst/>
              <a:cxnLst/>
              <a:rect l="l" t="t" r="r" b="b"/>
              <a:pathLst>
                <a:path w="6903" h="9779" extrusionOk="0">
                  <a:moveTo>
                    <a:pt x="835" y="1"/>
                  </a:moveTo>
                  <a:lnTo>
                    <a:pt x="0" y="1541"/>
                  </a:lnTo>
                  <a:lnTo>
                    <a:pt x="4991" y="9779"/>
                  </a:lnTo>
                  <a:lnTo>
                    <a:pt x="6902" y="9779"/>
                  </a:lnTo>
                  <a:lnTo>
                    <a:pt x="83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0"/>
            <p:cNvSpPr/>
            <p:nvPr/>
          </p:nvSpPr>
          <p:spPr>
            <a:xfrm>
              <a:off x="6281973" y="2705532"/>
              <a:ext cx="166875" cy="401585"/>
            </a:xfrm>
            <a:custGeom>
              <a:avLst/>
              <a:gdLst/>
              <a:ahLst/>
              <a:cxnLst/>
              <a:rect l="l" t="t" r="r" b="b"/>
              <a:pathLst>
                <a:path w="3786" h="9111" extrusionOk="0">
                  <a:moveTo>
                    <a:pt x="3786" y="0"/>
                  </a:moveTo>
                  <a:lnTo>
                    <a:pt x="1" y="241"/>
                  </a:lnTo>
                  <a:lnTo>
                    <a:pt x="409" y="9110"/>
                  </a:lnTo>
                  <a:lnTo>
                    <a:pt x="3396" y="8628"/>
                  </a:lnTo>
                  <a:lnTo>
                    <a:pt x="37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40"/>
            <p:cNvSpPr/>
            <p:nvPr/>
          </p:nvSpPr>
          <p:spPr>
            <a:xfrm>
              <a:off x="5810945" y="2695704"/>
              <a:ext cx="256836" cy="203679"/>
            </a:xfrm>
            <a:custGeom>
              <a:avLst/>
              <a:gdLst/>
              <a:ahLst/>
              <a:cxnLst/>
              <a:rect l="l" t="t" r="r" b="b"/>
              <a:pathLst>
                <a:path w="5827" h="4621" extrusionOk="0">
                  <a:moveTo>
                    <a:pt x="1" y="0"/>
                  </a:moveTo>
                  <a:lnTo>
                    <a:pt x="465" y="3823"/>
                  </a:lnTo>
                  <a:lnTo>
                    <a:pt x="5827" y="4620"/>
                  </a:lnTo>
                  <a:lnTo>
                    <a:pt x="5585" y="668"/>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40"/>
            <p:cNvSpPr/>
            <p:nvPr/>
          </p:nvSpPr>
          <p:spPr>
            <a:xfrm>
              <a:off x="5831396" y="2715317"/>
              <a:ext cx="208572" cy="164451"/>
            </a:xfrm>
            <a:custGeom>
              <a:avLst/>
              <a:gdLst/>
              <a:ahLst/>
              <a:cxnLst/>
              <a:rect l="l" t="t" r="r" b="b"/>
              <a:pathLst>
                <a:path w="4732" h="3731" extrusionOk="0">
                  <a:moveTo>
                    <a:pt x="1" y="1"/>
                  </a:moveTo>
                  <a:lnTo>
                    <a:pt x="390" y="3081"/>
                  </a:lnTo>
                  <a:lnTo>
                    <a:pt x="4732" y="3730"/>
                  </a:lnTo>
                  <a:lnTo>
                    <a:pt x="4546" y="539"/>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40"/>
            <p:cNvSpPr/>
            <p:nvPr/>
          </p:nvSpPr>
          <p:spPr>
            <a:xfrm>
              <a:off x="6294269" y="2433195"/>
              <a:ext cx="115349" cy="157884"/>
            </a:xfrm>
            <a:custGeom>
              <a:avLst/>
              <a:gdLst/>
              <a:ahLst/>
              <a:cxnLst/>
              <a:rect l="l" t="t" r="r" b="b"/>
              <a:pathLst>
                <a:path w="2617" h="3582" extrusionOk="0">
                  <a:moveTo>
                    <a:pt x="1299" y="1"/>
                  </a:moveTo>
                  <a:cubicBezTo>
                    <a:pt x="575" y="1"/>
                    <a:pt x="0" y="799"/>
                    <a:pt x="0" y="1782"/>
                  </a:cubicBezTo>
                  <a:cubicBezTo>
                    <a:pt x="0" y="2784"/>
                    <a:pt x="575" y="3582"/>
                    <a:pt x="1299" y="3582"/>
                  </a:cubicBezTo>
                  <a:cubicBezTo>
                    <a:pt x="2022" y="3582"/>
                    <a:pt x="2616" y="2784"/>
                    <a:pt x="2616" y="1782"/>
                  </a:cubicBezTo>
                  <a:cubicBezTo>
                    <a:pt x="2616" y="799"/>
                    <a:pt x="2022" y="1"/>
                    <a:pt x="1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40"/>
            <p:cNvSpPr/>
            <p:nvPr/>
          </p:nvSpPr>
          <p:spPr>
            <a:xfrm>
              <a:off x="5913992" y="2715317"/>
              <a:ext cx="33587" cy="160352"/>
            </a:xfrm>
            <a:custGeom>
              <a:avLst/>
              <a:gdLst/>
              <a:ahLst/>
              <a:cxnLst/>
              <a:rect l="l" t="t" r="r" b="b"/>
              <a:pathLst>
                <a:path w="762" h="3638" extrusionOk="0">
                  <a:moveTo>
                    <a:pt x="0" y="1"/>
                  </a:moveTo>
                  <a:lnTo>
                    <a:pt x="353" y="3582"/>
                  </a:lnTo>
                  <a:lnTo>
                    <a:pt x="761" y="3637"/>
                  </a:lnTo>
                  <a:lnTo>
                    <a:pt x="390" y="56"/>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40"/>
            <p:cNvSpPr/>
            <p:nvPr/>
          </p:nvSpPr>
          <p:spPr>
            <a:xfrm>
              <a:off x="5774143" y="3045700"/>
              <a:ext cx="781043" cy="127603"/>
            </a:xfrm>
            <a:custGeom>
              <a:avLst/>
              <a:gdLst/>
              <a:ahLst/>
              <a:cxnLst/>
              <a:rect l="l" t="t" r="r" b="b"/>
              <a:pathLst>
                <a:path w="17720" h="2895" extrusionOk="0">
                  <a:moveTo>
                    <a:pt x="669" y="1"/>
                  </a:moveTo>
                  <a:lnTo>
                    <a:pt x="1" y="186"/>
                  </a:lnTo>
                  <a:lnTo>
                    <a:pt x="1" y="1021"/>
                  </a:lnTo>
                  <a:lnTo>
                    <a:pt x="8684" y="2895"/>
                  </a:lnTo>
                  <a:lnTo>
                    <a:pt x="17720" y="1448"/>
                  </a:lnTo>
                  <a:lnTo>
                    <a:pt x="17720" y="743"/>
                  </a:lnTo>
                  <a:lnTo>
                    <a:pt x="16848" y="464"/>
                  </a:lnTo>
                  <a:lnTo>
                    <a:pt x="8517" y="1763"/>
                  </a:lnTo>
                  <a:lnTo>
                    <a:pt x="66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 name="Google Shape;387;p40"/>
          <p:cNvSpPr/>
          <p:nvPr/>
        </p:nvSpPr>
        <p:spPr>
          <a:xfrm>
            <a:off x="379507" y="1283446"/>
            <a:ext cx="8384987" cy="2867451"/>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                                                                                                                                                                                                                   </a:t>
            </a:r>
            <a:endParaRPr dirty="0"/>
          </a:p>
        </p:txBody>
      </p:sp>
      <p:sp>
        <p:nvSpPr>
          <p:cNvPr id="388" name="Google Shape;388;p40"/>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8</a:t>
            </a:fld>
            <a:endParaRPr sz="1800" dirty="0"/>
          </a:p>
        </p:txBody>
      </p:sp>
      <p:sp>
        <p:nvSpPr>
          <p:cNvPr id="394" name="Google Shape;394;p40"/>
          <p:cNvSpPr txBox="1">
            <a:spLocks noGrp="1"/>
          </p:cNvSpPr>
          <p:nvPr>
            <p:ph type="subTitle" idx="1"/>
          </p:nvPr>
        </p:nvSpPr>
        <p:spPr>
          <a:xfrm>
            <a:off x="821899" y="1238103"/>
            <a:ext cx="7500201" cy="2844947"/>
          </a:xfrm>
          <a:prstGeom prst="rect">
            <a:avLst/>
          </a:prstGeom>
        </p:spPr>
        <p:txBody>
          <a:bodyPr spcFirstLastPara="1" wrap="square" lIns="91425" tIns="91425" rIns="91425" bIns="91425" anchor="t" anchorCtr="0">
            <a:noAutofit/>
          </a:bodyPr>
          <a:lstStyle/>
          <a:p>
            <a:pPr marL="342900" lvl="0" indent="-203200">
              <a:spcBef>
                <a:spcPts val="1000"/>
              </a:spcBef>
            </a:pPr>
            <a:r>
              <a:rPr lang="en" sz="1800" dirty="0" smtClean="0">
                <a:solidFill>
                  <a:schemeClr val="accent1"/>
                </a:solidFill>
              </a:rPr>
              <a:t>Incurring tariffs and export fees:</a:t>
            </a:r>
          </a:p>
          <a:p>
            <a:pPr marL="139700" lvl="0" indent="0" algn="just">
              <a:spcBef>
                <a:spcPts val="1000"/>
              </a:spcBef>
              <a:buNone/>
            </a:pPr>
            <a:r>
              <a:rPr lang="en" sz="1800" dirty="0" smtClean="0">
                <a:solidFill>
                  <a:schemeClr val="accent1"/>
                </a:solidFill>
              </a:rPr>
              <a:t> </a:t>
            </a:r>
            <a:r>
              <a:rPr lang="en-US" sz="1600" dirty="0" smtClean="0">
                <a:solidFill>
                  <a:schemeClr val="bg1"/>
                </a:solidFill>
              </a:rPr>
              <a:t>Tariffs </a:t>
            </a:r>
            <a:r>
              <a:rPr lang="en-US" sz="1600" dirty="0">
                <a:solidFill>
                  <a:schemeClr val="bg1"/>
                </a:solidFill>
              </a:rPr>
              <a:t>and export fees are challenges for their </a:t>
            </a:r>
            <a:r>
              <a:rPr lang="en-US" sz="1600" dirty="0" smtClean="0">
                <a:solidFill>
                  <a:schemeClr val="bg1"/>
                </a:solidFill>
              </a:rPr>
              <a:t>international operations. </a:t>
            </a:r>
            <a:r>
              <a:rPr lang="en-US" sz="1600" dirty="0">
                <a:solidFill>
                  <a:schemeClr val="bg1"/>
                </a:solidFill>
              </a:rPr>
              <a:t>For companies looking to sell products abroad, getting those items overseas can be expensive, depending on the market</a:t>
            </a:r>
            <a:r>
              <a:rPr lang="en-US" sz="1600" dirty="0" smtClean="0">
                <a:solidFill>
                  <a:schemeClr val="bg1"/>
                </a:solidFill>
              </a:rPr>
              <a:t>.</a:t>
            </a:r>
          </a:p>
          <a:p>
            <a:pPr algn="just">
              <a:spcBef>
                <a:spcPts val="1000"/>
              </a:spcBef>
            </a:pPr>
            <a:r>
              <a:rPr lang="en-US" sz="1600" dirty="0" smtClean="0">
                <a:solidFill>
                  <a:schemeClr val="accent1"/>
                </a:solidFill>
              </a:rPr>
              <a:t>Payroll and compliance challenges:</a:t>
            </a:r>
          </a:p>
          <a:p>
            <a:pPr marL="139700" indent="0" algn="just">
              <a:spcBef>
                <a:spcPts val="1000"/>
              </a:spcBef>
              <a:buNone/>
            </a:pPr>
            <a:r>
              <a:rPr lang="en-US" sz="1600" dirty="0" smtClean="0">
                <a:solidFill>
                  <a:schemeClr val="bg1"/>
                </a:solidFill>
              </a:rPr>
              <a:t>Managing </a:t>
            </a:r>
            <a:r>
              <a:rPr lang="en-US" sz="1600" dirty="0">
                <a:solidFill>
                  <a:schemeClr val="bg1"/>
                </a:solidFill>
              </a:rPr>
              <a:t>international payroll and ensuring compliance with changing employment and tax laws. This management task gets even more difficult if you’re trying to manage operations in multiple markets.</a:t>
            </a:r>
            <a:endParaRPr lang="en-US" sz="1600" dirty="0" smtClean="0">
              <a:solidFill>
                <a:schemeClr val="bg1"/>
              </a:solidFill>
            </a:endParaRPr>
          </a:p>
        </p:txBody>
      </p:sp>
      <p:cxnSp>
        <p:nvCxnSpPr>
          <p:cNvPr id="431" name="Google Shape;431;p40"/>
          <p:cNvCxnSpPr/>
          <p:nvPr/>
        </p:nvCxnSpPr>
        <p:spPr>
          <a:xfrm>
            <a:off x="5940187" y="1098043"/>
            <a:ext cx="1724263" cy="0"/>
          </a:xfrm>
          <a:prstGeom prst="straightConnector1">
            <a:avLst/>
          </a:prstGeom>
          <a:noFill/>
          <a:ln w="19050" cap="flat" cmpd="sng">
            <a:solidFill>
              <a:schemeClr val="accent4"/>
            </a:solidFill>
            <a:prstDash val="solid"/>
            <a:round/>
            <a:headEnd type="none" w="med" len="med"/>
            <a:tailEnd type="none" w="med" len="med"/>
          </a:ln>
        </p:spPr>
      </p:cxnSp>
      <p:sp>
        <p:nvSpPr>
          <p:cNvPr id="2" name="Flowchart: Connector 1"/>
          <p:cNvSpPr/>
          <p:nvPr/>
        </p:nvSpPr>
        <p:spPr>
          <a:xfrm>
            <a:off x="1176422" y="-638740"/>
            <a:ext cx="1223459" cy="1194966"/>
          </a:xfrm>
          <a:prstGeom prst="flowChartConnector">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Connector 2"/>
          <p:cNvSpPr/>
          <p:nvPr/>
        </p:nvSpPr>
        <p:spPr>
          <a:xfrm>
            <a:off x="1056632" y="-879078"/>
            <a:ext cx="1463040" cy="1554480"/>
          </a:xfrm>
          <a:prstGeom prst="flowChartConnector">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owchart: Connector 3"/>
          <p:cNvSpPr/>
          <p:nvPr/>
        </p:nvSpPr>
        <p:spPr>
          <a:xfrm>
            <a:off x="2424387" y="549403"/>
            <a:ext cx="548640" cy="548640"/>
          </a:xfrm>
          <a:prstGeom prst="flowChartConnector">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89" name="Google Shape;389;p40"/>
          <p:cNvSpPr txBox="1">
            <a:spLocks noGrp="1"/>
          </p:cNvSpPr>
          <p:nvPr>
            <p:ph type="title"/>
          </p:nvPr>
        </p:nvSpPr>
        <p:spPr>
          <a:xfrm>
            <a:off x="2424387" y="364091"/>
            <a:ext cx="4816850" cy="91935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accent3"/>
                </a:solidFill>
              </a:rPr>
              <a:t>G</a:t>
            </a:r>
            <a:r>
              <a:rPr lang="en" dirty="0" smtClean="0"/>
              <a:t>lobalization Challenges</a:t>
            </a:r>
            <a:endParaRPr dirty="0"/>
          </a:p>
        </p:txBody>
      </p:sp>
    </p:spTree>
    <p:extLst>
      <p:ext uri="{BB962C8B-B14F-4D97-AF65-F5344CB8AC3E}">
        <p14:creationId xmlns:p14="http://schemas.microsoft.com/office/powerpoint/2010/main" val="272252081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grpSp>
        <p:nvGrpSpPr>
          <p:cNvPr id="420" name="Google Shape;420;p40"/>
          <p:cNvGrpSpPr/>
          <p:nvPr/>
        </p:nvGrpSpPr>
        <p:grpSpPr>
          <a:xfrm>
            <a:off x="1294142" y="-504151"/>
            <a:ext cx="988745" cy="1008301"/>
            <a:chOff x="5662942" y="2165001"/>
            <a:chExt cx="988745" cy="1008301"/>
          </a:xfrm>
        </p:grpSpPr>
        <p:sp>
          <p:nvSpPr>
            <p:cNvPr id="421" name="Google Shape;421;p40"/>
            <p:cNvSpPr/>
            <p:nvPr/>
          </p:nvSpPr>
          <p:spPr>
            <a:xfrm>
              <a:off x="5749637" y="2264742"/>
              <a:ext cx="817010" cy="858751"/>
            </a:xfrm>
            <a:custGeom>
              <a:avLst/>
              <a:gdLst/>
              <a:ahLst/>
              <a:cxnLst/>
              <a:rect l="l" t="t" r="r" b="b"/>
              <a:pathLst>
                <a:path w="18536" h="19483" extrusionOk="0">
                  <a:moveTo>
                    <a:pt x="13563" y="1"/>
                  </a:moveTo>
                  <a:lnTo>
                    <a:pt x="1577" y="6866"/>
                  </a:lnTo>
                  <a:lnTo>
                    <a:pt x="0" y="7775"/>
                  </a:lnTo>
                  <a:lnTo>
                    <a:pt x="1225" y="17720"/>
                  </a:lnTo>
                  <a:lnTo>
                    <a:pt x="9240" y="19482"/>
                  </a:lnTo>
                  <a:lnTo>
                    <a:pt x="17385" y="18313"/>
                  </a:lnTo>
                  <a:lnTo>
                    <a:pt x="18536" y="8239"/>
                  </a:lnTo>
                  <a:lnTo>
                    <a:pt x="1356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40"/>
            <p:cNvSpPr/>
            <p:nvPr/>
          </p:nvSpPr>
          <p:spPr>
            <a:xfrm>
              <a:off x="5749637" y="2567314"/>
              <a:ext cx="407315" cy="556163"/>
            </a:xfrm>
            <a:custGeom>
              <a:avLst/>
              <a:gdLst/>
              <a:ahLst/>
              <a:cxnLst/>
              <a:rect l="l" t="t" r="r" b="b"/>
              <a:pathLst>
                <a:path w="9241" h="12618" extrusionOk="0">
                  <a:moveTo>
                    <a:pt x="1577" y="1"/>
                  </a:moveTo>
                  <a:lnTo>
                    <a:pt x="0" y="910"/>
                  </a:lnTo>
                  <a:lnTo>
                    <a:pt x="1225" y="10855"/>
                  </a:lnTo>
                  <a:lnTo>
                    <a:pt x="9240" y="12617"/>
                  </a:lnTo>
                  <a:lnTo>
                    <a:pt x="8405" y="501"/>
                  </a:lnTo>
                  <a:lnTo>
                    <a:pt x="157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40"/>
            <p:cNvSpPr/>
            <p:nvPr/>
          </p:nvSpPr>
          <p:spPr>
            <a:xfrm>
              <a:off x="5662942" y="2165001"/>
              <a:ext cx="721363" cy="488240"/>
            </a:xfrm>
            <a:custGeom>
              <a:avLst/>
              <a:gdLst/>
              <a:ahLst/>
              <a:cxnLst/>
              <a:rect l="l" t="t" r="r" b="b"/>
              <a:pathLst>
                <a:path w="16366" h="11077" extrusionOk="0">
                  <a:moveTo>
                    <a:pt x="5696" y="0"/>
                  </a:moveTo>
                  <a:lnTo>
                    <a:pt x="0" y="9963"/>
                  </a:lnTo>
                  <a:lnTo>
                    <a:pt x="10669" y="11077"/>
                  </a:lnTo>
                  <a:lnTo>
                    <a:pt x="16365" y="724"/>
                  </a:lnTo>
                  <a:lnTo>
                    <a:pt x="56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0"/>
            <p:cNvSpPr/>
            <p:nvPr/>
          </p:nvSpPr>
          <p:spPr>
            <a:xfrm>
              <a:off x="6347424" y="2196867"/>
              <a:ext cx="304263" cy="431028"/>
            </a:xfrm>
            <a:custGeom>
              <a:avLst/>
              <a:gdLst/>
              <a:ahLst/>
              <a:cxnLst/>
              <a:rect l="l" t="t" r="r" b="b"/>
              <a:pathLst>
                <a:path w="6903" h="9779" extrusionOk="0">
                  <a:moveTo>
                    <a:pt x="835" y="1"/>
                  </a:moveTo>
                  <a:lnTo>
                    <a:pt x="0" y="1541"/>
                  </a:lnTo>
                  <a:lnTo>
                    <a:pt x="4991" y="9779"/>
                  </a:lnTo>
                  <a:lnTo>
                    <a:pt x="6902" y="9779"/>
                  </a:lnTo>
                  <a:lnTo>
                    <a:pt x="83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0"/>
            <p:cNvSpPr/>
            <p:nvPr/>
          </p:nvSpPr>
          <p:spPr>
            <a:xfrm>
              <a:off x="6281973" y="2705532"/>
              <a:ext cx="166875" cy="401585"/>
            </a:xfrm>
            <a:custGeom>
              <a:avLst/>
              <a:gdLst/>
              <a:ahLst/>
              <a:cxnLst/>
              <a:rect l="l" t="t" r="r" b="b"/>
              <a:pathLst>
                <a:path w="3786" h="9111" extrusionOk="0">
                  <a:moveTo>
                    <a:pt x="3786" y="0"/>
                  </a:moveTo>
                  <a:lnTo>
                    <a:pt x="1" y="241"/>
                  </a:lnTo>
                  <a:lnTo>
                    <a:pt x="409" y="9110"/>
                  </a:lnTo>
                  <a:lnTo>
                    <a:pt x="3396" y="8628"/>
                  </a:lnTo>
                  <a:lnTo>
                    <a:pt x="37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40"/>
            <p:cNvSpPr/>
            <p:nvPr/>
          </p:nvSpPr>
          <p:spPr>
            <a:xfrm>
              <a:off x="5810945" y="2695704"/>
              <a:ext cx="256836" cy="203679"/>
            </a:xfrm>
            <a:custGeom>
              <a:avLst/>
              <a:gdLst/>
              <a:ahLst/>
              <a:cxnLst/>
              <a:rect l="l" t="t" r="r" b="b"/>
              <a:pathLst>
                <a:path w="5827" h="4621" extrusionOk="0">
                  <a:moveTo>
                    <a:pt x="1" y="0"/>
                  </a:moveTo>
                  <a:lnTo>
                    <a:pt x="465" y="3823"/>
                  </a:lnTo>
                  <a:lnTo>
                    <a:pt x="5827" y="4620"/>
                  </a:lnTo>
                  <a:lnTo>
                    <a:pt x="5585" y="668"/>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40"/>
            <p:cNvSpPr/>
            <p:nvPr/>
          </p:nvSpPr>
          <p:spPr>
            <a:xfrm>
              <a:off x="5831396" y="2715317"/>
              <a:ext cx="208572" cy="164451"/>
            </a:xfrm>
            <a:custGeom>
              <a:avLst/>
              <a:gdLst/>
              <a:ahLst/>
              <a:cxnLst/>
              <a:rect l="l" t="t" r="r" b="b"/>
              <a:pathLst>
                <a:path w="4732" h="3731" extrusionOk="0">
                  <a:moveTo>
                    <a:pt x="1" y="1"/>
                  </a:moveTo>
                  <a:lnTo>
                    <a:pt x="390" y="3081"/>
                  </a:lnTo>
                  <a:lnTo>
                    <a:pt x="4732" y="3730"/>
                  </a:lnTo>
                  <a:lnTo>
                    <a:pt x="4546" y="539"/>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40"/>
            <p:cNvSpPr/>
            <p:nvPr/>
          </p:nvSpPr>
          <p:spPr>
            <a:xfrm>
              <a:off x="6294269" y="2433195"/>
              <a:ext cx="115349" cy="157884"/>
            </a:xfrm>
            <a:custGeom>
              <a:avLst/>
              <a:gdLst/>
              <a:ahLst/>
              <a:cxnLst/>
              <a:rect l="l" t="t" r="r" b="b"/>
              <a:pathLst>
                <a:path w="2617" h="3582" extrusionOk="0">
                  <a:moveTo>
                    <a:pt x="1299" y="1"/>
                  </a:moveTo>
                  <a:cubicBezTo>
                    <a:pt x="575" y="1"/>
                    <a:pt x="0" y="799"/>
                    <a:pt x="0" y="1782"/>
                  </a:cubicBezTo>
                  <a:cubicBezTo>
                    <a:pt x="0" y="2784"/>
                    <a:pt x="575" y="3582"/>
                    <a:pt x="1299" y="3582"/>
                  </a:cubicBezTo>
                  <a:cubicBezTo>
                    <a:pt x="2022" y="3582"/>
                    <a:pt x="2616" y="2784"/>
                    <a:pt x="2616" y="1782"/>
                  </a:cubicBezTo>
                  <a:cubicBezTo>
                    <a:pt x="2616" y="799"/>
                    <a:pt x="2022" y="1"/>
                    <a:pt x="1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40"/>
            <p:cNvSpPr/>
            <p:nvPr/>
          </p:nvSpPr>
          <p:spPr>
            <a:xfrm>
              <a:off x="5913992" y="2715317"/>
              <a:ext cx="33587" cy="160352"/>
            </a:xfrm>
            <a:custGeom>
              <a:avLst/>
              <a:gdLst/>
              <a:ahLst/>
              <a:cxnLst/>
              <a:rect l="l" t="t" r="r" b="b"/>
              <a:pathLst>
                <a:path w="762" h="3638" extrusionOk="0">
                  <a:moveTo>
                    <a:pt x="0" y="1"/>
                  </a:moveTo>
                  <a:lnTo>
                    <a:pt x="353" y="3582"/>
                  </a:lnTo>
                  <a:lnTo>
                    <a:pt x="761" y="3637"/>
                  </a:lnTo>
                  <a:lnTo>
                    <a:pt x="390" y="56"/>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40"/>
            <p:cNvSpPr/>
            <p:nvPr/>
          </p:nvSpPr>
          <p:spPr>
            <a:xfrm>
              <a:off x="5774143" y="3045700"/>
              <a:ext cx="781043" cy="127603"/>
            </a:xfrm>
            <a:custGeom>
              <a:avLst/>
              <a:gdLst/>
              <a:ahLst/>
              <a:cxnLst/>
              <a:rect l="l" t="t" r="r" b="b"/>
              <a:pathLst>
                <a:path w="17720" h="2895" extrusionOk="0">
                  <a:moveTo>
                    <a:pt x="669" y="1"/>
                  </a:moveTo>
                  <a:lnTo>
                    <a:pt x="1" y="186"/>
                  </a:lnTo>
                  <a:lnTo>
                    <a:pt x="1" y="1021"/>
                  </a:lnTo>
                  <a:lnTo>
                    <a:pt x="8684" y="2895"/>
                  </a:lnTo>
                  <a:lnTo>
                    <a:pt x="17720" y="1448"/>
                  </a:lnTo>
                  <a:lnTo>
                    <a:pt x="17720" y="743"/>
                  </a:lnTo>
                  <a:lnTo>
                    <a:pt x="16848" y="464"/>
                  </a:lnTo>
                  <a:lnTo>
                    <a:pt x="8517" y="1763"/>
                  </a:lnTo>
                  <a:lnTo>
                    <a:pt x="66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 name="Google Shape;387;p40"/>
          <p:cNvSpPr/>
          <p:nvPr/>
        </p:nvSpPr>
        <p:spPr>
          <a:xfrm>
            <a:off x="379507" y="1283446"/>
            <a:ext cx="8384987" cy="2867451"/>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                                                                                                                                                                                                                   </a:t>
            </a:r>
            <a:endParaRPr dirty="0"/>
          </a:p>
        </p:txBody>
      </p:sp>
      <p:sp>
        <p:nvSpPr>
          <p:cNvPr id="388" name="Google Shape;388;p40"/>
          <p:cNvSpPr txBox="1">
            <a:spLocks noGrp="1"/>
          </p:cNvSpPr>
          <p:nvPr>
            <p:ph type="sldNum" idx="12"/>
          </p:nvPr>
        </p:nvSpPr>
        <p:spPr>
          <a:xfrm>
            <a:off x="8472450" y="4663223"/>
            <a:ext cx="548700" cy="31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sz="1800"/>
              <a:t>9</a:t>
            </a:fld>
            <a:endParaRPr sz="1800" dirty="0"/>
          </a:p>
        </p:txBody>
      </p:sp>
      <p:sp>
        <p:nvSpPr>
          <p:cNvPr id="394" name="Google Shape;394;p40"/>
          <p:cNvSpPr txBox="1">
            <a:spLocks noGrp="1"/>
          </p:cNvSpPr>
          <p:nvPr>
            <p:ph type="subTitle" idx="1"/>
          </p:nvPr>
        </p:nvSpPr>
        <p:spPr>
          <a:xfrm>
            <a:off x="821899" y="1238103"/>
            <a:ext cx="7500201" cy="2781447"/>
          </a:xfrm>
          <a:prstGeom prst="rect">
            <a:avLst/>
          </a:prstGeom>
        </p:spPr>
        <p:txBody>
          <a:bodyPr spcFirstLastPara="1" wrap="square" lIns="91425" tIns="91425" rIns="91425" bIns="91425" anchor="t" anchorCtr="0">
            <a:noAutofit/>
          </a:bodyPr>
          <a:lstStyle/>
          <a:p>
            <a:pPr marL="342900" lvl="0" indent="-203200">
              <a:spcBef>
                <a:spcPts val="1000"/>
              </a:spcBef>
            </a:pPr>
            <a:r>
              <a:rPr lang="en" sz="1800" dirty="0" smtClean="0">
                <a:solidFill>
                  <a:schemeClr val="accent1"/>
                </a:solidFill>
              </a:rPr>
              <a:t>Loss of culture identity:</a:t>
            </a:r>
          </a:p>
          <a:p>
            <a:pPr marL="139700" lvl="0" indent="0" algn="just">
              <a:spcBef>
                <a:spcPts val="1000"/>
              </a:spcBef>
              <a:buNone/>
            </a:pPr>
            <a:r>
              <a:rPr lang="en" sz="1800" dirty="0" smtClean="0">
                <a:solidFill>
                  <a:schemeClr val="accent1"/>
                </a:solidFill>
              </a:rPr>
              <a:t> </a:t>
            </a:r>
            <a:r>
              <a:rPr lang="en-US" sz="1600" dirty="0" smtClean="0">
                <a:solidFill>
                  <a:schemeClr val="bg1"/>
                </a:solidFill>
              </a:rPr>
              <a:t>The </a:t>
            </a:r>
            <a:r>
              <a:rPr lang="en-US" sz="1600" dirty="0">
                <a:solidFill>
                  <a:schemeClr val="bg1"/>
                </a:solidFill>
              </a:rPr>
              <a:t>global success of certain cultures caused other countries to imitate them. But when cultures begin to lose their unique features, we lose our global diversity.</a:t>
            </a:r>
            <a:endParaRPr lang="en-US" sz="1600" dirty="0" smtClean="0">
              <a:solidFill>
                <a:schemeClr val="bg1"/>
              </a:solidFill>
            </a:endParaRPr>
          </a:p>
          <a:p>
            <a:pPr algn="just">
              <a:spcBef>
                <a:spcPts val="1000"/>
              </a:spcBef>
            </a:pPr>
            <a:r>
              <a:rPr lang="en-US" sz="1600" dirty="0" smtClean="0">
                <a:solidFill>
                  <a:schemeClr val="accent1"/>
                </a:solidFill>
              </a:rPr>
              <a:t>Foreign worker exploitation:</a:t>
            </a:r>
          </a:p>
          <a:p>
            <a:pPr marL="139700" indent="0" algn="just">
              <a:spcBef>
                <a:spcPts val="1000"/>
              </a:spcBef>
              <a:buNone/>
            </a:pPr>
            <a:r>
              <a:rPr lang="en-US" sz="1600" dirty="0" smtClean="0">
                <a:solidFill>
                  <a:schemeClr val="bg1"/>
                </a:solidFill>
              </a:rPr>
              <a:t>Lower </a:t>
            </a:r>
            <a:r>
              <a:rPr lang="en-US" sz="1600" dirty="0">
                <a:solidFill>
                  <a:schemeClr val="bg1"/>
                </a:solidFill>
              </a:rPr>
              <a:t>prices do benefit many consumers, but it also creates tough competition that leads some companies to search for cheap labor sources. Some western companies ship their production overseas to countries like China and Malaysia, where low-labor laws make it easier to exploit workers.</a:t>
            </a:r>
            <a:endParaRPr lang="en-US" sz="1600" dirty="0" smtClean="0">
              <a:solidFill>
                <a:schemeClr val="bg1"/>
              </a:solidFill>
            </a:endParaRPr>
          </a:p>
        </p:txBody>
      </p:sp>
      <p:cxnSp>
        <p:nvCxnSpPr>
          <p:cNvPr id="431" name="Google Shape;431;p40"/>
          <p:cNvCxnSpPr/>
          <p:nvPr/>
        </p:nvCxnSpPr>
        <p:spPr>
          <a:xfrm>
            <a:off x="5940187" y="1098043"/>
            <a:ext cx="1724263" cy="0"/>
          </a:xfrm>
          <a:prstGeom prst="straightConnector1">
            <a:avLst/>
          </a:prstGeom>
          <a:noFill/>
          <a:ln w="19050" cap="flat" cmpd="sng">
            <a:solidFill>
              <a:schemeClr val="accent4"/>
            </a:solidFill>
            <a:prstDash val="solid"/>
            <a:round/>
            <a:headEnd type="none" w="med" len="med"/>
            <a:tailEnd type="none" w="med" len="med"/>
          </a:ln>
        </p:spPr>
      </p:cxnSp>
      <p:sp>
        <p:nvSpPr>
          <p:cNvPr id="2" name="Flowchart: Connector 1"/>
          <p:cNvSpPr/>
          <p:nvPr/>
        </p:nvSpPr>
        <p:spPr>
          <a:xfrm>
            <a:off x="1176422" y="-638740"/>
            <a:ext cx="1223459" cy="1194966"/>
          </a:xfrm>
          <a:prstGeom prst="flowChartConnector">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Connector 2"/>
          <p:cNvSpPr/>
          <p:nvPr/>
        </p:nvSpPr>
        <p:spPr>
          <a:xfrm>
            <a:off x="1052939" y="-881853"/>
            <a:ext cx="1463040" cy="1554480"/>
          </a:xfrm>
          <a:prstGeom prst="flowChartConnector">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owchart: Connector 3"/>
          <p:cNvSpPr/>
          <p:nvPr/>
        </p:nvSpPr>
        <p:spPr>
          <a:xfrm>
            <a:off x="2424387" y="549403"/>
            <a:ext cx="548640" cy="548640"/>
          </a:xfrm>
          <a:prstGeom prst="flowChartConnector">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89" name="Google Shape;389;p40"/>
          <p:cNvSpPr txBox="1">
            <a:spLocks noGrp="1"/>
          </p:cNvSpPr>
          <p:nvPr>
            <p:ph type="title"/>
          </p:nvPr>
        </p:nvSpPr>
        <p:spPr>
          <a:xfrm>
            <a:off x="2424387" y="364091"/>
            <a:ext cx="4816850" cy="91935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accent3"/>
                </a:solidFill>
              </a:rPr>
              <a:t>G</a:t>
            </a:r>
            <a:r>
              <a:rPr lang="en" dirty="0" smtClean="0"/>
              <a:t>lobalization Challenges</a:t>
            </a:r>
            <a:endParaRPr dirty="0"/>
          </a:p>
        </p:txBody>
      </p:sp>
    </p:spTree>
    <p:extLst>
      <p:ext uri="{BB962C8B-B14F-4D97-AF65-F5344CB8AC3E}">
        <p14:creationId xmlns:p14="http://schemas.microsoft.com/office/powerpoint/2010/main" val="24900018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Awesome Augmented Reality App Pitch Deck by Slidesgo">
  <a:themeElements>
    <a:clrScheme name="Simple Light">
      <a:dk1>
        <a:srgbClr val="1E1E1E"/>
      </a:dk1>
      <a:lt1>
        <a:srgbClr val="FFFFFF"/>
      </a:lt1>
      <a:dk2>
        <a:srgbClr val="2D2D2D"/>
      </a:dk2>
      <a:lt2>
        <a:srgbClr val="F3F3F3"/>
      </a:lt2>
      <a:accent1>
        <a:srgbClr val="B7B7B7"/>
      </a:accent1>
      <a:accent2>
        <a:srgbClr val="955CFF"/>
      </a:accent2>
      <a:accent3>
        <a:srgbClr val="FDFF5C"/>
      </a:accent3>
      <a:accent4>
        <a:srgbClr val="5CFFF8"/>
      </a:accent4>
      <a:accent5>
        <a:srgbClr val="5CFFA6"/>
      </a:accent5>
      <a:accent6>
        <a:srgbClr val="FF5C5C"/>
      </a:accent6>
      <a:hlink>
        <a:srgbClr val="5CFFA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1623</TotalTime>
  <Words>726</Words>
  <Application>Microsoft Office PowerPoint</Application>
  <PresentationFormat>On-screen Show (16:9)</PresentationFormat>
  <Paragraphs>77</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Barlow Semi Condensed Medium</vt:lpstr>
      <vt:lpstr>Roboto Condensed Light</vt:lpstr>
      <vt:lpstr>Montserrat ExtraBold</vt:lpstr>
      <vt:lpstr>Barlow Semi Condensed</vt:lpstr>
      <vt:lpstr>Awesome Augmented Reality App Pitch Deck by Slidesgo</vt:lpstr>
      <vt:lpstr>Globalization Challenges</vt:lpstr>
      <vt:lpstr>Introduction</vt:lpstr>
      <vt:lpstr>Introduction</vt:lpstr>
      <vt:lpstr>Introduction</vt:lpstr>
      <vt:lpstr>Globalization Challenges</vt:lpstr>
      <vt:lpstr>Globalization Challenges</vt:lpstr>
      <vt:lpstr>Globalization Challenges</vt:lpstr>
      <vt:lpstr>Globalization Challenges</vt:lpstr>
      <vt:lpstr>Globalization Challenges</vt:lpstr>
      <vt:lpstr>Globalization Challenges</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Academic Writing</dc:title>
  <dc:creator>ECS-Y</dc:creator>
  <cp:lastModifiedBy>Maher Fattouh</cp:lastModifiedBy>
  <cp:revision>43</cp:revision>
  <dcterms:modified xsi:type="dcterms:W3CDTF">2022-05-26T11:25:54Z</dcterms:modified>
</cp:coreProperties>
</file>