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6" r:id="rId1"/>
  </p:sldMasterIdLst>
  <p:notesMasterIdLst>
    <p:notesMasterId r:id="rId12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04B5A93E-D740-4414-B62E-5765E6F227F0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47048DAF-C197-4EAC-9240-187EFCED3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77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7786812-C688-451A-B5C3-A50FC17D7BD2}" type="datetime1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577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5C8BD-C53F-44DD-B18C-CEE56590467E}" type="datetime1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74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0622-BF8D-42E1-889F-935D0D2575EF}" type="datetime1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637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915D-0EEF-46BE-BF61-FB18BE9BE0A5}" type="datetime1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61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CA92-5114-4AC2-B33A-1665EC1E293F}" type="datetime1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78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417F0-473E-41ED-927D-88525DFC58E4}" type="datetime1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4149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D191-AE43-43EB-B976-050F050E4E40}" type="datetime1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938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20EE-754B-495E-9996-969315733A36}" type="datetime1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8874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E2F8-DE3E-4509-864E-4BEC09D54498}" type="datetime1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945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CC53-1C0B-456D-A7CC-876D983B0F9C}" type="datetime1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625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086F-78B4-4221-AAA8-F237E7A5BD7E}" type="datetime1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3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4BA94-96EB-4FB5-BA52-836A25C14551}" type="datetime1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1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3120-B38E-4FEA-A4FB-C07C3749B603}" type="datetime1">
              <a:rPr lang="en-US" smtClean="0"/>
              <a:t>5/23/2022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668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04CE-4895-4C83-9567-FA0C1B002280}" type="datetime1">
              <a:rPr lang="en-US" smtClean="0"/>
              <a:t>5/23/2022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522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3E021-E181-4A9E-AB8B-D8FAC726375B}" type="datetime1">
              <a:rPr lang="en-US" smtClean="0"/>
              <a:t>5/23/2022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10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592A2-1C15-4D60-B25C-400E917B06EB}" type="datetime1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41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C3AB-8C4B-416F-B2C5-5E62E4EE5195}" type="datetime1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6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34EB299-705D-466E-8780-8486195AD09A}" type="datetime1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30F412D-590D-4F0C-BD9B-F74B6A78B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40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/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/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accent4"/>
                </a:solidFill>
              </a:rPr>
              <a:t>Planning and Levels of Planning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accent1"/>
                </a:solidFill>
              </a:rPr>
              <a:t>Name</a:t>
            </a:r>
            <a:r>
              <a:rPr lang="en-US" dirty="0"/>
              <a:t>: </a:t>
            </a:r>
            <a:r>
              <a:rPr lang="en-US" dirty="0" err="1"/>
              <a:t>Saif</a:t>
            </a:r>
            <a:r>
              <a:rPr lang="en-US" dirty="0"/>
              <a:t> </a:t>
            </a:r>
            <a:r>
              <a:rPr lang="en-US" dirty="0" err="1"/>
              <a:t>Hamdi</a:t>
            </a:r>
            <a:r>
              <a:rPr lang="en-US" dirty="0"/>
              <a:t> </a:t>
            </a:r>
            <a:r>
              <a:rPr lang="en-US" dirty="0" err="1"/>
              <a:t>Rashed</a:t>
            </a:r>
            <a:endParaRPr lang="en-US" dirty="0"/>
          </a:p>
          <a:p>
            <a:pPr algn="l"/>
            <a:r>
              <a:rPr lang="en-US" dirty="0">
                <a:solidFill>
                  <a:schemeClr val="accent1"/>
                </a:solidFill>
              </a:rPr>
              <a:t>ID</a:t>
            </a:r>
            <a:r>
              <a:rPr lang="en-US" dirty="0"/>
              <a:t>:2963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920237" cy="154851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2466" y="0"/>
            <a:ext cx="2749534" cy="154851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39493" y="34036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Libyan Medical International University</a:t>
            </a:r>
            <a:br>
              <a:rPr lang="en-US" dirty="0">
                <a:solidFill>
                  <a:schemeClr val="accent4"/>
                </a:solidFill>
              </a:rPr>
            </a:br>
            <a:r>
              <a:rPr lang="en-US" dirty="0">
                <a:solidFill>
                  <a:schemeClr val="accent4"/>
                </a:solidFill>
              </a:rPr>
              <a:t>Faculty of Business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96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mtClean="0">
                <a:solidFill>
                  <a:schemeClr val="tx1"/>
                </a:solidFill>
              </a:rPr>
              <a:t/>
            </a:r>
            <a:br>
              <a:rPr lang="en-US" sz="5400" b="1" smtClean="0">
                <a:solidFill>
                  <a:schemeClr val="tx1"/>
                </a:solidFill>
              </a:rPr>
            </a:br>
            <a:r>
              <a:rPr lang="en-US" sz="5400" b="1" smtClean="0">
                <a:solidFill>
                  <a:schemeClr val="tx1"/>
                </a:solidFill>
              </a:rPr>
              <a:t>Thank You ALL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z="2000" smtClean="0"/>
              <a:t>10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1867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Introduction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Planning and Levels of </a:t>
            </a:r>
            <a:r>
              <a:rPr lang="en-US" dirty="0" smtClean="0">
                <a:solidFill>
                  <a:schemeClr val="tx1"/>
                </a:solidFill>
              </a:rPr>
              <a:t>Planning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Conclusion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References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z="2000" smtClean="0"/>
              <a:t>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02419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Planning involves selecting missions and objectives and the actions to achieve </a:t>
            </a:r>
            <a:r>
              <a:rPr lang="en-US" sz="2800" dirty="0" smtClean="0"/>
              <a:t>them </a:t>
            </a:r>
            <a:r>
              <a:rPr lang="en-US" sz="2800" dirty="0"/>
              <a:t>An important aspect of planning is decision making - that </a:t>
            </a:r>
            <a:r>
              <a:rPr lang="en-US" sz="2800" dirty="0" smtClean="0"/>
              <a:t>is </a:t>
            </a:r>
            <a:r>
              <a:rPr lang="en-US" sz="2800" dirty="0"/>
              <a:t>choosing the right alternatives for the </a:t>
            </a:r>
            <a:r>
              <a:rPr lang="en-US" sz="2800" dirty="0" smtClean="0"/>
              <a:t>future .</a:t>
            </a:r>
            <a:endParaRPr lang="en-US" sz="2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z="2000" smtClean="0"/>
              <a:t>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08824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Define the Planning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0855" y="2466779"/>
            <a:ext cx="6599348" cy="3318936"/>
          </a:xfrm>
        </p:spPr>
        <p:txBody>
          <a:bodyPr>
            <a:normAutofit/>
          </a:bodyPr>
          <a:lstStyle/>
          <a:p>
            <a:pPr lvl="1" algn="l">
              <a:buFont typeface="Wingdings" panose="05000000000000000000" pitchFamily="2" charset="2"/>
              <a:buChar char="v"/>
            </a:pPr>
            <a:r>
              <a:rPr lang="en-US" sz="2400" dirty="0"/>
              <a:t>Planning is the fundamental management function, which involves deciding </a:t>
            </a:r>
            <a:r>
              <a:rPr lang="en-US" sz="2400" dirty="0" smtClean="0"/>
              <a:t>beforehand </a:t>
            </a:r>
            <a:r>
              <a:rPr lang="en-US" sz="2400" dirty="0"/>
              <a:t>what is to be done, when is it to be done, how it is to be done and who is going to do </a:t>
            </a:r>
            <a:r>
              <a:rPr lang="en-US" sz="2400" dirty="0" smtClean="0"/>
              <a:t>it </a:t>
            </a:r>
            <a:r>
              <a:rPr lang="en-US" sz="2400" dirty="0"/>
              <a:t>is an </a:t>
            </a:r>
            <a:r>
              <a:rPr lang="en-US" sz="2400" dirty="0" smtClean="0"/>
              <a:t>mental </a:t>
            </a:r>
            <a:r>
              <a:rPr lang="en-US" sz="2400" dirty="0"/>
              <a:t>process which lays down an </a:t>
            </a:r>
            <a:r>
              <a:rPr lang="en-US" sz="2400" dirty="0" err="1"/>
              <a:t>organisation’s</a:t>
            </a:r>
            <a:r>
              <a:rPr lang="en-US" sz="2400" dirty="0"/>
              <a:t> objectives and develops various courses of </a:t>
            </a:r>
            <a:r>
              <a:rPr lang="en-US" sz="2400" dirty="0" smtClean="0"/>
              <a:t>action.</a:t>
            </a:r>
            <a:endParaRPr lang="en-US" sz="24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204" y="2670935"/>
            <a:ext cx="3657600" cy="2910624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z="2000" smtClean="0"/>
              <a:t>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155809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of Planning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1"/>
                </a:solidFill>
              </a:rPr>
              <a:t>Strategic</a:t>
            </a:r>
          </a:p>
          <a:p>
            <a:pPr marL="0" indent="0">
              <a:buNone/>
            </a:pPr>
            <a:r>
              <a:rPr lang="en-US" dirty="0" smtClean="0"/>
              <a:t>A strategic plan is </a:t>
            </a:r>
            <a:r>
              <a:rPr lang="en-US" dirty="0"/>
              <a:t>the company’s big </a:t>
            </a:r>
            <a:r>
              <a:rPr lang="en-US" dirty="0" smtClean="0"/>
              <a:t>picture </a:t>
            </a:r>
            <a:r>
              <a:rPr lang="en-US" dirty="0"/>
              <a:t>It defines the company’s goals for a set period of time, whether that’s one year or ten, and ensures that those goals align with the company’s mission, vision, and values. Strategic planning usually involves top </a:t>
            </a:r>
            <a:r>
              <a:rPr lang="en-US" dirty="0" smtClean="0"/>
              <a:t>managers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z="2000" smtClean="0"/>
              <a:t>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50947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1"/>
                </a:solidFill>
              </a:rPr>
              <a:t>Tactical</a:t>
            </a:r>
          </a:p>
          <a:p>
            <a:pPr marL="0" indent="0">
              <a:buNone/>
            </a:pPr>
            <a:r>
              <a:rPr lang="en-US" dirty="0"/>
              <a:t>The tactical strategy describes how a company will implement its strategic plan. A tactical plan is composed of several short-term goals, typically carried out within one year, that support the strategic plan. </a:t>
            </a:r>
            <a:r>
              <a:rPr lang="en-US" dirty="0" smtClean="0"/>
              <a:t>Generally.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z="2000" smtClean="0"/>
              <a:t>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62416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1" y="2408349"/>
            <a:ext cx="9601196" cy="3747752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1"/>
                </a:solidFill>
              </a:rPr>
              <a:t>Operational</a:t>
            </a:r>
          </a:p>
          <a:p>
            <a:pPr marL="0" indent="0">
              <a:buNone/>
            </a:pPr>
            <a:r>
              <a:rPr lang="en-US" dirty="0"/>
              <a:t>Operational plans encompass what needs to happen continually, on a day-to-day basis, in order to execute tactical </a:t>
            </a:r>
            <a:r>
              <a:rPr lang="en-US" dirty="0" smtClean="0"/>
              <a:t>plans operational </a:t>
            </a:r>
            <a:r>
              <a:rPr lang="en-US" dirty="0"/>
              <a:t>plans could include work schedules, policies, rules, or regulations that set standards for </a:t>
            </a:r>
            <a:r>
              <a:rPr lang="en-US" dirty="0" smtClean="0"/>
              <a:t>employees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z="2000" smtClean="0"/>
              <a:t>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3893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The planning process of any organization is essential to the overall success of </a:t>
            </a:r>
            <a:r>
              <a:rPr lang="en-US" dirty="0" err="1"/>
              <a:t>thecompany</a:t>
            </a:r>
            <a:r>
              <a:rPr lang="en-US" dirty="0"/>
              <a:t>. All levels of planning must do their part to incorporate situational analysis, </a:t>
            </a:r>
            <a:r>
              <a:rPr lang="en-US" dirty="0" err="1"/>
              <a:t>alternativegoals</a:t>
            </a:r>
            <a:r>
              <a:rPr lang="en-US" dirty="0"/>
              <a:t> and plans, goals and plan </a:t>
            </a:r>
            <a:r>
              <a:rPr lang="en-US" dirty="0" smtClean="0"/>
              <a:t>evaluation.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z="2000" smtClean="0"/>
              <a:t>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482428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is Planning? definition, characteristics, steps and importance - Business Jargons. (2016). Retrieved 12 April 2022, </a:t>
            </a:r>
          </a:p>
          <a:p>
            <a:pPr marL="0" indent="0">
              <a:buNone/>
            </a:pPr>
            <a:r>
              <a:rPr lang="en-US" dirty="0"/>
              <a:t>Organizational Planning Guide: Types of Plans, Steps, and Examples | </a:t>
            </a:r>
            <a:r>
              <a:rPr lang="en-US" dirty="0" err="1"/>
              <a:t>Pingboard</a:t>
            </a:r>
            <a:r>
              <a:rPr lang="en-US" dirty="0"/>
              <a:t>. (2020). Retrieved 12 April 2022,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F412D-590D-4F0C-BD9B-F74B6A78B946}" type="slidenum">
              <a:rPr lang="en-US" sz="2000" smtClean="0"/>
              <a:t>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19872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ضوي">
  <a:themeElements>
    <a:clrScheme name="عضوي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عضوي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عضوي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معرض</Template>
  <TotalTime>389</TotalTime>
  <Words>333</Words>
  <Application>Microsoft Office PowerPoint</Application>
  <PresentationFormat>Widescreen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Garamond</vt:lpstr>
      <vt:lpstr>Times New Roman</vt:lpstr>
      <vt:lpstr>Wingdings</vt:lpstr>
      <vt:lpstr>عضوي</vt:lpstr>
      <vt:lpstr>   Planning and Levels of Planning </vt:lpstr>
      <vt:lpstr>Content</vt:lpstr>
      <vt:lpstr>Introduction</vt:lpstr>
      <vt:lpstr>Define the Planning</vt:lpstr>
      <vt:lpstr>Level of Planning</vt:lpstr>
      <vt:lpstr>PowerPoint Presentation</vt:lpstr>
      <vt:lpstr>PowerPoint Presentation</vt:lpstr>
      <vt:lpstr>Conclusion</vt:lpstr>
      <vt:lpstr>References</vt:lpstr>
      <vt:lpstr> Thank You ALL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Medical International University Faculty Of Business Administration   Planning and Levels Planning</dc:title>
  <dc:creator>WPCC</dc:creator>
  <cp:lastModifiedBy>Maher Fattouh</cp:lastModifiedBy>
  <cp:revision>20</cp:revision>
  <dcterms:created xsi:type="dcterms:W3CDTF">2022-04-11T09:40:38Z</dcterms:created>
  <dcterms:modified xsi:type="dcterms:W3CDTF">2022-05-23T07:01:13Z</dcterms:modified>
</cp:coreProperties>
</file>