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2"/>
  </p:notesMasterIdLst>
  <p:sldIdLst>
    <p:sldId id="259" r:id="rId2"/>
    <p:sldId id="280" r:id="rId3"/>
    <p:sldId id="281" r:id="rId4"/>
    <p:sldId id="260" r:id="rId5"/>
    <p:sldId id="257" r:id="rId6"/>
    <p:sldId id="282" r:id="rId7"/>
    <p:sldId id="283" r:id="rId8"/>
    <p:sldId id="261" r:id="rId9"/>
    <p:sldId id="284" r:id="rId10"/>
    <p:sldId id="285" r:id="rId11"/>
  </p:sldIdLst>
  <p:sldSz cx="9144000" cy="5143500" type="screen16x9"/>
  <p:notesSz cx="6858000" cy="9144000"/>
  <p:embeddedFontLst>
    <p:embeddedFont>
      <p:font typeface="Homemade Apple" panose="020B0604020202020204" charset="0"/>
      <p:regular r:id="rId13"/>
    </p:embeddedFont>
    <p:embeddedFont>
      <p:font typeface="Livvic" panose="020B0604020202020204" charset="0"/>
      <p:regular r:id="rId14"/>
      <p:bold r:id="rId15"/>
      <p:italic r:id="rId16"/>
      <p:boldItalic r:id="rId17"/>
    </p:embeddedFont>
    <p:embeddedFont>
      <p:font typeface="Segoe UI" panose="020B0502040204020203" pitchFamily="34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Barlow Condensed" panose="020B0604020202020204" charset="0"/>
      <p:regular r:id="rId26"/>
      <p:bold r:id="rId27"/>
      <p:italic r:id="rId28"/>
      <p:boldItalic r:id="rId29"/>
    </p:embeddedFont>
    <p:embeddedFont>
      <p:font typeface="Poppins" panose="020B0604020202020204" charset="0"/>
      <p:regular r:id="rId30"/>
      <p:bold r:id="rId31"/>
      <p:italic r:id="rId32"/>
      <p:boldItalic r:id="rId33"/>
    </p:embeddedFont>
    <p:embeddedFont>
      <p:font typeface="Montserrat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898F57-75DC-48A1-9788-0BA1AE4D1AB9}" v="1004" dt="2022-05-31T20:47:27.2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font" Target="fonts/font22.fntdata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font" Target="fonts/font21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font" Target="fonts/font20.fntdata"/><Relationship Id="rId37" Type="http://schemas.openxmlformats.org/officeDocument/2006/relationships/font" Target="fonts/font25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36" Type="http://schemas.openxmlformats.org/officeDocument/2006/relationships/font" Target="fonts/font24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font" Target="fonts/font23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F3EA6F-12BB-47FE-AE9A-052F3AF0F87B}" type="doc">
      <dgm:prSet loTypeId="urn:microsoft.com/office/officeart/2005/8/layout/cycle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96F7B00-640E-4F63-AF5D-BBD58C1F9FFB}">
      <dgm:prSet phldrT="[Text]" phldr="0"/>
      <dgm:spPr/>
      <dgm:t>
        <a:bodyPr/>
        <a:lstStyle/>
        <a:p>
          <a:pPr rtl="0"/>
          <a:r>
            <a:rPr lang="en-US" dirty="0"/>
            <a:t>Identify the objectives of promotion</a:t>
          </a:r>
        </a:p>
      </dgm:t>
    </dgm:pt>
    <dgm:pt modelId="{46958F96-DEA2-49B5-AC7D-65257B89AA26}" type="parTrans" cxnId="{6ED3DBAC-8FAC-477F-B4C0-F37FBD2E666E}">
      <dgm:prSet/>
      <dgm:spPr/>
      <dgm:t>
        <a:bodyPr/>
        <a:lstStyle/>
        <a:p>
          <a:endParaRPr lang="en-US"/>
        </a:p>
      </dgm:t>
    </dgm:pt>
    <dgm:pt modelId="{E083147E-0DFE-40DF-AE99-C768006437A7}" type="sibTrans" cxnId="{6ED3DBAC-8FAC-477F-B4C0-F37FBD2E666E}">
      <dgm:prSet/>
      <dgm:spPr/>
      <dgm:t>
        <a:bodyPr/>
        <a:lstStyle/>
        <a:p>
          <a:endParaRPr lang="en-US"/>
        </a:p>
      </dgm:t>
    </dgm:pt>
    <dgm:pt modelId="{E868E2CE-0A8C-4D1B-BBE7-8F7BF4DFA46C}">
      <dgm:prSet phldrT="[Text]" phldr="0"/>
      <dgm:spPr/>
      <dgm:t>
        <a:bodyPr/>
        <a:lstStyle/>
        <a:p>
          <a:pPr rtl="0"/>
          <a:r>
            <a:rPr lang="en-US" dirty="0"/>
            <a:t>Evaluate promotional channels</a:t>
          </a:r>
        </a:p>
      </dgm:t>
    </dgm:pt>
    <dgm:pt modelId="{0BA96D34-8D98-4909-93DD-FDF947BF8FB3}" type="parTrans" cxnId="{9D6DAD44-7C21-4EE9-8098-38610A1D7E35}">
      <dgm:prSet/>
      <dgm:spPr/>
      <dgm:t>
        <a:bodyPr/>
        <a:lstStyle/>
        <a:p>
          <a:endParaRPr lang="en-US"/>
        </a:p>
      </dgm:t>
    </dgm:pt>
    <dgm:pt modelId="{D5611E2F-17F9-4AB4-A942-D33341FE3B7B}" type="sibTrans" cxnId="{9D6DAD44-7C21-4EE9-8098-38610A1D7E35}">
      <dgm:prSet/>
      <dgm:spPr/>
      <dgm:t>
        <a:bodyPr/>
        <a:lstStyle/>
        <a:p>
          <a:endParaRPr lang="en-US"/>
        </a:p>
      </dgm:t>
    </dgm:pt>
    <dgm:pt modelId="{29BA8F61-A893-48E8-BD1B-C29C0477211A}">
      <dgm:prSet phldrT="[Text]" phldr="0"/>
      <dgm:spPr/>
      <dgm:t>
        <a:bodyPr/>
        <a:lstStyle/>
        <a:p>
          <a:pPr rtl="0"/>
          <a:r>
            <a:rPr lang="en-US" dirty="0"/>
            <a:t>Formulate a marketing budget</a:t>
          </a:r>
        </a:p>
      </dgm:t>
    </dgm:pt>
    <dgm:pt modelId="{2107058C-7403-471F-9D4C-33C83C487392}" type="parTrans" cxnId="{98B94C9A-277E-4979-84EF-D1D7604FA6A3}">
      <dgm:prSet/>
      <dgm:spPr/>
      <dgm:t>
        <a:bodyPr/>
        <a:lstStyle/>
        <a:p>
          <a:endParaRPr lang="en-US"/>
        </a:p>
      </dgm:t>
    </dgm:pt>
    <dgm:pt modelId="{1D3A4D7F-045D-4D62-A191-15C94EB4C7F9}" type="sibTrans" cxnId="{98B94C9A-277E-4979-84EF-D1D7604FA6A3}">
      <dgm:prSet/>
      <dgm:spPr/>
      <dgm:t>
        <a:bodyPr/>
        <a:lstStyle/>
        <a:p>
          <a:endParaRPr lang="en-US"/>
        </a:p>
      </dgm:t>
    </dgm:pt>
    <dgm:pt modelId="{219C3004-D96D-499A-BB12-CF46D2D4612E}">
      <dgm:prSet phldrT="[Text]" phldr="0"/>
      <dgm:spPr/>
      <dgm:t>
        <a:bodyPr/>
        <a:lstStyle/>
        <a:p>
          <a:pPr rtl="0"/>
          <a:r>
            <a:rPr lang="en-US" dirty="0"/>
            <a:t> Execute promotional activities</a:t>
          </a:r>
        </a:p>
      </dgm:t>
    </dgm:pt>
    <dgm:pt modelId="{8C1703A9-DD02-4508-BA39-04166B759276}" type="parTrans" cxnId="{20D651BC-C70F-4378-802E-BA9049B28BB2}">
      <dgm:prSet/>
      <dgm:spPr/>
      <dgm:t>
        <a:bodyPr/>
        <a:lstStyle/>
        <a:p>
          <a:endParaRPr lang="en-US"/>
        </a:p>
      </dgm:t>
    </dgm:pt>
    <dgm:pt modelId="{250C5212-9485-4AED-A262-E79279D3531F}" type="sibTrans" cxnId="{20D651BC-C70F-4378-802E-BA9049B28BB2}">
      <dgm:prSet/>
      <dgm:spPr/>
      <dgm:t>
        <a:bodyPr/>
        <a:lstStyle/>
        <a:p>
          <a:endParaRPr lang="en-US"/>
        </a:p>
      </dgm:t>
    </dgm:pt>
    <dgm:pt modelId="{F098F58F-ED06-4DC6-9BCF-F96573DCA078}">
      <dgm:prSet phldrT="[Text]" phldr="0"/>
      <dgm:spPr/>
      <dgm:t>
        <a:bodyPr/>
        <a:lstStyle/>
        <a:p>
          <a:pPr rtl="0"/>
          <a:r>
            <a:rPr lang="en-US" dirty="0"/>
            <a:t>Monitor, measure &amp; evaluate</a:t>
          </a:r>
        </a:p>
      </dgm:t>
    </dgm:pt>
    <dgm:pt modelId="{56FE981E-BA1E-4965-89CA-FAE0B47F9148}" type="parTrans" cxnId="{9302E83B-E366-40FE-9FF8-37615E824D55}">
      <dgm:prSet/>
      <dgm:spPr/>
      <dgm:t>
        <a:bodyPr/>
        <a:lstStyle/>
        <a:p>
          <a:endParaRPr lang="en-US"/>
        </a:p>
      </dgm:t>
    </dgm:pt>
    <dgm:pt modelId="{C4A4362D-3EFC-4D74-9E18-6BFEB93D52B1}" type="sibTrans" cxnId="{9302E83B-E366-40FE-9FF8-37615E824D55}">
      <dgm:prSet/>
      <dgm:spPr/>
      <dgm:t>
        <a:bodyPr/>
        <a:lstStyle/>
        <a:p>
          <a:endParaRPr lang="en-US"/>
        </a:p>
      </dgm:t>
    </dgm:pt>
    <dgm:pt modelId="{6DA4FF66-E189-4C0F-B062-4B5FE608D0D9}" type="pres">
      <dgm:prSet presAssocID="{A8F3EA6F-12BB-47FE-AE9A-052F3AF0F87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C9FBAD-3B00-4EA1-9480-B470C7F8F753}" type="pres">
      <dgm:prSet presAssocID="{A8F3EA6F-12BB-47FE-AE9A-052F3AF0F87B}" presName="cycle" presStyleCnt="0"/>
      <dgm:spPr/>
    </dgm:pt>
    <dgm:pt modelId="{21D41B9D-AC91-4ECD-9A06-75D192994D3D}" type="pres">
      <dgm:prSet presAssocID="{096F7B00-640E-4F63-AF5D-BBD58C1F9FFB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0BB050-D576-4E8A-9973-74A5F56B97F1}" type="pres">
      <dgm:prSet presAssocID="{E083147E-0DFE-40DF-AE99-C768006437A7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8CD57B5F-8D0A-46CB-B134-2F7B9F67056C}" type="pres">
      <dgm:prSet presAssocID="{E868E2CE-0A8C-4D1B-BBE7-8F7BF4DFA46C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4381BE-9564-4961-9509-2284E5DC00EC}" type="pres">
      <dgm:prSet presAssocID="{29BA8F61-A893-48E8-BD1B-C29C0477211A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C3D3FE-B113-4E0C-AE38-C481202BCCBB}" type="pres">
      <dgm:prSet presAssocID="{219C3004-D96D-499A-BB12-CF46D2D4612E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E7B03-B653-48C3-A896-691E2424C486}" type="pres">
      <dgm:prSet presAssocID="{F098F58F-ED06-4DC6-9BCF-F96573DCA078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2DC9D4-A02E-4FB3-A7DD-401A971956B9}" type="presOf" srcId="{29BA8F61-A893-48E8-BD1B-C29C0477211A}" destId="{F94381BE-9564-4961-9509-2284E5DC00EC}" srcOrd="0" destOrd="0" presId="urn:microsoft.com/office/officeart/2005/8/layout/cycle3"/>
    <dgm:cxn modelId="{D278743C-2E75-448C-B718-05A5D144C8A2}" type="presOf" srcId="{219C3004-D96D-499A-BB12-CF46D2D4612E}" destId="{F2C3D3FE-B113-4E0C-AE38-C481202BCCBB}" srcOrd="0" destOrd="0" presId="urn:microsoft.com/office/officeart/2005/8/layout/cycle3"/>
    <dgm:cxn modelId="{121A50A7-71AB-45A8-955B-B637843C15B2}" type="presOf" srcId="{096F7B00-640E-4F63-AF5D-BBD58C1F9FFB}" destId="{21D41B9D-AC91-4ECD-9A06-75D192994D3D}" srcOrd="0" destOrd="0" presId="urn:microsoft.com/office/officeart/2005/8/layout/cycle3"/>
    <dgm:cxn modelId="{9302E83B-E366-40FE-9FF8-37615E824D55}" srcId="{A8F3EA6F-12BB-47FE-AE9A-052F3AF0F87B}" destId="{F098F58F-ED06-4DC6-9BCF-F96573DCA078}" srcOrd="4" destOrd="0" parTransId="{56FE981E-BA1E-4965-89CA-FAE0B47F9148}" sibTransId="{C4A4362D-3EFC-4D74-9E18-6BFEB93D52B1}"/>
    <dgm:cxn modelId="{22E47E3E-47CC-4173-8EDA-01A45B9525D6}" type="presOf" srcId="{E083147E-0DFE-40DF-AE99-C768006437A7}" destId="{9B0BB050-D576-4E8A-9973-74A5F56B97F1}" srcOrd="0" destOrd="0" presId="urn:microsoft.com/office/officeart/2005/8/layout/cycle3"/>
    <dgm:cxn modelId="{9D6DAD44-7C21-4EE9-8098-38610A1D7E35}" srcId="{A8F3EA6F-12BB-47FE-AE9A-052F3AF0F87B}" destId="{E868E2CE-0A8C-4D1B-BBE7-8F7BF4DFA46C}" srcOrd="1" destOrd="0" parTransId="{0BA96D34-8D98-4909-93DD-FDF947BF8FB3}" sibTransId="{D5611E2F-17F9-4AB4-A942-D33341FE3B7B}"/>
    <dgm:cxn modelId="{20D651BC-C70F-4378-802E-BA9049B28BB2}" srcId="{A8F3EA6F-12BB-47FE-AE9A-052F3AF0F87B}" destId="{219C3004-D96D-499A-BB12-CF46D2D4612E}" srcOrd="3" destOrd="0" parTransId="{8C1703A9-DD02-4508-BA39-04166B759276}" sibTransId="{250C5212-9485-4AED-A262-E79279D3531F}"/>
    <dgm:cxn modelId="{3B20B228-ABF1-48AF-9AA4-88198ADC638C}" type="presOf" srcId="{F098F58F-ED06-4DC6-9BCF-F96573DCA078}" destId="{793E7B03-B653-48C3-A896-691E2424C486}" srcOrd="0" destOrd="0" presId="urn:microsoft.com/office/officeart/2005/8/layout/cycle3"/>
    <dgm:cxn modelId="{BE52EDC6-8A76-4582-B68A-5716761C1B66}" type="presOf" srcId="{E868E2CE-0A8C-4D1B-BBE7-8F7BF4DFA46C}" destId="{8CD57B5F-8D0A-46CB-B134-2F7B9F67056C}" srcOrd="0" destOrd="0" presId="urn:microsoft.com/office/officeart/2005/8/layout/cycle3"/>
    <dgm:cxn modelId="{6DCCA95B-DDD8-4B3E-A3D1-251C7E7B25CB}" type="presOf" srcId="{A8F3EA6F-12BB-47FE-AE9A-052F3AF0F87B}" destId="{6DA4FF66-E189-4C0F-B062-4B5FE608D0D9}" srcOrd="0" destOrd="0" presId="urn:microsoft.com/office/officeart/2005/8/layout/cycle3"/>
    <dgm:cxn modelId="{98B94C9A-277E-4979-84EF-D1D7604FA6A3}" srcId="{A8F3EA6F-12BB-47FE-AE9A-052F3AF0F87B}" destId="{29BA8F61-A893-48E8-BD1B-C29C0477211A}" srcOrd="2" destOrd="0" parTransId="{2107058C-7403-471F-9D4C-33C83C487392}" sibTransId="{1D3A4D7F-045D-4D62-A191-15C94EB4C7F9}"/>
    <dgm:cxn modelId="{6ED3DBAC-8FAC-477F-B4C0-F37FBD2E666E}" srcId="{A8F3EA6F-12BB-47FE-AE9A-052F3AF0F87B}" destId="{096F7B00-640E-4F63-AF5D-BBD58C1F9FFB}" srcOrd="0" destOrd="0" parTransId="{46958F96-DEA2-49B5-AC7D-65257B89AA26}" sibTransId="{E083147E-0DFE-40DF-AE99-C768006437A7}"/>
    <dgm:cxn modelId="{173F45F3-E990-43B0-9291-A243F49F3EA8}" type="presParOf" srcId="{6DA4FF66-E189-4C0F-B062-4B5FE608D0D9}" destId="{4DC9FBAD-3B00-4EA1-9480-B470C7F8F753}" srcOrd="0" destOrd="0" presId="urn:microsoft.com/office/officeart/2005/8/layout/cycle3"/>
    <dgm:cxn modelId="{B07DAEA0-8885-468F-B7DF-5AE8D1CC4016}" type="presParOf" srcId="{4DC9FBAD-3B00-4EA1-9480-B470C7F8F753}" destId="{21D41B9D-AC91-4ECD-9A06-75D192994D3D}" srcOrd="0" destOrd="0" presId="urn:microsoft.com/office/officeart/2005/8/layout/cycle3"/>
    <dgm:cxn modelId="{FA618D7B-439C-4FEE-96A5-C138F08DE088}" type="presParOf" srcId="{4DC9FBAD-3B00-4EA1-9480-B470C7F8F753}" destId="{9B0BB050-D576-4E8A-9973-74A5F56B97F1}" srcOrd="1" destOrd="0" presId="urn:microsoft.com/office/officeart/2005/8/layout/cycle3"/>
    <dgm:cxn modelId="{BA1C37F8-E866-4E07-A273-EB2060DD9454}" type="presParOf" srcId="{4DC9FBAD-3B00-4EA1-9480-B470C7F8F753}" destId="{8CD57B5F-8D0A-46CB-B134-2F7B9F67056C}" srcOrd="2" destOrd="0" presId="urn:microsoft.com/office/officeart/2005/8/layout/cycle3"/>
    <dgm:cxn modelId="{20561197-835C-46A3-9FF5-8778C97D30FD}" type="presParOf" srcId="{4DC9FBAD-3B00-4EA1-9480-B470C7F8F753}" destId="{F94381BE-9564-4961-9509-2284E5DC00EC}" srcOrd="3" destOrd="0" presId="urn:microsoft.com/office/officeart/2005/8/layout/cycle3"/>
    <dgm:cxn modelId="{1EBC6464-3851-4CC9-9288-6D1F6D7782F0}" type="presParOf" srcId="{4DC9FBAD-3B00-4EA1-9480-B470C7F8F753}" destId="{F2C3D3FE-B113-4E0C-AE38-C481202BCCBB}" srcOrd="4" destOrd="0" presId="urn:microsoft.com/office/officeart/2005/8/layout/cycle3"/>
    <dgm:cxn modelId="{344833FE-5E4E-447B-9037-B4BBC0B0FC30}" type="presParOf" srcId="{4DC9FBAD-3B00-4EA1-9480-B470C7F8F753}" destId="{793E7B03-B653-48C3-A896-691E2424C486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01348F-2EF9-4926-8A9D-6ABA2D74AE6A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22CBA35-A1A0-4471-8C34-1E04473A6790}">
      <dgm:prSet phldr="0"/>
      <dgm:spPr/>
      <dgm:t>
        <a:bodyPr/>
        <a:lstStyle/>
        <a:p>
          <a:pPr rtl="0"/>
          <a:r>
            <a:rPr lang="en-US" b="1" dirty="0"/>
            <a:t>Advertising</a:t>
          </a:r>
          <a:endParaRPr lang="en-US" dirty="0">
            <a:latin typeface="Arial"/>
          </a:endParaRPr>
        </a:p>
      </dgm:t>
    </dgm:pt>
    <dgm:pt modelId="{1CEF350F-CAE4-4D8C-A8D7-789B275A134C}" type="parTrans" cxnId="{982E3B41-D918-4F18-A0F6-7304E815FD12}">
      <dgm:prSet/>
      <dgm:spPr/>
    </dgm:pt>
    <dgm:pt modelId="{A5BDBA1F-55FF-4195-BAD8-D34AA1C4CBC2}" type="sibTrans" cxnId="{982E3B41-D918-4F18-A0F6-7304E815FD12}">
      <dgm:prSet/>
      <dgm:spPr/>
      <dgm:t>
        <a:bodyPr/>
        <a:lstStyle/>
        <a:p>
          <a:endParaRPr lang="en-US"/>
        </a:p>
      </dgm:t>
    </dgm:pt>
    <dgm:pt modelId="{6598EFA3-6E16-439B-B275-F35223335F5B}">
      <dgm:prSet phldr="0"/>
      <dgm:spPr/>
      <dgm:t>
        <a:bodyPr/>
        <a:lstStyle/>
        <a:p>
          <a:pPr rtl="0"/>
          <a:r>
            <a:rPr lang="en-US" b="1" dirty="0"/>
            <a:t>Sales Promotion</a:t>
          </a:r>
          <a:endParaRPr lang="en-US" dirty="0">
            <a:latin typeface="Arial"/>
          </a:endParaRPr>
        </a:p>
      </dgm:t>
    </dgm:pt>
    <dgm:pt modelId="{AE430BA6-2CC2-4C21-9C65-C65CFE131182}" type="parTrans" cxnId="{3A891516-B80E-4AF8-89FF-2A8BA7B7F435}">
      <dgm:prSet/>
      <dgm:spPr/>
    </dgm:pt>
    <dgm:pt modelId="{0A6A51E2-4699-44BD-8C25-A4673DEF2006}" type="sibTrans" cxnId="{3A891516-B80E-4AF8-89FF-2A8BA7B7F435}">
      <dgm:prSet/>
      <dgm:spPr/>
    </dgm:pt>
    <dgm:pt modelId="{9E0486BA-7D46-4A53-B75D-0639B3AC4D02}">
      <dgm:prSet phldr="0"/>
      <dgm:spPr/>
      <dgm:t>
        <a:bodyPr/>
        <a:lstStyle/>
        <a:p>
          <a:pPr rtl="0"/>
          <a:r>
            <a:rPr lang="en-US" b="1" dirty="0"/>
            <a:t>Personal Selling</a:t>
          </a:r>
          <a:endParaRPr lang="en-US" dirty="0">
            <a:latin typeface="Arial"/>
          </a:endParaRPr>
        </a:p>
      </dgm:t>
    </dgm:pt>
    <dgm:pt modelId="{622254FB-B174-4F6B-B92D-5A6E76000D8D}" type="parTrans" cxnId="{00875FCB-76A9-4442-B549-6E17FA7253BF}">
      <dgm:prSet/>
      <dgm:spPr/>
    </dgm:pt>
    <dgm:pt modelId="{5AE3012A-6A74-4DC6-93E3-074FBEAE7371}" type="sibTrans" cxnId="{00875FCB-76A9-4442-B549-6E17FA7253BF}">
      <dgm:prSet/>
      <dgm:spPr/>
    </dgm:pt>
    <dgm:pt modelId="{EC2026A5-88F3-4BF9-B871-9034F361955F}">
      <dgm:prSet phldr="0"/>
      <dgm:spPr/>
      <dgm:t>
        <a:bodyPr/>
        <a:lstStyle/>
        <a:p>
          <a:pPr rtl="0"/>
          <a:r>
            <a:rPr lang="en-US" b="1" dirty="0"/>
            <a:t>Publicity</a:t>
          </a:r>
          <a:endParaRPr lang="en-US" dirty="0">
            <a:latin typeface="Arial"/>
          </a:endParaRPr>
        </a:p>
      </dgm:t>
    </dgm:pt>
    <dgm:pt modelId="{38FF8911-5CC1-4F63-AC1D-E78A2FA28FD5}" type="parTrans" cxnId="{BCB5BBD4-751C-4166-B4ED-D20AF367FCC8}">
      <dgm:prSet/>
      <dgm:spPr/>
    </dgm:pt>
    <dgm:pt modelId="{234F8391-854F-4992-879A-A8ADB0593AD2}" type="sibTrans" cxnId="{BCB5BBD4-751C-4166-B4ED-D20AF367FCC8}">
      <dgm:prSet/>
      <dgm:spPr/>
    </dgm:pt>
    <dgm:pt modelId="{9DA2DF86-6CD4-4982-B0B4-863E2CF80BAA}">
      <dgm:prSet phldr="0"/>
      <dgm:spPr/>
      <dgm:t>
        <a:bodyPr/>
        <a:lstStyle/>
        <a:p>
          <a:pPr rtl="0"/>
          <a:r>
            <a:rPr lang="en-US" b="1" dirty="0"/>
            <a:t>Public Relations</a:t>
          </a:r>
          <a:endParaRPr lang="en-US" dirty="0">
            <a:latin typeface="Arial"/>
          </a:endParaRPr>
        </a:p>
      </dgm:t>
    </dgm:pt>
    <dgm:pt modelId="{31E5ACBC-6599-43B4-A077-B01F3956984F}" type="parTrans" cxnId="{EB6D3FC0-BFD5-431A-8F4C-AD80F79C90F3}">
      <dgm:prSet/>
      <dgm:spPr/>
    </dgm:pt>
    <dgm:pt modelId="{9E933C29-F094-48BE-AE7F-669BF98CA72A}" type="sibTrans" cxnId="{EB6D3FC0-BFD5-431A-8F4C-AD80F79C90F3}">
      <dgm:prSet/>
      <dgm:spPr/>
    </dgm:pt>
    <dgm:pt modelId="{01567CD3-C3CA-447C-A66B-C4AC5D6FD804}" type="pres">
      <dgm:prSet presAssocID="{E201348F-2EF9-4926-8A9D-6ABA2D74A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D6CB0F-A4BB-471A-99FB-9186E9C03A8C}" type="pres">
      <dgm:prSet presAssocID="{E201348F-2EF9-4926-8A9D-6ABA2D74AE6A}" presName="cycle" presStyleCnt="0"/>
      <dgm:spPr/>
    </dgm:pt>
    <dgm:pt modelId="{3E7E99A0-B1EA-417D-AC00-E872389D6731}" type="pres">
      <dgm:prSet presAssocID="{922CBA35-A1A0-4471-8C34-1E04473A6790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242844-21BA-4711-A124-D7B5724BF972}" type="pres">
      <dgm:prSet presAssocID="{A5BDBA1F-55FF-4195-BAD8-D34AA1C4CBC2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FC95722E-2DC5-4D19-B07C-F219C8FBCD8A}" type="pres">
      <dgm:prSet presAssocID="{6598EFA3-6E16-439B-B275-F35223335F5B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59884E-81D8-4A1B-8B10-A25CB3573EC8}" type="pres">
      <dgm:prSet presAssocID="{9E0486BA-7D46-4A53-B75D-0639B3AC4D02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A14E61-A841-43DA-9357-C6C13788C1E1}" type="pres">
      <dgm:prSet presAssocID="{EC2026A5-88F3-4BF9-B871-9034F361955F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48D9D3-F291-4C00-86A7-24187BBCA7E0}" type="pres">
      <dgm:prSet presAssocID="{9DA2DF86-6CD4-4982-B0B4-863E2CF80BAA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875FCB-76A9-4442-B549-6E17FA7253BF}" srcId="{E201348F-2EF9-4926-8A9D-6ABA2D74AE6A}" destId="{9E0486BA-7D46-4A53-B75D-0639B3AC4D02}" srcOrd="2" destOrd="0" parTransId="{622254FB-B174-4F6B-B92D-5A6E76000D8D}" sibTransId="{5AE3012A-6A74-4DC6-93E3-074FBEAE7371}"/>
    <dgm:cxn modelId="{2A9936C1-28E7-4038-A3D9-3D2911E4D22B}" type="presOf" srcId="{9DA2DF86-6CD4-4982-B0B4-863E2CF80BAA}" destId="{E948D9D3-F291-4C00-86A7-24187BBCA7E0}" srcOrd="0" destOrd="0" presId="urn:microsoft.com/office/officeart/2005/8/layout/cycle3"/>
    <dgm:cxn modelId="{3A891516-B80E-4AF8-89FF-2A8BA7B7F435}" srcId="{E201348F-2EF9-4926-8A9D-6ABA2D74AE6A}" destId="{6598EFA3-6E16-439B-B275-F35223335F5B}" srcOrd="1" destOrd="0" parTransId="{AE430BA6-2CC2-4C21-9C65-C65CFE131182}" sibTransId="{0A6A51E2-4699-44BD-8C25-A4673DEF2006}"/>
    <dgm:cxn modelId="{8103E69D-8EBE-44DE-9D21-E0F3F8E49C51}" type="presOf" srcId="{E201348F-2EF9-4926-8A9D-6ABA2D74AE6A}" destId="{01567CD3-C3CA-447C-A66B-C4AC5D6FD804}" srcOrd="0" destOrd="0" presId="urn:microsoft.com/office/officeart/2005/8/layout/cycle3"/>
    <dgm:cxn modelId="{66076D18-39A6-4805-AA23-8ABA3F33CB30}" type="presOf" srcId="{922CBA35-A1A0-4471-8C34-1E04473A6790}" destId="{3E7E99A0-B1EA-417D-AC00-E872389D6731}" srcOrd="0" destOrd="0" presId="urn:microsoft.com/office/officeart/2005/8/layout/cycle3"/>
    <dgm:cxn modelId="{2C17469A-B487-4476-BD4E-0861912DC2E4}" type="presOf" srcId="{6598EFA3-6E16-439B-B275-F35223335F5B}" destId="{FC95722E-2DC5-4D19-B07C-F219C8FBCD8A}" srcOrd="0" destOrd="0" presId="urn:microsoft.com/office/officeart/2005/8/layout/cycle3"/>
    <dgm:cxn modelId="{0DFFA1F4-6160-4CF5-B881-644C55CA2EC8}" type="presOf" srcId="{EC2026A5-88F3-4BF9-B871-9034F361955F}" destId="{2BA14E61-A841-43DA-9357-C6C13788C1E1}" srcOrd="0" destOrd="0" presId="urn:microsoft.com/office/officeart/2005/8/layout/cycle3"/>
    <dgm:cxn modelId="{B14ED8D8-9E36-4D6B-B194-025ADFFD8166}" type="presOf" srcId="{9E0486BA-7D46-4A53-B75D-0639B3AC4D02}" destId="{D459884E-81D8-4A1B-8B10-A25CB3573EC8}" srcOrd="0" destOrd="0" presId="urn:microsoft.com/office/officeart/2005/8/layout/cycle3"/>
    <dgm:cxn modelId="{982E3B41-D918-4F18-A0F6-7304E815FD12}" srcId="{E201348F-2EF9-4926-8A9D-6ABA2D74AE6A}" destId="{922CBA35-A1A0-4471-8C34-1E04473A6790}" srcOrd="0" destOrd="0" parTransId="{1CEF350F-CAE4-4D8C-A8D7-789B275A134C}" sibTransId="{A5BDBA1F-55FF-4195-BAD8-D34AA1C4CBC2}"/>
    <dgm:cxn modelId="{BCB5BBD4-751C-4166-B4ED-D20AF367FCC8}" srcId="{E201348F-2EF9-4926-8A9D-6ABA2D74AE6A}" destId="{EC2026A5-88F3-4BF9-B871-9034F361955F}" srcOrd="3" destOrd="0" parTransId="{38FF8911-5CC1-4F63-AC1D-E78A2FA28FD5}" sibTransId="{234F8391-854F-4992-879A-A8ADB0593AD2}"/>
    <dgm:cxn modelId="{EB6D3FC0-BFD5-431A-8F4C-AD80F79C90F3}" srcId="{E201348F-2EF9-4926-8A9D-6ABA2D74AE6A}" destId="{9DA2DF86-6CD4-4982-B0B4-863E2CF80BAA}" srcOrd="4" destOrd="0" parTransId="{31E5ACBC-6599-43B4-A077-B01F3956984F}" sibTransId="{9E933C29-F094-48BE-AE7F-669BF98CA72A}"/>
    <dgm:cxn modelId="{97FD4D56-78E0-4CAF-8729-131573376B55}" type="presOf" srcId="{A5BDBA1F-55FF-4195-BAD8-D34AA1C4CBC2}" destId="{5F242844-21BA-4711-A124-D7B5724BF972}" srcOrd="0" destOrd="0" presId="urn:microsoft.com/office/officeart/2005/8/layout/cycle3"/>
    <dgm:cxn modelId="{B9309EE4-9632-45E3-A8C4-F9952385E008}" type="presParOf" srcId="{01567CD3-C3CA-447C-A66B-C4AC5D6FD804}" destId="{87D6CB0F-A4BB-471A-99FB-9186E9C03A8C}" srcOrd="0" destOrd="0" presId="urn:microsoft.com/office/officeart/2005/8/layout/cycle3"/>
    <dgm:cxn modelId="{78958206-4CA3-4A42-AC96-5A1C74148E3D}" type="presParOf" srcId="{87D6CB0F-A4BB-471A-99FB-9186E9C03A8C}" destId="{3E7E99A0-B1EA-417D-AC00-E872389D6731}" srcOrd="0" destOrd="0" presId="urn:microsoft.com/office/officeart/2005/8/layout/cycle3"/>
    <dgm:cxn modelId="{E9D1CE08-7E9B-4506-9BC5-D0137BE308AA}" type="presParOf" srcId="{87D6CB0F-A4BB-471A-99FB-9186E9C03A8C}" destId="{5F242844-21BA-4711-A124-D7B5724BF972}" srcOrd="1" destOrd="0" presId="urn:microsoft.com/office/officeart/2005/8/layout/cycle3"/>
    <dgm:cxn modelId="{FB37B15B-B1D8-4F9B-8A4A-627507EC2F82}" type="presParOf" srcId="{87D6CB0F-A4BB-471A-99FB-9186E9C03A8C}" destId="{FC95722E-2DC5-4D19-B07C-F219C8FBCD8A}" srcOrd="2" destOrd="0" presId="urn:microsoft.com/office/officeart/2005/8/layout/cycle3"/>
    <dgm:cxn modelId="{C69C0FF0-EEA7-4761-95D4-63D635FB8C6E}" type="presParOf" srcId="{87D6CB0F-A4BB-471A-99FB-9186E9C03A8C}" destId="{D459884E-81D8-4A1B-8B10-A25CB3573EC8}" srcOrd="3" destOrd="0" presId="urn:microsoft.com/office/officeart/2005/8/layout/cycle3"/>
    <dgm:cxn modelId="{357C74BD-5B24-4441-BECC-3B4F2284B24F}" type="presParOf" srcId="{87D6CB0F-A4BB-471A-99FB-9186E9C03A8C}" destId="{2BA14E61-A841-43DA-9357-C6C13788C1E1}" srcOrd="4" destOrd="0" presId="urn:microsoft.com/office/officeart/2005/8/layout/cycle3"/>
    <dgm:cxn modelId="{7B420AC8-47F4-495E-82DD-66601EC046C6}" type="presParOf" srcId="{87D6CB0F-A4BB-471A-99FB-9186E9C03A8C}" destId="{E948D9D3-F291-4C00-86A7-24187BBCA7E0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0BB050-D576-4E8A-9973-74A5F56B97F1}">
      <dsp:nvSpPr>
        <dsp:cNvPr id="0" name=""/>
        <dsp:cNvSpPr/>
      </dsp:nvSpPr>
      <dsp:spPr>
        <a:xfrm>
          <a:off x="561927" y="-20364"/>
          <a:ext cx="3978579" cy="3978579"/>
        </a:xfrm>
        <a:prstGeom prst="circularArrow">
          <a:avLst>
            <a:gd name="adj1" fmla="val 5544"/>
            <a:gd name="adj2" fmla="val 330680"/>
            <a:gd name="adj3" fmla="val 13852293"/>
            <a:gd name="adj4" fmla="val 17339660"/>
            <a:gd name="adj5" fmla="val 5757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D41B9D-AC91-4ECD-9A06-75D192994D3D}">
      <dsp:nvSpPr>
        <dsp:cNvPr id="0" name=""/>
        <dsp:cNvSpPr/>
      </dsp:nvSpPr>
      <dsp:spPr>
        <a:xfrm>
          <a:off x="1650567" y="1284"/>
          <a:ext cx="1801298" cy="9006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Identify the objectives of promotion</a:t>
          </a:r>
        </a:p>
      </dsp:txBody>
      <dsp:txXfrm>
        <a:off x="1694533" y="45250"/>
        <a:ext cx="1713366" cy="812717"/>
      </dsp:txXfrm>
    </dsp:sp>
    <dsp:sp modelId="{8CD57B5F-8D0A-46CB-B134-2F7B9F67056C}">
      <dsp:nvSpPr>
        <dsp:cNvPr id="0" name=""/>
        <dsp:cNvSpPr/>
      </dsp:nvSpPr>
      <dsp:spPr>
        <a:xfrm>
          <a:off x="3264151" y="1173622"/>
          <a:ext cx="1801298" cy="900649"/>
        </a:xfrm>
        <a:prstGeom prst="roundRect">
          <a:avLst/>
        </a:prstGeom>
        <a:solidFill>
          <a:schemeClr val="accent3">
            <a:hueOff val="-4930994"/>
            <a:satOff val="-9197"/>
            <a:lumOff val="-143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Evaluate promotional channels</a:t>
          </a:r>
        </a:p>
      </dsp:txBody>
      <dsp:txXfrm>
        <a:off x="3308117" y="1217588"/>
        <a:ext cx="1713366" cy="812717"/>
      </dsp:txXfrm>
    </dsp:sp>
    <dsp:sp modelId="{F94381BE-9564-4961-9509-2284E5DC00EC}">
      <dsp:nvSpPr>
        <dsp:cNvPr id="0" name=""/>
        <dsp:cNvSpPr/>
      </dsp:nvSpPr>
      <dsp:spPr>
        <a:xfrm>
          <a:off x="2647817" y="3070503"/>
          <a:ext cx="1801298" cy="900649"/>
        </a:xfrm>
        <a:prstGeom prst="roundRect">
          <a:avLst/>
        </a:prstGeom>
        <a:solidFill>
          <a:schemeClr val="accent3">
            <a:hueOff val="-9861988"/>
            <a:satOff val="-18394"/>
            <a:lumOff val="-287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Formulate a marketing budget</a:t>
          </a:r>
        </a:p>
      </dsp:txBody>
      <dsp:txXfrm>
        <a:off x="2691783" y="3114469"/>
        <a:ext cx="1713366" cy="812717"/>
      </dsp:txXfrm>
    </dsp:sp>
    <dsp:sp modelId="{F2C3D3FE-B113-4E0C-AE38-C481202BCCBB}">
      <dsp:nvSpPr>
        <dsp:cNvPr id="0" name=""/>
        <dsp:cNvSpPr/>
      </dsp:nvSpPr>
      <dsp:spPr>
        <a:xfrm>
          <a:off x="653318" y="3070503"/>
          <a:ext cx="1801298" cy="900649"/>
        </a:xfrm>
        <a:prstGeom prst="roundRect">
          <a:avLst/>
        </a:prstGeom>
        <a:solidFill>
          <a:schemeClr val="accent3">
            <a:hueOff val="-14792983"/>
            <a:satOff val="-27591"/>
            <a:lumOff val="-430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 Execute promotional activities</a:t>
          </a:r>
        </a:p>
      </dsp:txBody>
      <dsp:txXfrm>
        <a:off x="697284" y="3114469"/>
        <a:ext cx="1713366" cy="812717"/>
      </dsp:txXfrm>
    </dsp:sp>
    <dsp:sp modelId="{793E7B03-B653-48C3-A896-691E2424C486}">
      <dsp:nvSpPr>
        <dsp:cNvPr id="0" name=""/>
        <dsp:cNvSpPr/>
      </dsp:nvSpPr>
      <dsp:spPr>
        <a:xfrm>
          <a:off x="36983" y="1173622"/>
          <a:ext cx="1801298" cy="900649"/>
        </a:xfrm>
        <a:prstGeom prst="roundRect">
          <a:avLst/>
        </a:prstGeom>
        <a:solidFill>
          <a:schemeClr val="accent3">
            <a:hueOff val="-19723976"/>
            <a:satOff val="-36788"/>
            <a:lumOff val="-574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Monitor, measure &amp; evaluate</a:t>
          </a:r>
        </a:p>
      </dsp:txBody>
      <dsp:txXfrm>
        <a:off x="80949" y="1217588"/>
        <a:ext cx="1713366" cy="8127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242844-21BA-4711-A124-D7B5724BF972}">
      <dsp:nvSpPr>
        <dsp:cNvPr id="0" name=""/>
        <dsp:cNvSpPr/>
      </dsp:nvSpPr>
      <dsp:spPr>
        <a:xfrm>
          <a:off x="624378" y="-21169"/>
          <a:ext cx="4233536" cy="4233536"/>
        </a:xfrm>
        <a:prstGeom prst="circularArrow">
          <a:avLst>
            <a:gd name="adj1" fmla="val 5544"/>
            <a:gd name="adj2" fmla="val 330680"/>
            <a:gd name="adj3" fmla="val 13836882"/>
            <a:gd name="adj4" fmla="val 1734897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7E99A0-B1EA-417D-AC00-E872389D6731}">
      <dsp:nvSpPr>
        <dsp:cNvPr id="0" name=""/>
        <dsp:cNvSpPr/>
      </dsp:nvSpPr>
      <dsp:spPr>
        <a:xfrm>
          <a:off x="1776123" y="2509"/>
          <a:ext cx="1930045" cy="96502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/>
            <a:t>Advertising</a:t>
          </a:r>
          <a:endParaRPr lang="en-US" sz="2300" kern="1200" dirty="0">
            <a:latin typeface="Arial"/>
          </a:endParaRPr>
        </a:p>
      </dsp:txBody>
      <dsp:txXfrm>
        <a:off x="1823231" y="49617"/>
        <a:ext cx="1835829" cy="870806"/>
      </dsp:txXfrm>
    </dsp:sp>
    <dsp:sp modelId="{FC95722E-2DC5-4D19-B07C-F219C8FBCD8A}">
      <dsp:nvSpPr>
        <dsp:cNvPr id="0" name=""/>
        <dsp:cNvSpPr/>
      </dsp:nvSpPr>
      <dsp:spPr>
        <a:xfrm>
          <a:off x="3493110" y="1249973"/>
          <a:ext cx="1930045" cy="96502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/>
            <a:t>Sales Promotion</a:t>
          </a:r>
          <a:endParaRPr lang="en-US" sz="2300" kern="1200" dirty="0">
            <a:latin typeface="Arial"/>
          </a:endParaRPr>
        </a:p>
      </dsp:txBody>
      <dsp:txXfrm>
        <a:off x="3540218" y="1297081"/>
        <a:ext cx="1835829" cy="870806"/>
      </dsp:txXfrm>
    </dsp:sp>
    <dsp:sp modelId="{D459884E-81D8-4A1B-8B10-A25CB3573EC8}">
      <dsp:nvSpPr>
        <dsp:cNvPr id="0" name=""/>
        <dsp:cNvSpPr/>
      </dsp:nvSpPr>
      <dsp:spPr>
        <a:xfrm>
          <a:off x="2837279" y="3268411"/>
          <a:ext cx="1930045" cy="96502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/>
            <a:t>Personal Selling</a:t>
          </a:r>
          <a:endParaRPr lang="en-US" sz="2300" kern="1200" dirty="0">
            <a:latin typeface="Arial"/>
          </a:endParaRPr>
        </a:p>
      </dsp:txBody>
      <dsp:txXfrm>
        <a:off x="2884387" y="3315519"/>
        <a:ext cx="1835829" cy="870806"/>
      </dsp:txXfrm>
    </dsp:sp>
    <dsp:sp modelId="{2BA14E61-A841-43DA-9357-C6C13788C1E1}">
      <dsp:nvSpPr>
        <dsp:cNvPr id="0" name=""/>
        <dsp:cNvSpPr/>
      </dsp:nvSpPr>
      <dsp:spPr>
        <a:xfrm>
          <a:off x="714967" y="3268411"/>
          <a:ext cx="1930045" cy="96502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/>
            <a:t>Publicity</a:t>
          </a:r>
          <a:endParaRPr lang="en-US" sz="2300" kern="1200" dirty="0">
            <a:latin typeface="Arial"/>
          </a:endParaRPr>
        </a:p>
      </dsp:txBody>
      <dsp:txXfrm>
        <a:off x="762075" y="3315519"/>
        <a:ext cx="1835829" cy="870806"/>
      </dsp:txXfrm>
    </dsp:sp>
    <dsp:sp modelId="{E948D9D3-F291-4C00-86A7-24187BBCA7E0}">
      <dsp:nvSpPr>
        <dsp:cNvPr id="0" name=""/>
        <dsp:cNvSpPr/>
      </dsp:nvSpPr>
      <dsp:spPr>
        <a:xfrm>
          <a:off x="59137" y="1249973"/>
          <a:ext cx="1930045" cy="96502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/>
            <a:t>Public Relations</a:t>
          </a:r>
          <a:endParaRPr lang="en-US" sz="2300" kern="1200" dirty="0">
            <a:latin typeface="Arial"/>
          </a:endParaRPr>
        </a:p>
      </dsp:txBody>
      <dsp:txXfrm>
        <a:off x="106245" y="1297081"/>
        <a:ext cx="1835829" cy="870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5a5c374d8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5a5c374d8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5a5c374d8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5a5c374d8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8597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5a5c374d8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5a5c374d8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4533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5a5c374d8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5a5c374d8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4948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5a5c374d8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65a5c374d8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65a5c374d8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65a5c374d8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5a5c374d8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5a5c374d8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0813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5a5c374d8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5a5c374d8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292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5a5c374d8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5a5c374d8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5a5c374d8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5a5c374d8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628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hyperlink" Target="https://twitter.com/SlidesManiaSM/" TargetMode="External"/><Relationship Id="rId12" Type="http://schemas.openxmlformats.org/officeDocument/2006/relationships/image" Target="../media/image6.png"/><Relationship Id="rId2" Type="http://schemas.openxmlformats.org/officeDocument/2006/relationships/hyperlink" Target="https://slidesmania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11" Type="http://schemas.openxmlformats.org/officeDocument/2006/relationships/hyperlink" Target="https://www.instagram.com/slidesmania/" TargetMode="External"/><Relationship Id="rId5" Type="http://schemas.openxmlformats.org/officeDocument/2006/relationships/hyperlink" Target="https://www.facebook.com/SlidesManiaSM/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slidesmania.com/questions-powerpoint-google-slides/can-i-use-these-templates/" TargetMode="External"/><Relationship Id="rId9" Type="http://schemas.openxmlformats.org/officeDocument/2006/relationships/hyperlink" Target="https://www.pinterest.com/slidesmania/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r="31138"/>
          <a:stretch/>
        </p:blipFill>
        <p:spPr>
          <a:xfrm flipH="1">
            <a:off x="3830256" y="6150"/>
            <a:ext cx="531374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" name="Google Shape;13;p2"/>
          <p:cNvSpPr/>
          <p:nvPr/>
        </p:nvSpPr>
        <p:spPr>
          <a:xfrm rot="10800000">
            <a:off x="0" y="0"/>
            <a:ext cx="40503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481508" y="2166300"/>
            <a:ext cx="3087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/>
          <p:nvPr/>
        </p:nvSpPr>
        <p:spPr>
          <a:xfrm rot="5400000">
            <a:off x="-679350" y="473522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4800"/>
              <a:buNone/>
              <a:defRPr sz="4800">
                <a:solidFill>
                  <a:srgbClr val="F3F3F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63" name="Google Shape;63;p11"/>
          <p:cNvGrpSpPr/>
          <p:nvPr/>
        </p:nvGrpSpPr>
        <p:grpSpPr>
          <a:xfrm>
            <a:off x="7210950" y="3731496"/>
            <a:ext cx="1412000" cy="1411998"/>
            <a:chOff x="5616325" y="3620025"/>
            <a:chExt cx="282400" cy="256075"/>
          </a:xfrm>
        </p:grpSpPr>
        <p:sp>
          <p:nvSpPr>
            <p:cNvPr id="64" name="Google Shape;64;p11"/>
            <p:cNvSpPr/>
            <p:nvPr/>
          </p:nvSpPr>
          <p:spPr>
            <a:xfrm>
              <a:off x="5720700" y="3798475"/>
              <a:ext cx="30375" cy="30350"/>
            </a:xfrm>
            <a:custGeom>
              <a:avLst/>
              <a:gdLst/>
              <a:ahLst/>
              <a:cxnLst/>
              <a:rect l="l" t="t" r="r" b="b"/>
              <a:pathLst>
                <a:path w="1215" h="1214" extrusionOk="0">
                  <a:moveTo>
                    <a:pt x="608" y="0"/>
                  </a:moveTo>
                  <a:cubicBezTo>
                    <a:pt x="269" y="0"/>
                    <a:pt x="1" y="268"/>
                    <a:pt x="1" y="607"/>
                  </a:cubicBezTo>
                  <a:cubicBezTo>
                    <a:pt x="1" y="946"/>
                    <a:pt x="269" y="1213"/>
                    <a:pt x="608" y="1213"/>
                  </a:cubicBezTo>
                  <a:cubicBezTo>
                    <a:pt x="947" y="1213"/>
                    <a:pt x="1214" y="946"/>
                    <a:pt x="1214" y="607"/>
                  </a:cubicBezTo>
                  <a:cubicBezTo>
                    <a:pt x="1214" y="268"/>
                    <a:pt x="947" y="0"/>
                    <a:pt x="6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5" name="Google Shape;65;p11"/>
            <p:cNvSpPr/>
            <p:nvPr/>
          </p:nvSpPr>
          <p:spPr>
            <a:xfrm>
              <a:off x="5705550" y="3832800"/>
              <a:ext cx="60250" cy="29925"/>
            </a:xfrm>
            <a:custGeom>
              <a:avLst/>
              <a:gdLst/>
              <a:ahLst/>
              <a:cxnLst/>
              <a:rect l="l" t="t" r="r" b="b"/>
              <a:pathLst>
                <a:path w="2410" h="1197" extrusionOk="0">
                  <a:moveTo>
                    <a:pt x="1214" y="1"/>
                  </a:moveTo>
                  <a:cubicBezTo>
                    <a:pt x="1035" y="1"/>
                    <a:pt x="875" y="37"/>
                    <a:pt x="714" y="72"/>
                  </a:cubicBezTo>
                  <a:cubicBezTo>
                    <a:pt x="500" y="144"/>
                    <a:pt x="304" y="233"/>
                    <a:pt x="125" y="358"/>
                  </a:cubicBezTo>
                  <a:cubicBezTo>
                    <a:pt x="54" y="429"/>
                    <a:pt x="18" y="518"/>
                    <a:pt x="0" y="608"/>
                  </a:cubicBezTo>
                  <a:lnTo>
                    <a:pt x="0" y="1196"/>
                  </a:lnTo>
                  <a:lnTo>
                    <a:pt x="2409" y="1196"/>
                  </a:lnTo>
                  <a:lnTo>
                    <a:pt x="2409" y="608"/>
                  </a:lnTo>
                  <a:cubicBezTo>
                    <a:pt x="2409" y="518"/>
                    <a:pt x="2356" y="429"/>
                    <a:pt x="2284" y="358"/>
                  </a:cubicBezTo>
                  <a:cubicBezTo>
                    <a:pt x="2106" y="233"/>
                    <a:pt x="1910" y="126"/>
                    <a:pt x="1713" y="72"/>
                  </a:cubicBezTo>
                  <a:cubicBezTo>
                    <a:pt x="1553" y="19"/>
                    <a:pt x="1374" y="1"/>
                    <a:pt x="12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6" name="Google Shape;66;p11"/>
            <p:cNvSpPr/>
            <p:nvPr/>
          </p:nvSpPr>
          <p:spPr>
            <a:xfrm>
              <a:off x="5787175" y="3798475"/>
              <a:ext cx="29900" cy="30350"/>
            </a:xfrm>
            <a:custGeom>
              <a:avLst/>
              <a:gdLst/>
              <a:ahLst/>
              <a:cxnLst/>
              <a:rect l="l" t="t" r="r" b="b"/>
              <a:pathLst>
                <a:path w="1196" h="1214" extrusionOk="0">
                  <a:moveTo>
                    <a:pt x="589" y="0"/>
                  </a:moveTo>
                  <a:cubicBezTo>
                    <a:pt x="268" y="0"/>
                    <a:pt x="1" y="268"/>
                    <a:pt x="1" y="607"/>
                  </a:cubicBezTo>
                  <a:cubicBezTo>
                    <a:pt x="1" y="946"/>
                    <a:pt x="268" y="1213"/>
                    <a:pt x="589" y="1213"/>
                  </a:cubicBezTo>
                  <a:cubicBezTo>
                    <a:pt x="928" y="1213"/>
                    <a:pt x="1196" y="946"/>
                    <a:pt x="1196" y="607"/>
                  </a:cubicBezTo>
                  <a:cubicBezTo>
                    <a:pt x="1196" y="268"/>
                    <a:pt x="928" y="0"/>
                    <a:pt x="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7" name="Google Shape;67;p11"/>
            <p:cNvSpPr/>
            <p:nvPr/>
          </p:nvSpPr>
          <p:spPr>
            <a:xfrm>
              <a:off x="5772450" y="3832800"/>
              <a:ext cx="59800" cy="29925"/>
            </a:xfrm>
            <a:custGeom>
              <a:avLst/>
              <a:gdLst/>
              <a:ahLst/>
              <a:cxnLst/>
              <a:rect l="l" t="t" r="r" b="b"/>
              <a:pathLst>
                <a:path w="2392" h="1197" extrusionOk="0">
                  <a:moveTo>
                    <a:pt x="1196" y="1"/>
                  </a:moveTo>
                  <a:cubicBezTo>
                    <a:pt x="1018" y="1"/>
                    <a:pt x="857" y="37"/>
                    <a:pt x="697" y="72"/>
                  </a:cubicBezTo>
                  <a:cubicBezTo>
                    <a:pt x="500" y="144"/>
                    <a:pt x="286" y="233"/>
                    <a:pt x="126" y="358"/>
                  </a:cubicBezTo>
                  <a:cubicBezTo>
                    <a:pt x="36" y="429"/>
                    <a:pt x="1" y="518"/>
                    <a:pt x="1" y="608"/>
                  </a:cubicBezTo>
                  <a:lnTo>
                    <a:pt x="1" y="1196"/>
                  </a:lnTo>
                  <a:lnTo>
                    <a:pt x="2392" y="1196"/>
                  </a:lnTo>
                  <a:lnTo>
                    <a:pt x="2392" y="608"/>
                  </a:lnTo>
                  <a:cubicBezTo>
                    <a:pt x="2392" y="518"/>
                    <a:pt x="2356" y="429"/>
                    <a:pt x="2267" y="358"/>
                  </a:cubicBezTo>
                  <a:cubicBezTo>
                    <a:pt x="2106" y="233"/>
                    <a:pt x="1892" y="126"/>
                    <a:pt x="1696" y="72"/>
                  </a:cubicBezTo>
                  <a:cubicBezTo>
                    <a:pt x="1535" y="19"/>
                    <a:pt x="1375" y="1"/>
                    <a:pt x="1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8" name="Google Shape;68;p11"/>
            <p:cNvSpPr/>
            <p:nvPr/>
          </p:nvSpPr>
          <p:spPr>
            <a:xfrm>
              <a:off x="5853650" y="3798475"/>
              <a:ext cx="30350" cy="30350"/>
            </a:xfrm>
            <a:custGeom>
              <a:avLst/>
              <a:gdLst/>
              <a:ahLst/>
              <a:cxnLst/>
              <a:rect l="l" t="t" r="r" b="b"/>
              <a:pathLst>
                <a:path w="1214" h="1214" extrusionOk="0">
                  <a:moveTo>
                    <a:pt x="589" y="0"/>
                  </a:moveTo>
                  <a:cubicBezTo>
                    <a:pt x="268" y="0"/>
                    <a:pt x="0" y="268"/>
                    <a:pt x="0" y="607"/>
                  </a:cubicBezTo>
                  <a:cubicBezTo>
                    <a:pt x="0" y="946"/>
                    <a:pt x="268" y="1213"/>
                    <a:pt x="589" y="1213"/>
                  </a:cubicBezTo>
                  <a:cubicBezTo>
                    <a:pt x="928" y="1213"/>
                    <a:pt x="1213" y="946"/>
                    <a:pt x="1213" y="607"/>
                  </a:cubicBezTo>
                  <a:cubicBezTo>
                    <a:pt x="1213" y="268"/>
                    <a:pt x="928" y="0"/>
                    <a:pt x="5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9" name="Google Shape;69;p11"/>
            <p:cNvSpPr/>
            <p:nvPr/>
          </p:nvSpPr>
          <p:spPr>
            <a:xfrm>
              <a:off x="5838925" y="3832800"/>
              <a:ext cx="59800" cy="29925"/>
            </a:xfrm>
            <a:custGeom>
              <a:avLst/>
              <a:gdLst/>
              <a:ahLst/>
              <a:cxnLst/>
              <a:rect l="l" t="t" r="r" b="b"/>
              <a:pathLst>
                <a:path w="2392" h="1197" extrusionOk="0">
                  <a:moveTo>
                    <a:pt x="1196" y="1"/>
                  </a:moveTo>
                  <a:cubicBezTo>
                    <a:pt x="1035" y="1"/>
                    <a:pt x="857" y="37"/>
                    <a:pt x="696" y="72"/>
                  </a:cubicBezTo>
                  <a:cubicBezTo>
                    <a:pt x="500" y="144"/>
                    <a:pt x="304" y="233"/>
                    <a:pt x="125" y="358"/>
                  </a:cubicBezTo>
                  <a:cubicBezTo>
                    <a:pt x="54" y="429"/>
                    <a:pt x="0" y="518"/>
                    <a:pt x="0" y="608"/>
                  </a:cubicBezTo>
                  <a:lnTo>
                    <a:pt x="0" y="1196"/>
                  </a:lnTo>
                  <a:lnTo>
                    <a:pt x="2391" y="1196"/>
                  </a:lnTo>
                  <a:lnTo>
                    <a:pt x="2391" y="608"/>
                  </a:lnTo>
                  <a:cubicBezTo>
                    <a:pt x="2391" y="518"/>
                    <a:pt x="2356" y="429"/>
                    <a:pt x="2284" y="358"/>
                  </a:cubicBezTo>
                  <a:cubicBezTo>
                    <a:pt x="2106" y="233"/>
                    <a:pt x="1909" y="126"/>
                    <a:pt x="1695" y="72"/>
                  </a:cubicBezTo>
                  <a:cubicBezTo>
                    <a:pt x="1535" y="19"/>
                    <a:pt x="1374" y="1"/>
                    <a:pt x="1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0" name="Google Shape;70;p11"/>
            <p:cNvSpPr/>
            <p:nvPr/>
          </p:nvSpPr>
          <p:spPr>
            <a:xfrm>
              <a:off x="5651125" y="3654375"/>
              <a:ext cx="39275" cy="39275"/>
            </a:xfrm>
            <a:custGeom>
              <a:avLst/>
              <a:gdLst/>
              <a:ahLst/>
              <a:cxnLst/>
              <a:rect l="l" t="t" r="r" b="b"/>
              <a:pathLst>
                <a:path w="1571" h="1571" extrusionOk="0">
                  <a:moveTo>
                    <a:pt x="786" y="1"/>
                  </a:moveTo>
                  <a:cubicBezTo>
                    <a:pt x="357" y="1"/>
                    <a:pt x="1" y="358"/>
                    <a:pt x="1" y="786"/>
                  </a:cubicBezTo>
                  <a:cubicBezTo>
                    <a:pt x="1" y="1214"/>
                    <a:pt x="357" y="1571"/>
                    <a:pt x="786" y="1571"/>
                  </a:cubicBezTo>
                  <a:cubicBezTo>
                    <a:pt x="1232" y="1571"/>
                    <a:pt x="1571" y="1214"/>
                    <a:pt x="1571" y="786"/>
                  </a:cubicBezTo>
                  <a:cubicBezTo>
                    <a:pt x="1571" y="358"/>
                    <a:pt x="1232" y="1"/>
                    <a:pt x="7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" name="Google Shape;71;p11"/>
            <p:cNvSpPr/>
            <p:nvPr/>
          </p:nvSpPr>
          <p:spPr>
            <a:xfrm>
              <a:off x="5616325" y="3664750"/>
              <a:ext cx="173100" cy="211350"/>
            </a:xfrm>
            <a:custGeom>
              <a:avLst/>
              <a:gdLst/>
              <a:ahLst/>
              <a:cxnLst/>
              <a:rect l="l" t="t" r="r" b="b"/>
              <a:pathLst>
                <a:path w="6924" h="8454" extrusionOk="0">
                  <a:moveTo>
                    <a:pt x="6703" y="1"/>
                  </a:moveTo>
                  <a:cubicBezTo>
                    <a:pt x="6652" y="1"/>
                    <a:pt x="6603" y="23"/>
                    <a:pt x="6567" y="68"/>
                  </a:cubicBezTo>
                  <a:lnTo>
                    <a:pt x="4836" y="1780"/>
                  </a:lnTo>
                  <a:cubicBezTo>
                    <a:pt x="4800" y="1772"/>
                    <a:pt x="4765" y="1767"/>
                    <a:pt x="4730" y="1767"/>
                  </a:cubicBezTo>
                  <a:cubicBezTo>
                    <a:pt x="4624" y="1767"/>
                    <a:pt x="4524" y="1807"/>
                    <a:pt x="4444" y="1888"/>
                  </a:cubicBezTo>
                  <a:cubicBezTo>
                    <a:pt x="4426" y="1905"/>
                    <a:pt x="3926" y="2726"/>
                    <a:pt x="3926" y="2726"/>
                  </a:cubicBezTo>
                  <a:lnTo>
                    <a:pt x="3783" y="2084"/>
                  </a:lnTo>
                  <a:cubicBezTo>
                    <a:pt x="3766" y="2012"/>
                    <a:pt x="3712" y="1923"/>
                    <a:pt x="3659" y="1870"/>
                  </a:cubicBezTo>
                  <a:cubicBezTo>
                    <a:pt x="3427" y="1673"/>
                    <a:pt x="3141" y="1531"/>
                    <a:pt x="2820" y="1424"/>
                  </a:cubicBezTo>
                  <a:cubicBezTo>
                    <a:pt x="2624" y="1388"/>
                    <a:pt x="2392" y="1370"/>
                    <a:pt x="2178" y="1352"/>
                  </a:cubicBezTo>
                  <a:cubicBezTo>
                    <a:pt x="1964" y="1352"/>
                    <a:pt x="1732" y="1388"/>
                    <a:pt x="1535" y="1459"/>
                  </a:cubicBezTo>
                  <a:cubicBezTo>
                    <a:pt x="1214" y="1531"/>
                    <a:pt x="946" y="1673"/>
                    <a:pt x="697" y="1888"/>
                  </a:cubicBezTo>
                  <a:cubicBezTo>
                    <a:pt x="643" y="1941"/>
                    <a:pt x="590" y="2030"/>
                    <a:pt x="590" y="2102"/>
                  </a:cubicBezTo>
                  <a:cubicBezTo>
                    <a:pt x="590" y="2102"/>
                    <a:pt x="1" y="4510"/>
                    <a:pt x="1" y="4546"/>
                  </a:cubicBezTo>
                  <a:cubicBezTo>
                    <a:pt x="1" y="4778"/>
                    <a:pt x="179" y="4956"/>
                    <a:pt x="411" y="4956"/>
                  </a:cubicBezTo>
                  <a:cubicBezTo>
                    <a:pt x="590" y="4956"/>
                    <a:pt x="732" y="4832"/>
                    <a:pt x="786" y="4653"/>
                  </a:cubicBezTo>
                  <a:lnTo>
                    <a:pt x="1196" y="2940"/>
                  </a:lnTo>
                  <a:lnTo>
                    <a:pt x="1196" y="8454"/>
                  </a:lnTo>
                  <a:lnTo>
                    <a:pt x="1981" y="8454"/>
                  </a:lnTo>
                  <a:lnTo>
                    <a:pt x="1981" y="4903"/>
                  </a:lnTo>
                  <a:lnTo>
                    <a:pt x="2374" y="4903"/>
                  </a:lnTo>
                  <a:lnTo>
                    <a:pt x="2374" y="8454"/>
                  </a:lnTo>
                  <a:lnTo>
                    <a:pt x="3177" y="8454"/>
                  </a:lnTo>
                  <a:lnTo>
                    <a:pt x="3177" y="2905"/>
                  </a:lnTo>
                  <a:lnTo>
                    <a:pt x="3302" y="3529"/>
                  </a:lnTo>
                  <a:cubicBezTo>
                    <a:pt x="3320" y="3583"/>
                    <a:pt x="3355" y="3618"/>
                    <a:pt x="3391" y="3636"/>
                  </a:cubicBezTo>
                  <a:cubicBezTo>
                    <a:pt x="3551" y="3761"/>
                    <a:pt x="3730" y="3815"/>
                    <a:pt x="3926" y="3832"/>
                  </a:cubicBezTo>
                  <a:cubicBezTo>
                    <a:pt x="3939" y="3834"/>
                    <a:pt x="3952" y="3835"/>
                    <a:pt x="3965" y="3835"/>
                  </a:cubicBezTo>
                  <a:cubicBezTo>
                    <a:pt x="4077" y="3835"/>
                    <a:pt x="4183" y="3770"/>
                    <a:pt x="4247" y="3690"/>
                  </a:cubicBezTo>
                  <a:lnTo>
                    <a:pt x="5050" y="2351"/>
                  </a:lnTo>
                  <a:cubicBezTo>
                    <a:pt x="5104" y="2280"/>
                    <a:pt x="5122" y="2173"/>
                    <a:pt x="5104" y="2066"/>
                  </a:cubicBezTo>
                  <a:lnTo>
                    <a:pt x="6835" y="335"/>
                  </a:lnTo>
                  <a:cubicBezTo>
                    <a:pt x="6924" y="264"/>
                    <a:pt x="6924" y="139"/>
                    <a:pt x="6852" y="68"/>
                  </a:cubicBezTo>
                  <a:cubicBezTo>
                    <a:pt x="6808" y="23"/>
                    <a:pt x="6754" y="1"/>
                    <a:pt x="670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" name="Google Shape;72;p11"/>
            <p:cNvSpPr/>
            <p:nvPr/>
          </p:nvSpPr>
          <p:spPr>
            <a:xfrm>
              <a:off x="5679225" y="3620025"/>
              <a:ext cx="189600" cy="136525"/>
            </a:xfrm>
            <a:custGeom>
              <a:avLst/>
              <a:gdLst/>
              <a:ahLst/>
              <a:cxnLst/>
              <a:rect l="l" t="t" r="r" b="b"/>
              <a:pathLst>
                <a:path w="7584" h="5461" extrusionOk="0">
                  <a:moveTo>
                    <a:pt x="536" y="1"/>
                  </a:moveTo>
                  <a:cubicBezTo>
                    <a:pt x="233" y="1"/>
                    <a:pt x="1" y="251"/>
                    <a:pt x="1" y="536"/>
                  </a:cubicBezTo>
                  <a:lnTo>
                    <a:pt x="1" y="1018"/>
                  </a:lnTo>
                  <a:cubicBezTo>
                    <a:pt x="197" y="1072"/>
                    <a:pt x="393" y="1179"/>
                    <a:pt x="536" y="1339"/>
                  </a:cubicBezTo>
                  <a:lnTo>
                    <a:pt x="536" y="536"/>
                  </a:lnTo>
                  <a:lnTo>
                    <a:pt x="7048" y="536"/>
                  </a:lnTo>
                  <a:lnTo>
                    <a:pt x="7048" y="4926"/>
                  </a:lnTo>
                  <a:lnTo>
                    <a:pt x="2516" y="4926"/>
                  </a:lnTo>
                  <a:lnTo>
                    <a:pt x="2177" y="5461"/>
                  </a:lnTo>
                  <a:lnTo>
                    <a:pt x="7048" y="5461"/>
                  </a:lnTo>
                  <a:cubicBezTo>
                    <a:pt x="7352" y="5461"/>
                    <a:pt x="7584" y="5229"/>
                    <a:pt x="7584" y="4926"/>
                  </a:cubicBezTo>
                  <a:lnTo>
                    <a:pt x="7584" y="536"/>
                  </a:lnTo>
                  <a:cubicBezTo>
                    <a:pt x="7584" y="251"/>
                    <a:pt x="7352" y="1"/>
                    <a:pt x="70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meline or process">
  <p:cSld name="BLANK_4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/>
          <p:nvPr/>
        </p:nvSpPr>
        <p:spPr>
          <a:xfrm rot="10800000">
            <a:off x="6546000" y="-6150"/>
            <a:ext cx="25980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1026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sldNum" idx="12"/>
          </p:nvPr>
        </p:nvSpPr>
        <p:spPr>
          <a:xfrm>
            <a:off x="8110206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889275" y="1740425"/>
            <a:ext cx="1943100" cy="16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596250" y="705175"/>
            <a:ext cx="2142600" cy="15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ubTitle" idx="2"/>
          </p:nvPr>
        </p:nvSpPr>
        <p:spPr>
          <a:xfrm>
            <a:off x="596250" y="148125"/>
            <a:ext cx="2142600" cy="51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2400" b="1"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body" idx="3"/>
          </p:nvPr>
        </p:nvSpPr>
        <p:spPr>
          <a:xfrm>
            <a:off x="3567304" y="705175"/>
            <a:ext cx="2142600" cy="15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ubTitle" idx="4"/>
          </p:nvPr>
        </p:nvSpPr>
        <p:spPr>
          <a:xfrm>
            <a:off x="3567304" y="148125"/>
            <a:ext cx="2142600" cy="51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2400" b="1"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body" idx="5"/>
          </p:nvPr>
        </p:nvSpPr>
        <p:spPr>
          <a:xfrm>
            <a:off x="2120250" y="3322750"/>
            <a:ext cx="2142600" cy="15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subTitle" idx="6"/>
          </p:nvPr>
        </p:nvSpPr>
        <p:spPr>
          <a:xfrm>
            <a:off x="2120250" y="2765700"/>
            <a:ext cx="2142600" cy="51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24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2400"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LANK_3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0" name="Google Shape;90;p15"/>
          <p:cNvSpPr/>
          <p:nvPr/>
        </p:nvSpPr>
        <p:spPr>
          <a:xfrm>
            <a:off x="-8400" y="0"/>
            <a:ext cx="9160800" cy="5143500"/>
          </a:xfrm>
          <a:prstGeom prst="rect">
            <a:avLst/>
          </a:prstGeom>
          <a:solidFill>
            <a:srgbClr val="6D0951">
              <a:alpha val="363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/>
          </p:nvPr>
        </p:nvSpPr>
        <p:spPr>
          <a:xfrm>
            <a:off x="709525" y="925900"/>
            <a:ext cx="5025000" cy="329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9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96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96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96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96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96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96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96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9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BLANK_2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4" name="Google Shape;94;p16"/>
          <p:cNvSpPr/>
          <p:nvPr/>
        </p:nvSpPr>
        <p:spPr>
          <a:xfrm rot="10800000">
            <a:off x="-150" y="0"/>
            <a:ext cx="45279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37818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37818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>
                <a:solidFill>
                  <a:srgbClr val="000000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  <a:defRPr sz="21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/>
          <p:nvPr/>
        </p:nvSpPr>
        <p:spPr>
          <a:xfrm rot="5400000">
            <a:off x="-679350" y="473522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sMania">
  <p:cSld name="BLANK_1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/>
          <p:nvPr/>
        </p:nvSpPr>
        <p:spPr>
          <a:xfrm>
            <a:off x="0" y="0"/>
            <a:ext cx="9132900" cy="513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0" name="Google Shape;100;p17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3400" y="435650"/>
            <a:ext cx="3735526" cy="161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7"/>
          <p:cNvSpPr txBox="1"/>
          <p:nvPr/>
        </p:nvSpPr>
        <p:spPr>
          <a:xfrm>
            <a:off x="423400" y="2140975"/>
            <a:ext cx="5636400" cy="21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Free </a:t>
            </a:r>
            <a:r>
              <a:rPr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themes and templates for </a:t>
            </a:r>
            <a:r>
              <a:rPr lang="en-GB" sz="2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Google Slides</a:t>
            </a:r>
            <a:r>
              <a:rPr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 or </a:t>
            </a:r>
            <a:r>
              <a:rPr lang="en-GB" sz="2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PowerPoint</a:t>
            </a:r>
            <a:endParaRPr sz="2600" b="1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 b="1">
                <a:solidFill>
                  <a:srgbClr val="FFCB25"/>
                </a:solidFill>
                <a:latin typeface="Poppins"/>
                <a:ea typeface="Poppins"/>
                <a:cs typeface="Poppins"/>
                <a:sym typeface="Poppins"/>
              </a:rPr>
              <a:t>NOT to be sold as is or modified! </a:t>
            </a:r>
            <a:endParaRPr sz="2100" b="1">
              <a:solidFill>
                <a:srgbClr val="FFCB25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Read </a:t>
            </a:r>
            <a:r>
              <a:rPr lang="en-GB" u="sng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FAQ</a:t>
            </a:r>
            <a:r>
              <a:rPr lang="en-GB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 on slidesmania.com</a:t>
            </a:r>
            <a:endParaRPr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02" name="Google Shape;102;p17"/>
          <p:cNvCxnSpPr/>
          <p:nvPr/>
        </p:nvCxnSpPr>
        <p:spPr>
          <a:xfrm>
            <a:off x="7808144" y="4261524"/>
            <a:ext cx="1120200" cy="9600"/>
          </a:xfrm>
          <a:prstGeom prst="straightConnector1">
            <a:avLst/>
          </a:prstGeom>
          <a:noFill/>
          <a:ln w="38100" cap="flat" cmpd="sng">
            <a:solidFill>
              <a:srgbClr val="FFCB25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3" name="Google Shape;103;p17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31050" y="4418814"/>
            <a:ext cx="534282" cy="477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65332" y="4422179"/>
            <a:ext cx="530857" cy="471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925360" y="4423862"/>
            <a:ext cx="458935" cy="467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>
            <a:hlinkClick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404190" y="4432274"/>
            <a:ext cx="524007" cy="45090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7"/>
          <p:cNvSpPr txBox="1"/>
          <p:nvPr/>
        </p:nvSpPr>
        <p:spPr>
          <a:xfrm>
            <a:off x="5298010" y="3605699"/>
            <a:ext cx="3682200" cy="7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252525"/>
                </a:solidFill>
                <a:latin typeface="Homemade Apple"/>
                <a:ea typeface="Homemade Apple"/>
                <a:cs typeface="Homemade Apple"/>
                <a:sym typeface="Homemade Apple"/>
              </a:rPr>
              <a:t>Sharing is caring!</a:t>
            </a:r>
            <a:endParaRPr sz="1800" b="1">
              <a:solidFill>
                <a:srgbClr val="252525"/>
              </a:solidFill>
              <a:latin typeface="Homemade Apple"/>
              <a:ea typeface="Homemade Apple"/>
              <a:cs typeface="Homemade Apple"/>
              <a:sym typeface="Homemade Apple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779550" y="2150850"/>
            <a:ext cx="7692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 rot="10800000">
            <a:off x="0" y="0"/>
            <a:ext cx="40503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500700" y="2291550"/>
            <a:ext cx="30489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610150" y="692500"/>
            <a:ext cx="4222200" cy="387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" name="Google Shape;24;p4"/>
          <p:cNvSpPr txBox="1"/>
          <p:nvPr/>
        </p:nvSpPr>
        <p:spPr>
          <a:xfrm rot="5400000">
            <a:off x="-679350" y="473522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2487400" y="445025"/>
            <a:ext cx="6345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2487400" y="1488825"/>
            <a:ext cx="2978400" cy="30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8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5853754" y="1488825"/>
            <a:ext cx="2978400" cy="30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8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" name="Google Shape;30;p5"/>
          <p:cNvSpPr/>
          <p:nvPr/>
        </p:nvSpPr>
        <p:spPr>
          <a:xfrm rot="10800000">
            <a:off x="-100" y="0"/>
            <a:ext cx="22698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5"/>
          <p:cNvSpPr txBox="1"/>
          <p:nvPr/>
        </p:nvSpPr>
        <p:spPr>
          <a:xfrm rot="5400000">
            <a:off x="-679350" y="473522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_AND_TWO_COLUMNS_2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6652375" y="426100"/>
            <a:ext cx="2236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" name="Google Shape;35;p6"/>
          <p:cNvSpPr/>
          <p:nvPr/>
        </p:nvSpPr>
        <p:spPr>
          <a:xfrm rot="10800000">
            <a:off x="-75" y="0"/>
            <a:ext cx="65862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ubTitle" idx="1"/>
          </p:nvPr>
        </p:nvSpPr>
        <p:spPr>
          <a:xfrm>
            <a:off x="6983575" y="3227850"/>
            <a:ext cx="1905000" cy="99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/>
          <p:nvPr/>
        </p:nvSpPr>
        <p:spPr>
          <a:xfrm rot="5400000">
            <a:off x="-679350" y="473522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_AND_TWO_COLUMNS_1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 rot="10800000">
            <a:off x="-26400" y="1050900"/>
            <a:ext cx="9196800" cy="40926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16380000" algn="bl" rotWithShape="0">
              <a:srgbClr val="000000">
                <a:alpha val="4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311700" y="225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2598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3247913" y="1152475"/>
            <a:ext cx="2598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6184138" y="1152475"/>
            <a:ext cx="2598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7"/>
          <p:cNvSpPr txBox="1"/>
          <p:nvPr/>
        </p:nvSpPr>
        <p:spPr>
          <a:xfrm rot="5400000">
            <a:off x="-679350" y="473522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/>
          <p:nvPr/>
        </p:nvSpPr>
        <p:spPr>
          <a:xfrm rot="10800000">
            <a:off x="0" y="0"/>
            <a:ext cx="49122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2154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518675" y="1081775"/>
            <a:ext cx="4050000" cy="62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D0951"/>
              </a:buClr>
              <a:buSzPts val="2400"/>
              <a:buNone/>
              <a:defRPr sz="2400">
                <a:solidFill>
                  <a:srgbClr val="6D095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D0951"/>
              </a:buClr>
              <a:buSzPts val="2400"/>
              <a:buNone/>
              <a:defRPr sz="2400">
                <a:solidFill>
                  <a:srgbClr val="6D095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D0951"/>
              </a:buClr>
              <a:buSzPts val="2400"/>
              <a:buNone/>
              <a:defRPr sz="2400">
                <a:solidFill>
                  <a:srgbClr val="6D095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D0951"/>
              </a:buClr>
              <a:buSzPts val="2400"/>
              <a:buNone/>
              <a:defRPr sz="2400">
                <a:solidFill>
                  <a:srgbClr val="6D095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D0951"/>
              </a:buClr>
              <a:buSzPts val="2400"/>
              <a:buNone/>
              <a:defRPr sz="2400">
                <a:solidFill>
                  <a:srgbClr val="6D095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D0951"/>
              </a:buClr>
              <a:buSzPts val="2400"/>
              <a:buNone/>
              <a:defRPr sz="2400">
                <a:solidFill>
                  <a:srgbClr val="6D095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D0951"/>
              </a:buClr>
              <a:buSzPts val="2400"/>
              <a:buNone/>
              <a:defRPr sz="2400">
                <a:solidFill>
                  <a:srgbClr val="6D095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D0951"/>
              </a:buClr>
              <a:buSzPts val="2400"/>
              <a:buNone/>
              <a:defRPr sz="2400">
                <a:solidFill>
                  <a:srgbClr val="6D095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518675" y="1868728"/>
            <a:ext cx="4050000" cy="26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 sz="1800">
                <a:solidFill>
                  <a:srgbClr val="000000"/>
                </a:solidFill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 sz="1800">
                <a:solidFill>
                  <a:srgbClr val="000000"/>
                </a:solidFill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 sz="1800">
                <a:solidFill>
                  <a:srgbClr val="000000"/>
                </a:solidFill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 sz="1800">
                <a:solidFill>
                  <a:srgbClr val="000000"/>
                </a:solidFill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 sz="1800">
                <a:solidFill>
                  <a:srgbClr val="000000"/>
                </a:solidFill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 sz="1800">
                <a:solidFill>
                  <a:srgbClr val="000000"/>
                </a:solidFill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 sz="1800">
                <a:solidFill>
                  <a:srgbClr val="000000"/>
                </a:solidFill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Char char="■"/>
              <a:defRPr sz="1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/>
          <p:nvPr/>
        </p:nvSpPr>
        <p:spPr>
          <a:xfrm rot="5400000">
            <a:off x="-679350" y="473522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ONE_COLUMN_TEXT_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/>
          <p:nvPr/>
        </p:nvSpPr>
        <p:spPr>
          <a:xfrm rot="10800000">
            <a:off x="4349400" y="-6150"/>
            <a:ext cx="4794600" cy="51558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14300" dir="10260000" algn="bl" rotWithShape="0">
              <a:srgbClr val="000000">
                <a:alpha val="2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510775" y="2038425"/>
            <a:ext cx="3097200" cy="75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4977000" y="982050"/>
            <a:ext cx="35394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>
            <a:alpha val="7200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Fjalla One"/>
              <a:buNone/>
              <a:defRPr sz="360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Fjalla One"/>
              <a:buNone/>
              <a:defRPr sz="360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Fjalla One"/>
              <a:buNone/>
              <a:defRPr sz="360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Fjalla One"/>
              <a:buNone/>
              <a:defRPr sz="360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Fjalla One"/>
              <a:buNone/>
              <a:defRPr sz="360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Fjalla One"/>
              <a:buNone/>
              <a:defRPr sz="360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Fjalla One"/>
              <a:buNone/>
              <a:defRPr sz="360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Fjalla One"/>
              <a:buNone/>
              <a:defRPr sz="360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Fjalla One"/>
              <a:buNone/>
              <a:defRPr sz="3600">
                <a:solidFill>
                  <a:srgbClr val="FFFFFF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Barlow"/>
              <a:buChar char="●"/>
              <a:defRPr sz="1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Barlow"/>
              <a:buChar char="○"/>
              <a:defRPr sz="1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Barlow"/>
              <a:buChar char="■"/>
              <a:defRPr sz="1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Barlow"/>
              <a:buChar char="●"/>
              <a:defRPr sz="1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Barlow"/>
              <a:buChar char="○"/>
              <a:defRPr sz="1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Barlow"/>
              <a:buChar char="■"/>
              <a:defRPr sz="1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Barlow"/>
              <a:buChar char="●"/>
              <a:defRPr sz="1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429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Barlow"/>
              <a:buChar char="○"/>
              <a:defRPr sz="1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429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800"/>
              <a:buFont typeface="Barlow"/>
              <a:buChar char="■"/>
              <a:defRPr sz="1800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 rot="5400000">
            <a:off x="-679350" y="473522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lt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lt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E-mail:fatemaalzahraa_3212@limu.eduly" TargetMode="Externa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wordstream.com/blog/ws/2020/06/08/what-is-google-my-busines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.lib.umn.edu/principlesmarketing/chapter/11-2-the-promotion-communication-mix/#:%7E:text=The%20promotion%20%28communication%29%20mix%20is%20composed%20of%20advertising%2C,direct%20marketing%2C%20and%20online%20media%2C%20including%20social%20medi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www.yourarticlelibrary.com/marketing/promotional-mix/top-5-elements-of-promotion-mix-with-diagram/48643" TargetMode="External"/><Relationship Id="rId4" Type="http://schemas.openxmlformats.org/officeDocument/2006/relationships/hyperlink" Target="https://www.indeed.com/career-advice/career-development/promotional-strateg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&#10;&#10;Description automatically generated">
            <a:extLst>
              <a:ext uri="{FF2B5EF4-FFF2-40B4-BE49-F238E27FC236}">
                <a16:creationId xmlns:a16="http://schemas.microsoft.com/office/drawing/2014/main" id="{9465BFF1-CB84-4A42-F7F8-7A111C9B8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7" y="178123"/>
            <a:ext cx="1365098" cy="1365098"/>
          </a:xfrm>
          <a:prstGeom prst="rect">
            <a:avLst/>
          </a:prstGeom>
        </p:spPr>
      </p:pic>
      <p:pic>
        <p:nvPicPr>
          <p:cNvPr id="5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153E2678-0CB7-BD75-98A3-B726CBB36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1643" y="179805"/>
            <a:ext cx="1488923" cy="10640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010D5A-A678-172F-96F8-169C6D896179}"/>
              </a:ext>
            </a:extLst>
          </p:cNvPr>
          <p:cNvSpPr txBox="1"/>
          <p:nvPr/>
        </p:nvSpPr>
        <p:spPr>
          <a:xfrm>
            <a:off x="1814427" y="597851"/>
            <a:ext cx="551514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Montserrat"/>
                <a:cs typeface="Segoe UI"/>
              </a:rPr>
              <a:t>Libyan International Medical University </a:t>
            </a:r>
            <a:r>
              <a:rPr lang="en-US" sz="2000" dirty="0">
                <a:latin typeface="Montserrat"/>
                <a:cs typeface="Segoe UI"/>
              </a:rPr>
              <a:t>​</a:t>
            </a:r>
          </a:p>
          <a:p>
            <a:pPr algn="ctr"/>
            <a:r>
              <a:rPr lang="en-US" sz="2000" dirty="0">
                <a:solidFill>
                  <a:srgbClr val="FFFFFF"/>
                </a:solidFill>
                <a:latin typeface="Montserrat"/>
                <a:cs typeface="Segoe UI"/>
              </a:rPr>
              <a:t>    Faculty of Business Administration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7EBB64-2EA9-2A6D-9AD3-D328547B6890}"/>
              </a:ext>
            </a:extLst>
          </p:cNvPr>
          <p:cNvSpPr txBox="1"/>
          <p:nvPr/>
        </p:nvSpPr>
        <p:spPr>
          <a:xfrm>
            <a:off x="1301103" y="4776302"/>
            <a:ext cx="702431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Livvic"/>
              </a:rPr>
              <a:t>By: Fatima Alzahraa </a:t>
            </a:r>
            <a:r>
              <a:rPr lang="en-US" i="1" dirty="0" err="1">
                <a:solidFill>
                  <a:schemeClr val="bg1"/>
                </a:solidFill>
                <a:latin typeface="Livvic"/>
              </a:rPr>
              <a:t>Agneaber</a:t>
            </a:r>
            <a:r>
              <a:rPr lang="en-US" i="1" dirty="0">
                <a:solidFill>
                  <a:schemeClr val="bg1"/>
                </a:solidFill>
                <a:latin typeface="Livvic"/>
              </a:rPr>
              <a:t>  ID.3212    </a:t>
            </a:r>
            <a:r>
              <a:rPr lang="en-US" i="1" dirty="0">
                <a:solidFill>
                  <a:schemeClr val="bg1"/>
                </a:solidFill>
                <a:latin typeface="+mj-lt"/>
                <a:cs typeface="Segoe UI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E-mail:fatemaalzahraa_3212@limu.eduly</a:t>
            </a:r>
            <a:r>
              <a:rPr lang="en-US" dirty="0">
                <a:solidFill>
                  <a:schemeClr val="bg1"/>
                </a:solidFill>
                <a:latin typeface="+mj-lt"/>
                <a:cs typeface="Calibri"/>
              </a:rPr>
              <a:t>​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7DC520-995C-6648-8A66-EB15BFFFD608}"/>
              </a:ext>
            </a:extLst>
          </p:cNvPr>
          <p:cNvSpPr txBox="1"/>
          <p:nvPr/>
        </p:nvSpPr>
        <p:spPr>
          <a:xfrm>
            <a:off x="2173753" y="2154930"/>
            <a:ext cx="469382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Montserrat"/>
              </a:rPr>
              <a:t>Promotion Strategies &amp; Promotion Mix Elements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408371D1-162B-6064-D7C7-AD7A39F7C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6867" y="-556992"/>
            <a:ext cx="5415903" cy="540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043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oogle Shape;143;p21"/>
          <p:cNvGrpSpPr/>
          <p:nvPr/>
        </p:nvGrpSpPr>
        <p:grpSpPr>
          <a:xfrm>
            <a:off x="7525815" y="231567"/>
            <a:ext cx="1425734" cy="983785"/>
            <a:chOff x="7046713" y="522450"/>
            <a:chExt cx="1425734" cy="983785"/>
          </a:xfrm>
        </p:grpSpPr>
        <p:grpSp>
          <p:nvGrpSpPr>
            <p:cNvPr id="144" name="Google Shape;144;p21"/>
            <p:cNvGrpSpPr/>
            <p:nvPr/>
          </p:nvGrpSpPr>
          <p:grpSpPr>
            <a:xfrm flipH="1">
              <a:off x="7677522" y="855844"/>
              <a:ext cx="794925" cy="650390"/>
              <a:chOff x="5549875" y="2418425"/>
              <a:chExt cx="264975" cy="213075"/>
            </a:xfrm>
          </p:grpSpPr>
          <p:sp>
            <p:nvSpPr>
              <p:cNvPr id="145" name="Google Shape;145;p21"/>
              <p:cNvSpPr/>
              <p:nvPr/>
            </p:nvSpPr>
            <p:spPr>
              <a:xfrm>
                <a:off x="5549875" y="2576925"/>
                <a:ext cx="42400" cy="54575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2183" extrusionOk="0">
                    <a:moveTo>
                      <a:pt x="448" y="0"/>
                    </a:moveTo>
                    <a:cubicBezTo>
                      <a:pt x="379" y="0"/>
                      <a:pt x="311" y="20"/>
                      <a:pt x="250" y="62"/>
                    </a:cubicBezTo>
                    <a:cubicBezTo>
                      <a:pt x="54" y="169"/>
                      <a:pt x="0" y="419"/>
                      <a:pt x="107" y="598"/>
                    </a:cubicBezTo>
                    <a:lnTo>
                      <a:pt x="910" y="1989"/>
                    </a:lnTo>
                    <a:cubicBezTo>
                      <a:pt x="971" y="2111"/>
                      <a:pt x="1114" y="2182"/>
                      <a:pt x="1255" y="2182"/>
                    </a:cubicBezTo>
                    <a:cubicBezTo>
                      <a:pt x="1322" y="2182"/>
                      <a:pt x="1388" y="2167"/>
                      <a:pt x="1446" y="2132"/>
                    </a:cubicBezTo>
                    <a:cubicBezTo>
                      <a:pt x="1624" y="2025"/>
                      <a:pt x="1695" y="1775"/>
                      <a:pt x="1588" y="1579"/>
                    </a:cubicBezTo>
                    <a:lnTo>
                      <a:pt x="785" y="205"/>
                    </a:lnTo>
                    <a:cubicBezTo>
                      <a:pt x="715" y="75"/>
                      <a:pt x="581" y="0"/>
                      <a:pt x="4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21"/>
              <p:cNvSpPr/>
              <p:nvPr/>
            </p:nvSpPr>
            <p:spPr>
              <a:xfrm>
                <a:off x="5576175" y="2418425"/>
                <a:ext cx="238675" cy="211200"/>
              </a:xfrm>
              <a:custGeom>
                <a:avLst/>
                <a:gdLst/>
                <a:ahLst/>
                <a:cxnLst/>
                <a:rect l="l" t="t" r="r" b="b"/>
                <a:pathLst>
                  <a:path w="9547" h="8448" extrusionOk="0">
                    <a:moveTo>
                      <a:pt x="5693" y="6724"/>
                    </a:moveTo>
                    <a:lnTo>
                      <a:pt x="5568" y="7348"/>
                    </a:lnTo>
                    <a:lnTo>
                      <a:pt x="3730" y="7883"/>
                    </a:lnTo>
                    <a:lnTo>
                      <a:pt x="3284" y="7402"/>
                    </a:lnTo>
                    <a:lnTo>
                      <a:pt x="5693" y="6724"/>
                    </a:lnTo>
                    <a:close/>
                    <a:moveTo>
                      <a:pt x="6248" y="1"/>
                    </a:moveTo>
                    <a:cubicBezTo>
                      <a:pt x="6184" y="1"/>
                      <a:pt x="6119" y="24"/>
                      <a:pt x="6067" y="68"/>
                    </a:cubicBezTo>
                    <a:lnTo>
                      <a:pt x="1" y="5921"/>
                    </a:lnTo>
                    <a:lnTo>
                      <a:pt x="1196" y="8008"/>
                    </a:lnTo>
                    <a:lnTo>
                      <a:pt x="2713" y="7580"/>
                    </a:lnTo>
                    <a:lnTo>
                      <a:pt x="3391" y="8312"/>
                    </a:lnTo>
                    <a:cubicBezTo>
                      <a:pt x="3476" y="8396"/>
                      <a:pt x="3583" y="8448"/>
                      <a:pt x="3703" y="8448"/>
                    </a:cubicBezTo>
                    <a:cubicBezTo>
                      <a:pt x="3735" y="8448"/>
                      <a:pt x="3768" y="8444"/>
                      <a:pt x="3801" y="8437"/>
                    </a:cubicBezTo>
                    <a:lnTo>
                      <a:pt x="5800" y="7866"/>
                    </a:lnTo>
                    <a:cubicBezTo>
                      <a:pt x="5836" y="7848"/>
                      <a:pt x="5871" y="7830"/>
                      <a:pt x="5889" y="7812"/>
                    </a:cubicBezTo>
                    <a:cubicBezTo>
                      <a:pt x="5996" y="7758"/>
                      <a:pt x="6067" y="7651"/>
                      <a:pt x="6085" y="7544"/>
                    </a:cubicBezTo>
                    <a:lnTo>
                      <a:pt x="6264" y="6563"/>
                    </a:lnTo>
                    <a:lnTo>
                      <a:pt x="9315" y="5707"/>
                    </a:lnTo>
                    <a:cubicBezTo>
                      <a:pt x="9475" y="5635"/>
                      <a:pt x="9547" y="5439"/>
                      <a:pt x="9458" y="5296"/>
                    </a:cubicBezTo>
                    <a:lnTo>
                      <a:pt x="8565" y="3744"/>
                    </a:lnTo>
                    <a:lnTo>
                      <a:pt x="7370" y="1674"/>
                    </a:lnTo>
                    <a:lnTo>
                      <a:pt x="6478" y="140"/>
                    </a:lnTo>
                    <a:cubicBezTo>
                      <a:pt x="6426" y="46"/>
                      <a:pt x="6337" y="1"/>
                      <a:pt x="624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7" name="Google Shape;147;p21"/>
            <p:cNvSpPr/>
            <p:nvPr/>
          </p:nvSpPr>
          <p:spPr>
            <a:xfrm rot="-1290026" flipH="1">
              <a:off x="7564696" y="533328"/>
              <a:ext cx="128775" cy="365596"/>
            </a:xfrm>
            <a:custGeom>
              <a:avLst/>
              <a:gdLst/>
              <a:ahLst/>
              <a:cxnLst/>
              <a:rect l="l" t="t" r="r" b="b"/>
              <a:pathLst>
                <a:path w="5318" h="10885" extrusionOk="0">
                  <a:moveTo>
                    <a:pt x="1125" y="1"/>
                  </a:moveTo>
                  <a:lnTo>
                    <a:pt x="1" y="5960"/>
                  </a:lnTo>
                  <a:lnTo>
                    <a:pt x="2267" y="5960"/>
                  </a:lnTo>
                  <a:lnTo>
                    <a:pt x="803" y="10885"/>
                  </a:lnTo>
                  <a:lnTo>
                    <a:pt x="5318" y="4354"/>
                  </a:lnTo>
                  <a:lnTo>
                    <a:pt x="3052" y="4354"/>
                  </a:lnTo>
                  <a:lnTo>
                    <a:pt x="44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1"/>
            <p:cNvSpPr/>
            <p:nvPr/>
          </p:nvSpPr>
          <p:spPr>
            <a:xfrm rot="-3764957" flipH="1">
              <a:off x="7270936" y="548318"/>
              <a:ext cx="182344" cy="615642"/>
            </a:xfrm>
            <a:custGeom>
              <a:avLst/>
              <a:gdLst/>
              <a:ahLst/>
              <a:cxnLst/>
              <a:rect l="l" t="t" r="r" b="b"/>
              <a:pathLst>
                <a:path w="5318" h="10885" extrusionOk="0">
                  <a:moveTo>
                    <a:pt x="1125" y="1"/>
                  </a:moveTo>
                  <a:lnTo>
                    <a:pt x="1" y="5960"/>
                  </a:lnTo>
                  <a:lnTo>
                    <a:pt x="2267" y="5960"/>
                  </a:lnTo>
                  <a:lnTo>
                    <a:pt x="803" y="10885"/>
                  </a:lnTo>
                  <a:lnTo>
                    <a:pt x="5318" y="4354"/>
                  </a:lnTo>
                  <a:lnTo>
                    <a:pt x="3052" y="4354"/>
                  </a:lnTo>
                  <a:lnTo>
                    <a:pt x="44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1"/>
            <p:cNvSpPr/>
            <p:nvPr/>
          </p:nvSpPr>
          <p:spPr>
            <a:xfrm rot="-5726974" flipH="1">
              <a:off x="7368275" y="949938"/>
              <a:ext cx="144612" cy="462195"/>
            </a:xfrm>
            <a:custGeom>
              <a:avLst/>
              <a:gdLst/>
              <a:ahLst/>
              <a:cxnLst/>
              <a:rect l="l" t="t" r="r" b="b"/>
              <a:pathLst>
                <a:path w="5318" h="10885" extrusionOk="0">
                  <a:moveTo>
                    <a:pt x="1125" y="1"/>
                  </a:moveTo>
                  <a:lnTo>
                    <a:pt x="1" y="5960"/>
                  </a:lnTo>
                  <a:lnTo>
                    <a:pt x="2267" y="5960"/>
                  </a:lnTo>
                  <a:lnTo>
                    <a:pt x="803" y="10885"/>
                  </a:lnTo>
                  <a:lnTo>
                    <a:pt x="5318" y="4354"/>
                  </a:lnTo>
                  <a:lnTo>
                    <a:pt x="3052" y="4354"/>
                  </a:lnTo>
                  <a:lnTo>
                    <a:pt x="44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7196FC0-0293-13E9-D57D-42E5FB9294AA}"/>
              </a:ext>
            </a:extLst>
          </p:cNvPr>
          <p:cNvSpPr txBox="1"/>
          <p:nvPr/>
        </p:nvSpPr>
        <p:spPr>
          <a:xfrm>
            <a:off x="182059" y="259057"/>
            <a:ext cx="2743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5E5BC5-D0EF-D97D-6A18-17910110DD41}"/>
              </a:ext>
            </a:extLst>
          </p:cNvPr>
          <p:cNvSpPr txBox="1"/>
          <p:nvPr/>
        </p:nvSpPr>
        <p:spPr>
          <a:xfrm>
            <a:off x="181203" y="980277"/>
            <a:ext cx="8246024" cy="32932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§"/>
            </a:pPr>
            <a:r>
              <a:rPr lang="en-US" sz="1600" dirty="0">
                <a:solidFill>
                  <a:schemeClr val="bg1"/>
                </a:solidFill>
                <a:latin typeface="Montserrat"/>
              </a:rPr>
              <a:t>Define promotion strategies</a:t>
            </a:r>
          </a:p>
          <a:p>
            <a:endParaRPr lang="en-US" sz="1600" dirty="0">
              <a:solidFill>
                <a:schemeClr val="bg1"/>
              </a:solidFill>
              <a:latin typeface="Montserrat"/>
            </a:endParaRPr>
          </a:p>
          <a:p>
            <a:pPr marL="342900" indent="-342900">
              <a:buFont typeface="Wingdings"/>
              <a:buChar char="§"/>
            </a:pPr>
            <a:r>
              <a:rPr lang="en-US" sz="1600" dirty="0">
                <a:solidFill>
                  <a:schemeClr val="bg1"/>
                </a:solidFill>
                <a:latin typeface="Montserrat"/>
              </a:rPr>
              <a:t>Example of promotion strategies</a:t>
            </a:r>
          </a:p>
          <a:p>
            <a:endParaRPr lang="en-US" sz="1600" dirty="0">
              <a:solidFill>
                <a:schemeClr val="bg1"/>
              </a:solidFill>
              <a:latin typeface="Montserrat"/>
            </a:endParaRPr>
          </a:p>
          <a:p>
            <a:pPr marL="342900" indent="-342900">
              <a:buFont typeface="Wingdings"/>
              <a:buChar char="§"/>
            </a:pPr>
            <a:r>
              <a:rPr lang="en-US" sz="1600" dirty="0">
                <a:solidFill>
                  <a:schemeClr val="bg1"/>
                </a:solidFill>
                <a:latin typeface="Montserrat"/>
              </a:rPr>
              <a:t>The steps of promotion strategies</a:t>
            </a:r>
          </a:p>
          <a:p>
            <a:endParaRPr lang="en-US" sz="1600" dirty="0">
              <a:solidFill>
                <a:schemeClr val="bg1"/>
              </a:solidFill>
              <a:latin typeface="Montserrat"/>
            </a:endParaRPr>
          </a:p>
          <a:p>
            <a:pPr marL="342900" indent="-342900">
              <a:buFont typeface="Wingdings"/>
              <a:buChar char="§"/>
            </a:pPr>
            <a:r>
              <a:rPr lang="en-US" sz="1600" dirty="0">
                <a:solidFill>
                  <a:schemeClr val="bg1"/>
                </a:solidFill>
                <a:latin typeface="Montserrat"/>
              </a:rPr>
              <a:t>Define promotion mix</a:t>
            </a:r>
          </a:p>
          <a:p>
            <a:endParaRPr lang="en-US" sz="1600" dirty="0">
              <a:solidFill>
                <a:schemeClr val="bg1"/>
              </a:solidFill>
              <a:latin typeface="Montserrat"/>
            </a:endParaRPr>
          </a:p>
          <a:p>
            <a:pPr marL="342900" indent="-342900">
              <a:buFont typeface="Wingdings"/>
              <a:buChar char="§"/>
            </a:pPr>
            <a:r>
              <a:rPr lang="en-US" sz="1600" dirty="0">
                <a:solidFill>
                  <a:schemeClr val="bg1"/>
                </a:solidFill>
                <a:latin typeface="Montserrat"/>
              </a:rPr>
              <a:t>The five promotion mix elements for communicating customer value</a:t>
            </a:r>
          </a:p>
          <a:p>
            <a:endParaRPr lang="en-US" sz="1600" dirty="0">
              <a:solidFill>
                <a:schemeClr val="bg1"/>
              </a:solidFill>
              <a:latin typeface="Montserrat"/>
            </a:endParaRPr>
          </a:p>
          <a:p>
            <a:pPr marL="342900" indent="-342900">
              <a:buFont typeface="Wingdings"/>
              <a:buChar char="§"/>
            </a:pPr>
            <a:r>
              <a:rPr lang="en-US" sz="1600" dirty="0">
                <a:solidFill>
                  <a:schemeClr val="bg1"/>
                </a:solidFill>
                <a:latin typeface="Montserrat"/>
              </a:rPr>
              <a:t>Conclusion</a:t>
            </a:r>
          </a:p>
          <a:p>
            <a:endParaRPr lang="en-US" sz="1600" dirty="0">
              <a:solidFill>
                <a:schemeClr val="bg1"/>
              </a:solidFill>
              <a:latin typeface="Montserrat"/>
            </a:endParaRPr>
          </a:p>
          <a:p>
            <a:pPr marL="342900" indent="-342900">
              <a:buFont typeface="Wingdings"/>
              <a:buChar char="§"/>
            </a:pPr>
            <a:r>
              <a:rPr lang="en-US" sz="1600" dirty="0">
                <a:solidFill>
                  <a:schemeClr val="bg1"/>
                </a:solidFill>
                <a:latin typeface="Montserrat"/>
              </a:rPr>
              <a:t>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3019BD-17C1-26FE-A1AA-09492CA708DC}"/>
              </a:ext>
            </a:extLst>
          </p:cNvPr>
          <p:cNvSpPr txBox="1"/>
          <p:nvPr/>
        </p:nvSpPr>
        <p:spPr>
          <a:xfrm>
            <a:off x="8862357" y="4836190"/>
            <a:ext cx="34084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87669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C1C977-6BD0-5B4D-5624-0BF35EE6F717}"/>
              </a:ext>
            </a:extLst>
          </p:cNvPr>
          <p:cNvSpPr txBox="1"/>
          <p:nvPr/>
        </p:nvSpPr>
        <p:spPr>
          <a:xfrm>
            <a:off x="435298" y="341189"/>
            <a:ext cx="2743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Montserrat"/>
              </a:rPr>
              <a:t>Objectives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3239A8-9191-26CE-B41A-D4E9BC3076BE}"/>
              </a:ext>
            </a:extLst>
          </p:cNvPr>
          <p:cNvSpPr txBox="1"/>
          <p:nvPr/>
        </p:nvSpPr>
        <p:spPr>
          <a:xfrm>
            <a:off x="225692" y="1134273"/>
            <a:ext cx="7900387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Define promotion strategies</a:t>
            </a:r>
            <a:endParaRPr lang="en-US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Wingdings"/>
              <a:buChar char="§"/>
            </a:pPr>
            <a:r>
              <a:rPr lang="en-US" sz="2400" dirty="0">
                <a:solidFill>
                  <a:schemeClr val="bg1"/>
                </a:solidFill>
              </a:rPr>
              <a:t>Define the five promotion mix elements for communicating customer value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EFBC60-7928-E7C6-AEAC-151C526E7FFC}"/>
              </a:ext>
            </a:extLst>
          </p:cNvPr>
          <p:cNvSpPr txBox="1"/>
          <p:nvPr/>
        </p:nvSpPr>
        <p:spPr>
          <a:xfrm>
            <a:off x="8807602" y="4784859"/>
            <a:ext cx="29635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42224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Logo, icon&#10;&#10;Description automatically generated">
            <a:extLst>
              <a:ext uri="{FF2B5EF4-FFF2-40B4-BE49-F238E27FC236}">
                <a16:creationId xmlns:a16="http://schemas.microsoft.com/office/drawing/2014/main" id="{B28E46A4-EC17-D9ED-AF4B-F9CD4CA9C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01" y="115327"/>
            <a:ext cx="2004015" cy="20040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D8AB2D-9388-913C-A65C-016ECA4F0FA7}"/>
              </a:ext>
            </a:extLst>
          </p:cNvPr>
          <p:cNvSpPr txBox="1"/>
          <p:nvPr/>
        </p:nvSpPr>
        <p:spPr>
          <a:xfrm>
            <a:off x="4179137" y="1172772"/>
            <a:ext cx="5029199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Promotional strategy is a method used by companies to advertise, promote &amp; sell their goods. A company chooses its promotional strategy based on factors like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product type, marketing budget, target audience etc. It is a critical activity to increase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product awareness &amp; thereby increase sales.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BA9D6C-27AF-F4E9-CCCF-45620AC4946D}"/>
              </a:ext>
            </a:extLst>
          </p:cNvPr>
          <p:cNvSpPr txBox="1"/>
          <p:nvPr/>
        </p:nvSpPr>
        <p:spPr>
          <a:xfrm>
            <a:off x="4326289" y="361721"/>
            <a:ext cx="443716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Define promotion strategies</a:t>
            </a:r>
            <a:endParaRPr lang="en-US"/>
          </a:p>
          <a:p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3673D0-D337-E367-2E63-1B191AFEA1ED}"/>
              </a:ext>
            </a:extLst>
          </p:cNvPr>
          <p:cNvSpPr txBox="1"/>
          <p:nvPr/>
        </p:nvSpPr>
        <p:spPr>
          <a:xfrm>
            <a:off x="704793" y="2571578"/>
            <a:ext cx="2876663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Did you know that you can run promotions on your Google business listing? Your </a:t>
            </a:r>
            <a:r>
              <a:rPr lang="en-US" sz="1600" dirty="0">
                <a:hlinkClick r:id="rId4"/>
              </a:rPr>
              <a:t>Google My Business account</a:t>
            </a:r>
            <a:r>
              <a:rPr lang="en-US" sz="1600" dirty="0"/>
              <a:t> dashboard allows you to create four different types of social posts: Offers, Updates, Events, and Products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9EB745-95C9-916F-7BFC-AD6048B12D98}"/>
              </a:ext>
            </a:extLst>
          </p:cNvPr>
          <p:cNvSpPr txBox="1"/>
          <p:nvPr/>
        </p:nvSpPr>
        <p:spPr>
          <a:xfrm>
            <a:off x="8876045" y="4836191"/>
            <a:ext cx="30320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1E24E1A-9434-20BC-7834-7B02A964DE6E}"/>
              </a:ext>
            </a:extLst>
          </p:cNvPr>
          <p:cNvSpPr txBox="1"/>
          <p:nvPr/>
        </p:nvSpPr>
        <p:spPr>
          <a:xfrm>
            <a:off x="1889715" y="211148"/>
            <a:ext cx="6179042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"/>
              </a:rPr>
              <a:t>The steps of promotion strategies</a:t>
            </a:r>
            <a:endParaRPr lang="en-US" sz="2400">
              <a:solidFill>
                <a:schemeClr val="bg1"/>
              </a:solidFill>
              <a:latin typeface="Montserrat"/>
            </a:endParaRPr>
          </a:p>
          <a:p>
            <a:endParaRPr lang="en-US" dirty="0"/>
          </a:p>
          <a:p>
            <a:pPr algn="l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A4ACDE-AFC6-0165-2A89-4D8A58417F33}"/>
              </a:ext>
            </a:extLst>
          </p:cNvPr>
          <p:cNvSpPr txBox="1"/>
          <p:nvPr/>
        </p:nvSpPr>
        <p:spPr>
          <a:xfrm>
            <a:off x="8839257" y="4813091"/>
            <a:ext cx="30320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graphicFrame>
        <p:nvGraphicFramePr>
          <p:cNvPr id="8" name="Diagram 8">
            <a:extLst>
              <a:ext uri="{FF2B5EF4-FFF2-40B4-BE49-F238E27FC236}">
                <a16:creationId xmlns:a16="http://schemas.microsoft.com/office/drawing/2014/main" id="{D6A0588D-0255-7BB6-4BEE-FDDA2F04AB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1985851"/>
              </p:ext>
            </p:extLst>
          </p:nvPr>
        </p:nvGraphicFramePr>
        <p:xfrm>
          <a:off x="2255200" y="1105699"/>
          <a:ext cx="5102434" cy="3972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0F88BAB-540A-3BBC-9822-DE1CB1511D32}"/>
              </a:ext>
            </a:extLst>
          </p:cNvPr>
          <p:cNvSpPr txBox="1"/>
          <p:nvPr/>
        </p:nvSpPr>
        <p:spPr>
          <a:xfrm>
            <a:off x="212858" y="194036"/>
            <a:ext cx="482386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"/>
              </a:rPr>
              <a:t>Definition of promotion mix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0273D3-E996-8FFC-C66A-111E46471E15}"/>
              </a:ext>
            </a:extLst>
          </p:cNvPr>
          <p:cNvSpPr txBox="1"/>
          <p:nvPr/>
        </p:nvSpPr>
        <p:spPr>
          <a:xfrm>
            <a:off x="305256" y="1097485"/>
            <a:ext cx="7157779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"/>
              </a:rPr>
              <a:t>The term ‘promotional mix’ is used to refer to the combination of different kinds of promotional tools used by a firm to advertise and sell its products.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FB8955-CD4F-C31B-D775-A45E41E4A242}"/>
              </a:ext>
            </a:extLst>
          </p:cNvPr>
          <p:cNvSpPr txBox="1"/>
          <p:nvPr/>
        </p:nvSpPr>
        <p:spPr>
          <a:xfrm>
            <a:off x="8840113" y="4800258"/>
            <a:ext cx="30320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3798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2">
            <a:extLst>
              <a:ext uri="{FF2B5EF4-FFF2-40B4-BE49-F238E27FC236}">
                <a16:creationId xmlns:a16="http://schemas.microsoft.com/office/drawing/2014/main" id="{4E40F148-06F7-EBFD-6C85-FFE3F8AFFD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2341788"/>
              </p:ext>
            </p:extLst>
          </p:nvPr>
        </p:nvGraphicFramePr>
        <p:xfrm>
          <a:off x="2015650" y="657396"/>
          <a:ext cx="5482293" cy="4235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6" name="TextBox 175">
            <a:extLst>
              <a:ext uri="{FF2B5EF4-FFF2-40B4-BE49-F238E27FC236}">
                <a16:creationId xmlns:a16="http://schemas.microsoft.com/office/drawing/2014/main" id="{778C42EF-593D-2715-5E16-F7466DFAFF6E}"/>
              </a:ext>
            </a:extLst>
          </p:cNvPr>
          <p:cNvSpPr txBox="1"/>
          <p:nvPr/>
        </p:nvSpPr>
        <p:spPr>
          <a:xfrm>
            <a:off x="89661" y="156393"/>
            <a:ext cx="400597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"/>
              </a:rPr>
              <a:t>promotion mix elements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16E1D176-9B24-E2E0-CCC6-3CBD400C8585}"/>
              </a:ext>
            </a:extLst>
          </p:cNvPr>
          <p:cNvSpPr txBox="1"/>
          <p:nvPr/>
        </p:nvSpPr>
        <p:spPr>
          <a:xfrm>
            <a:off x="8864067" y="4834479"/>
            <a:ext cx="2792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93079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775CE70-61DC-7DDF-6D47-784EFFFFA47D}"/>
              </a:ext>
            </a:extLst>
          </p:cNvPr>
          <p:cNvSpPr txBox="1"/>
          <p:nvPr/>
        </p:nvSpPr>
        <p:spPr>
          <a:xfrm>
            <a:off x="3409151" y="317234"/>
            <a:ext cx="274319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dirty="0">
                <a:solidFill>
                  <a:schemeClr val="bg1"/>
                </a:solidFill>
                <a:latin typeface="Montserrat"/>
              </a:rPr>
              <a:t>Conclusion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1F4B23-B8CB-64CC-CABE-8375001B525A}"/>
              </a:ext>
            </a:extLst>
          </p:cNvPr>
          <p:cNvSpPr txBox="1"/>
          <p:nvPr/>
        </p:nvSpPr>
        <p:spPr>
          <a:xfrm>
            <a:off x="2142099" y="1394357"/>
            <a:ext cx="5176351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I believe promotion strategy and promotion mix elements work hand in hand and creating a successful business and it's crucial for the firms independence.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775CE70-61DC-7DDF-6D47-784EFFFFA47D}"/>
              </a:ext>
            </a:extLst>
          </p:cNvPr>
          <p:cNvSpPr txBox="1"/>
          <p:nvPr/>
        </p:nvSpPr>
        <p:spPr>
          <a:xfrm>
            <a:off x="3409151" y="317234"/>
            <a:ext cx="274319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dirty="0">
                <a:solidFill>
                  <a:schemeClr val="bg1"/>
                </a:solidFill>
                <a:latin typeface="Montserrat"/>
              </a:rPr>
              <a:t>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1F4B23-B8CB-64CC-CABE-8375001B525A}"/>
              </a:ext>
            </a:extLst>
          </p:cNvPr>
          <p:cNvSpPr txBox="1"/>
          <p:nvPr/>
        </p:nvSpPr>
        <p:spPr>
          <a:xfrm>
            <a:off x="201737" y="1343026"/>
            <a:ext cx="7879853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Author Removed At Request Of Original Publisher. (2015, October 27). </a:t>
            </a:r>
            <a:r>
              <a:rPr lang="en-US" sz="1200" i="1" dirty="0">
                <a:solidFill>
                  <a:schemeClr val="bg1"/>
                </a:solidFill>
              </a:rPr>
              <a:t>11.2 The Promotion (Communication) Mix – Principles of Marketing</a:t>
            </a:r>
            <a:r>
              <a:rPr lang="en-US" sz="1200" dirty="0">
                <a:solidFill>
                  <a:schemeClr val="bg1"/>
                </a:solidFill>
              </a:rPr>
              <a:t>. Pressbooks. Retrieved May 31, 2022, from </a:t>
            </a:r>
            <a:r>
              <a:rPr lang="en-US" sz="1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https://open.lib.umn.edu/principlesmarketing/chapter/11-2-the-promotion-communication-mix/#:%7E:text=The%20promotion%20%28communication%29%20mix%20is%20composed%20of%20advertising%2C,direct%20marketing%2C%20and%20online%20media%2C%20including%20social%20media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i="1" dirty="0">
                <a:solidFill>
                  <a:schemeClr val="bg1"/>
                </a:solidFill>
              </a:rPr>
              <a:t>12 Promotional Strategies to Effectively Market Your Business</a:t>
            </a:r>
            <a:r>
              <a:rPr lang="en-US" sz="1200" dirty="0">
                <a:solidFill>
                  <a:schemeClr val="bg1"/>
                </a:solidFill>
              </a:rPr>
              <a:t>. (n.d.). Indeed Career Guide. Retrieved May 31, 2022, from </a:t>
            </a:r>
            <a:r>
              <a:rPr lang="en-US" sz="12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https://www.indeed.com/career-advice/career-development/promotional-strategy</a:t>
            </a:r>
            <a:endParaRPr lang="en-US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>
                <a:solidFill>
                  <a:schemeClr val="bg1"/>
                </a:solidFill>
              </a:rPr>
              <a:t>Jaideep, S. (2015, April 15). </a:t>
            </a:r>
            <a:r>
              <a:rPr lang="en-US" sz="1200" i="1" dirty="0">
                <a:solidFill>
                  <a:schemeClr val="bg1"/>
                </a:solidFill>
              </a:rPr>
              <a:t>Top 5 Elements of Promotion Mix (With Diagram)</a:t>
            </a:r>
            <a:r>
              <a:rPr lang="en-US" sz="1200" dirty="0">
                <a:solidFill>
                  <a:schemeClr val="bg1"/>
                </a:solidFill>
              </a:rPr>
              <a:t>. Your Article Library. Retrieved May 31, 2022, from </a:t>
            </a:r>
            <a:r>
              <a:rPr lang="en-US" sz="12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https://www.yourarticlelibrary.com/marketing/promotional-mix/top-5-elements-of-promotion-mix-with-diagram/48643</a:t>
            </a:r>
            <a:endParaRPr lang="en-US">
              <a:solidFill>
                <a:schemeClr val="bg1"/>
              </a:solidFill>
            </a:endParaRPr>
          </a:p>
          <a:p>
            <a:endParaRPr lang="en-US" sz="1200" dirty="0"/>
          </a:p>
          <a:p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337246"/>
      </p:ext>
    </p:extLst>
  </p:cSld>
  <p:clrMapOvr>
    <a:masterClrMapping/>
  </p:clrMapOvr>
</p:sld>
</file>

<file path=ppt/theme/theme1.xml><?xml version="1.0" encoding="utf-8"?>
<a:theme xmlns:a="http://schemas.openxmlformats.org/drawingml/2006/main" name="0150_Hobart_Template_SlidesMania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6D0951"/>
      </a:accent1>
      <a:accent2>
        <a:srgbClr val="A64D79"/>
      </a:accent2>
      <a:accent3>
        <a:srgbClr val="C27BA0"/>
      </a:accent3>
      <a:accent4>
        <a:srgbClr val="0C0C0C"/>
      </a:accent4>
      <a:accent5>
        <a:srgbClr val="999999"/>
      </a:accent5>
      <a:accent6>
        <a:srgbClr val="CAA6C0"/>
      </a:accent6>
      <a:hlink>
        <a:srgbClr val="0C0C0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</Words>
  <Application>Microsoft Office PowerPoint</Application>
  <PresentationFormat>On-screen Show (16:9)</PresentationFormat>
  <Paragraphs>53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Homemade Apple</vt:lpstr>
      <vt:lpstr>Livvic</vt:lpstr>
      <vt:lpstr>Segoe UI</vt:lpstr>
      <vt:lpstr>Calibri</vt:lpstr>
      <vt:lpstr>Barlow</vt:lpstr>
      <vt:lpstr>Wingdings</vt:lpstr>
      <vt:lpstr>Fjalla One</vt:lpstr>
      <vt:lpstr>Barlow Condensed</vt:lpstr>
      <vt:lpstr>Arial</vt:lpstr>
      <vt:lpstr>Poppins</vt:lpstr>
      <vt:lpstr>Montserrat</vt:lpstr>
      <vt:lpstr>0150_Hobart_Template_SlidesMania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will talk about this first.</dc:title>
  <cp:lastModifiedBy>Maher Fattouh</cp:lastModifiedBy>
  <cp:revision>281</cp:revision>
  <dcterms:modified xsi:type="dcterms:W3CDTF">2022-06-09T10:04:25Z</dcterms:modified>
</cp:coreProperties>
</file>