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  <p:sldMasterId id="2147483675" r:id="rId2"/>
  </p:sldMasterIdLst>
  <p:notesMasterIdLst>
    <p:notesMasterId r:id="rId22"/>
  </p:notesMasterIdLst>
  <p:sldIdLst>
    <p:sldId id="305" r:id="rId3"/>
    <p:sldId id="258" r:id="rId4"/>
    <p:sldId id="259" r:id="rId5"/>
    <p:sldId id="265" r:id="rId6"/>
    <p:sldId id="260" r:id="rId7"/>
    <p:sldId id="261" r:id="rId8"/>
    <p:sldId id="304" r:id="rId9"/>
    <p:sldId id="262" r:id="rId10"/>
    <p:sldId id="306" r:id="rId11"/>
    <p:sldId id="264" r:id="rId12"/>
    <p:sldId id="263" r:id="rId13"/>
    <p:sldId id="272" r:id="rId14"/>
    <p:sldId id="266" r:id="rId15"/>
    <p:sldId id="267" r:id="rId16"/>
    <p:sldId id="268" r:id="rId17"/>
    <p:sldId id="269" r:id="rId18"/>
    <p:sldId id="270" r:id="rId19"/>
    <p:sldId id="271" r:id="rId20"/>
    <p:sldId id="273" r:id="rId21"/>
  </p:sldIdLst>
  <p:sldSz cx="9144000" cy="5143500" type="screen16x9"/>
  <p:notesSz cx="6858000" cy="9144000"/>
  <p:embeddedFontLst>
    <p:embeddedFont>
      <p:font typeface="Abel" panose="020B0604020202020204" charset="0"/>
      <p:regular r:id="rId23"/>
    </p:embeddedFont>
    <p:embeddedFont>
      <p:font typeface="Roboto Condensed Light" panose="020B0604020202020204" charset="0"/>
      <p:regular r:id="rId24"/>
      <p:italic r:id="rId25"/>
    </p:embeddedFont>
    <p:embeddedFont>
      <p:font typeface="Proxima Nova Semibold" panose="020B0604020202020204" charset="0"/>
      <p:regular r:id="rId26"/>
      <p:bold r:id="rId27"/>
      <p:boldItalic r:id="rId28"/>
    </p:embeddedFont>
    <p:embeddedFont>
      <p:font typeface="Proxima Nova" panose="020B0604020202020204" charset="0"/>
      <p:regular r:id="rId29"/>
      <p:bold r:id="rId30"/>
      <p:italic r:id="rId31"/>
      <p:boldItalic r:id="rId32"/>
    </p:embeddedFont>
    <p:embeddedFont>
      <p:font typeface="Montserrat" panose="020B0604020202020204" charset="0"/>
      <p:regular r:id="rId33"/>
      <p:bold r:id="rId34"/>
      <p:italic r:id="rId35"/>
      <p:boldItalic r:id="rId36"/>
    </p:embeddedFont>
    <p:embeddedFont>
      <p:font typeface="Georgia" panose="02040502050405020303" pitchFamily="18" charset="0"/>
      <p:regular r:id="rId37"/>
      <p:bold r:id="rId38"/>
      <p:italic r:id="rId39"/>
      <p:boldItalic r:id="rId40"/>
    </p:embeddedFont>
    <p:embeddedFont>
      <p:font typeface="Source Sans Pro" panose="020B0604020202020204" charset="0"/>
      <p:regular r:id="rId41"/>
      <p:bold r:id="rId42"/>
      <p:italic r:id="rId43"/>
      <p:boldItalic r:id="rId44"/>
    </p:embeddedFont>
    <p:embeddedFont>
      <p:font typeface="Abadi" panose="020B0604020202020204" charset="0"/>
      <p:regular r:id="rId45"/>
    </p:embeddedFont>
    <p:embeddedFont>
      <p:font typeface="Work Sans" panose="020B0604020202020204" charset="0"/>
      <p:regular r:id="rId46"/>
      <p:bold r:id="rId47"/>
      <p:italic r:id="rId48"/>
      <p:boldItalic r:id="rId49"/>
    </p:embeddedFont>
    <p:embeddedFont>
      <p:font typeface="Roboto" panose="020B0604020202020204" charset="0"/>
      <p:regular r:id="rId50"/>
      <p:bold r:id="rId51"/>
      <p:italic r:id="rId52"/>
      <p:boldItalic r:id="rId53"/>
    </p:embeddedFont>
    <p:embeddedFont>
      <p:font typeface="Rubik Medium" panose="020B0604020202020204" charset="-79"/>
      <p:regular r:id="rId54"/>
      <p:bold r:id="rId55"/>
      <p:italic r:id="rId56"/>
      <p:boldItalic r:id="rId5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D3926A-D08F-421D-B777-8F9791D54CEB}">
  <a:tblStyle styleId="{9DD3926A-D08F-421D-B777-8F9791D54CE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93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21" Type="http://schemas.openxmlformats.org/officeDocument/2006/relationships/slide" Target="slides/slide19.xml"/><Relationship Id="rId34" Type="http://schemas.openxmlformats.org/officeDocument/2006/relationships/font" Target="fonts/font12.fntdata"/><Relationship Id="rId42" Type="http://schemas.openxmlformats.org/officeDocument/2006/relationships/font" Target="fonts/font20.fntdata"/><Relationship Id="rId47" Type="http://schemas.openxmlformats.org/officeDocument/2006/relationships/font" Target="fonts/font25.fntdata"/><Relationship Id="rId50" Type="http://schemas.openxmlformats.org/officeDocument/2006/relationships/font" Target="fonts/font28.fntdata"/><Relationship Id="rId55" Type="http://schemas.openxmlformats.org/officeDocument/2006/relationships/font" Target="fonts/font33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7.fntdata"/><Relationship Id="rId11" Type="http://schemas.openxmlformats.org/officeDocument/2006/relationships/slide" Target="slides/slide9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font" Target="fonts/font18.fntdata"/><Relationship Id="rId45" Type="http://schemas.openxmlformats.org/officeDocument/2006/relationships/font" Target="fonts/font23.fntdata"/><Relationship Id="rId53" Type="http://schemas.openxmlformats.org/officeDocument/2006/relationships/font" Target="fonts/font31.fntdata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font" Target="fonts/font21.fntdata"/><Relationship Id="rId48" Type="http://schemas.openxmlformats.org/officeDocument/2006/relationships/font" Target="fonts/font26.fntdata"/><Relationship Id="rId56" Type="http://schemas.openxmlformats.org/officeDocument/2006/relationships/font" Target="fonts/font34.fntdata"/><Relationship Id="rId8" Type="http://schemas.openxmlformats.org/officeDocument/2006/relationships/slide" Target="slides/slide6.xml"/><Relationship Id="rId51" Type="http://schemas.openxmlformats.org/officeDocument/2006/relationships/font" Target="fonts/font29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46" Type="http://schemas.openxmlformats.org/officeDocument/2006/relationships/font" Target="fonts/font24.fntdata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font" Target="fonts/font19.fntdata"/><Relationship Id="rId54" Type="http://schemas.openxmlformats.org/officeDocument/2006/relationships/font" Target="fonts/font3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49" Type="http://schemas.openxmlformats.org/officeDocument/2006/relationships/font" Target="fonts/font27.fntdata"/><Relationship Id="rId57" Type="http://schemas.openxmlformats.org/officeDocument/2006/relationships/font" Target="fonts/font35.fntdata"/><Relationship Id="rId10" Type="http://schemas.openxmlformats.org/officeDocument/2006/relationships/slide" Target="slides/slide8.xml"/><Relationship Id="rId31" Type="http://schemas.openxmlformats.org/officeDocument/2006/relationships/font" Target="fonts/font9.fntdata"/><Relationship Id="rId44" Type="http://schemas.openxmlformats.org/officeDocument/2006/relationships/font" Target="fonts/font22.fntdata"/><Relationship Id="rId52" Type="http://schemas.openxmlformats.org/officeDocument/2006/relationships/font" Target="fonts/font30.fntdata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9a5542f15b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9a5542f15b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9a5542f15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9a5542f15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9aea31311b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9aea31311b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9a5542f15b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9a5542f15b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9a5542f15b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9a5542f15b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9afacedb7c_0_2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Google Shape;524;g9afacedb7c_0_2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9aea31311b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9aea31311b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9aea31311b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2" name="Google Shape;552;g9aea31311b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9aea31311b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9aea31311b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9aea31311b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7" name="Google Shape;607;g9aea31311b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998d72262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998d72262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998d722621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998d722621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9afacedb7c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9afacedb7c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9824130ea0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9824130ea0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998d722621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998d722621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9afacedb7c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9afacedb7c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998d722621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998d722621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998d722621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998d722621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?utm_source=slidesgo_template&amp;utm_medium=referral-link&amp;utm_campaign=s%20g_resources&amp;utm_content=flaticon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freepik.com/?utm_source=slidesgo_template&amp;utm_medium=referral-link&amp;utm_campaign=s%20g_resources&amp;utm_content=freepik" TargetMode="Externa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2896958" y="-2537327"/>
            <a:ext cx="13462914" cy="9678220"/>
            <a:chOff x="-2896958" y="-2537327"/>
            <a:chExt cx="13462914" cy="9678220"/>
          </a:xfrm>
        </p:grpSpPr>
        <p:sp>
          <p:nvSpPr>
            <p:cNvPr id="11" name="Google Shape;11;p2"/>
            <p:cNvSpPr/>
            <p:nvPr/>
          </p:nvSpPr>
          <p:spPr>
            <a:xfrm rot="1514338">
              <a:off x="5806126" y="-191038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rot="1514338">
              <a:off x="-2275832" y="2912408"/>
              <a:ext cx="3410358" cy="3676910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514338">
              <a:off x="-1152704" y="2271963"/>
              <a:ext cx="3325502" cy="4032164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514338">
              <a:off x="-1644474" y="216096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430265">
              <a:off x="6184762" y="-1321502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1430265">
              <a:off x="6604611" y="-1035768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75476" y="1244155"/>
              <a:ext cx="4003500" cy="2662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5400000">
              <a:off x="3228495" y="568429"/>
              <a:ext cx="2687009" cy="4013952"/>
            </a:xfrm>
            <a:custGeom>
              <a:avLst/>
              <a:gdLst/>
              <a:ahLst/>
              <a:cxnLst/>
              <a:rect l="l" t="t" r="r" b="b"/>
              <a:pathLst>
                <a:path w="47852" h="71534" extrusionOk="0">
                  <a:moveTo>
                    <a:pt x="47852" y="71533"/>
                  </a:moveTo>
                  <a:lnTo>
                    <a:pt x="0" y="71533"/>
                  </a:lnTo>
                  <a:lnTo>
                    <a:pt x="0" y="0"/>
                  </a:lnTo>
                  <a:lnTo>
                    <a:pt x="47852" y="0"/>
                  </a:lnTo>
                  <a:close/>
                  <a:moveTo>
                    <a:pt x="441" y="71093"/>
                  </a:moveTo>
                  <a:lnTo>
                    <a:pt x="47411" y="71093"/>
                  </a:lnTo>
                  <a:lnTo>
                    <a:pt x="47411" y="453"/>
                  </a:lnTo>
                  <a:lnTo>
                    <a:pt x="441" y="453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2745400" y="1637150"/>
            <a:ext cx="3653400" cy="188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Medium"/>
              <a:buNone/>
              <a:defRPr sz="8500" b="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Medium"/>
              <a:buNone/>
              <a:defRPr sz="5200" b="0">
                <a:solidFill>
                  <a:schemeClr val="lt1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Medium"/>
              <a:buNone/>
              <a:defRPr sz="5200" b="0">
                <a:solidFill>
                  <a:schemeClr val="lt1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Medium"/>
              <a:buNone/>
              <a:defRPr sz="5200" b="0">
                <a:solidFill>
                  <a:schemeClr val="lt1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Medium"/>
              <a:buNone/>
              <a:defRPr sz="5200" b="0">
                <a:solidFill>
                  <a:schemeClr val="lt1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Medium"/>
              <a:buNone/>
              <a:defRPr sz="5200" b="0">
                <a:solidFill>
                  <a:schemeClr val="lt1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Medium"/>
              <a:buNone/>
              <a:defRPr sz="5200" b="0">
                <a:solidFill>
                  <a:schemeClr val="lt1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Medium"/>
              <a:buNone/>
              <a:defRPr sz="5200" b="0">
                <a:solidFill>
                  <a:schemeClr val="lt1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Medium"/>
              <a:buNone/>
              <a:defRPr sz="5200" b="0">
                <a:solidFill>
                  <a:schemeClr val="lt1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2053275" y="3906550"/>
            <a:ext cx="5037600" cy="54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11"/>
          <p:cNvGrpSpPr/>
          <p:nvPr/>
        </p:nvGrpSpPr>
        <p:grpSpPr>
          <a:xfrm>
            <a:off x="-585686" y="-1099379"/>
            <a:ext cx="10929760" cy="7352891"/>
            <a:chOff x="-585686" y="-1099379"/>
            <a:chExt cx="10929760" cy="7352891"/>
          </a:xfrm>
        </p:grpSpPr>
        <p:sp>
          <p:nvSpPr>
            <p:cNvPr id="116" name="Google Shape;116;p11"/>
            <p:cNvSpPr/>
            <p:nvPr/>
          </p:nvSpPr>
          <p:spPr>
            <a:xfrm rot="315833">
              <a:off x="-470260" y="2809509"/>
              <a:ext cx="2437809" cy="2628347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rot="315833">
              <a:off x="-13572" y="3038950"/>
              <a:ext cx="2377152" cy="288229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315833">
              <a:off x="-286641" y="3248850"/>
              <a:ext cx="2747897" cy="288469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rot="315633">
              <a:off x="6771567" y="-971975"/>
              <a:ext cx="2924002" cy="3152541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315633">
              <a:off x="6951891" y="-552494"/>
              <a:ext cx="2851248" cy="345713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rot="315633">
              <a:off x="6896466" y="-360189"/>
              <a:ext cx="3295933" cy="346001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>
              <a:off x="1271525" y="759175"/>
              <a:ext cx="6595500" cy="36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rot="5400000">
              <a:off x="2739044" y="-751734"/>
              <a:ext cx="3665822" cy="6646939"/>
            </a:xfrm>
            <a:custGeom>
              <a:avLst/>
              <a:gdLst/>
              <a:ahLst/>
              <a:cxnLst/>
              <a:rect l="l" t="t" r="r" b="b"/>
              <a:pathLst>
                <a:path w="47852" h="71534" extrusionOk="0">
                  <a:moveTo>
                    <a:pt x="47852" y="71533"/>
                  </a:moveTo>
                  <a:lnTo>
                    <a:pt x="0" y="71533"/>
                  </a:lnTo>
                  <a:lnTo>
                    <a:pt x="0" y="0"/>
                  </a:lnTo>
                  <a:lnTo>
                    <a:pt x="47852" y="0"/>
                  </a:lnTo>
                  <a:close/>
                  <a:moveTo>
                    <a:pt x="441" y="71093"/>
                  </a:moveTo>
                  <a:lnTo>
                    <a:pt x="47411" y="71093"/>
                  </a:lnTo>
                  <a:lnTo>
                    <a:pt x="47411" y="453"/>
                  </a:lnTo>
                  <a:lnTo>
                    <a:pt x="441" y="453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" name="Google Shape;124;p11"/>
          <p:cNvSpPr txBox="1">
            <a:spLocks noGrp="1"/>
          </p:cNvSpPr>
          <p:nvPr>
            <p:ph type="title" hasCustomPrompt="1"/>
          </p:nvPr>
        </p:nvSpPr>
        <p:spPr>
          <a:xfrm>
            <a:off x="1021525" y="1691625"/>
            <a:ext cx="7101000" cy="145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25" name="Google Shape;125;p11"/>
          <p:cNvSpPr txBox="1">
            <a:spLocks noGrp="1"/>
          </p:cNvSpPr>
          <p:nvPr>
            <p:ph type="body" idx="1"/>
          </p:nvPr>
        </p:nvSpPr>
        <p:spPr>
          <a:xfrm>
            <a:off x="1021500" y="2999825"/>
            <a:ext cx="7101000" cy="4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13"/>
          <p:cNvGrpSpPr/>
          <p:nvPr/>
        </p:nvGrpSpPr>
        <p:grpSpPr>
          <a:xfrm>
            <a:off x="-3157403" y="-2327776"/>
            <a:ext cx="14457596" cy="9492188"/>
            <a:chOff x="-3157403" y="-2327776"/>
            <a:chExt cx="14457596" cy="9492188"/>
          </a:xfrm>
        </p:grpSpPr>
        <p:sp>
          <p:nvSpPr>
            <p:cNvPr id="129" name="Google Shape;129;p13"/>
            <p:cNvSpPr/>
            <p:nvPr/>
          </p:nvSpPr>
          <p:spPr>
            <a:xfrm rot="1514360">
              <a:off x="7664166" y="-1848832"/>
              <a:ext cx="2936660" cy="308285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 rot="1514343">
              <a:off x="-2679303" y="3909620"/>
              <a:ext cx="2625055" cy="2830228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 rot="1514343">
              <a:off x="-1814818" y="3416661"/>
              <a:ext cx="2559739" cy="3103678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 rot="1514343">
              <a:off x="-2193340" y="3331226"/>
              <a:ext cx="2958960" cy="310626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 rot="1430259">
              <a:off x="7953466" y="-1399018"/>
              <a:ext cx="2580939" cy="2782664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 rot="1430259">
              <a:off x="8274188" y="-1180746"/>
              <a:ext cx="2516720" cy="3051518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1_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4"/>
          <p:cNvSpPr/>
          <p:nvPr/>
        </p:nvSpPr>
        <p:spPr>
          <a:xfrm rot="-1514360" flipH="1">
            <a:off x="-1463407" y="-1848832"/>
            <a:ext cx="2936660" cy="3082854"/>
          </a:xfrm>
          <a:custGeom>
            <a:avLst/>
            <a:gdLst/>
            <a:ahLst/>
            <a:cxnLst/>
            <a:rect l="l" t="t" r="r" b="b"/>
            <a:pathLst>
              <a:path w="94953" h="99680" extrusionOk="0">
                <a:moveTo>
                  <a:pt x="39160" y="99680"/>
                </a:moveTo>
                <a:lnTo>
                  <a:pt x="39088" y="99549"/>
                </a:lnTo>
                <a:lnTo>
                  <a:pt x="0" y="29707"/>
                </a:lnTo>
                <a:lnTo>
                  <a:pt x="131" y="29671"/>
                </a:lnTo>
                <a:lnTo>
                  <a:pt x="94857" y="1"/>
                </a:lnTo>
                <a:lnTo>
                  <a:pt x="94952" y="41887"/>
                </a:lnTo>
                <a:lnTo>
                  <a:pt x="94929" y="41923"/>
                </a:lnTo>
                <a:close/>
                <a:moveTo>
                  <a:pt x="322" y="29838"/>
                </a:moveTo>
                <a:lnTo>
                  <a:pt x="39207" y="99311"/>
                </a:lnTo>
                <a:lnTo>
                  <a:pt x="94738" y="41792"/>
                </a:lnTo>
                <a:lnTo>
                  <a:pt x="94631" y="299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50000">
                <a:schemeClr val="accent4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7" name="Google Shape;137;p14"/>
          <p:cNvGrpSpPr/>
          <p:nvPr/>
        </p:nvGrpSpPr>
        <p:grpSpPr>
          <a:xfrm>
            <a:off x="6905483" y="3227563"/>
            <a:ext cx="4423513" cy="4265955"/>
            <a:chOff x="6905483" y="3227563"/>
            <a:chExt cx="4423513" cy="4265955"/>
          </a:xfrm>
        </p:grpSpPr>
        <p:sp>
          <p:nvSpPr>
            <p:cNvPr id="138" name="Google Shape;138;p14"/>
            <p:cNvSpPr/>
            <p:nvPr/>
          </p:nvSpPr>
          <p:spPr>
            <a:xfrm rot="6914343">
              <a:off x="7432635" y="4287777"/>
              <a:ext cx="2625055" cy="2830228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4"/>
            <p:cNvSpPr/>
            <p:nvPr/>
          </p:nvSpPr>
          <p:spPr>
            <a:xfrm rot="6914343">
              <a:off x="7929276" y="3855129"/>
              <a:ext cx="2559739" cy="3103678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4"/>
            <p:cNvSpPr/>
            <p:nvPr/>
          </p:nvSpPr>
          <p:spPr>
            <a:xfrm rot="6914343">
              <a:off x="7813807" y="3674924"/>
              <a:ext cx="2958960" cy="310626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1" name="Google Shape;141;p14"/>
          <p:cNvSpPr/>
          <p:nvPr/>
        </p:nvSpPr>
        <p:spPr>
          <a:xfrm rot="-1430259" flipH="1">
            <a:off x="-1396986" y="-1399018"/>
            <a:ext cx="2580939" cy="2782664"/>
          </a:xfrm>
          <a:custGeom>
            <a:avLst/>
            <a:gdLst/>
            <a:ahLst/>
            <a:cxnLst/>
            <a:rect l="l" t="t" r="r" b="b"/>
            <a:pathLst>
              <a:path w="84238" h="90822" extrusionOk="0">
                <a:moveTo>
                  <a:pt x="15348" y="90821"/>
                </a:moveTo>
                <a:lnTo>
                  <a:pt x="15312" y="90726"/>
                </a:lnTo>
                <a:lnTo>
                  <a:pt x="1" y="51566"/>
                </a:lnTo>
                <a:lnTo>
                  <a:pt x="45197" y="8501"/>
                </a:lnTo>
                <a:lnTo>
                  <a:pt x="45221" y="8501"/>
                </a:lnTo>
                <a:lnTo>
                  <a:pt x="76868" y="0"/>
                </a:lnTo>
                <a:lnTo>
                  <a:pt x="84238" y="19110"/>
                </a:lnTo>
                <a:lnTo>
                  <a:pt x="84238" y="19146"/>
                </a:lnTo>
                <a:lnTo>
                  <a:pt x="74486" y="79701"/>
                </a:lnTo>
                <a:lnTo>
                  <a:pt x="74403" y="79713"/>
                </a:lnTo>
                <a:close/>
                <a:moveTo>
                  <a:pt x="275" y="51626"/>
                </a:moveTo>
                <a:lnTo>
                  <a:pt x="15491" y="90559"/>
                </a:lnTo>
                <a:lnTo>
                  <a:pt x="74284" y="79510"/>
                </a:lnTo>
                <a:lnTo>
                  <a:pt x="84011" y="19134"/>
                </a:lnTo>
                <a:lnTo>
                  <a:pt x="76737" y="262"/>
                </a:lnTo>
                <a:lnTo>
                  <a:pt x="45304" y="8704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50000">
                <a:schemeClr val="accent4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4"/>
          <p:cNvSpPr/>
          <p:nvPr/>
        </p:nvSpPr>
        <p:spPr>
          <a:xfrm rot="-1430259" flipH="1">
            <a:off x="-1653489" y="-1180746"/>
            <a:ext cx="2516720" cy="3051518"/>
          </a:xfrm>
          <a:custGeom>
            <a:avLst/>
            <a:gdLst/>
            <a:ahLst/>
            <a:cxnLst/>
            <a:rect l="l" t="t" r="r" b="b"/>
            <a:pathLst>
              <a:path w="82142" h="99597" extrusionOk="0">
                <a:moveTo>
                  <a:pt x="26433" y="99596"/>
                </a:moveTo>
                <a:lnTo>
                  <a:pt x="26361" y="99549"/>
                </a:lnTo>
                <a:lnTo>
                  <a:pt x="1" y="83523"/>
                </a:lnTo>
                <a:lnTo>
                  <a:pt x="36" y="83439"/>
                </a:lnTo>
                <a:lnTo>
                  <a:pt x="29897" y="1286"/>
                </a:lnTo>
                <a:lnTo>
                  <a:pt x="29969" y="1286"/>
                </a:lnTo>
                <a:lnTo>
                  <a:pt x="82142" y="1"/>
                </a:lnTo>
                <a:lnTo>
                  <a:pt x="82094" y="144"/>
                </a:lnTo>
                <a:lnTo>
                  <a:pt x="59199" y="72462"/>
                </a:lnTo>
                <a:lnTo>
                  <a:pt x="59175" y="72474"/>
                </a:lnTo>
                <a:close/>
                <a:moveTo>
                  <a:pt x="274" y="83428"/>
                </a:moveTo>
                <a:lnTo>
                  <a:pt x="26421" y="99322"/>
                </a:lnTo>
                <a:lnTo>
                  <a:pt x="59008" y="72331"/>
                </a:lnTo>
                <a:lnTo>
                  <a:pt x="81832" y="227"/>
                </a:lnTo>
                <a:lnTo>
                  <a:pt x="30040" y="1501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50000">
                <a:schemeClr val="accent4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15"/>
          <p:cNvGrpSpPr/>
          <p:nvPr/>
        </p:nvGrpSpPr>
        <p:grpSpPr>
          <a:xfrm>
            <a:off x="-1870949" y="-2015865"/>
            <a:ext cx="12501888" cy="9499587"/>
            <a:chOff x="-1870949" y="-2015865"/>
            <a:chExt cx="12501888" cy="9499587"/>
          </a:xfrm>
        </p:grpSpPr>
        <p:sp>
          <p:nvSpPr>
            <p:cNvPr id="145" name="Google Shape;145;p15"/>
            <p:cNvSpPr/>
            <p:nvPr/>
          </p:nvSpPr>
          <p:spPr>
            <a:xfrm rot="-336564">
              <a:off x="7679458" y="3275364"/>
              <a:ext cx="2408737" cy="2597003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5"/>
            <p:cNvSpPr/>
            <p:nvPr/>
          </p:nvSpPr>
          <p:spPr>
            <a:xfrm rot="-336564">
              <a:off x="8146698" y="3440311"/>
              <a:ext cx="2348804" cy="2847919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5"/>
            <p:cNvSpPr/>
            <p:nvPr/>
          </p:nvSpPr>
          <p:spPr>
            <a:xfrm rot="-336564">
              <a:off x="7783010" y="3457006"/>
              <a:ext cx="2715127" cy="285029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5"/>
            <p:cNvSpPr/>
            <p:nvPr/>
          </p:nvSpPr>
          <p:spPr>
            <a:xfrm rot="10463436">
              <a:off x="8101045" y="-1455062"/>
              <a:ext cx="2408737" cy="2597003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5"/>
            <p:cNvSpPr/>
            <p:nvPr/>
          </p:nvSpPr>
          <p:spPr>
            <a:xfrm rot="10463436">
              <a:off x="7693739" y="-1870925"/>
              <a:ext cx="2348804" cy="2847919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5"/>
            <p:cNvSpPr/>
            <p:nvPr/>
          </p:nvSpPr>
          <p:spPr>
            <a:xfrm rot="10463436">
              <a:off x="7691103" y="-1889993"/>
              <a:ext cx="2715127" cy="285029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5"/>
            <p:cNvSpPr/>
            <p:nvPr/>
          </p:nvSpPr>
          <p:spPr>
            <a:xfrm rot="-336564">
              <a:off x="-1374459" y="4490863"/>
              <a:ext cx="2348804" cy="2847919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5"/>
            <p:cNvSpPr/>
            <p:nvPr/>
          </p:nvSpPr>
          <p:spPr>
            <a:xfrm rot="-336564">
              <a:off x="-1738147" y="4507557"/>
              <a:ext cx="2715127" cy="285029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5"/>
          <p:cNvSpPr txBox="1">
            <a:spLocks noGrp="1"/>
          </p:cNvSpPr>
          <p:nvPr>
            <p:ph type="subTitle" idx="1"/>
          </p:nvPr>
        </p:nvSpPr>
        <p:spPr>
          <a:xfrm>
            <a:off x="1573800" y="147049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5" name="Google Shape;155;p15"/>
          <p:cNvSpPr txBox="1">
            <a:spLocks noGrp="1"/>
          </p:cNvSpPr>
          <p:nvPr>
            <p:ph type="subTitle" idx="2"/>
          </p:nvPr>
        </p:nvSpPr>
        <p:spPr>
          <a:xfrm>
            <a:off x="1573800" y="1638475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6" name="Google Shape;156;p15"/>
          <p:cNvSpPr txBox="1">
            <a:spLocks noGrp="1"/>
          </p:cNvSpPr>
          <p:nvPr>
            <p:ph type="title" idx="3" hasCustomPrompt="1"/>
          </p:nvPr>
        </p:nvSpPr>
        <p:spPr>
          <a:xfrm>
            <a:off x="718284" y="140586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57" name="Google Shape;157;p15"/>
          <p:cNvSpPr txBox="1">
            <a:spLocks noGrp="1"/>
          </p:cNvSpPr>
          <p:nvPr>
            <p:ph type="subTitle" idx="4"/>
          </p:nvPr>
        </p:nvSpPr>
        <p:spPr>
          <a:xfrm>
            <a:off x="1573800" y="2591424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8" name="Google Shape;158;p15"/>
          <p:cNvSpPr txBox="1">
            <a:spLocks noGrp="1"/>
          </p:cNvSpPr>
          <p:nvPr>
            <p:ph type="subTitle" idx="5"/>
          </p:nvPr>
        </p:nvSpPr>
        <p:spPr>
          <a:xfrm>
            <a:off x="1573800" y="2759400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9" name="Google Shape;159;p15"/>
          <p:cNvSpPr txBox="1">
            <a:spLocks noGrp="1"/>
          </p:cNvSpPr>
          <p:nvPr>
            <p:ph type="title" idx="6" hasCustomPrompt="1"/>
          </p:nvPr>
        </p:nvSpPr>
        <p:spPr>
          <a:xfrm>
            <a:off x="718284" y="2526786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0" name="Google Shape;160;p15"/>
          <p:cNvSpPr txBox="1">
            <a:spLocks noGrp="1"/>
          </p:cNvSpPr>
          <p:nvPr>
            <p:ph type="subTitle" idx="7"/>
          </p:nvPr>
        </p:nvSpPr>
        <p:spPr>
          <a:xfrm>
            <a:off x="1573800" y="371234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1" name="Google Shape;161;p15"/>
          <p:cNvSpPr txBox="1">
            <a:spLocks noGrp="1"/>
          </p:cNvSpPr>
          <p:nvPr>
            <p:ph type="subTitle" idx="8"/>
          </p:nvPr>
        </p:nvSpPr>
        <p:spPr>
          <a:xfrm>
            <a:off x="1573800" y="3880325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2" name="Google Shape;162;p15"/>
          <p:cNvSpPr txBox="1">
            <a:spLocks noGrp="1"/>
          </p:cNvSpPr>
          <p:nvPr>
            <p:ph type="title" idx="9" hasCustomPrompt="1"/>
          </p:nvPr>
        </p:nvSpPr>
        <p:spPr>
          <a:xfrm>
            <a:off x="718284" y="364771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3" name="Google Shape;163;p15"/>
          <p:cNvSpPr txBox="1">
            <a:spLocks noGrp="1"/>
          </p:cNvSpPr>
          <p:nvPr>
            <p:ph type="subTitle" idx="13"/>
          </p:nvPr>
        </p:nvSpPr>
        <p:spPr>
          <a:xfrm>
            <a:off x="5261925" y="147049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4" name="Google Shape;164;p15"/>
          <p:cNvSpPr txBox="1">
            <a:spLocks noGrp="1"/>
          </p:cNvSpPr>
          <p:nvPr>
            <p:ph type="subTitle" idx="14"/>
          </p:nvPr>
        </p:nvSpPr>
        <p:spPr>
          <a:xfrm>
            <a:off x="5261925" y="1638475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5" name="Google Shape;165;p15"/>
          <p:cNvSpPr txBox="1">
            <a:spLocks noGrp="1"/>
          </p:cNvSpPr>
          <p:nvPr>
            <p:ph type="title" idx="15" hasCustomPrompt="1"/>
          </p:nvPr>
        </p:nvSpPr>
        <p:spPr>
          <a:xfrm>
            <a:off x="4406409" y="140586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6" name="Google Shape;166;p15"/>
          <p:cNvSpPr txBox="1">
            <a:spLocks noGrp="1"/>
          </p:cNvSpPr>
          <p:nvPr>
            <p:ph type="subTitle" idx="16"/>
          </p:nvPr>
        </p:nvSpPr>
        <p:spPr>
          <a:xfrm>
            <a:off x="5261925" y="2591424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7" name="Google Shape;167;p15"/>
          <p:cNvSpPr txBox="1">
            <a:spLocks noGrp="1"/>
          </p:cNvSpPr>
          <p:nvPr>
            <p:ph type="subTitle" idx="17"/>
          </p:nvPr>
        </p:nvSpPr>
        <p:spPr>
          <a:xfrm>
            <a:off x="5261925" y="2759400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8" name="Google Shape;168;p15"/>
          <p:cNvSpPr txBox="1">
            <a:spLocks noGrp="1"/>
          </p:cNvSpPr>
          <p:nvPr>
            <p:ph type="title" idx="18" hasCustomPrompt="1"/>
          </p:nvPr>
        </p:nvSpPr>
        <p:spPr>
          <a:xfrm>
            <a:off x="4406409" y="2526786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9" name="Google Shape;169;p15"/>
          <p:cNvSpPr txBox="1">
            <a:spLocks noGrp="1"/>
          </p:cNvSpPr>
          <p:nvPr>
            <p:ph type="subTitle" idx="19"/>
          </p:nvPr>
        </p:nvSpPr>
        <p:spPr>
          <a:xfrm>
            <a:off x="5261925" y="371234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0" name="Google Shape;170;p15"/>
          <p:cNvSpPr txBox="1">
            <a:spLocks noGrp="1"/>
          </p:cNvSpPr>
          <p:nvPr>
            <p:ph type="subTitle" idx="20"/>
          </p:nvPr>
        </p:nvSpPr>
        <p:spPr>
          <a:xfrm>
            <a:off x="5261925" y="3880325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1" name="Google Shape;171;p15"/>
          <p:cNvSpPr txBox="1">
            <a:spLocks noGrp="1"/>
          </p:cNvSpPr>
          <p:nvPr>
            <p:ph type="title" idx="21" hasCustomPrompt="1"/>
          </p:nvPr>
        </p:nvSpPr>
        <p:spPr>
          <a:xfrm>
            <a:off x="4406409" y="364771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oogle Shape;173;p16"/>
          <p:cNvGrpSpPr/>
          <p:nvPr/>
        </p:nvGrpSpPr>
        <p:grpSpPr>
          <a:xfrm>
            <a:off x="-2027980" y="-2596320"/>
            <a:ext cx="14549688" cy="10668394"/>
            <a:chOff x="-2027980" y="-2596320"/>
            <a:chExt cx="14549688" cy="10668394"/>
          </a:xfrm>
        </p:grpSpPr>
        <p:grpSp>
          <p:nvGrpSpPr>
            <p:cNvPr id="174" name="Google Shape;174;p16"/>
            <p:cNvGrpSpPr/>
            <p:nvPr/>
          </p:nvGrpSpPr>
          <p:grpSpPr>
            <a:xfrm rot="2219984">
              <a:off x="-1194691" y="3296805"/>
              <a:ext cx="3796561" cy="4039571"/>
              <a:chOff x="7558301" y="3163860"/>
              <a:chExt cx="3072638" cy="3269311"/>
            </a:xfrm>
          </p:grpSpPr>
          <p:sp>
            <p:nvSpPr>
              <p:cNvPr id="175" name="Google Shape;175;p16"/>
              <p:cNvSpPr/>
              <p:nvPr/>
            </p:nvSpPr>
            <p:spPr>
              <a:xfrm rot="-336564">
                <a:off x="7679458" y="3275364"/>
                <a:ext cx="2408737" cy="2597003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6"/>
              <p:cNvSpPr/>
              <p:nvPr/>
            </p:nvSpPr>
            <p:spPr>
              <a:xfrm rot="-336564">
                <a:off x="8146698" y="3440311"/>
                <a:ext cx="2348804" cy="284791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6"/>
              <p:cNvSpPr/>
              <p:nvPr/>
            </p:nvSpPr>
            <p:spPr>
              <a:xfrm rot="-336564">
                <a:off x="7783010" y="3457006"/>
                <a:ext cx="2715127" cy="2850293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" name="Google Shape;178;p16"/>
            <p:cNvGrpSpPr/>
            <p:nvPr/>
          </p:nvGrpSpPr>
          <p:grpSpPr>
            <a:xfrm rot="2219984">
              <a:off x="7891859" y="-1860620"/>
              <a:ext cx="3796561" cy="4039571"/>
              <a:chOff x="7558301" y="3163860"/>
              <a:chExt cx="3072638" cy="3269311"/>
            </a:xfrm>
          </p:grpSpPr>
          <p:sp>
            <p:nvSpPr>
              <p:cNvPr id="179" name="Google Shape;179;p16"/>
              <p:cNvSpPr/>
              <p:nvPr/>
            </p:nvSpPr>
            <p:spPr>
              <a:xfrm rot="-336564">
                <a:off x="7679458" y="3275364"/>
                <a:ext cx="2408737" cy="2597003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6"/>
              <p:cNvSpPr/>
              <p:nvPr/>
            </p:nvSpPr>
            <p:spPr>
              <a:xfrm rot="-336564">
                <a:off x="8146698" y="3440311"/>
                <a:ext cx="2348804" cy="284791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6"/>
              <p:cNvSpPr/>
              <p:nvPr/>
            </p:nvSpPr>
            <p:spPr>
              <a:xfrm rot="-336564">
                <a:off x="7783010" y="3457006"/>
                <a:ext cx="2715127" cy="2850293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82" name="Google Shape;182;p16"/>
          <p:cNvSpPr txBox="1">
            <a:spLocks noGrp="1"/>
          </p:cNvSpPr>
          <p:nvPr>
            <p:ph type="subTitle" idx="1"/>
          </p:nvPr>
        </p:nvSpPr>
        <p:spPr>
          <a:xfrm>
            <a:off x="3397475" y="2494871"/>
            <a:ext cx="23490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83" name="Google Shape;183;p16"/>
          <p:cNvSpPr txBox="1">
            <a:spLocks noGrp="1"/>
          </p:cNvSpPr>
          <p:nvPr>
            <p:ph type="subTitle" idx="2"/>
          </p:nvPr>
        </p:nvSpPr>
        <p:spPr>
          <a:xfrm>
            <a:off x="3397475" y="2688300"/>
            <a:ext cx="2349000" cy="10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84" name="Google Shape;184;p16"/>
          <p:cNvSpPr txBox="1">
            <a:spLocks noGrp="1"/>
          </p:cNvSpPr>
          <p:nvPr>
            <p:ph type="subTitle" idx="3"/>
          </p:nvPr>
        </p:nvSpPr>
        <p:spPr>
          <a:xfrm>
            <a:off x="819875" y="2494871"/>
            <a:ext cx="23490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85" name="Google Shape;185;p16"/>
          <p:cNvSpPr txBox="1">
            <a:spLocks noGrp="1"/>
          </p:cNvSpPr>
          <p:nvPr>
            <p:ph type="subTitle" idx="4"/>
          </p:nvPr>
        </p:nvSpPr>
        <p:spPr>
          <a:xfrm>
            <a:off x="819875" y="2688300"/>
            <a:ext cx="2349000" cy="10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86" name="Google Shape;186;p16"/>
          <p:cNvSpPr txBox="1">
            <a:spLocks noGrp="1"/>
          </p:cNvSpPr>
          <p:nvPr>
            <p:ph type="subTitle" idx="5"/>
          </p:nvPr>
        </p:nvSpPr>
        <p:spPr>
          <a:xfrm>
            <a:off x="5975075" y="2494871"/>
            <a:ext cx="23490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87" name="Google Shape;187;p16"/>
          <p:cNvSpPr txBox="1">
            <a:spLocks noGrp="1"/>
          </p:cNvSpPr>
          <p:nvPr>
            <p:ph type="subTitle" idx="6"/>
          </p:nvPr>
        </p:nvSpPr>
        <p:spPr>
          <a:xfrm>
            <a:off x="5975075" y="2688300"/>
            <a:ext cx="2349000" cy="10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88" name="Google Shape;188;p16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7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oogle Shape;190;p17"/>
          <p:cNvGrpSpPr/>
          <p:nvPr/>
        </p:nvGrpSpPr>
        <p:grpSpPr>
          <a:xfrm>
            <a:off x="-3621963" y="-1003613"/>
            <a:ext cx="14748864" cy="9515698"/>
            <a:chOff x="-3621963" y="-1003613"/>
            <a:chExt cx="14748864" cy="9515698"/>
          </a:xfrm>
        </p:grpSpPr>
        <p:sp>
          <p:nvSpPr>
            <p:cNvPr id="191" name="Google Shape;191;p17"/>
            <p:cNvSpPr/>
            <p:nvPr/>
          </p:nvSpPr>
          <p:spPr>
            <a:xfrm>
              <a:off x="-2981249" y="4185615"/>
              <a:ext cx="3844172" cy="4035545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7"/>
            <p:cNvSpPr/>
            <p:nvPr/>
          </p:nvSpPr>
          <p:spPr>
            <a:xfrm rot="5114100">
              <a:off x="8678084" y="-994810"/>
              <a:ext cx="2215747" cy="2388928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7"/>
            <p:cNvSpPr/>
            <p:nvPr/>
          </p:nvSpPr>
          <p:spPr>
            <a:xfrm rot="5114100">
              <a:off x="8650417" y="-715298"/>
              <a:ext cx="2160615" cy="2619741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7"/>
            <p:cNvSpPr/>
            <p:nvPr/>
          </p:nvSpPr>
          <p:spPr>
            <a:xfrm rot="5114100">
              <a:off x="8467940" y="-882708"/>
              <a:ext cx="2497588" cy="26219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7"/>
            <p:cNvSpPr/>
            <p:nvPr/>
          </p:nvSpPr>
          <p:spPr>
            <a:xfrm rot="1430265">
              <a:off x="-3029963" y="3507636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7"/>
            <p:cNvSpPr/>
            <p:nvPr/>
          </p:nvSpPr>
          <p:spPr>
            <a:xfrm rot="1430265">
              <a:off x="-2686314" y="4021970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7" name="Google Shape;197;p17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17"/>
          <p:cNvSpPr txBox="1">
            <a:spLocks noGrp="1"/>
          </p:cNvSpPr>
          <p:nvPr>
            <p:ph type="subTitle" idx="1"/>
          </p:nvPr>
        </p:nvSpPr>
        <p:spPr>
          <a:xfrm>
            <a:off x="2117675" y="1629800"/>
            <a:ext cx="220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9" name="Google Shape;199;p17"/>
          <p:cNvSpPr txBox="1">
            <a:spLocks noGrp="1"/>
          </p:cNvSpPr>
          <p:nvPr>
            <p:ph type="subTitle" idx="2"/>
          </p:nvPr>
        </p:nvSpPr>
        <p:spPr>
          <a:xfrm>
            <a:off x="2117675" y="1823228"/>
            <a:ext cx="2200200" cy="8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0" name="Google Shape;200;p17"/>
          <p:cNvSpPr txBox="1">
            <a:spLocks noGrp="1"/>
          </p:cNvSpPr>
          <p:nvPr>
            <p:ph type="subTitle" idx="3"/>
          </p:nvPr>
        </p:nvSpPr>
        <p:spPr>
          <a:xfrm>
            <a:off x="2117675" y="3087973"/>
            <a:ext cx="220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1" name="Google Shape;201;p17"/>
          <p:cNvSpPr txBox="1">
            <a:spLocks noGrp="1"/>
          </p:cNvSpPr>
          <p:nvPr>
            <p:ph type="subTitle" idx="4"/>
          </p:nvPr>
        </p:nvSpPr>
        <p:spPr>
          <a:xfrm>
            <a:off x="2117675" y="3281401"/>
            <a:ext cx="2200200" cy="8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2" name="Google Shape;202;p17"/>
          <p:cNvSpPr txBox="1">
            <a:spLocks noGrp="1"/>
          </p:cNvSpPr>
          <p:nvPr>
            <p:ph type="subTitle" idx="5"/>
          </p:nvPr>
        </p:nvSpPr>
        <p:spPr>
          <a:xfrm>
            <a:off x="4825925" y="1629800"/>
            <a:ext cx="220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3" name="Google Shape;203;p17"/>
          <p:cNvSpPr txBox="1">
            <a:spLocks noGrp="1"/>
          </p:cNvSpPr>
          <p:nvPr>
            <p:ph type="subTitle" idx="6"/>
          </p:nvPr>
        </p:nvSpPr>
        <p:spPr>
          <a:xfrm>
            <a:off x="4825925" y="1823228"/>
            <a:ext cx="2200200" cy="8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4" name="Google Shape;204;p17"/>
          <p:cNvSpPr txBox="1">
            <a:spLocks noGrp="1"/>
          </p:cNvSpPr>
          <p:nvPr>
            <p:ph type="subTitle" idx="7"/>
          </p:nvPr>
        </p:nvSpPr>
        <p:spPr>
          <a:xfrm>
            <a:off x="4825925" y="3087973"/>
            <a:ext cx="220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5" name="Google Shape;205;p17"/>
          <p:cNvSpPr txBox="1">
            <a:spLocks noGrp="1"/>
          </p:cNvSpPr>
          <p:nvPr>
            <p:ph type="subTitle" idx="8"/>
          </p:nvPr>
        </p:nvSpPr>
        <p:spPr>
          <a:xfrm>
            <a:off x="4825925" y="3281401"/>
            <a:ext cx="2200200" cy="8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right">
  <p:cSld name="CUSTOM_2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"/>
          <p:cNvSpPr txBox="1">
            <a:spLocks noGrp="1"/>
          </p:cNvSpPr>
          <p:nvPr>
            <p:ph type="title"/>
          </p:nvPr>
        </p:nvSpPr>
        <p:spPr>
          <a:xfrm>
            <a:off x="5439725" y="1726072"/>
            <a:ext cx="2846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grpSp>
        <p:nvGrpSpPr>
          <p:cNvPr id="208" name="Google Shape;208;p18"/>
          <p:cNvGrpSpPr/>
          <p:nvPr/>
        </p:nvGrpSpPr>
        <p:grpSpPr>
          <a:xfrm flipH="1">
            <a:off x="-1967333" y="-2924127"/>
            <a:ext cx="5436706" cy="5991674"/>
            <a:chOff x="5129250" y="-2537327"/>
            <a:chExt cx="5436706" cy="5991674"/>
          </a:xfrm>
        </p:grpSpPr>
        <p:sp>
          <p:nvSpPr>
            <p:cNvPr id="209" name="Google Shape;209;p18"/>
            <p:cNvSpPr/>
            <p:nvPr/>
          </p:nvSpPr>
          <p:spPr>
            <a:xfrm rot="1514338">
              <a:off x="5806126" y="-191038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8"/>
            <p:cNvSpPr/>
            <p:nvPr/>
          </p:nvSpPr>
          <p:spPr>
            <a:xfrm rot="1430265">
              <a:off x="6184762" y="-1321502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8"/>
            <p:cNvSpPr/>
            <p:nvPr/>
          </p:nvSpPr>
          <p:spPr>
            <a:xfrm rot="1430265">
              <a:off x="6604611" y="-1035768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2" name="Google Shape;212;p18"/>
          <p:cNvGrpSpPr/>
          <p:nvPr/>
        </p:nvGrpSpPr>
        <p:grpSpPr>
          <a:xfrm flipH="1">
            <a:off x="3951018" y="2219348"/>
            <a:ext cx="5773513" cy="5606870"/>
            <a:chOff x="-2896958" y="1534023"/>
            <a:chExt cx="5773513" cy="5606870"/>
          </a:xfrm>
        </p:grpSpPr>
        <p:sp>
          <p:nvSpPr>
            <p:cNvPr id="213" name="Google Shape;213;p18"/>
            <p:cNvSpPr/>
            <p:nvPr/>
          </p:nvSpPr>
          <p:spPr>
            <a:xfrm rot="1514338">
              <a:off x="-2275832" y="2912408"/>
              <a:ext cx="3410358" cy="3676910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8"/>
            <p:cNvSpPr/>
            <p:nvPr/>
          </p:nvSpPr>
          <p:spPr>
            <a:xfrm rot="1514338">
              <a:off x="-1152704" y="2271963"/>
              <a:ext cx="3325502" cy="4032164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8"/>
            <p:cNvSpPr/>
            <p:nvPr/>
          </p:nvSpPr>
          <p:spPr>
            <a:xfrm rot="1514338">
              <a:off x="-1644474" y="216096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6" name="Google Shape;216;p18"/>
          <p:cNvSpPr txBox="1">
            <a:spLocks noGrp="1"/>
          </p:cNvSpPr>
          <p:nvPr>
            <p:ph type="subTitle" idx="1"/>
          </p:nvPr>
        </p:nvSpPr>
        <p:spPr>
          <a:xfrm>
            <a:off x="5232875" y="2323535"/>
            <a:ext cx="32598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left">
  <p:cSld name="CUSTOM_2_1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9"/>
          <p:cNvSpPr txBox="1">
            <a:spLocks noGrp="1"/>
          </p:cNvSpPr>
          <p:nvPr>
            <p:ph type="title"/>
          </p:nvPr>
        </p:nvSpPr>
        <p:spPr>
          <a:xfrm>
            <a:off x="872575" y="1726072"/>
            <a:ext cx="2846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grpSp>
        <p:nvGrpSpPr>
          <p:cNvPr id="219" name="Google Shape;219;p19"/>
          <p:cNvGrpSpPr/>
          <p:nvPr/>
        </p:nvGrpSpPr>
        <p:grpSpPr>
          <a:xfrm>
            <a:off x="4912189" y="-2543127"/>
            <a:ext cx="5436706" cy="5991674"/>
            <a:chOff x="5129250" y="-2537327"/>
            <a:chExt cx="5436706" cy="5991674"/>
          </a:xfrm>
        </p:grpSpPr>
        <p:sp>
          <p:nvSpPr>
            <p:cNvPr id="220" name="Google Shape;220;p19"/>
            <p:cNvSpPr/>
            <p:nvPr/>
          </p:nvSpPr>
          <p:spPr>
            <a:xfrm rot="1514338">
              <a:off x="5806126" y="-191038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9"/>
            <p:cNvSpPr/>
            <p:nvPr/>
          </p:nvSpPr>
          <p:spPr>
            <a:xfrm rot="1430265">
              <a:off x="6184762" y="-1321502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9"/>
            <p:cNvSpPr/>
            <p:nvPr/>
          </p:nvSpPr>
          <p:spPr>
            <a:xfrm rot="1430265">
              <a:off x="6604611" y="-1035768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3" name="Google Shape;223;p19"/>
          <p:cNvGrpSpPr/>
          <p:nvPr/>
        </p:nvGrpSpPr>
        <p:grpSpPr>
          <a:xfrm>
            <a:off x="-1412384" y="2219348"/>
            <a:ext cx="5773513" cy="5606870"/>
            <a:chOff x="-2896958" y="1534023"/>
            <a:chExt cx="5773513" cy="5606870"/>
          </a:xfrm>
        </p:grpSpPr>
        <p:sp>
          <p:nvSpPr>
            <p:cNvPr id="224" name="Google Shape;224;p19"/>
            <p:cNvSpPr/>
            <p:nvPr/>
          </p:nvSpPr>
          <p:spPr>
            <a:xfrm rot="1514338">
              <a:off x="-2275832" y="2912408"/>
              <a:ext cx="3410358" cy="3676910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9"/>
            <p:cNvSpPr/>
            <p:nvPr/>
          </p:nvSpPr>
          <p:spPr>
            <a:xfrm rot="1514338">
              <a:off x="-1152704" y="2271963"/>
              <a:ext cx="3325502" cy="4032164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9"/>
            <p:cNvSpPr/>
            <p:nvPr/>
          </p:nvSpPr>
          <p:spPr>
            <a:xfrm rot="1514338">
              <a:off x="-1644474" y="216096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7" name="Google Shape;227;p19"/>
          <p:cNvSpPr txBox="1">
            <a:spLocks noGrp="1"/>
          </p:cNvSpPr>
          <p:nvPr>
            <p:ph type="subTitle" idx="1"/>
          </p:nvPr>
        </p:nvSpPr>
        <p:spPr>
          <a:xfrm>
            <a:off x="665726" y="2323535"/>
            <a:ext cx="32598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0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0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grpSp>
        <p:nvGrpSpPr>
          <p:cNvPr id="230" name="Google Shape;230;p20"/>
          <p:cNvGrpSpPr/>
          <p:nvPr/>
        </p:nvGrpSpPr>
        <p:grpSpPr>
          <a:xfrm>
            <a:off x="-3621963" y="-1003613"/>
            <a:ext cx="14748864" cy="9515698"/>
            <a:chOff x="-3621963" y="-1003613"/>
            <a:chExt cx="14748864" cy="9515698"/>
          </a:xfrm>
        </p:grpSpPr>
        <p:sp>
          <p:nvSpPr>
            <p:cNvPr id="231" name="Google Shape;231;p20"/>
            <p:cNvSpPr/>
            <p:nvPr/>
          </p:nvSpPr>
          <p:spPr>
            <a:xfrm>
              <a:off x="-2981249" y="4185615"/>
              <a:ext cx="3844172" cy="4035545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0"/>
            <p:cNvSpPr/>
            <p:nvPr/>
          </p:nvSpPr>
          <p:spPr>
            <a:xfrm rot="5114100">
              <a:off x="8678084" y="-994810"/>
              <a:ext cx="2215747" cy="2388928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0"/>
            <p:cNvSpPr/>
            <p:nvPr/>
          </p:nvSpPr>
          <p:spPr>
            <a:xfrm rot="5114100">
              <a:off x="8650417" y="-715298"/>
              <a:ext cx="2160615" cy="2619741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0"/>
            <p:cNvSpPr/>
            <p:nvPr/>
          </p:nvSpPr>
          <p:spPr>
            <a:xfrm rot="5114100">
              <a:off x="8467940" y="-882708"/>
              <a:ext cx="2497588" cy="26219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0"/>
            <p:cNvSpPr/>
            <p:nvPr/>
          </p:nvSpPr>
          <p:spPr>
            <a:xfrm rot="1430265">
              <a:off x="-3029963" y="3507636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0"/>
            <p:cNvSpPr/>
            <p:nvPr/>
          </p:nvSpPr>
          <p:spPr>
            <a:xfrm rot="1430265">
              <a:off x="-2686314" y="4021970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oogle Shape;22;p3"/>
          <p:cNvGrpSpPr/>
          <p:nvPr/>
        </p:nvGrpSpPr>
        <p:grpSpPr>
          <a:xfrm>
            <a:off x="-3030308" y="-2842127"/>
            <a:ext cx="15253614" cy="10299995"/>
            <a:chOff x="-3030308" y="-2842127"/>
            <a:chExt cx="15253614" cy="10299995"/>
          </a:xfrm>
        </p:grpSpPr>
        <p:sp>
          <p:nvSpPr>
            <p:cNvPr id="23" name="Google Shape;23;p3"/>
            <p:cNvSpPr/>
            <p:nvPr/>
          </p:nvSpPr>
          <p:spPr>
            <a:xfrm rot="-9285662">
              <a:off x="7702278" y="-1512919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-9285662">
              <a:off x="-1764529" y="2618998"/>
              <a:ext cx="3410358" cy="3676910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9285662">
              <a:off x="-2326551" y="2687763"/>
              <a:ext cx="3325502" cy="4032164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rot="-9285662">
              <a:off x="-2353432" y="2795402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9369735">
              <a:off x="7789087" y="-1709064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rot="-9369735">
              <a:off x="7453307" y="-2346755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3"/>
          <p:cNvSpPr txBox="1">
            <a:spLocks noGrp="1"/>
          </p:cNvSpPr>
          <p:nvPr>
            <p:ph type="title"/>
          </p:nvPr>
        </p:nvSpPr>
        <p:spPr>
          <a:xfrm>
            <a:off x="2439450" y="2337508"/>
            <a:ext cx="4265100" cy="148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subTitle" idx="1"/>
          </p:nvPr>
        </p:nvSpPr>
        <p:spPr>
          <a:xfrm>
            <a:off x="3133400" y="3782163"/>
            <a:ext cx="2877300" cy="6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title" idx="2" hasCustomPrompt="1"/>
          </p:nvPr>
        </p:nvSpPr>
        <p:spPr>
          <a:xfrm>
            <a:off x="3082350" y="867950"/>
            <a:ext cx="2979300" cy="13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1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ong text">
  <p:cSld name="CUSTOM_3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oogle Shape;238;p21"/>
          <p:cNvGrpSpPr/>
          <p:nvPr/>
        </p:nvGrpSpPr>
        <p:grpSpPr>
          <a:xfrm>
            <a:off x="-2134953" y="-2232526"/>
            <a:ext cx="13005666" cy="9144743"/>
            <a:chOff x="-2134953" y="-2232526"/>
            <a:chExt cx="13005666" cy="9144743"/>
          </a:xfrm>
        </p:grpSpPr>
        <p:sp>
          <p:nvSpPr>
            <p:cNvPr id="239" name="Google Shape;239;p21"/>
            <p:cNvSpPr/>
            <p:nvPr/>
          </p:nvSpPr>
          <p:spPr>
            <a:xfrm rot="1514180">
              <a:off x="7764459" y="-1823388"/>
              <a:ext cx="2508827" cy="263372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1"/>
            <p:cNvSpPr/>
            <p:nvPr/>
          </p:nvSpPr>
          <p:spPr>
            <a:xfrm rot="1514383">
              <a:off x="-1786388" y="4539304"/>
              <a:ext cx="1913798" cy="2063379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1"/>
            <p:cNvSpPr/>
            <p:nvPr/>
          </p:nvSpPr>
          <p:spPr>
            <a:xfrm rot="1514383">
              <a:off x="-1156102" y="4179892"/>
              <a:ext cx="1866179" cy="2262738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1"/>
            <p:cNvSpPr/>
            <p:nvPr/>
          </p:nvSpPr>
          <p:spPr>
            <a:xfrm rot="1514383">
              <a:off x="-1432077" y="4117600"/>
              <a:ext cx="2157231" cy="22646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1"/>
            <p:cNvSpPr/>
            <p:nvPr/>
          </p:nvSpPr>
          <p:spPr>
            <a:xfrm rot="1430415">
              <a:off x="8011433" y="-1439033"/>
              <a:ext cx="2205009" cy="2377351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1"/>
            <p:cNvSpPr/>
            <p:nvPr/>
          </p:nvSpPr>
          <p:spPr>
            <a:xfrm rot="1430415">
              <a:off x="8285431" y="-1252560"/>
              <a:ext cx="2150144" cy="2607045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5" name="Google Shape;245;p21"/>
          <p:cNvSpPr txBox="1">
            <a:spLocks noGrp="1"/>
          </p:cNvSpPr>
          <p:nvPr>
            <p:ph type="subTitle" idx="1"/>
          </p:nvPr>
        </p:nvSpPr>
        <p:spPr>
          <a:xfrm>
            <a:off x="625650" y="1048041"/>
            <a:ext cx="7689900" cy="3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AutoNum type="arabicPeriod"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246" name="Google Shape;246;p21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chnological app">
  <p:cSld name="CUSTOM_4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" name="Google Shape;248;p22"/>
          <p:cNvGrpSpPr/>
          <p:nvPr/>
        </p:nvGrpSpPr>
        <p:grpSpPr>
          <a:xfrm>
            <a:off x="-3075157" y="-3061151"/>
            <a:ext cx="15800562" cy="10202043"/>
            <a:chOff x="-3075157" y="-3061151"/>
            <a:chExt cx="15800562" cy="10202043"/>
          </a:xfrm>
        </p:grpSpPr>
        <p:sp>
          <p:nvSpPr>
            <p:cNvPr id="249" name="Google Shape;249;p22"/>
            <p:cNvSpPr/>
            <p:nvPr/>
          </p:nvSpPr>
          <p:spPr>
            <a:xfrm rot="6014436">
              <a:off x="-2080991" y="-2828732"/>
              <a:ext cx="3844166" cy="4035538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2"/>
            <p:cNvSpPr/>
            <p:nvPr/>
          </p:nvSpPr>
          <p:spPr>
            <a:xfrm rot="-1514338" flipH="1">
              <a:off x="8693921" y="2912408"/>
              <a:ext cx="3410358" cy="3676910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2"/>
            <p:cNvSpPr/>
            <p:nvPr/>
          </p:nvSpPr>
          <p:spPr>
            <a:xfrm rot="-1514338" flipH="1">
              <a:off x="7655649" y="2271963"/>
              <a:ext cx="3325502" cy="4032164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2"/>
            <p:cNvSpPr/>
            <p:nvPr/>
          </p:nvSpPr>
          <p:spPr>
            <a:xfrm rot="-1514338" flipH="1">
              <a:off x="7628768" y="216096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2"/>
            <p:cNvSpPr/>
            <p:nvPr/>
          </p:nvSpPr>
          <p:spPr>
            <a:xfrm rot="5930292">
              <a:off x="-2189566" y="-2389777"/>
              <a:ext cx="3378681" cy="3642756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2"/>
            <p:cNvSpPr/>
            <p:nvPr/>
          </p:nvSpPr>
          <p:spPr>
            <a:xfrm rot="5930292">
              <a:off x="-2495725" y="-2081314"/>
              <a:ext cx="3294613" cy="3994711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5" name="Google Shape;255;p22"/>
          <p:cNvSpPr txBox="1">
            <a:spLocks noGrp="1"/>
          </p:cNvSpPr>
          <p:nvPr>
            <p:ph type="subTitle" idx="1"/>
          </p:nvPr>
        </p:nvSpPr>
        <p:spPr>
          <a:xfrm>
            <a:off x="1116488" y="2036100"/>
            <a:ext cx="2727900" cy="168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22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description">
  <p:cSld name="CUSTOM_5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Google Shape;258;p23"/>
          <p:cNvGrpSpPr/>
          <p:nvPr/>
        </p:nvGrpSpPr>
        <p:grpSpPr>
          <a:xfrm>
            <a:off x="-3100002" y="-1641977"/>
            <a:ext cx="15032909" cy="8840158"/>
            <a:chOff x="-3100002" y="-1641977"/>
            <a:chExt cx="15032909" cy="8840158"/>
          </a:xfrm>
        </p:grpSpPr>
        <p:sp>
          <p:nvSpPr>
            <p:cNvPr id="259" name="Google Shape;259;p23"/>
            <p:cNvSpPr/>
            <p:nvPr/>
          </p:nvSpPr>
          <p:spPr>
            <a:xfrm rot="1514338">
              <a:off x="7173076" y="-101503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3"/>
            <p:cNvSpPr/>
            <p:nvPr/>
          </p:nvSpPr>
          <p:spPr>
            <a:xfrm rot="-8385681">
              <a:off x="-1067073" y="2244669"/>
              <a:ext cx="3410414" cy="3676970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3"/>
            <p:cNvSpPr/>
            <p:nvPr/>
          </p:nvSpPr>
          <p:spPr>
            <a:xfrm rot="-8385681">
              <a:off x="-2188305" y="2234378"/>
              <a:ext cx="3325556" cy="4032230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3"/>
            <p:cNvSpPr/>
            <p:nvPr/>
          </p:nvSpPr>
          <p:spPr>
            <a:xfrm rot="-8385681">
              <a:off x="-2251408" y="2398451"/>
              <a:ext cx="3844216" cy="4035590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3"/>
            <p:cNvSpPr/>
            <p:nvPr/>
          </p:nvSpPr>
          <p:spPr>
            <a:xfrm rot="1430265">
              <a:off x="7551712" y="-426152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3"/>
            <p:cNvSpPr/>
            <p:nvPr/>
          </p:nvSpPr>
          <p:spPr>
            <a:xfrm rot="1430265">
              <a:off x="7971561" y="-140418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5" name="Google Shape;265;p23"/>
          <p:cNvSpPr txBox="1">
            <a:spLocks noGrp="1"/>
          </p:cNvSpPr>
          <p:nvPr>
            <p:ph type="subTitle" idx="1"/>
          </p:nvPr>
        </p:nvSpPr>
        <p:spPr>
          <a:xfrm>
            <a:off x="3335425" y="1786125"/>
            <a:ext cx="2473200" cy="15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66" name="Google Shape;266;p23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6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>
            <a:spLocks noGrp="1"/>
          </p:cNvSpPr>
          <p:nvPr>
            <p:ph type="subTitle" idx="1"/>
          </p:nvPr>
        </p:nvSpPr>
        <p:spPr>
          <a:xfrm>
            <a:off x="3397475" y="1885271"/>
            <a:ext cx="23490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69" name="Google Shape;269;p24"/>
          <p:cNvSpPr txBox="1">
            <a:spLocks noGrp="1"/>
          </p:cNvSpPr>
          <p:nvPr>
            <p:ph type="subTitle" idx="2"/>
          </p:nvPr>
        </p:nvSpPr>
        <p:spPr>
          <a:xfrm>
            <a:off x="3397475" y="2078700"/>
            <a:ext cx="2349000" cy="6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70" name="Google Shape;270;p24"/>
          <p:cNvSpPr txBox="1">
            <a:spLocks noGrp="1"/>
          </p:cNvSpPr>
          <p:nvPr>
            <p:ph type="subTitle" idx="3"/>
          </p:nvPr>
        </p:nvSpPr>
        <p:spPr>
          <a:xfrm>
            <a:off x="819875" y="1885271"/>
            <a:ext cx="23490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71" name="Google Shape;271;p24"/>
          <p:cNvSpPr txBox="1">
            <a:spLocks noGrp="1"/>
          </p:cNvSpPr>
          <p:nvPr>
            <p:ph type="subTitle" idx="4"/>
          </p:nvPr>
        </p:nvSpPr>
        <p:spPr>
          <a:xfrm>
            <a:off x="819875" y="2078700"/>
            <a:ext cx="2349000" cy="6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72" name="Google Shape;272;p24"/>
          <p:cNvSpPr txBox="1">
            <a:spLocks noGrp="1"/>
          </p:cNvSpPr>
          <p:nvPr>
            <p:ph type="subTitle" idx="5"/>
          </p:nvPr>
        </p:nvSpPr>
        <p:spPr>
          <a:xfrm>
            <a:off x="5975075" y="1885271"/>
            <a:ext cx="23490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73" name="Google Shape;273;p24"/>
          <p:cNvSpPr txBox="1">
            <a:spLocks noGrp="1"/>
          </p:cNvSpPr>
          <p:nvPr>
            <p:ph type="subTitle" idx="6"/>
          </p:nvPr>
        </p:nvSpPr>
        <p:spPr>
          <a:xfrm>
            <a:off x="5975075" y="2078700"/>
            <a:ext cx="2349000" cy="6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74" name="Google Shape;274;p24"/>
          <p:cNvSpPr txBox="1">
            <a:spLocks noGrp="1"/>
          </p:cNvSpPr>
          <p:nvPr>
            <p:ph type="subTitle" idx="7"/>
          </p:nvPr>
        </p:nvSpPr>
        <p:spPr>
          <a:xfrm>
            <a:off x="3397475" y="3436796"/>
            <a:ext cx="23490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75" name="Google Shape;275;p24"/>
          <p:cNvSpPr txBox="1">
            <a:spLocks noGrp="1"/>
          </p:cNvSpPr>
          <p:nvPr>
            <p:ph type="subTitle" idx="8"/>
          </p:nvPr>
        </p:nvSpPr>
        <p:spPr>
          <a:xfrm>
            <a:off x="3397475" y="3630225"/>
            <a:ext cx="2349000" cy="6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76" name="Google Shape;276;p24"/>
          <p:cNvSpPr txBox="1">
            <a:spLocks noGrp="1"/>
          </p:cNvSpPr>
          <p:nvPr>
            <p:ph type="subTitle" idx="9"/>
          </p:nvPr>
        </p:nvSpPr>
        <p:spPr>
          <a:xfrm>
            <a:off x="819875" y="3436796"/>
            <a:ext cx="23490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77" name="Google Shape;277;p24"/>
          <p:cNvSpPr txBox="1">
            <a:spLocks noGrp="1"/>
          </p:cNvSpPr>
          <p:nvPr>
            <p:ph type="subTitle" idx="13"/>
          </p:nvPr>
        </p:nvSpPr>
        <p:spPr>
          <a:xfrm>
            <a:off x="819875" y="3630225"/>
            <a:ext cx="2349000" cy="6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78" name="Google Shape;278;p24"/>
          <p:cNvSpPr txBox="1">
            <a:spLocks noGrp="1"/>
          </p:cNvSpPr>
          <p:nvPr>
            <p:ph type="subTitle" idx="14"/>
          </p:nvPr>
        </p:nvSpPr>
        <p:spPr>
          <a:xfrm>
            <a:off x="5975075" y="3436796"/>
            <a:ext cx="23490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79" name="Google Shape;279;p24"/>
          <p:cNvSpPr txBox="1">
            <a:spLocks noGrp="1"/>
          </p:cNvSpPr>
          <p:nvPr>
            <p:ph type="subTitle" idx="15"/>
          </p:nvPr>
        </p:nvSpPr>
        <p:spPr>
          <a:xfrm>
            <a:off x="5975075" y="3630225"/>
            <a:ext cx="2349000" cy="6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80" name="Google Shape;280;p24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grpSp>
        <p:nvGrpSpPr>
          <p:cNvPr id="281" name="Google Shape;281;p24"/>
          <p:cNvGrpSpPr/>
          <p:nvPr/>
        </p:nvGrpSpPr>
        <p:grpSpPr>
          <a:xfrm>
            <a:off x="-1944548" y="-2078751"/>
            <a:ext cx="12510594" cy="8501586"/>
            <a:chOff x="-1944548" y="-2078751"/>
            <a:chExt cx="12510594" cy="8501586"/>
          </a:xfrm>
        </p:grpSpPr>
        <p:sp>
          <p:nvSpPr>
            <p:cNvPr id="282" name="Google Shape;282;p24"/>
            <p:cNvSpPr/>
            <p:nvPr/>
          </p:nvSpPr>
          <p:spPr>
            <a:xfrm rot="-1514522" flipH="1">
              <a:off x="-1358416" y="-1677542"/>
              <a:ext cx="2459868" cy="2582326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4"/>
            <p:cNvSpPr/>
            <p:nvPr/>
          </p:nvSpPr>
          <p:spPr>
            <a:xfrm rot="-1514455" flipH="1">
              <a:off x="8677413" y="4441916"/>
              <a:ext cx="1597641" cy="1722512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4"/>
            <p:cNvSpPr/>
            <p:nvPr/>
          </p:nvSpPr>
          <p:spPr>
            <a:xfrm rot="-1514455" flipH="1">
              <a:off x="8191049" y="4141902"/>
              <a:ext cx="1557889" cy="1888937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4"/>
            <p:cNvSpPr/>
            <p:nvPr/>
          </p:nvSpPr>
          <p:spPr>
            <a:xfrm rot="-1514455" flipH="1">
              <a:off x="8178446" y="4089912"/>
              <a:ext cx="1800860" cy="1890511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4"/>
            <p:cNvSpPr/>
            <p:nvPr/>
          </p:nvSpPr>
          <p:spPr>
            <a:xfrm rot="-1430168" flipH="1">
              <a:off x="-1303062" y="-1300746"/>
              <a:ext cx="2162115" cy="233110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4"/>
            <p:cNvSpPr/>
            <p:nvPr/>
          </p:nvSpPr>
          <p:spPr>
            <a:xfrm rot="-1430168" flipH="1">
              <a:off x="-1517927" y="-1117903"/>
              <a:ext cx="2108318" cy="2556331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">
  <p:cSld name="CUSTOM_8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oogle Shape;289;p25"/>
          <p:cNvGrpSpPr/>
          <p:nvPr/>
        </p:nvGrpSpPr>
        <p:grpSpPr>
          <a:xfrm>
            <a:off x="-585686" y="-1099379"/>
            <a:ext cx="10929760" cy="7352891"/>
            <a:chOff x="-585686" y="-1099379"/>
            <a:chExt cx="10929760" cy="7352891"/>
          </a:xfrm>
        </p:grpSpPr>
        <p:sp>
          <p:nvSpPr>
            <p:cNvPr id="290" name="Google Shape;290;p25"/>
            <p:cNvSpPr/>
            <p:nvPr/>
          </p:nvSpPr>
          <p:spPr>
            <a:xfrm rot="315833">
              <a:off x="-470260" y="2809509"/>
              <a:ext cx="2437809" cy="2628347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5"/>
            <p:cNvSpPr/>
            <p:nvPr/>
          </p:nvSpPr>
          <p:spPr>
            <a:xfrm rot="315833">
              <a:off x="-13572" y="3038950"/>
              <a:ext cx="2377152" cy="288229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5"/>
            <p:cNvSpPr/>
            <p:nvPr/>
          </p:nvSpPr>
          <p:spPr>
            <a:xfrm rot="315833">
              <a:off x="-286641" y="3248850"/>
              <a:ext cx="2747897" cy="288469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5"/>
            <p:cNvSpPr/>
            <p:nvPr/>
          </p:nvSpPr>
          <p:spPr>
            <a:xfrm rot="315633">
              <a:off x="6771567" y="-971975"/>
              <a:ext cx="2924002" cy="3152541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5"/>
            <p:cNvSpPr/>
            <p:nvPr/>
          </p:nvSpPr>
          <p:spPr>
            <a:xfrm rot="315633">
              <a:off x="6951891" y="-552494"/>
              <a:ext cx="2851248" cy="345713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5"/>
            <p:cNvSpPr/>
            <p:nvPr/>
          </p:nvSpPr>
          <p:spPr>
            <a:xfrm rot="315633">
              <a:off x="6896466" y="-360189"/>
              <a:ext cx="3295933" cy="346001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5"/>
            <p:cNvSpPr/>
            <p:nvPr/>
          </p:nvSpPr>
          <p:spPr>
            <a:xfrm>
              <a:off x="718309" y="578058"/>
              <a:ext cx="7701300" cy="4009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5"/>
            <p:cNvSpPr/>
            <p:nvPr/>
          </p:nvSpPr>
          <p:spPr>
            <a:xfrm rot="5400000">
              <a:off x="2555945" y="-1308801"/>
              <a:ext cx="4032129" cy="7761081"/>
            </a:xfrm>
            <a:custGeom>
              <a:avLst/>
              <a:gdLst/>
              <a:ahLst/>
              <a:cxnLst/>
              <a:rect l="l" t="t" r="r" b="b"/>
              <a:pathLst>
                <a:path w="47852" h="71534" extrusionOk="0">
                  <a:moveTo>
                    <a:pt x="47852" y="71533"/>
                  </a:moveTo>
                  <a:lnTo>
                    <a:pt x="0" y="71533"/>
                  </a:lnTo>
                  <a:lnTo>
                    <a:pt x="0" y="0"/>
                  </a:lnTo>
                  <a:lnTo>
                    <a:pt x="47852" y="0"/>
                  </a:lnTo>
                  <a:close/>
                  <a:moveTo>
                    <a:pt x="441" y="71093"/>
                  </a:moveTo>
                  <a:lnTo>
                    <a:pt x="47411" y="71093"/>
                  </a:lnTo>
                  <a:lnTo>
                    <a:pt x="47411" y="453"/>
                  </a:lnTo>
                  <a:lnTo>
                    <a:pt x="441" y="453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8" name="Google Shape;298;p25"/>
          <p:cNvSpPr txBox="1">
            <a:spLocks noGrp="1"/>
          </p:cNvSpPr>
          <p:nvPr>
            <p:ph type="title" hasCustomPrompt="1"/>
          </p:nvPr>
        </p:nvSpPr>
        <p:spPr>
          <a:xfrm>
            <a:off x="2822850" y="691900"/>
            <a:ext cx="3498300" cy="102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299" name="Google Shape;299;p25"/>
          <p:cNvSpPr txBox="1">
            <a:spLocks noGrp="1"/>
          </p:cNvSpPr>
          <p:nvPr>
            <p:ph type="subTitle" idx="1"/>
          </p:nvPr>
        </p:nvSpPr>
        <p:spPr>
          <a:xfrm>
            <a:off x="2822975" y="1487500"/>
            <a:ext cx="3498300" cy="39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00" name="Google Shape;300;p25"/>
          <p:cNvSpPr txBox="1">
            <a:spLocks noGrp="1"/>
          </p:cNvSpPr>
          <p:nvPr>
            <p:ph type="title" idx="2" hasCustomPrompt="1"/>
          </p:nvPr>
        </p:nvSpPr>
        <p:spPr>
          <a:xfrm>
            <a:off x="2822850" y="1962700"/>
            <a:ext cx="3498300" cy="102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301" name="Google Shape;301;p25"/>
          <p:cNvSpPr txBox="1">
            <a:spLocks noGrp="1"/>
          </p:cNvSpPr>
          <p:nvPr>
            <p:ph type="subTitle" idx="3"/>
          </p:nvPr>
        </p:nvSpPr>
        <p:spPr>
          <a:xfrm>
            <a:off x="2822975" y="2758300"/>
            <a:ext cx="3498300" cy="39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02" name="Google Shape;302;p25"/>
          <p:cNvSpPr txBox="1">
            <a:spLocks noGrp="1"/>
          </p:cNvSpPr>
          <p:nvPr>
            <p:ph type="title" idx="4" hasCustomPrompt="1"/>
          </p:nvPr>
        </p:nvSpPr>
        <p:spPr>
          <a:xfrm>
            <a:off x="2822850" y="3233500"/>
            <a:ext cx="3498300" cy="102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303" name="Google Shape;303;p25"/>
          <p:cNvSpPr txBox="1">
            <a:spLocks noGrp="1"/>
          </p:cNvSpPr>
          <p:nvPr>
            <p:ph type="subTitle" idx="5"/>
          </p:nvPr>
        </p:nvSpPr>
        <p:spPr>
          <a:xfrm>
            <a:off x="2822975" y="4029100"/>
            <a:ext cx="3498300" cy="39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9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5" name="Google Shape;305;p26"/>
          <p:cNvGrpSpPr/>
          <p:nvPr/>
        </p:nvGrpSpPr>
        <p:grpSpPr>
          <a:xfrm>
            <a:off x="-2896958" y="-2624952"/>
            <a:ext cx="13462914" cy="10123374"/>
            <a:chOff x="-2896958" y="-2624952"/>
            <a:chExt cx="13462914" cy="10123374"/>
          </a:xfrm>
        </p:grpSpPr>
        <p:grpSp>
          <p:nvGrpSpPr>
            <p:cNvPr id="306" name="Google Shape;306;p26"/>
            <p:cNvGrpSpPr/>
            <p:nvPr/>
          </p:nvGrpSpPr>
          <p:grpSpPr>
            <a:xfrm>
              <a:off x="-2896958" y="-2624952"/>
              <a:ext cx="13462914" cy="10123374"/>
              <a:chOff x="-2896958" y="-2624952"/>
              <a:chExt cx="13462914" cy="10123374"/>
            </a:xfrm>
          </p:grpSpPr>
          <p:sp>
            <p:nvSpPr>
              <p:cNvPr id="307" name="Google Shape;307;p26"/>
              <p:cNvSpPr/>
              <p:nvPr/>
            </p:nvSpPr>
            <p:spPr>
              <a:xfrm rot="9285662" flipH="1">
                <a:off x="5806126" y="2835956"/>
                <a:ext cx="3844152" cy="4035524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26"/>
              <p:cNvSpPr/>
              <p:nvPr/>
            </p:nvSpPr>
            <p:spPr>
              <a:xfrm rot="9285662" flipH="1">
                <a:off x="-2275832" y="-2073377"/>
                <a:ext cx="3410358" cy="3676910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26"/>
              <p:cNvSpPr/>
              <p:nvPr/>
            </p:nvSpPr>
            <p:spPr>
              <a:xfrm rot="9285662" flipH="1">
                <a:off x="-1152704" y="-1788187"/>
                <a:ext cx="3325502" cy="4032164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26"/>
              <p:cNvSpPr/>
              <p:nvPr/>
            </p:nvSpPr>
            <p:spPr>
              <a:xfrm rot="9285662" flipH="1">
                <a:off x="-1644474" y="-1680548"/>
                <a:ext cx="3844152" cy="4035524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26"/>
              <p:cNvSpPr/>
              <p:nvPr/>
            </p:nvSpPr>
            <p:spPr>
              <a:xfrm rot="9369735" flipH="1">
                <a:off x="6184762" y="2639811"/>
                <a:ext cx="3378707" cy="3642785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26"/>
              <p:cNvSpPr/>
              <p:nvPr/>
            </p:nvSpPr>
            <p:spPr>
              <a:xfrm rot="9369735" flipH="1">
                <a:off x="6604611" y="2002120"/>
                <a:ext cx="3294638" cy="3994742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3" name="Google Shape;313;p26"/>
            <p:cNvGrpSpPr/>
            <p:nvPr/>
          </p:nvGrpSpPr>
          <p:grpSpPr>
            <a:xfrm rot="5400000">
              <a:off x="1874510" y="-229218"/>
              <a:ext cx="5394990" cy="4302857"/>
              <a:chOff x="404670" y="406050"/>
              <a:chExt cx="8334605" cy="4331445"/>
            </a:xfrm>
          </p:grpSpPr>
          <p:sp>
            <p:nvSpPr>
              <p:cNvPr id="314" name="Google Shape;314;p26"/>
              <p:cNvSpPr/>
              <p:nvPr/>
            </p:nvSpPr>
            <p:spPr>
              <a:xfrm>
                <a:off x="433534" y="430095"/>
                <a:ext cx="8270100" cy="4307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26"/>
              <p:cNvSpPr/>
              <p:nvPr/>
            </p:nvSpPr>
            <p:spPr>
              <a:xfrm rot="5400000">
                <a:off x="2406310" y="-1595591"/>
                <a:ext cx="4331324" cy="8334605"/>
              </a:xfrm>
              <a:custGeom>
                <a:avLst/>
                <a:gdLst/>
                <a:ahLst/>
                <a:cxnLst/>
                <a:rect l="l" t="t" r="r" b="b"/>
                <a:pathLst>
                  <a:path w="47852" h="71534" extrusionOk="0">
                    <a:moveTo>
                      <a:pt x="47852" y="71533"/>
                    </a:moveTo>
                    <a:lnTo>
                      <a:pt x="0" y="71533"/>
                    </a:lnTo>
                    <a:lnTo>
                      <a:pt x="0" y="0"/>
                    </a:lnTo>
                    <a:lnTo>
                      <a:pt x="47852" y="0"/>
                    </a:lnTo>
                    <a:close/>
                    <a:moveTo>
                      <a:pt x="441" y="71093"/>
                    </a:moveTo>
                    <a:lnTo>
                      <a:pt x="47411" y="71093"/>
                    </a:lnTo>
                    <a:lnTo>
                      <a:pt x="47411" y="453"/>
                    </a:lnTo>
                    <a:lnTo>
                      <a:pt x="441" y="453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16" name="Google Shape;316;p26"/>
          <p:cNvSpPr txBox="1">
            <a:spLocks noGrp="1"/>
          </p:cNvSpPr>
          <p:nvPr>
            <p:ph type="subTitle" idx="1"/>
          </p:nvPr>
        </p:nvSpPr>
        <p:spPr>
          <a:xfrm>
            <a:off x="2822913" y="1453572"/>
            <a:ext cx="3498300" cy="39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17" name="Google Shape;317;p26"/>
          <p:cNvSpPr txBox="1">
            <a:spLocks noGrp="1"/>
          </p:cNvSpPr>
          <p:nvPr>
            <p:ph type="subTitle" idx="2"/>
          </p:nvPr>
        </p:nvSpPr>
        <p:spPr>
          <a:xfrm>
            <a:off x="2822913" y="1947954"/>
            <a:ext cx="3498300" cy="76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18" name="Google Shape;318;p26"/>
          <p:cNvSpPr txBox="1"/>
          <p:nvPr/>
        </p:nvSpPr>
        <p:spPr>
          <a:xfrm>
            <a:off x="2785700" y="3454625"/>
            <a:ext cx="3572700" cy="8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" sz="1200">
                <a:solidFill>
                  <a:schemeClr val="accent5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200">
                <a:solidFill>
                  <a:schemeClr val="accent5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, infographics &amp; images by </a:t>
            </a:r>
            <a:r>
              <a:rPr lang="en" sz="1200">
                <a:solidFill>
                  <a:schemeClr val="accent5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sz="12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9" name="Google Shape;319;p26"/>
          <p:cNvSpPr txBox="1">
            <a:spLocks noGrp="1"/>
          </p:cNvSpPr>
          <p:nvPr>
            <p:ph type="title"/>
          </p:nvPr>
        </p:nvSpPr>
        <p:spPr>
          <a:xfrm>
            <a:off x="2710300" y="849375"/>
            <a:ext cx="3648000" cy="86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300"/>
              <a:buNone/>
              <a:defRPr sz="7500"/>
            </a:lvl1pPr>
            <a:lvl2pPr lvl="1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oogle Shape;33;p4"/>
          <p:cNvGrpSpPr/>
          <p:nvPr/>
        </p:nvGrpSpPr>
        <p:grpSpPr>
          <a:xfrm>
            <a:off x="-2605605" y="-2596320"/>
            <a:ext cx="13108099" cy="11195357"/>
            <a:chOff x="-2605605" y="-2596320"/>
            <a:chExt cx="13108099" cy="11195357"/>
          </a:xfrm>
        </p:grpSpPr>
        <p:sp>
          <p:nvSpPr>
            <p:cNvPr id="34" name="Google Shape;34;p4"/>
            <p:cNvSpPr/>
            <p:nvPr/>
          </p:nvSpPr>
          <p:spPr>
            <a:xfrm rot="812392">
              <a:off x="912002" y="2074247"/>
              <a:ext cx="2434973" cy="2625289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5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" name="Google Shape;35;p4"/>
            <p:cNvGrpSpPr/>
            <p:nvPr/>
          </p:nvGrpSpPr>
          <p:grpSpPr>
            <a:xfrm rot="375330">
              <a:off x="5113665" y="3499604"/>
              <a:ext cx="5140785" cy="4833748"/>
              <a:chOff x="8101026" y="3219568"/>
              <a:chExt cx="3887248" cy="3655080"/>
            </a:xfrm>
          </p:grpSpPr>
          <p:sp>
            <p:nvSpPr>
              <p:cNvPr id="36" name="Google Shape;36;p4"/>
              <p:cNvSpPr/>
              <p:nvPr/>
            </p:nvSpPr>
            <p:spPr>
              <a:xfrm rot="594768">
                <a:off x="8328626" y="3845818"/>
                <a:ext cx="2348800" cy="2847915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7;p4"/>
              <p:cNvSpPr/>
              <p:nvPr/>
            </p:nvSpPr>
            <p:spPr>
              <a:xfrm rot="-988308">
                <a:off x="8924872" y="3545996"/>
                <a:ext cx="2715038" cy="2850200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" name="Google Shape;38;p4"/>
            <p:cNvGrpSpPr/>
            <p:nvPr/>
          </p:nvGrpSpPr>
          <p:grpSpPr>
            <a:xfrm rot="2219984">
              <a:off x="-1772316" y="-1860620"/>
              <a:ext cx="3796561" cy="4039571"/>
              <a:chOff x="7558301" y="3163860"/>
              <a:chExt cx="3072638" cy="3269311"/>
            </a:xfrm>
          </p:grpSpPr>
          <p:sp>
            <p:nvSpPr>
              <p:cNvPr id="39" name="Google Shape;39;p4"/>
              <p:cNvSpPr/>
              <p:nvPr/>
            </p:nvSpPr>
            <p:spPr>
              <a:xfrm rot="-336564">
                <a:off x="7679458" y="3275364"/>
                <a:ext cx="2408737" cy="2597003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4"/>
              <p:cNvSpPr/>
              <p:nvPr/>
            </p:nvSpPr>
            <p:spPr>
              <a:xfrm rot="-336564">
                <a:off x="8146698" y="3440311"/>
                <a:ext cx="2348804" cy="284791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4"/>
              <p:cNvSpPr/>
              <p:nvPr/>
            </p:nvSpPr>
            <p:spPr>
              <a:xfrm rot="-336564">
                <a:off x="7783010" y="3457006"/>
                <a:ext cx="2715127" cy="2850293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2" name="Google Shape;42;p4"/>
          <p:cNvSpPr txBox="1">
            <a:spLocks noGrp="1"/>
          </p:cNvSpPr>
          <p:nvPr>
            <p:ph type="body" idx="1"/>
          </p:nvPr>
        </p:nvSpPr>
        <p:spPr>
          <a:xfrm>
            <a:off x="4624775" y="2123100"/>
            <a:ext cx="3294600" cy="138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4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accent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oogle Shape;45;p5"/>
          <p:cNvGrpSpPr/>
          <p:nvPr/>
        </p:nvGrpSpPr>
        <p:grpSpPr>
          <a:xfrm rot="10800000" flipH="1">
            <a:off x="-3157403" y="-2327776"/>
            <a:ext cx="14457596" cy="9492188"/>
            <a:chOff x="-3157403" y="-2327776"/>
            <a:chExt cx="14457596" cy="9492188"/>
          </a:xfrm>
        </p:grpSpPr>
        <p:sp>
          <p:nvSpPr>
            <p:cNvPr id="46" name="Google Shape;46;p5"/>
            <p:cNvSpPr/>
            <p:nvPr/>
          </p:nvSpPr>
          <p:spPr>
            <a:xfrm rot="1514360">
              <a:off x="7664166" y="-1848832"/>
              <a:ext cx="2936660" cy="308285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5"/>
            <p:cNvSpPr/>
            <p:nvPr/>
          </p:nvSpPr>
          <p:spPr>
            <a:xfrm rot="1514343">
              <a:off x="-2679303" y="3909620"/>
              <a:ext cx="2625055" cy="2830228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5"/>
            <p:cNvSpPr/>
            <p:nvPr/>
          </p:nvSpPr>
          <p:spPr>
            <a:xfrm rot="1514343">
              <a:off x="-1814818" y="3416661"/>
              <a:ext cx="2559739" cy="3103678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5"/>
            <p:cNvSpPr/>
            <p:nvPr/>
          </p:nvSpPr>
          <p:spPr>
            <a:xfrm rot="1514343">
              <a:off x="-2193340" y="3331226"/>
              <a:ext cx="2958960" cy="310626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 rot="1430259">
              <a:off x="7953466" y="-1399018"/>
              <a:ext cx="2580939" cy="2782664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rot="1430259">
              <a:off x="8274188" y="-1180746"/>
              <a:ext cx="2516720" cy="3051518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body" idx="1"/>
          </p:nvPr>
        </p:nvSpPr>
        <p:spPr>
          <a:xfrm>
            <a:off x="1572325" y="2586704"/>
            <a:ext cx="2599200" cy="12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2"/>
          </p:nvPr>
        </p:nvSpPr>
        <p:spPr>
          <a:xfrm>
            <a:off x="4972523" y="2586704"/>
            <a:ext cx="2599200" cy="12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ubTitle" idx="3"/>
          </p:nvPr>
        </p:nvSpPr>
        <p:spPr>
          <a:xfrm>
            <a:off x="1551500" y="2382475"/>
            <a:ext cx="2599200" cy="21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5"/>
          <p:cNvSpPr txBox="1">
            <a:spLocks noGrp="1"/>
          </p:cNvSpPr>
          <p:nvPr>
            <p:ph type="subTitle" idx="4"/>
          </p:nvPr>
        </p:nvSpPr>
        <p:spPr>
          <a:xfrm>
            <a:off x="4972525" y="2382475"/>
            <a:ext cx="2599200" cy="21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oogle Shape;58;p6"/>
          <p:cNvGrpSpPr/>
          <p:nvPr/>
        </p:nvGrpSpPr>
        <p:grpSpPr>
          <a:xfrm>
            <a:off x="-1440509" y="-1153724"/>
            <a:ext cx="13405964" cy="9754155"/>
            <a:chOff x="-1440509" y="-1153724"/>
            <a:chExt cx="13405964" cy="9754155"/>
          </a:xfrm>
        </p:grpSpPr>
        <p:sp>
          <p:nvSpPr>
            <p:cNvPr id="59" name="Google Shape;59;p6"/>
            <p:cNvSpPr/>
            <p:nvPr/>
          </p:nvSpPr>
          <p:spPr>
            <a:xfrm rot="1514338">
              <a:off x="7444426" y="393796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6"/>
            <p:cNvSpPr/>
            <p:nvPr/>
          </p:nvSpPr>
          <p:spPr>
            <a:xfrm rot="5114100">
              <a:off x="-1266016" y="-994810"/>
              <a:ext cx="2215747" cy="2388928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6"/>
            <p:cNvSpPr/>
            <p:nvPr/>
          </p:nvSpPr>
          <p:spPr>
            <a:xfrm rot="5114100">
              <a:off x="-760283" y="-943898"/>
              <a:ext cx="2160615" cy="2619741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6"/>
            <p:cNvSpPr/>
            <p:nvPr/>
          </p:nvSpPr>
          <p:spPr>
            <a:xfrm rot="5114100">
              <a:off x="-942760" y="-1111308"/>
              <a:ext cx="2497588" cy="26219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6"/>
            <p:cNvSpPr/>
            <p:nvPr/>
          </p:nvSpPr>
          <p:spPr>
            <a:xfrm rot="1430265">
              <a:off x="6938512" y="3660036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6"/>
            <p:cNvSpPr/>
            <p:nvPr/>
          </p:nvSpPr>
          <p:spPr>
            <a:xfrm rot="1430265">
              <a:off x="7358361" y="3640970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p6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7"/>
          <p:cNvGrpSpPr/>
          <p:nvPr/>
        </p:nvGrpSpPr>
        <p:grpSpPr>
          <a:xfrm>
            <a:off x="-1645549" y="-2015865"/>
            <a:ext cx="14188757" cy="10087940"/>
            <a:chOff x="-1645549" y="-2015865"/>
            <a:chExt cx="14188757" cy="10087940"/>
          </a:xfrm>
        </p:grpSpPr>
        <p:grpSp>
          <p:nvGrpSpPr>
            <p:cNvPr id="68" name="Google Shape;68;p7"/>
            <p:cNvGrpSpPr/>
            <p:nvPr/>
          </p:nvGrpSpPr>
          <p:grpSpPr>
            <a:xfrm>
              <a:off x="-1645549" y="-2015865"/>
              <a:ext cx="3359588" cy="8686086"/>
              <a:chOff x="7271351" y="-2015865"/>
              <a:chExt cx="3359588" cy="8686086"/>
            </a:xfrm>
          </p:grpSpPr>
          <p:sp>
            <p:nvSpPr>
              <p:cNvPr id="69" name="Google Shape;69;p7"/>
              <p:cNvSpPr/>
              <p:nvPr/>
            </p:nvSpPr>
            <p:spPr>
              <a:xfrm rot="-336564">
                <a:off x="7392508" y="3512414"/>
                <a:ext cx="2408737" cy="2597003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7"/>
              <p:cNvSpPr/>
              <p:nvPr/>
            </p:nvSpPr>
            <p:spPr>
              <a:xfrm rot="-336564">
                <a:off x="7859748" y="3677361"/>
                <a:ext cx="2348804" cy="284791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7"/>
              <p:cNvSpPr/>
              <p:nvPr/>
            </p:nvSpPr>
            <p:spPr>
              <a:xfrm rot="-336564">
                <a:off x="7496060" y="3694056"/>
                <a:ext cx="2715127" cy="2850293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7"/>
              <p:cNvSpPr/>
              <p:nvPr/>
            </p:nvSpPr>
            <p:spPr>
              <a:xfrm rot="10463436">
                <a:off x="8101045" y="-1455062"/>
                <a:ext cx="2408737" cy="2597003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7"/>
              <p:cNvSpPr/>
              <p:nvPr/>
            </p:nvSpPr>
            <p:spPr>
              <a:xfrm rot="10463436">
                <a:off x="7693739" y="-1870925"/>
                <a:ext cx="2348804" cy="284791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7"/>
              <p:cNvSpPr/>
              <p:nvPr/>
            </p:nvSpPr>
            <p:spPr>
              <a:xfrm rot="10463436">
                <a:off x="7691103" y="-1889993"/>
                <a:ext cx="2715127" cy="2850293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Google Shape;75;p7"/>
            <p:cNvGrpSpPr/>
            <p:nvPr/>
          </p:nvGrpSpPr>
          <p:grpSpPr>
            <a:xfrm rot="2219984">
              <a:off x="7913359" y="3296805"/>
              <a:ext cx="3796561" cy="4039571"/>
              <a:chOff x="7558301" y="3163860"/>
              <a:chExt cx="3072638" cy="3269311"/>
            </a:xfrm>
          </p:grpSpPr>
          <p:sp>
            <p:nvSpPr>
              <p:cNvPr id="76" name="Google Shape;76;p7"/>
              <p:cNvSpPr/>
              <p:nvPr/>
            </p:nvSpPr>
            <p:spPr>
              <a:xfrm rot="-336564">
                <a:off x="7679458" y="3275364"/>
                <a:ext cx="2408737" cy="2597003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7"/>
              <p:cNvSpPr/>
              <p:nvPr/>
            </p:nvSpPr>
            <p:spPr>
              <a:xfrm rot="-336564">
                <a:off x="8146698" y="3440311"/>
                <a:ext cx="2348804" cy="284791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7"/>
              <p:cNvSpPr/>
              <p:nvPr/>
            </p:nvSpPr>
            <p:spPr>
              <a:xfrm rot="-336564">
                <a:off x="7783010" y="3457006"/>
                <a:ext cx="2715127" cy="2850293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9" name="Google Shape;79;p7"/>
          <p:cNvSpPr txBox="1">
            <a:spLocks noGrp="1"/>
          </p:cNvSpPr>
          <p:nvPr>
            <p:ph type="body" idx="1"/>
          </p:nvPr>
        </p:nvSpPr>
        <p:spPr>
          <a:xfrm>
            <a:off x="1427100" y="1221400"/>
            <a:ext cx="2946900" cy="275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0" name="Google Shape;80;p7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8"/>
          <p:cNvGrpSpPr/>
          <p:nvPr/>
        </p:nvGrpSpPr>
        <p:grpSpPr>
          <a:xfrm>
            <a:off x="-585686" y="-1099379"/>
            <a:ext cx="10929760" cy="7352891"/>
            <a:chOff x="-585686" y="-1099379"/>
            <a:chExt cx="10929760" cy="7352891"/>
          </a:xfrm>
        </p:grpSpPr>
        <p:sp>
          <p:nvSpPr>
            <p:cNvPr id="83" name="Google Shape;83;p8"/>
            <p:cNvSpPr/>
            <p:nvPr/>
          </p:nvSpPr>
          <p:spPr>
            <a:xfrm rot="315833">
              <a:off x="-470260" y="2809509"/>
              <a:ext cx="2437809" cy="2628347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315833">
              <a:off x="-13572" y="3038950"/>
              <a:ext cx="2377152" cy="288229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rot="315833">
              <a:off x="-286641" y="3248850"/>
              <a:ext cx="2747897" cy="288469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315633">
              <a:off x="6771567" y="-971975"/>
              <a:ext cx="2924002" cy="3152541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rot="315633">
              <a:off x="6951891" y="-552494"/>
              <a:ext cx="2851248" cy="345713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315633">
              <a:off x="6896466" y="-360189"/>
              <a:ext cx="3295933" cy="346001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8"/>
            <p:cNvSpPr/>
            <p:nvPr/>
          </p:nvSpPr>
          <p:spPr>
            <a:xfrm>
              <a:off x="1271525" y="759175"/>
              <a:ext cx="6595500" cy="36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8"/>
            <p:cNvSpPr/>
            <p:nvPr/>
          </p:nvSpPr>
          <p:spPr>
            <a:xfrm rot="5400000">
              <a:off x="2739044" y="-751734"/>
              <a:ext cx="3665822" cy="6646939"/>
            </a:xfrm>
            <a:custGeom>
              <a:avLst/>
              <a:gdLst/>
              <a:ahLst/>
              <a:cxnLst/>
              <a:rect l="l" t="t" r="r" b="b"/>
              <a:pathLst>
                <a:path w="47852" h="71534" extrusionOk="0">
                  <a:moveTo>
                    <a:pt x="47852" y="71533"/>
                  </a:moveTo>
                  <a:lnTo>
                    <a:pt x="0" y="71533"/>
                  </a:lnTo>
                  <a:lnTo>
                    <a:pt x="0" y="0"/>
                  </a:lnTo>
                  <a:lnTo>
                    <a:pt x="47852" y="0"/>
                  </a:lnTo>
                  <a:close/>
                  <a:moveTo>
                    <a:pt x="441" y="71093"/>
                  </a:moveTo>
                  <a:lnTo>
                    <a:pt x="47411" y="71093"/>
                  </a:lnTo>
                  <a:lnTo>
                    <a:pt x="47411" y="453"/>
                  </a:lnTo>
                  <a:lnTo>
                    <a:pt x="441" y="453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" name="Google Shape;91;p8"/>
          <p:cNvSpPr txBox="1">
            <a:spLocks noGrp="1"/>
          </p:cNvSpPr>
          <p:nvPr>
            <p:ph type="title"/>
          </p:nvPr>
        </p:nvSpPr>
        <p:spPr>
          <a:xfrm>
            <a:off x="2716500" y="2904100"/>
            <a:ext cx="3711000" cy="39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92" name="Google Shape;92;p8"/>
          <p:cNvSpPr txBox="1">
            <a:spLocks noGrp="1"/>
          </p:cNvSpPr>
          <p:nvPr>
            <p:ph type="subTitle" idx="1"/>
          </p:nvPr>
        </p:nvSpPr>
        <p:spPr>
          <a:xfrm>
            <a:off x="1986000" y="1750675"/>
            <a:ext cx="5172000" cy="131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oogle Shape;94;p9"/>
          <p:cNvGrpSpPr/>
          <p:nvPr/>
        </p:nvGrpSpPr>
        <p:grpSpPr>
          <a:xfrm>
            <a:off x="-2625958" y="-2071525"/>
            <a:ext cx="13782479" cy="8905482"/>
            <a:chOff x="-2625958" y="-2071525"/>
            <a:chExt cx="13782479" cy="8905482"/>
          </a:xfrm>
        </p:grpSpPr>
        <p:sp>
          <p:nvSpPr>
            <p:cNvPr id="95" name="Google Shape;95;p9"/>
            <p:cNvSpPr/>
            <p:nvPr/>
          </p:nvSpPr>
          <p:spPr>
            <a:xfrm rot="1514233">
              <a:off x="7878011" y="-1639693"/>
              <a:ext cx="2647934" cy="2779755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9"/>
            <p:cNvSpPr/>
            <p:nvPr/>
          </p:nvSpPr>
          <p:spPr>
            <a:xfrm rot="1514503">
              <a:off x="-2219652" y="4068093"/>
              <a:ext cx="2230706" cy="2405056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9"/>
            <p:cNvSpPr/>
            <p:nvPr/>
          </p:nvSpPr>
          <p:spPr>
            <a:xfrm rot="1514503">
              <a:off x="-1485024" y="3649180"/>
              <a:ext cx="2175201" cy="2637427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9"/>
            <p:cNvSpPr/>
            <p:nvPr/>
          </p:nvSpPr>
          <p:spPr>
            <a:xfrm rot="1514503">
              <a:off x="-1806691" y="3576585"/>
              <a:ext cx="2514449" cy="2639625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9"/>
            <p:cNvSpPr/>
            <p:nvPr/>
          </p:nvSpPr>
          <p:spPr>
            <a:xfrm rot="1430232">
              <a:off x="8138809" y="-1234074"/>
              <a:ext cx="2327211" cy="250910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9"/>
            <p:cNvSpPr/>
            <p:nvPr/>
          </p:nvSpPr>
          <p:spPr>
            <a:xfrm rot="1430232">
              <a:off x="8428003" y="-1037258"/>
              <a:ext cx="2269306" cy="2751528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" name="Google Shape;101;p9"/>
          <p:cNvSpPr txBox="1">
            <a:spLocks noGrp="1"/>
          </p:cNvSpPr>
          <p:nvPr>
            <p:ph type="subTitle" idx="1"/>
          </p:nvPr>
        </p:nvSpPr>
        <p:spPr>
          <a:xfrm>
            <a:off x="1006900" y="1726125"/>
            <a:ext cx="3515100" cy="22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Char char="●"/>
              <a:defRPr/>
            </a:lvl1pPr>
            <a:lvl2pPr lvl="1" rtl="0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 txBox="1">
            <a:spLocks noGrp="1"/>
          </p:cNvSpPr>
          <p:nvPr>
            <p:ph type="title"/>
          </p:nvPr>
        </p:nvSpPr>
        <p:spPr>
          <a:xfrm>
            <a:off x="865625" y="388005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9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>
            <a:endParaRPr/>
          </a:p>
        </p:txBody>
      </p:sp>
      <p:grpSp>
        <p:nvGrpSpPr>
          <p:cNvPr id="105" name="Google Shape;105;p10"/>
          <p:cNvGrpSpPr/>
          <p:nvPr/>
        </p:nvGrpSpPr>
        <p:grpSpPr>
          <a:xfrm>
            <a:off x="-2875650" y="-4743981"/>
            <a:ext cx="15551676" cy="13379484"/>
            <a:chOff x="-2875650" y="-4743981"/>
            <a:chExt cx="15551676" cy="13379484"/>
          </a:xfrm>
        </p:grpSpPr>
        <p:grpSp>
          <p:nvGrpSpPr>
            <p:cNvPr id="106" name="Google Shape;106;p10"/>
            <p:cNvGrpSpPr/>
            <p:nvPr/>
          </p:nvGrpSpPr>
          <p:grpSpPr>
            <a:xfrm>
              <a:off x="5914475" y="1761269"/>
              <a:ext cx="6761551" cy="6874234"/>
              <a:chOff x="5663050" y="1538594"/>
              <a:chExt cx="6761551" cy="6874234"/>
            </a:xfrm>
          </p:grpSpPr>
          <p:sp>
            <p:nvSpPr>
              <p:cNvPr id="107" name="Google Shape;107;p10"/>
              <p:cNvSpPr/>
              <p:nvPr/>
            </p:nvSpPr>
            <p:spPr>
              <a:xfrm rot="6914310">
                <a:off x="7064089" y="2220790"/>
                <a:ext cx="4512295" cy="4736929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10"/>
              <p:cNvSpPr/>
              <p:nvPr/>
            </p:nvSpPr>
            <p:spPr>
              <a:xfrm rot="899953" flipH="1">
                <a:off x="6876393" y="2622569"/>
                <a:ext cx="3966060" cy="4276045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10"/>
              <p:cNvSpPr/>
              <p:nvPr/>
            </p:nvSpPr>
            <p:spPr>
              <a:xfrm rot="-3600001">
                <a:off x="6726648" y="3221489"/>
                <a:ext cx="3867247" cy="468902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0" name="Google Shape;110;p10"/>
            <p:cNvGrpSpPr/>
            <p:nvPr/>
          </p:nvGrpSpPr>
          <p:grpSpPr>
            <a:xfrm>
              <a:off x="-2875650" y="-4743981"/>
              <a:ext cx="6761551" cy="6874234"/>
              <a:chOff x="5663050" y="1538594"/>
              <a:chExt cx="6761551" cy="6874234"/>
            </a:xfrm>
          </p:grpSpPr>
          <p:sp>
            <p:nvSpPr>
              <p:cNvPr id="111" name="Google Shape;111;p10"/>
              <p:cNvSpPr/>
              <p:nvPr/>
            </p:nvSpPr>
            <p:spPr>
              <a:xfrm rot="6914310">
                <a:off x="7064089" y="2220790"/>
                <a:ext cx="4512295" cy="4736929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10"/>
              <p:cNvSpPr/>
              <p:nvPr/>
            </p:nvSpPr>
            <p:spPr>
              <a:xfrm rot="899953" flipH="1">
                <a:off x="6876393" y="2622569"/>
                <a:ext cx="3966060" cy="4276045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10"/>
              <p:cNvSpPr/>
              <p:nvPr/>
            </p:nvSpPr>
            <p:spPr>
              <a:xfrm rot="-3600001">
                <a:off x="6726648" y="3221489"/>
                <a:ext cx="3867247" cy="468902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28400" y="445025"/>
            <a:ext cx="7487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28400" y="1808575"/>
            <a:ext cx="7487100" cy="27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●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○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■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●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○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■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●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○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■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7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322" name="Google Shape;322;p27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s://cloviscenter.libguides.com/Communication/VerbalVSNonverba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5Ij00lVuGChnW21os9jXPFWX69VBSlX7U6L751xpCT0/copy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5Ij00lVuGChnW21os9jXPFWX69VBSlX7U6L751xpCT0/copy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9"/>
          <p:cNvSpPr txBox="1">
            <a:spLocks noGrp="1"/>
          </p:cNvSpPr>
          <p:nvPr>
            <p:ph type="ctrTitle"/>
          </p:nvPr>
        </p:nvSpPr>
        <p:spPr>
          <a:xfrm>
            <a:off x="2583809" y="1637150"/>
            <a:ext cx="3814991" cy="188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/>
              <a:t>Verbal and non-verbal messages </a:t>
            </a:r>
            <a:endParaRPr sz="4400" dirty="0"/>
          </a:p>
        </p:txBody>
      </p:sp>
      <p:sp>
        <p:nvSpPr>
          <p:cNvPr id="329" name="Google Shape;329;p29"/>
          <p:cNvSpPr txBox="1">
            <a:spLocks noGrp="1"/>
          </p:cNvSpPr>
          <p:nvPr>
            <p:ph type="subTitle" idx="1"/>
          </p:nvPr>
        </p:nvSpPr>
        <p:spPr>
          <a:xfrm>
            <a:off x="1862775" y="-1"/>
            <a:ext cx="5037600" cy="107379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Libyan International Medical University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Faculty </a:t>
            </a:r>
            <a:r>
              <a:rPr lang="en-US" sz="2000" b="1" dirty="0" smtClean="0"/>
              <a:t>of Business </a:t>
            </a:r>
            <a:r>
              <a:rPr lang="en-US" sz="2000" b="1" dirty="0"/>
              <a:t>Administration </a:t>
            </a:r>
            <a:endParaRPr sz="2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D33661-5CAC-1A4E-AA5E-5463B02EB821}"/>
              </a:ext>
            </a:extLst>
          </p:cNvPr>
          <p:cNvSpPr txBox="1"/>
          <p:nvPr/>
        </p:nvSpPr>
        <p:spPr>
          <a:xfrm>
            <a:off x="-429755" y="3327618"/>
            <a:ext cx="35616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</a:rPr>
              <a:t>By</a:t>
            </a:r>
            <a:r>
              <a:rPr lang="en-US" sz="1600" dirty="0">
                <a:solidFill>
                  <a:schemeClr val="accent5"/>
                </a:solidFill>
              </a:rPr>
              <a:t>:</a:t>
            </a:r>
          </a:p>
          <a:p>
            <a:pPr algn="ctr"/>
            <a:r>
              <a:rPr lang="en-US" sz="1600" dirty="0">
                <a:solidFill>
                  <a:schemeClr val="accent5"/>
                </a:solidFill>
              </a:rPr>
              <a:t> </a:t>
            </a:r>
            <a:r>
              <a:rPr lang="en-US" sz="1600" dirty="0" err="1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Shatha</a:t>
            </a:r>
            <a:r>
              <a:rPr lang="en-US" sz="160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Wail </a:t>
            </a:r>
            <a:r>
              <a:rPr lang="en-US" sz="1600" dirty="0" err="1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Werfalli</a:t>
            </a:r>
            <a:r>
              <a:rPr lang="en-US" sz="160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(3299)   </a:t>
            </a:r>
            <a:endParaRPr lang="en-LY" sz="1600" dirty="0">
              <a:solidFill>
                <a:schemeClr val="accent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160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Shahed wail </a:t>
            </a:r>
            <a:r>
              <a:rPr lang="en-US" sz="1600" dirty="0" err="1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werfalli</a:t>
            </a:r>
            <a:r>
              <a:rPr lang="en-US" sz="160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(3298 )    </a:t>
            </a:r>
            <a:endParaRPr lang="en-LY" sz="1600" dirty="0">
              <a:solidFill>
                <a:schemeClr val="accent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160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Ali </a:t>
            </a:r>
            <a:r>
              <a:rPr lang="en-US" sz="1600" dirty="0" err="1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bubaker</a:t>
            </a:r>
            <a:r>
              <a:rPr lang="en-US" sz="160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(3329)             </a:t>
            </a:r>
          </a:p>
          <a:p>
            <a:pPr algn="ctr"/>
            <a:r>
              <a:rPr lang="en-US" sz="160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Ahmed A.B. </a:t>
            </a:r>
            <a:r>
              <a:rPr lang="en-US" sz="1600" dirty="0" err="1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Gargoum</a:t>
            </a:r>
            <a:r>
              <a:rPr lang="en-US" sz="160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(3296)  </a:t>
            </a:r>
            <a:endParaRPr lang="en-LY" sz="1600" dirty="0">
              <a:solidFill>
                <a:schemeClr val="accent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160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Fahd Feisal </a:t>
            </a:r>
            <a:r>
              <a:rPr lang="en-US" sz="1600" dirty="0" err="1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Elsaite</a:t>
            </a:r>
            <a:r>
              <a:rPr lang="en-US" sz="160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(3307)         </a:t>
            </a:r>
          </a:p>
          <a:p>
            <a:pPr algn="ctr"/>
            <a:endParaRPr lang="en-LY" sz="1600" dirty="0">
              <a:solidFill>
                <a:schemeClr val="accent5"/>
              </a:solidFill>
            </a:endParaRPr>
          </a:p>
        </p:txBody>
      </p:sp>
      <p:pic>
        <p:nvPicPr>
          <p:cNvPr id="5" name="Picture 3" descr="Logo&#10;&#10;Description automatically generated">
            <a:extLst>
              <a:ext uri="{FF2B5EF4-FFF2-40B4-BE49-F238E27FC236}">
                <a16:creationId xmlns:a16="http://schemas.microsoft.com/office/drawing/2014/main" id="{D774676F-74FF-46CC-A63F-66E05EEE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458" y="-898"/>
            <a:ext cx="1193861" cy="1195118"/>
          </a:xfrm>
          <a:prstGeom prst="rect">
            <a:avLst/>
          </a:prstGeom>
        </p:spPr>
      </p:pic>
      <p:pic>
        <p:nvPicPr>
          <p:cNvPr id="6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8592AED-40AF-4622-8E14-4D17EFBFED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4248" y="539"/>
            <a:ext cx="1108855" cy="955017"/>
          </a:xfrm>
          <a:prstGeom prst="rect">
            <a:avLst/>
          </a:prstGeom>
        </p:spPr>
      </p:pic>
      <p:sp>
        <p:nvSpPr>
          <p:cNvPr id="7" name="Google Shape;194;p26">
            <a:extLst>
              <a:ext uri="{FF2B5EF4-FFF2-40B4-BE49-F238E27FC236}">
                <a16:creationId xmlns:a16="http://schemas.microsoft.com/office/drawing/2014/main" id="{91ECA863-367D-4530-89D1-5B157382E5F2}"/>
              </a:ext>
            </a:extLst>
          </p:cNvPr>
          <p:cNvSpPr/>
          <p:nvPr/>
        </p:nvSpPr>
        <p:spPr>
          <a:xfrm>
            <a:off x="4843728" y="4087810"/>
            <a:ext cx="4113293" cy="9088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ctr"/>
            <a:r>
              <a:rPr lang="en-US" b="1" dirty="0">
                <a:latin typeface="Poppin "/>
              </a:rPr>
              <a:t> </a:t>
            </a:r>
            <a:r>
              <a:rPr lang="en-US" sz="1600" b="1" dirty="0">
                <a:solidFill>
                  <a:schemeClr val="accent5"/>
                </a:solidFill>
                <a:latin typeface="Times New Roman" panose="02020603050405020304" pitchFamily="18" charset="0"/>
              </a:rPr>
              <a:t>Submitted To:</a:t>
            </a:r>
          </a:p>
          <a:p>
            <a:pPr marL="0" indent="0" algn="ctr"/>
            <a:r>
              <a:rPr lang="en-US" sz="1600" dirty="0">
                <a:solidFill>
                  <a:schemeClr val="accent5"/>
                </a:solidFill>
                <a:latin typeface="Times New Roman" panose="02020603050405020304" pitchFamily="18" charset="0"/>
              </a:rPr>
              <a:t>Mr. Farag </a:t>
            </a:r>
            <a:r>
              <a:rPr lang="en-US" sz="1600" dirty="0" err="1">
                <a:solidFill>
                  <a:schemeClr val="accent5"/>
                </a:solidFill>
                <a:latin typeface="Times New Roman" panose="02020603050405020304" pitchFamily="18" charset="0"/>
              </a:rPr>
              <a:t>Elmegresi</a:t>
            </a:r>
            <a:r>
              <a:rPr lang="en-US" dirty="0">
                <a:latin typeface="Poppin 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596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4" name="Google Shape;414;p37"/>
          <p:cNvGrpSpPr/>
          <p:nvPr/>
        </p:nvGrpSpPr>
        <p:grpSpPr>
          <a:xfrm>
            <a:off x="-207056" y="698499"/>
            <a:ext cx="9287556" cy="4238626"/>
            <a:chOff x="1248486" y="738825"/>
            <a:chExt cx="6646939" cy="3665950"/>
          </a:xfrm>
        </p:grpSpPr>
        <p:sp>
          <p:nvSpPr>
            <p:cNvPr id="415" name="Google Shape;415;p37"/>
            <p:cNvSpPr/>
            <p:nvPr/>
          </p:nvSpPr>
          <p:spPr>
            <a:xfrm>
              <a:off x="1271525" y="759175"/>
              <a:ext cx="6595500" cy="36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6" name="Google Shape;416;p37"/>
            <p:cNvSpPr/>
            <p:nvPr/>
          </p:nvSpPr>
          <p:spPr>
            <a:xfrm rot="5400000">
              <a:off x="2739044" y="-751734"/>
              <a:ext cx="3665822" cy="6646939"/>
            </a:xfrm>
            <a:custGeom>
              <a:avLst/>
              <a:gdLst/>
              <a:ahLst/>
              <a:cxnLst/>
              <a:rect l="l" t="t" r="r" b="b"/>
              <a:pathLst>
                <a:path w="47852" h="71534" extrusionOk="0">
                  <a:moveTo>
                    <a:pt x="47852" y="71533"/>
                  </a:moveTo>
                  <a:lnTo>
                    <a:pt x="0" y="71533"/>
                  </a:lnTo>
                  <a:lnTo>
                    <a:pt x="0" y="0"/>
                  </a:lnTo>
                  <a:lnTo>
                    <a:pt x="47852" y="0"/>
                  </a:lnTo>
                  <a:close/>
                  <a:moveTo>
                    <a:pt x="441" y="71093"/>
                  </a:moveTo>
                  <a:lnTo>
                    <a:pt x="47411" y="71093"/>
                  </a:lnTo>
                  <a:lnTo>
                    <a:pt x="47411" y="453"/>
                  </a:lnTo>
                  <a:lnTo>
                    <a:pt x="441" y="453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9" name="Google Shape;419;p37"/>
          <p:cNvSpPr txBox="1">
            <a:spLocks noGrp="1"/>
          </p:cNvSpPr>
          <p:nvPr>
            <p:ph type="title"/>
          </p:nvPr>
        </p:nvSpPr>
        <p:spPr>
          <a:xfrm>
            <a:off x="1332951" y="131658"/>
            <a:ext cx="4739236" cy="56684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Differences between both </a:t>
            </a:r>
            <a:endParaRPr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E4042FE-3CB2-A14F-8F8F-508C89729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875" y="1196656"/>
            <a:ext cx="8492477" cy="3002282"/>
          </a:xfrm>
        </p:spPr>
        <p:txBody>
          <a:bodyPr/>
          <a:lstStyle/>
          <a:p>
            <a:pPr marL="127000" indent="0" algn="l" rtl="1"/>
            <a:r>
              <a:rPr lang="en-US" sz="1900" b="0" i="0" u="none" strike="noStrike" dirty="0">
                <a:effectLst/>
                <a:latin typeface="Arial" panose="020B0604020202020204" pitchFamily="34" charset="0"/>
              </a:rPr>
              <a:t>Verbal communication involves the use of words or speech or auditory language to express emotions or thoughts or exchange information.</a:t>
            </a:r>
            <a:endParaRPr lang="tr-TR" sz="1900" dirty="0">
              <a:latin typeface="Arial" panose="020B0604020202020204" pitchFamily="34" charset="0"/>
            </a:endParaRPr>
          </a:p>
          <a:p>
            <a:pPr algn="l" rtl="1"/>
            <a:r>
              <a:rPr lang="tr-TR" sz="1900" b="0" strike="noStrike" dirty="0">
                <a:effectLst/>
                <a:latin typeface="Arial" panose="020B0604020202020204" pitchFamily="34" charset="0"/>
              </a:rPr>
              <a:t> </a:t>
            </a:r>
            <a:r>
              <a:rPr lang="en-US" sz="1900" dirty="0">
                <a:latin typeface="Arial" panose="020B0604020202020204" pitchFamily="34" charset="0"/>
              </a:rPr>
              <a:t>Non-verbal communication i</a:t>
            </a:r>
            <a:r>
              <a:rPr lang="en-US" sz="1900" b="0" i="0" u="none" strike="noStrike" dirty="0">
                <a:effectLst/>
                <a:latin typeface="Arial" panose="020B0604020202020204" pitchFamily="34" charset="0"/>
              </a:rPr>
              <a:t>nvolves the use of visual or non-verbal cues such as facial expressions, eye or body movements, gestures, and many more without speaking.</a:t>
            </a:r>
            <a:endParaRPr lang="en-US" sz="1900" dirty="0">
              <a:latin typeface="Arial" panose="020B0604020202020204" pitchFamily="34" charset="0"/>
            </a:endParaRPr>
          </a:p>
          <a:p>
            <a:pPr algn="l" rtl="1"/>
            <a:r>
              <a:rPr lang="en-US" sz="1900" dirty="0">
                <a:latin typeface="Arial" panose="020B0604020202020204" pitchFamily="34" charset="0"/>
              </a:rPr>
              <a:t>Verbal communication is f</a:t>
            </a:r>
            <a:r>
              <a:rPr lang="en-US" sz="1900" b="0" i="0" u="none" strike="noStrike" dirty="0">
                <a:effectLst/>
                <a:latin typeface="Arial" panose="020B0604020202020204" pitchFamily="34" charset="0"/>
              </a:rPr>
              <a:t>ormal as well as Informal.</a:t>
            </a:r>
            <a:endParaRPr lang="en-US" sz="1900" dirty="0">
              <a:latin typeface="Arial" panose="020B0604020202020204" pitchFamily="34" charset="0"/>
            </a:endParaRPr>
          </a:p>
          <a:p>
            <a:pPr algn="l" rtl="1"/>
            <a:r>
              <a:rPr lang="en-US" sz="1900" b="0" i="0" u="none" strike="noStrike" dirty="0">
                <a:effectLst/>
                <a:latin typeface="Arial" panose="020B0604020202020204" pitchFamily="34" charset="0"/>
              </a:rPr>
              <a:t>Non</a:t>
            </a:r>
            <a:r>
              <a:rPr lang="tr-TR" sz="1900" b="0" i="0" u="none" strike="noStrike" dirty="0">
                <a:effectLst/>
                <a:latin typeface="Arial" panose="020B0604020202020204" pitchFamily="34" charset="0"/>
              </a:rPr>
              <a:t>-</a:t>
            </a:r>
            <a:r>
              <a:rPr lang="en-US" sz="1900" b="0" i="0" u="none" strike="noStrike" dirty="0">
                <a:effectLst/>
                <a:latin typeface="Arial" panose="020B0604020202020204" pitchFamily="34" charset="0"/>
              </a:rPr>
              <a:t>verbal communication is informal.</a:t>
            </a:r>
            <a:endParaRPr lang="en-US" sz="1900" dirty="0">
              <a:latin typeface="Arial" panose="020B0604020202020204" pitchFamily="34" charset="0"/>
            </a:endParaRPr>
          </a:p>
          <a:p>
            <a:pPr algn="l" rtl="1"/>
            <a:r>
              <a:rPr lang="en-US" sz="1900" b="0" i="0" u="none" strike="noStrike" dirty="0">
                <a:effectLst/>
                <a:latin typeface="Arial" panose="020B0604020202020204" pitchFamily="34" charset="0"/>
              </a:rPr>
              <a:t>Verbal communication is very impactful as it is documented.</a:t>
            </a:r>
            <a:endParaRPr lang="en-US" sz="1900" dirty="0">
              <a:latin typeface="Arial" panose="020B0604020202020204" pitchFamily="34" charset="0"/>
            </a:endParaRPr>
          </a:p>
          <a:p>
            <a:pPr algn="l" rtl="1"/>
            <a:r>
              <a:rPr lang="en-US" sz="1900" b="0" i="0" u="none" strike="noStrike" dirty="0">
                <a:effectLst/>
                <a:latin typeface="Arial" panose="020B0604020202020204" pitchFamily="34" charset="0"/>
              </a:rPr>
              <a:t>Non-verbal communication is Very comprehensive as it shows the actual emotions of the person. </a:t>
            </a:r>
          </a:p>
          <a:p>
            <a:pPr algn="l" rtl="1"/>
            <a:endParaRPr lang="en-US" sz="1900" dirty="0"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24497" y="4288221"/>
            <a:ext cx="63785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9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4" name="Google Shape;404;p36"/>
          <p:cNvGrpSpPr/>
          <p:nvPr/>
        </p:nvGrpSpPr>
        <p:grpSpPr>
          <a:xfrm>
            <a:off x="4495795" y="1242114"/>
            <a:ext cx="4821690" cy="2659280"/>
            <a:chOff x="1248486" y="738825"/>
            <a:chExt cx="6646939" cy="3665950"/>
          </a:xfrm>
        </p:grpSpPr>
        <p:sp>
          <p:nvSpPr>
            <p:cNvPr id="405" name="Google Shape;405;p36"/>
            <p:cNvSpPr/>
            <p:nvPr/>
          </p:nvSpPr>
          <p:spPr>
            <a:xfrm>
              <a:off x="1271525" y="759175"/>
              <a:ext cx="6595500" cy="36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6" name="Google Shape;406;p36"/>
            <p:cNvSpPr/>
            <p:nvPr/>
          </p:nvSpPr>
          <p:spPr>
            <a:xfrm rot="5400000">
              <a:off x="2739044" y="-751734"/>
              <a:ext cx="3665822" cy="6646939"/>
            </a:xfrm>
            <a:custGeom>
              <a:avLst/>
              <a:gdLst/>
              <a:ahLst/>
              <a:cxnLst/>
              <a:rect l="l" t="t" r="r" b="b"/>
              <a:pathLst>
                <a:path w="47852" h="71534" extrusionOk="0">
                  <a:moveTo>
                    <a:pt x="47852" y="71533"/>
                  </a:moveTo>
                  <a:lnTo>
                    <a:pt x="0" y="71533"/>
                  </a:lnTo>
                  <a:lnTo>
                    <a:pt x="0" y="0"/>
                  </a:lnTo>
                  <a:lnTo>
                    <a:pt x="47852" y="0"/>
                  </a:lnTo>
                  <a:close/>
                  <a:moveTo>
                    <a:pt x="441" y="71093"/>
                  </a:moveTo>
                  <a:lnTo>
                    <a:pt x="47411" y="71093"/>
                  </a:lnTo>
                  <a:lnTo>
                    <a:pt x="47411" y="453"/>
                  </a:lnTo>
                  <a:lnTo>
                    <a:pt x="441" y="453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07" name="Google Shape;407;p36"/>
          <p:cNvPicPr preferRelativeResize="0"/>
          <p:nvPr/>
        </p:nvPicPr>
        <p:blipFill rotWithShape="1">
          <a:blip r:embed="rId3">
            <a:alphaModFix/>
          </a:blip>
          <a:srcRect t="8290" r="16219" b="5076"/>
          <a:stretch/>
        </p:blipFill>
        <p:spPr>
          <a:xfrm>
            <a:off x="0" y="1242125"/>
            <a:ext cx="4572000" cy="2659276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36"/>
          <p:cNvSpPr txBox="1">
            <a:spLocks noGrp="1"/>
          </p:cNvSpPr>
          <p:nvPr>
            <p:ph type="title"/>
          </p:nvPr>
        </p:nvSpPr>
        <p:spPr>
          <a:xfrm>
            <a:off x="5439725" y="694197"/>
            <a:ext cx="2846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 b="1" dirty="0"/>
              <a:t>Conclusion </a:t>
            </a:r>
            <a:endParaRPr sz="41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A85C96-2538-544E-83A2-AFFB8CB77C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2507" y="1242013"/>
            <a:ext cx="4054847" cy="1459295"/>
          </a:xfrm>
        </p:spPr>
        <p:txBody>
          <a:bodyPr/>
          <a:lstStyle/>
          <a:p>
            <a:pPr algn="just" rtl="0"/>
            <a:r>
              <a:rPr lang="en-US" sz="1800" b="0" i="0">
                <a:effectLst/>
                <a:latin typeface="Source Sans Pro" panose="020F0502020204030204" pitchFamily="34" charset="0"/>
                <a:ea typeface="Source Sans Pro" panose="020F0502020204030204" pitchFamily="34" charset="0"/>
                <a:cs typeface="Source Sans Pro" panose="020F0502020204030204" pitchFamily="34" charset="0"/>
              </a:rPr>
              <a:t>In Conclusion both Verbal and Non-Verbal Messages are important to communicate and make the significant other understand what you’re talking about , sometimes words are not enough to explain something or to talk about something expressions are very important as well .</a:t>
            </a:r>
            <a:endParaRPr lang="en-LY"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3779" y="4519448"/>
            <a:ext cx="80929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10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" name="Google Shape;594;p45"/>
          <p:cNvPicPr preferRelativeResize="0"/>
          <p:nvPr/>
        </p:nvPicPr>
        <p:blipFill rotWithShape="1">
          <a:blip r:embed="rId3">
            <a:alphaModFix/>
          </a:blip>
          <a:srcRect l="3157" r="3157"/>
          <a:stretch/>
        </p:blipFill>
        <p:spPr>
          <a:xfrm>
            <a:off x="4470905" y="1733400"/>
            <a:ext cx="3220301" cy="2290851"/>
          </a:xfrm>
          <a:prstGeom prst="rect">
            <a:avLst/>
          </a:prstGeom>
          <a:noFill/>
          <a:ln>
            <a:noFill/>
          </a:ln>
        </p:spPr>
      </p:pic>
      <p:sp>
        <p:nvSpPr>
          <p:cNvPr id="595" name="Google Shape;595;p45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 dirty="0"/>
              <a:t>References </a:t>
            </a:r>
            <a:endParaRPr sz="4100" dirty="0"/>
          </a:p>
        </p:txBody>
      </p:sp>
      <p:grpSp>
        <p:nvGrpSpPr>
          <p:cNvPr id="596" name="Google Shape;596;p45"/>
          <p:cNvGrpSpPr/>
          <p:nvPr/>
        </p:nvGrpSpPr>
        <p:grpSpPr>
          <a:xfrm>
            <a:off x="4305257" y="1539983"/>
            <a:ext cx="3722315" cy="2673152"/>
            <a:chOff x="2572100" y="1956700"/>
            <a:chExt cx="2449375" cy="1759000"/>
          </a:xfrm>
        </p:grpSpPr>
        <p:sp>
          <p:nvSpPr>
            <p:cNvPr id="597" name="Google Shape;597;p45"/>
            <p:cNvSpPr/>
            <p:nvPr/>
          </p:nvSpPr>
          <p:spPr>
            <a:xfrm>
              <a:off x="2572100" y="1956700"/>
              <a:ext cx="2449375" cy="1759000"/>
            </a:xfrm>
            <a:custGeom>
              <a:avLst/>
              <a:gdLst/>
              <a:ahLst/>
              <a:cxnLst/>
              <a:rect l="l" t="t" r="r" b="b"/>
              <a:pathLst>
                <a:path w="97975" h="70360" extrusionOk="0">
                  <a:moveTo>
                    <a:pt x="89425" y="5142"/>
                  </a:moveTo>
                  <a:lnTo>
                    <a:pt x="89425" y="65248"/>
                  </a:lnTo>
                  <a:lnTo>
                    <a:pt x="4319" y="65248"/>
                  </a:lnTo>
                  <a:lnTo>
                    <a:pt x="4319" y="5142"/>
                  </a:lnTo>
                  <a:close/>
                  <a:moveTo>
                    <a:pt x="5347" y="0"/>
                  </a:moveTo>
                  <a:cubicBezTo>
                    <a:pt x="2380" y="0"/>
                    <a:pt x="0" y="2380"/>
                    <a:pt x="0" y="5347"/>
                  </a:cubicBezTo>
                  <a:lnTo>
                    <a:pt x="0" y="65013"/>
                  </a:lnTo>
                  <a:cubicBezTo>
                    <a:pt x="0" y="67980"/>
                    <a:pt x="2380" y="70360"/>
                    <a:pt x="5347" y="70360"/>
                  </a:cubicBezTo>
                  <a:lnTo>
                    <a:pt x="92628" y="70360"/>
                  </a:lnTo>
                  <a:cubicBezTo>
                    <a:pt x="95565" y="70360"/>
                    <a:pt x="97974" y="67980"/>
                    <a:pt x="97974" y="65013"/>
                  </a:cubicBezTo>
                  <a:lnTo>
                    <a:pt x="97974" y="5347"/>
                  </a:lnTo>
                  <a:cubicBezTo>
                    <a:pt x="97974" y="2380"/>
                    <a:pt x="95565" y="0"/>
                    <a:pt x="92628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45"/>
            <p:cNvSpPr/>
            <p:nvPr/>
          </p:nvSpPr>
          <p:spPr>
            <a:xfrm>
              <a:off x="4837100" y="2777450"/>
              <a:ext cx="137375" cy="117150"/>
            </a:xfrm>
            <a:custGeom>
              <a:avLst/>
              <a:gdLst/>
              <a:ahLst/>
              <a:cxnLst/>
              <a:rect l="l" t="t" r="r" b="b"/>
              <a:pathLst>
                <a:path w="5495" h="4686" extrusionOk="0">
                  <a:moveTo>
                    <a:pt x="3136" y="1"/>
                  </a:moveTo>
                  <a:cubicBezTo>
                    <a:pt x="2561" y="1"/>
                    <a:pt x="1974" y="215"/>
                    <a:pt x="1499" y="690"/>
                  </a:cubicBezTo>
                  <a:cubicBezTo>
                    <a:pt x="0" y="2159"/>
                    <a:pt x="1058" y="4686"/>
                    <a:pt x="3144" y="4686"/>
                  </a:cubicBezTo>
                  <a:cubicBezTo>
                    <a:pt x="4437" y="4686"/>
                    <a:pt x="5494" y="3657"/>
                    <a:pt x="5494" y="2365"/>
                  </a:cubicBezTo>
                  <a:cubicBezTo>
                    <a:pt x="5494" y="934"/>
                    <a:pt x="4339" y="1"/>
                    <a:pt x="3136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45"/>
            <p:cNvSpPr/>
            <p:nvPr/>
          </p:nvSpPr>
          <p:spPr>
            <a:xfrm>
              <a:off x="2621300" y="2709500"/>
              <a:ext cx="19850" cy="253400"/>
            </a:xfrm>
            <a:custGeom>
              <a:avLst/>
              <a:gdLst/>
              <a:ahLst/>
              <a:cxnLst/>
              <a:rect l="l" t="t" r="r" b="b"/>
              <a:pathLst>
                <a:path w="794" h="10136" extrusionOk="0">
                  <a:moveTo>
                    <a:pt x="382" y="0"/>
                  </a:moveTo>
                  <a:cubicBezTo>
                    <a:pt x="177" y="0"/>
                    <a:pt x="0" y="177"/>
                    <a:pt x="0" y="412"/>
                  </a:cubicBezTo>
                  <a:lnTo>
                    <a:pt x="0" y="9724"/>
                  </a:lnTo>
                  <a:cubicBezTo>
                    <a:pt x="0" y="9959"/>
                    <a:pt x="177" y="10136"/>
                    <a:pt x="382" y="10136"/>
                  </a:cubicBezTo>
                  <a:cubicBezTo>
                    <a:pt x="617" y="10136"/>
                    <a:pt x="794" y="9959"/>
                    <a:pt x="794" y="9724"/>
                  </a:cubicBezTo>
                  <a:lnTo>
                    <a:pt x="794" y="412"/>
                  </a:lnTo>
                  <a:cubicBezTo>
                    <a:pt x="794" y="177"/>
                    <a:pt x="617" y="0"/>
                    <a:pt x="38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0" name="Google Shape;600;p45"/>
          <p:cNvGrpSpPr/>
          <p:nvPr/>
        </p:nvGrpSpPr>
        <p:grpSpPr>
          <a:xfrm>
            <a:off x="5906653" y="2701950"/>
            <a:ext cx="349375" cy="349407"/>
            <a:chOff x="5549861" y="3817349"/>
            <a:chExt cx="345642" cy="345674"/>
          </a:xfrm>
        </p:grpSpPr>
        <p:sp>
          <p:nvSpPr>
            <p:cNvPr id="601" name="Google Shape;601;p45"/>
            <p:cNvSpPr/>
            <p:nvPr/>
          </p:nvSpPr>
          <p:spPr>
            <a:xfrm>
              <a:off x="5549861" y="3817349"/>
              <a:ext cx="345642" cy="345674"/>
            </a:xfrm>
            <a:custGeom>
              <a:avLst/>
              <a:gdLst/>
              <a:ahLst/>
              <a:cxnLst/>
              <a:rect l="l" t="t" r="r" b="b"/>
              <a:pathLst>
                <a:path w="10859" h="10860" extrusionOk="0">
                  <a:moveTo>
                    <a:pt x="5429" y="334"/>
                  </a:moveTo>
                  <a:cubicBezTo>
                    <a:pt x="8239" y="334"/>
                    <a:pt x="10513" y="2608"/>
                    <a:pt x="10513" y="5430"/>
                  </a:cubicBezTo>
                  <a:cubicBezTo>
                    <a:pt x="10513" y="8240"/>
                    <a:pt x="8227" y="10514"/>
                    <a:pt x="5429" y="10514"/>
                  </a:cubicBezTo>
                  <a:cubicBezTo>
                    <a:pt x="2619" y="10514"/>
                    <a:pt x="333" y="8240"/>
                    <a:pt x="333" y="5430"/>
                  </a:cubicBezTo>
                  <a:cubicBezTo>
                    <a:pt x="333" y="2608"/>
                    <a:pt x="2619" y="334"/>
                    <a:pt x="5429" y="334"/>
                  </a:cubicBezTo>
                  <a:close/>
                  <a:moveTo>
                    <a:pt x="5429" y="1"/>
                  </a:moveTo>
                  <a:cubicBezTo>
                    <a:pt x="3989" y="1"/>
                    <a:pt x="2619" y="560"/>
                    <a:pt x="1584" y="1584"/>
                  </a:cubicBezTo>
                  <a:cubicBezTo>
                    <a:pt x="560" y="2620"/>
                    <a:pt x="0" y="3989"/>
                    <a:pt x="0" y="5430"/>
                  </a:cubicBezTo>
                  <a:cubicBezTo>
                    <a:pt x="0" y="6871"/>
                    <a:pt x="560" y="8240"/>
                    <a:pt x="1584" y="9264"/>
                  </a:cubicBezTo>
                  <a:cubicBezTo>
                    <a:pt x="2619" y="10300"/>
                    <a:pt x="3989" y="10859"/>
                    <a:pt x="5429" y="10859"/>
                  </a:cubicBezTo>
                  <a:cubicBezTo>
                    <a:pt x="6870" y="10859"/>
                    <a:pt x="8239" y="10300"/>
                    <a:pt x="9263" y="9264"/>
                  </a:cubicBezTo>
                  <a:cubicBezTo>
                    <a:pt x="10299" y="8240"/>
                    <a:pt x="10859" y="6871"/>
                    <a:pt x="10859" y="5430"/>
                  </a:cubicBezTo>
                  <a:cubicBezTo>
                    <a:pt x="10859" y="3989"/>
                    <a:pt x="10299" y="2620"/>
                    <a:pt x="9263" y="1584"/>
                  </a:cubicBezTo>
                  <a:cubicBezTo>
                    <a:pt x="8239" y="560"/>
                    <a:pt x="6870" y="1"/>
                    <a:pt x="54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5"/>
            <p:cNvSpPr/>
            <p:nvPr/>
          </p:nvSpPr>
          <p:spPr>
            <a:xfrm>
              <a:off x="5590763" y="3890208"/>
              <a:ext cx="262661" cy="200052"/>
            </a:xfrm>
            <a:custGeom>
              <a:avLst/>
              <a:gdLst/>
              <a:ahLst/>
              <a:cxnLst/>
              <a:rect l="l" t="t" r="r" b="b"/>
              <a:pathLst>
                <a:path w="8252" h="6285" extrusionOk="0">
                  <a:moveTo>
                    <a:pt x="4123" y="1"/>
                  </a:moveTo>
                  <a:cubicBezTo>
                    <a:pt x="3010" y="1"/>
                    <a:pt x="1900" y="63"/>
                    <a:pt x="799" y="188"/>
                  </a:cubicBezTo>
                  <a:cubicBezTo>
                    <a:pt x="513" y="224"/>
                    <a:pt x="287" y="450"/>
                    <a:pt x="239" y="712"/>
                  </a:cubicBezTo>
                  <a:cubicBezTo>
                    <a:pt x="1" y="2319"/>
                    <a:pt x="1" y="3963"/>
                    <a:pt x="239" y="5570"/>
                  </a:cubicBezTo>
                  <a:cubicBezTo>
                    <a:pt x="287" y="5844"/>
                    <a:pt x="513" y="6058"/>
                    <a:pt x="799" y="6082"/>
                  </a:cubicBezTo>
                  <a:cubicBezTo>
                    <a:pt x="1894" y="6201"/>
                    <a:pt x="3013" y="6284"/>
                    <a:pt x="4132" y="6284"/>
                  </a:cubicBezTo>
                  <a:cubicBezTo>
                    <a:pt x="4609" y="6284"/>
                    <a:pt x="5085" y="6260"/>
                    <a:pt x="5561" y="6249"/>
                  </a:cubicBezTo>
                  <a:cubicBezTo>
                    <a:pt x="5644" y="6249"/>
                    <a:pt x="5716" y="6177"/>
                    <a:pt x="5716" y="6070"/>
                  </a:cubicBezTo>
                  <a:cubicBezTo>
                    <a:pt x="5716" y="5963"/>
                    <a:pt x="5633" y="5891"/>
                    <a:pt x="5537" y="5891"/>
                  </a:cubicBezTo>
                  <a:cubicBezTo>
                    <a:pt x="5051" y="5914"/>
                    <a:pt x="4564" y="5925"/>
                    <a:pt x="4076" y="5925"/>
                  </a:cubicBezTo>
                  <a:cubicBezTo>
                    <a:pt x="2998" y="5925"/>
                    <a:pt x="1916" y="5868"/>
                    <a:pt x="834" y="5737"/>
                  </a:cubicBezTo>
                  <a:cubicBezTo>
                    <a:pt x="715" y="5725"/>
                    <a:pt x="620" y="5641"/>
                    <a:pt x="596" y="5498"/>
                  </a:cubicBezTo>
                  <a:cubicBezTo>
                    <a:pt x="382" y="3927"/>
                    <a:pt x="382" y="2319"/>
                    <a:pt x="596" y="736"/>
                  </a:cubicBezTo>
                  <a:cubicBezTo>
                    <a:pt x="620" y="617"/>
                    <a:pt x="715" y="522"/>
                    <a:pt x="834" y="498"/>
                  </a:cubicBezTo>
                  <a:cubicBezTo>
                    <a:pt x="1942" y="379"/>
                    <a:pt x="3037" y="319"/>
                    <a:pt x="4144" y="319"/>
                  </a:cubicBezTo>
                  <a:cubicBezTo>
                    <a:pt x="5240" y="319"/>
                    <a:pt x="6347" y="379"/>
                    <a:pt x="7442" y="498"/>
                  </a:cubicBezTo>
                  <a:cubicBezTo>
                    <a:pt x="7561" y="522"/>
                    <a:pt x="7669" y="605"/>
                    <a:pt x="7680" y="736"/>
                  </a:cubicBezTo>
                  <a:cubicBezTo>
                    <a:pt x="7907" y="2319"/>
                    <a:pt x="7907" y="3927"/>
                    <a:pt x="7680" y="5498"/>
                  </a:cubicBezTo>
                  <a:cubicBezTo>
                    <a:pt x="7669" y="5617"/>
                    <a:pt x="7561" y="5725"/>
                    <a:pt x="7442" y="5737"/>
                  </a:cubicBezTo>
                  <a:cubicBezTo>
                    <a:pt x="7085" y="5784"/>
                    <a:pt x="6752" y="5820"/>
                    <a:pt x="6395" y="5844"/>
                  </a:cubicBezTo>
                  <a:cubicBezTo>
                    <a:pt x="6299" y="5844"/>
                    <a:pt x="6228" y="5927"/>
                    <a:pt x="6228" y="6010"/>
                  </a:cubicBezTo>
                  <a:cubicBezTo>
                    <a:pt x="6228" y="6110"/>
                    <a:pt x="6299" y="6178"/>
                    <a:pt x="6386" y="6178"/>
                  </a:cubicBezTo>
                  <a:cubicBezTo>
                    <a:pt x="6393" y="6178"/>
                    <a:pt x="6399" y="6178"/>
                    <a:pt x="6406" y="6177"/>
                  </a:cubicBezTo>
                  <a:cubicBezTo>
                    <a:pt x="6764" y="6141"/>
                    <a:pt x="7121" y="6118"/>
                    <a:pt x="7478" y="6070"/>
                  </a:cubicBezTo>
                  <a:cubicBezTo>
                    <a:pt x="7764" y="6034"/>
                    <a:pt x="7978" y="5820"/>
                    <a:pt x="8026" y="5546"/>
                  </a:cubicBezTo>
                  <a:cubicBezTo>
                    <a:pt x="8252" y="3963"/>
                    <a:pt x="8252" y="2319"/>
                    <a:pt x="8014" y="712"/>
                  </a:cubicBezTo>
                  <a:cubicBezTo>
                    <a:pt x="7966" y="426"/>
                    <a:pt x="7740" y="224"/>
                    <a:pt x="7466" y="188"/>
                  </a:cubicBezTo>
                  <a:cubicBezTo>
                    <a:pt x="6353" y="63"/>
                    <a:pt x="5237" y="1"/>
                    <a:pt x="412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45"/>
            <p:cNvSpPr/>
            <p:nvPr/>
          </p:nvSpPr>
          <p:spPr>
            <a:xfrm>
              <a:off x="5680587" y="3935024"/>
              <a:ext cx="105389" cy="110514"/>
            </a:xfrm>
            <a:custGeom>
              <a:avLst/>
              <a:gdLst/>
              <a:ahLst/>
              <a:cxnLst/>
              <a:rect l="l" t="t" r="r" b="b"/>
              <a:pathLst>
                <a:path w="3311" h="3472" extrusionOk="0">
                  <a:moveTo>
                    <a:pt x="334" y="447"/>
                  </a:moveTo>
                  <a:lnTo>
                    <a:pt x="2763" y="1733"/>
                  </a:lnTo>
                  <a:lnTo>
                    <a:pt x="334" y="3007"/>
                  </a:lnTo>
                  <a:lnTo>
                    <a:pt x="334" y="447"/>
                  </a:lnTo>
                  <a:close/>
                  <a:moveTo>
                    <a:pt x="163" y="1"/>
                  </a:moveTo>
                  <a:cubicBezTo>
                    <a:pt x="135" y="1"/>
                    <a:pt x="108" y="7"/>
                    <a:pt x="84" y="18"/>
                  </a:cubicBezTo>
                  <a:cubicBezTo>
                    <a:pt x="36" y="54"/>
                    <a:pt x="1" y="114"/>
                    <a:pt x="1" y="173"/>
                  </a:cubicBezTo>
                  <a:lnTo>
                    <a:pt x="1" y="3293"/>
                  </a:lnTo>
                  <a:cubicBezTo>
                    <a:pt x="1" y="3352"/>
                    <a:pt x="24" y="3412"/>
                    <a:pt x="84" y="3447"/>
                  </a:cubicBezTo>
                  <a:cubicBezTo>
                    <a:pt x="120" y="3459"/>
                    <a:pt x="144" y="3471"/>
                    <a:pt x="179" y="3471"/>
                  </a:cubicBezTo>
                  <a:cubicBezTo>
                    <a:pt x="203" y="3471"/>
                    <a:pt x="239" y="3471"/>
                    <a:pt x="251" y="3459"/>
                  </a:cubicBezTo>
                  <a:lnTo>
                    <a:pt x="3227" y="1900"/>
                  </a:lnTo>
                  <a:cubicBezTo>
                    <a:pt x="3287" y="1864"/>
                    <a:pt x="3311" y="1804"/>
                    <a:pt x="3311" y="1745"/>
                  </a:cubicBezTo>
                  <a:cubicBezTo>
                    <a:pt x="3311" y="1673"/>
                    <a:pt x="3287" y="1614"/>
                    <a:pt x="3227" y="1578"/>
                  </a:cubicBezTo>
                  <a:lnTo>
                    <a:pt x="251" y="18"/>
                  </a:lnTo>
                  <a:cubicBezTo>
                    <a:pt x="221" y="7"/>
                    <a:pt x="191" y="1"/>
                    <a:pt x="1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80A600C6-983B-974E-A10D-87F2E47E29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8537" y="2017531"/>
            <a:ext cx="3722315" cy="2293647"/>
          </a:xfrm>
        </p:spPr>
        <p:txBody>
          <a:bodyPr/>
          <a:lstStyle/>
          <a:p>
            <a:pPr marL="0" indent="0"/>
            <a:r>
              <a:rPr lang="en-US" b="0" i="1" u="none" strike="noStrike">
                <a:effectLst/>
              </a:rPr>
              <a:t>1.Communication: Verbal vs nonverbal</a:t>
            </a:r>
            <a:r>
              <a:rPr lang="en-US" b="0" i="0" u="none" strike="noStrike">
                <a:effectLst/>
              </a:rPr>
              <a:t>. LibGuides. (n.d.). Retrieved December 7, 2021, from </a:t>
            </a:r>
            <a:r>
              <a:rPr lang="en-US" b="0" i="0" u="none" strike="noStrike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https://cloviscenter.libguides.com/Communication/VerbalVSNonverbal</a:t>
            </a:r>
            <a:r>
              <a:rPr lang="en-US" b="0" i="0" u="none" strike="noStrike">
                <a:effectLst/>
              </a:rPr>
              <a:t>.</a:t>
            </a:r>
            <a:r>
              <a:rPr lang="en-US"/>
              <a:t>  </a:t>
            </a:r>
          </a:p>
          <a:p>
            <a:pPr marL="0" indent="0"/>
            <a:endParaRPr lang="en-US" b="0" i="0" u="none" strike="noStrike">
              <a:effectLst/>
            </a:endParaRPr>
          </a:p>
          <a:p>
            <a:pPr marL="0" indent="0"/>
            <a:endParaRPr lang="en-US"/>
          </a:p>
          <a:p>
            <a:pPr marL="0" indent="0"/>
            <a:r>
              <a:rPr lang="en-US" b="0" i="0" u="none" strike="noStrike">
                <a:effectLst/>
              </a:rPr>
              <a:t>2.</a:t>
            </a:r>
            <a:r>
              <a:rPr lang="en-US" b="0" i="1" u="none" strike="noStrike">
                <a:effectLst/>
              </a:rPr>
              <a:t> Communication: Verbal vs nonverbal</a:t>
            </a:r>
            <a:r>
              <a:rPr lang="en-US" b="0" i="0" u="none" strike="noStrike">
                <a:effectLst/>
              </a:rPr>
              <a:t>. LibGuides. (n.d.). Retrieved December 7, 2021, from </a:t>
            </a:r>
            <a:r>
              <a:rPr lang="en-US" b="0" i="0" u="none" strike="noStrike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https://cloviscenter.libguides.com/Communication/VerbalVSNonverbal</a:t>
            </a:r>
            <a:endParaRPr lang="en-LY"/>
          </a:p>
        </p:txBody>
      </p:sp>
      <p:sp>
        <p:nvSpPr>
          <p:cNvPr id="2" name="TextBox 1"/>
          <p:cNvSpPr txBox="1"/>
          <p:nvPr/>
        </p:nvSpPr>
        <p:spPr>
          <a:xfrm>
            <a:off x="7956146" y="4311178"/>
            <a:ext cx="80685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11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39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MAJOR REQUIREMENTS</a:t>
            </a:r>
            <a:endParaRPr/>
          </a:p>
        </p:txBody>
      </p:sp>
      <p:grpSp>
        <p:nvGrpSpPr>
          <p:cNvPr id="433" name="Google Shape;433;p39"/>
          <p:cNvGrpSpPr/>
          <p:nvPr/>
        </p:nvGrpSpPr>
        <p:grpSpPr>
          <a:xfrm>
            <a:off x="3422962" y="2003204"/>
            <a:ext cx="2298144" cy="2073488"/>
            <a:chOff x="3369400" y="1892672"/>
            <a:chExt cx="2405174" cy="2170056"/>
          </a:xfrm>
        </p:grpSpPr>
        <p:cxnSp>
          <p:nvCxnSpPr>
            <p:cNvPr id="434" name="Google Shape;434;p39"/>
            <p:cNvCxnSpPr/>
            <p:nvPr/>
          </p:nvCxnSpPr>
          <p:spPr>
            <a:xfrm>
              <a:off x="4578800" y="1892672"/>
              <a:ext cx="0" cy="18720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5" name="Google Shape;435;p39"/>
            <p:cNvCxnSpPr/>
            <p:nvPr/>
          </p:nvCxnSpPr>
          <p:spPr>
            <a:xfrm rot="10800000">
              <a:off x="3369573" y="4028800"/>
              <a:ext cx="613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6" name="Google Shape;436;p39"/>
            <p:cNvCxnSpPr/>
            <p:nvPr/>
          </p:nvCxnSpPr>
          <p:spPr>
            <a:xfrm rot="10800000">
              <a:off x="5182374" y="4022011"/>
              <a:ext cx="592200" cy="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7" name="Google Shape;437;p39"/>
            <p:cNvCxnSpPr/>
            <p:nvPr/>
          </p:nvCxnSpPr>
          <p:spPr>
            <a:xfrm rot="10800000">
              <a:off x="3369400" y="2823378"/>
              <a:ext cx="186600" cy="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8" name="Google Shape;438;p39"/>
            <p:cNvCxnSpPr/>
            <p:nvPr/>
          </p:nvCxnSpPr>
          <p:spPr>
            <a:xfrm rot="10800000">
              <a:off x="5600574" y="2813625"/>
              <a:ext cx="174000" cy="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439" name="Google Shape;439;p39"/>
            <p:cNvGrpSpPr/>
            <p:nvPr/>
          </p:nvGrpSpPr>
          <p:grpSpPr>
            <a:xfrm>
              <a:off x="3510587" y="2032575"/>
              <a:ext cx="2122825" cy="2030152"/>
              <a:chOff x="3510550" y="2194750"/>
              <a:chExt cx="2122825" cy="2030152"/>
            </a:xfrm>
          </p:grpSpPr>
          <p:sp>
            <p:nvSpPr>
              <p:cNvPr id="440" name="Google Shape;440;p39"/>
              <p:cNvSpPr/>
              <p:nvPr/>
            </p:nvSpPr>
            <p:spPr>
              <a:xfrm>
                <a:off x="3548947" y="2231730"/>
                <a:ext cx="2056824" cy="1955954"/>
              </a:xfrm>
              <a:custGeom>
                <a:avLst/>
                <a:gdLst/>
                <a:ahLst/>
                <a:cxnLst/>
                <a:rect l="l" t="t" r="r" b="b"/>
                <a:pathLst>
                  <a:path w="68248" h="64901" extrusionOk="0">
                    <a:moveTo>
                      <a:pt x="34041" y="167"/>
                    </a:moveTo>
                    <a:lnTo>
                      <a:pt x="29635" y="27789"/>
                    </a:lnTo>
                    <a:lnTo>
                      <a:pt x="191" y="24765"/>
                    </a:lnTo>
                    <a:lnTo>
                      <a:pt x="34041" y="167"/>
                    </a:lnTo>
                    <a:close/>
                    <a:moveTo>
                      <a:pt x="34160" y="143"/>
                    </a:moveTo>
                    <a:lnTo>
                      <a:pt x="41744" y="5655"/>
                    </a:lnTo>
                    <a:lnTo>
                      <a:pt x="68033" y="24753"/>
                    </a:lnTo>
                    <a:lnTo>
                      <a:pt x="29790" y="27789"/>
                    </a:lnTo>
                    <a:lnTo>
                      <a:pt x="34160" y="143"/>
                    </a:lnTo>
                    <a:close/>
                    <a:moveTo>
                      <a:pt x="310" y="24884"/>
                    </a:moveTo>
                    <a:lnTo>
                      <a:pt x="29659" y="27908"/>
                    </a:lnTo>
                    <a:lnTo>
                      <a:pt x="47161" y="49935"/>
                    </a:lnTo>
                    <a:lnTo>
                      <a:pt x="310" y="24884"/>
                    </a:lnTo>
                    <a:close/>
                    <a:moveTo>
                      <a:pt x="68069" y="24872"/>
                    </a:moveTo>
                    <a:lnTo>
                      <a:pt x="47399" y="50054"/>
                    </a:lnTo>
                    <a:lnTo>
                      <a:pt x="29790" y="27896"/>
                    </a:lnTo>
                    <a:lnTo>
                      <a:pt x="68069" y="24872"/>
                    </a:lnTo>
                    <a:close/>
                    <a:moveTo>
                      <a:pt x="68045" y="25063"/>
                    </a:moveTo>
                    <a:lnTo>
                      <a:pt x="55162" y="64722"/>
                    </a:lnTo>
                    <a:lnTo>
                      <a:pt x="47471" y="50149"/>
                    </a:lnTo>
                    <a:lnTo>
                      <a:pt x="68045" y="25063"/>
                    </a:lnTo>
                    <a:close/>
                    <a:moveTo>
                      <a:pt x="132" y="24920"/>
                    </a:moveTo>
                    <a:lnTo>
                      <a:pt x="47161" y="50078"/>
                    </a:lnTo>
                    <a:lnTo>
                      <a:pt x="13359" y="64663"/>
                    </a:lnTo>
                    <a:lnTo>
                      <a:pt x="13097" y="64782"/>
                    </a:lnTo>
                    <a:lnTo>
                      <a:pt x="132" y="24920"/>
                    </a:lnTo>
                    <a:close/>
                    <a:moveTo>
                      <a:pt x="47292" y="50137"/>
                    </a:moveTo>
                    <a:lnTo>
                      <a:pt x="55079" y="64806"/>
                    </a:lnTo>
                    <a:lnTo>
                      <a:pt x="13324" y="64806"/>
                    </a:lnTo>
                    <a:lnTo>
                      <a:pt x="47292" y="50137"/>
                    </a:lnTo>
                    <a:close/>
                    <a:moveTo>
                      <a:pt x="34100" y="0"/>
                    </a:moveTo>
                    <a:lnTo>
                      <a:pt x="13" y="24765"/>
                    </a:lnTo>
                    <a:cubicBezTo>
                      <a:pt x="13" y="24765"/>
                      <a:pt x="13" y="24765"/>
                      <a:pt x="1" y="24777"/>
                    </a:cubicBezTo>
                    <a:lnTo>
                      <a:pt x="1" y="24789"/>
                    </a:lnTo>
                    <a:cubicBezTo>
                      <a:pt x="1" y="24789"/>
                      <a:pt x="1" y="24801"/>
                      <a:pt x="1" y="24801"/>
                    </a:cubicBezTo>
                    <a:lnTo>
                      <a:pt x="1" y="24813"/>
                    </a:lnTo>
                    <a:lnTo>
                      <a:pt x="13014" y="64877"/>
                    </a:lnTo>
                    <a:cubicBezTo>
                      <a:pt x="13014" y="64889"/>
                      <a:pt x="13026" y="64889"/>
                      <a:pt x="13026" y="64901"/>
                    </a:cubicBezTo>
                    <a:lnTo>
                      <a:pt x="55198" y="64901"/>
                    </a:lnTo>
                    <a:lnTo>
                      <a:pt x="55198" y="64889"/>
                    </a:lnTo>
                    <a:lnTo>
                      <a:pt x="68212" y="24825"/>
                    </a:lnTo>
                    <a:lnTo>
                      <a:pt x="68247" y="24813"/>
                    </a:lnTo>
                    <a:cubicBezTo>
                      <a:pt x="68247" y="24813"/>
                      <a:pt x="68247" y="24801"/>
                      <a:pt x="68247" y="24789"/>
                    </a:cubicBezTo>
                    <a:cubicBezTo>
                      <a:pt x="68247" y="24789"/>
                      <a:pt x="68247" y="24789"/>
                      <a:pt x="68247" y="24777"/>
                    </a:cubicBezTo>
                    <a:cubicBezTo>
                      <a:pt x="68247" y="24777"/>
                      <a:pt x="68235" y="24765"/>
                      <a:pt x="68235" y="24765"/>
                    </a:cubicBezTo>
                    <a:lnTo>
                      <a:pt x="34148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5"/>
                  </a:gs>
                  <a:gs pos="100000">
                    <a:schemeClr val="accent5"/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39"/>
              <p:cNvSpPr/>
              <p:nvPr/>
            </p:nvSpPr>
            <p:spPr>
              <a:xfrm>
                <a:off x="3802653" y="2469614"/>
                <a:ext cx="1556602" cy="1480203"/>
              </a:xfrm>
              <a:custGeom>
                <a:avLst/>
                <a:gdLst/>
                <a:ahLst/>
                <a:cxnLst/>
                <a:rect l="l" t="t" r="r" b="b"/>
                <a:pathLst>
                  <a:path w="51650" h="49115" extrusionOk="0">
                    <a:moveTo>
                      <a:pt x="25825" y="1"/>
                    </a:moveTo>
                    <a:lnTo>
                      <a:pt x="0" y="18765"/>
                    </a:lnTo>
                    <a:lnTo>
                      <a:pt x="9859" y="49114"/>
                    </a:lnTo>
                    <a:lnTo>
                      <a:pt x="41779" y="49114"/>
                    </a:lnTo>
                    <a:lnTo>
                      <a:pt x="51650" y="18765"/>
                    </a:lnTo>
                    <a:lnTo>
                      <a:pt x="25825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39"/>
              <p:cNvSpPr/>
              <p:nvPr/>
            </p:nvSpPr>
            <p:spPr>
              <a:xfrm>
                <a:off x="4279535" y="3035164"/>
                <a:ext cx="1079736" cy="914673"/>
              </a:xfrm>
              <a:custGeom>
                <a:avLst/>
                <a:gdLst/>
                <a:ahLst/>
                <a:cxnLst/>
                <a:rect l="l" t="t" r="r" b="b"/>
                <a:pathLst>
                  <a:path w="35827" h="30350" extrusionOk="0">
                    <a:moveTo>
                      <a:pt x="35827" y="0"/>
                    </a:moveTo>
                    <a:lnTo>
                      <a:pt x="1" y="19145"/>
                    </a:lnTo>
                    <a:lnTo>
                      <a:pt x="25956" y="30349"/>
                    </a:lnTo>
                    <a:lnTo>
                      <a:pt x="35827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39"/>
              <p:cNvSpPr/>
              <p:nvPr/>
            </p:nvSpPr>
            <p:spPr>
              <a:xfrm>
                <a:off x="4099759" y="3612167"/>
                <a:ext cx="962049" cy="337691"/>
              </a:xfrm>
              <a:custGeom>
                <a:avLst/>
                <a:gdLst/>
                <a:ahLst/>
                <a:cxnLst/>
                <a:rect l="l" t="t" r="r" b="b"/>
                <a:pathLst>
                  <a:path w="31922" h="11205" extrusionOk="0">
                    <a:moveTo>
                      <a:pt x="5966" y="0"/>
                    </a:moveTo>
                    <a:lnTo>
                      <a:pt x="1" y="11204"/>
                    </a:lnTo>
                    <a:lnTo>
                      <a:pt x="31921" y="11204"/>
                    </a:lnTo>
                    <a:lnTo>
                      <a:pt x="5966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39"/>
              <p:cNvSpPr/>
              <p:nvPr/>
            </p:nvSpPr>
            <p:spPr>
              <a:xfrm>
                <a:off x="3802653" y="3035164"/>
                <a:ext cx="474756" cy="914673"/>
              </a:xfrm>
              <a:custGeom>
                <a:avLst/>
                <a:gdLst/>
                <a:ahLst/>
                <a:cxnLst/>
                <a:rect l="l" t="t" r="r" b="b"/>
                <a:pathLst>
                  <a:path w="15753" h="30350" extrusionOk="0">
                    <a:moveTo>
                      <a:pt x="0" y="0"/>
                    </a:moveTo>
                    <a:lnTo>
                      <a:pt x="9859" y="30349"/>
                    </a:lnTo>
                    <a:lnTo>
                      <a:pt x="15752" y="1920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39"/>
              <p:cNvSpPr/>
              <p:nvPr/>
            </p:nvSpPr>
            <p:spPr>
              <a:xfrm>
                <a:off x="3802653" y="2469614"/>
                <a:ext cx="879503" cy="635148"/>
              </a:xfrm>
              <a:custGeom>
                <a:avLst/>
                <a:gdLst/>
                <a:ahLst/>
                <a:cxnLst/>
                <a:rect l="l" t="t" r="r" b="b"/>
                <a:pathLst>
                  <a:path w="29183" h="21075" extrusionOk="0">
                    <a:moveTo>
                      <a:pt x="25825" y="1"/>
                    </a:moveTo>
                    <a:lnTo>
                      <a:pt x="0" y="18765"/>
                    </a:lnTo>
                    <a:lnTo>
                      <a:pt x="29183" y="21075"/>
                    </a:lnTo>
                    <a:lnTo>
                      <a:pt x="25825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39"/>
              <p:cNvSpPr/>
              <p:nvPr/>
            </p:nvSpPr>
            <p:spPr>
              <a:xfrm>
                <a:off x="4277396" y="3035164"/>
                <a:ext cx="1081876" cy="578791"/>
              </a:xfrm>
              <a:custGeom>
                <a:avLst/>
                <a:gdLst/>
                <a:ahLst/>
                <a:cxnLst/>
                <a:rect l="l" t="t" r="r" b="b"/>
                <a:pathLst>
                  <a:path w="35898" h="19205" extrusionOk="0">
                    <a:moveTo>
                      <a:pt x="35898" y="0"/>
                    </a:moveTo>
                    <a:lnTo>
                      <a:pt x="13431" y="2310"/>
                    </a:lnTo>
                    <a:lnTo>
                      <a:pt x="0" y="19205"/>
                    </a:lnTo>
                    <a:lnTo>
                      <a:pt x="35898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39"/>
              <p:cNvSpPr/>
              <p:nvPr/>
            </p:nvSpPr>
            <p:spPr>
              <a:xfrm>
                <a:off x="4580951" y="2469614"/>
                <a:ext cx="778331" cy="635148"/>
              </a:xfrm>
              <a:custGeom>
                <a:avLst/>
                <a:gdLst/>
                <a:ahLst/>
                <a:cxnLst/>
                <a:rect l="l" t="t" r="r" b="b"/>
                <a:pathLst>
                  <a:path w="25826" h="21075" extrusionOk="0">
                    <a:moveTo>
                      <a:pt x="1" y="1"/>
                    </a:moveTo>
                    <a:lnTo>
                      <a:pt x="3132" y="21075"/>
                    </a:lnTo>
                    <a:lnTo>
                      <a:pt x="25826" y="1876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39"/>
              <p:cNvSpPr/>
              <p:nvPr/>
            </p:nvSpPr>
            <p:spPr>
              <a:xfrm>
                <a:off x="3510550" y="2194750"/>
                <a:ext cx="2122825" cy="2030152"/>
              </a:xfrm>
              <a:custGeom>
                <a:avLst/>
                <a:gdLst/>
                <a:ahLst/>
                <a:cxnLst/>
                <a:rect l="l" t="t" r="r" b="b"/>
                <a:pathLst>
                  <a:path w="70438" h="67363" extrusionOk="0">
                    <a:moveTo>
                      <a:pt x="36493" y="2072"/>
                    </a:moveTo>
                    <a:lnTo>
                      <a:pt x="59044" y="18455"/>
                    </a:lnTo>
                    <a:lnTo>
                      <a:pt x="68188" y="25099"/>
                    </a:lnTo>
                    <a:cubicBezTo>
                      <a:pt x="67997" y="25325"/>
                      <a:pt x="67890" y="25611"/>
                      <a:pt x="67890" y="25909"/>
                    </a:cubicBezTo>
                    <a:cubicBezTo>
                      <a:pt x="67890" y="25980"/>
                      <a:pt x="67902" y="26052"/>
                      <a:pt x="67914" y="26135"/>
                    </a:cubicBezTo>
                    <a:lnTo>
                      <a:pt x="41292" y="28861"/>
                    </a:lnTo>
                    <a:cubicBezTo>
                      <a:pt x="41303" y="28814"/>
                      <a:pt x="41303" y="28754"/>
                      <a:pt x="41303" y="28695"/>
                    </a:cubicBezTo>
                    <a:cubicBezTo>
                      <a:pt x="41303" y="27981"/>
                      <a:pt x="40721" y="27425"/>
                      <a:pt x="40045" y="27425"/>
                    </a:cubicBezTo>
                    <a:cubicBezTo>
                      <a:pt x="39954" y="27425"/>
                      <a:pt x="39861" y="27435"/>
                      <a:pt x="39768" y="27456"/>
                    </a:cubicBezTo>
                    <a:lnTo>
                      <a:pt x="35791" y="2513"/>
                    </a:lnTo>
                    <a:cubicBezTo>
                      <a:pt x="36065" y="2441"/>
                      <a:pt x="36315" y="2287"/>
                      <a:pt x="36493" y="2072"/>
                    </a:cubicBezTo>
                    <a:close/>
                    <a:moveTo>
                      <a:pt x="34529" y="2072"/>
                    </a:moveTo>
                    <a:cubicBezTo>
                      <a:pt x="34779" y="2370"/>
                      <a:pt x="35136" y="2537"/>
                      <a:pt x="35517" y="2537"/>
                    </a:cubicBezTo>
                    <a:lnTo>
                      <a:pt x="35636" y="2537"/>
                    </a:lnTo>
                    <a:lnTo>
                      <a:pt x="39589" y="27516"/>
                    </a:lnTo>
                    <a:cubicBezTo>
                      <a:pt x="39089" y="27706"/>
                      <a:pt x="38767" y="28171"/>
                      <a:pt x="38767" y="28707"/>
                    </a:cubicBezTo>
                    <a:cubicBezTo>
                      <a:pt x="38767" y="28778"/>
                      <a:pt x="38779" y="28849"/>
                      <a:pt x="38791" y="28921"/>
                    </a:cubicBezTo>
                    <a:lnTo>
                      <a:pt x="2739" y="26052"/>
                    </a:lnTo>
                    <a:cubicBezTo>
                      <a:pt x="2691" y="25813"/>
                      <a:pt x="2572" y="25587"/>
                      <a:pt x="2406" y="25409"/>
                    </a:cubicBezTo>
                    <a:lnTo>
                      <a:pt x="34529" y="2072"/>
                    </a:lnTo>
                    <a:close/>
                    <a:moveTo>
                      <a:pt x="2763" y="26206"/>
                    </a:moveTo>
                    <a:lnTo>
                      <a:pt x="38827" y="29064"/>
                    </a:lnTo>
                    <a:cubicBezTo>
                      <a:pt x="38910" y="29338"/>
                      <a:pt x="39089" y="29576"/>
                      <a:pt x="39327" y="29742"/>
                    </a:cubicBezTo>
                    <a:lnTo>
                      <a:pt x="23087" y="50174"/>
                    </a:lnTo>
                    <a:cubicBezTo>
                      <a:pt x="22856" y="49992"/>
                      <a:pt x="22580" y="49902"/>
                      <a:pt x="22305" y="49902"/>
                    </a:cubicBezTo>
                    <a:cubicBezTo>
                      <a:pt x="21983" y="49902"/>
                      <a:pt x="21664" y="50025"/>
                      <a:pt x="21420" y="50269"/>
                    </a:cubicBezTo>
                    <a:lnTo>
                      <a:pt x="2430" y="27123"/>
                    </a:lnTo>
                    <a:cubicBezTo>
                      <a:pt x="2644" y="26897"/>
                      <a:pt x="2751" y="26599"/>
                      <a:pt x="2763" y="26290"/>
                    </a:cubicBezTo>
                    <a:lnTo>
                      <a:pt x="2763" y="26206"/>
                    </a:lnTo>
                    <a:close/>
                    <a:moveTo>
                      <a:pt x="67950" y="26266"/>
                    </a:moveTo>
                    <a:cubicBezTo>
                      <a:pt x="67997" y="26433"/>
                      <a:pt x="68069" y="26575"/>
                      <a:pt x="68176" y="26694"/>
                    </a:cubicBezTo>
                    <a:lnTo>
                      <a:pt x="23444" y="50614"/>
                    </a:lnTo>
                    <a:cubicBezTo>
                      <a:pt x="23385" y="50483"/>
                      <a:pt x="23301" y="50364"/>
                      <a:pt x="23194" y="50269"/>
                    </a:cubicBezTo>
                    <a:lnTo>
                      <a:pt x="39446" y="29826"/>
                    </a:lnTo>
                    <a:cubicBezTo>
                      <a:pt x="39637" y="29909"/>
                      <a:pt x="39827" y="29969"/>
                      <a:pt x="40041" y="29969"/>
                    </a:cubicBezTo>
                    <a:cubicBezTo>
                      <a:pt x="40613" y="29969"/>
                      <a:pt x="41125" y="29576"/>
                      <a:pt x="41268" y="29016"/>
                    </a:cubicBezTo>
                    <a:lnTo>
                      <a:pt x="67950" y="26266"/>
                    </a:lnTo>
                    <a:close/>
                    <a:moveTo>
                      <a:pt x="2327" y="27236"/>
                    </a:moveTo>
                    <a:lnTo>
                      <a:pt x="21313" y="50376"/>
                    </a:lnTo>
                    <a:cubicBezTo>
                      <a:pt x="20837" y="50983"/>
                      <a:pt x="21003" y="51876"/>
                      <a:pt x="21670" y="52269"/>
                    </a:cubicBezTo>
                    <a:lnTo>
                      <a:pt x="14979" y="64937"/>
                    </a:lnTo>
                    <a:cubicBezTo>
                      <a:pt x="14811" y="64857"/>
                      <a:pt x="14635" y="64817"/>
                      <a:pt x="14458" y="64817"/>
                    </a:cubicBezTo>
                    <a:cubicBezTo>
                      <a:pt x="14345" y="64817"/>
                      <a:pt x="14233" y="64833"/>
                      <a:pt x="14121" y="64866"/>
                    </a:cubicBezTo>
                    <a:lnTo>
                      <a:pt x="1977" y="27456"/>
                    </a:lnTo>
                    <a:cubicBezTo>
                      <a:pt x="2105" y="27398"/>
                      <a:pt x="2222" y="27329"/>
                      <a:pt x="2327" y="27236"/>
                    </a:cubicBezTo>
                    <a:close/>
                    <a:moveTo>
                      <a:pt x="68283" y="26814"/>
                    </a:moveTo>
                    <a:cubicBezTo>
                      <a:pt x="68509" y="27040"/>
                      <a:pt x="68819" y="27171"/>
                      <a:pt x="69140" y="27171"/>
                    </a:cubicBezTo>
                    <a:lnTo>
                      <a:pt x="67640" y="31778"/>
                    </a:lnTo>
                    <a:lnTo>
                      <a:pt x="56960" y="64675"/>
                    </a:lnTo>
                    <a:cubicBezTo>
                      <a:pt x="56841" y="64640"/>
                      <a:pt x="56710" y="64628"/>
                      <a:pt x="56591" y="64628"/>
                    </a:cubicBezTo>
                    <a:cubicBezTo>
                      <a:pt x="56043" y="64628"/>
                      <a:pt x="55567" y="64973"/>
                      <a:pt x="55389" y="65497"/>
                    </a:cubicBezTo>
                    <a:lnTo>
                      <a:pt x="37362" y="57722"/>
                    </a:lnTo>
                    <a:lnTo>
                      <a:pt x="23456" y="51709"/>
                    </a:lnTo>
                    <a:cubicBezTo>
                      <a:pt x="23539" y="51543"/>
                      <a:pt x="23575" y="51352"/>
                      <a:pt x="23575" y="51174"/>
                    </a:cubicBezTo>
                    <a:cubicBezTo>
                      <a:pt x="23575" y="51031"/>
                      <a:pt x="23551" y="50900"/>
                      <a:pt x="23515" y="50769"/>
                    </a:cubicBezTo>
                    <a:lnTo>
                      <a:pt x="68283" y="26814"/>
                    </a:lnTo>
                    <a:close/>
                    <a:moveTo>
                      <a:pt x="23385" y="51852"/>
                    </a:moveTo>
                    <a:lnTo>
                      <a:pt x="43625" y="60591"/>
                    </a:lnTo>
                    <a:lnTo>
                      <a:pt x="55341" y="65652"/>
                    </a:lnTo>
                    <a:cubicBezTo>
                      <a:pt x="55329" y="65735"/>
                      <a:pt x="55317" y="65818"/>
                      <a:pt x="55317" y="65902"/>
                    </a:cubicBezTo>
                    <a:cubicBezTo>
                      <a:pt x="55317" y="65949"/>
                      <a:pt x="55317" y="65985"/>
                      <a:pt x="55317" y="66021"/>
                    </a:cubicBezTo>
                    <a:lnTo>
                      <a:pt x="15717" y="66021"/>
                    </a:lnTo>
                    <a:cubicBezTo>
                      <a:pt x="15693" y="65604"/>
                      <a:pt x="15467" y="65223"/>
                      <a:pt x="15122" y="65009"/>
                    </a:cubicBezTo>
                    <a:lnTo>
                      <a:pt x="21849" y="52352"/>
                    </a:lnTo>
                    <a:cubicBezTo>
                      <a:pt x="21991" y="52412"/>
                      <a:pt x="22146" y="52448"/>
                      <a:pt x="22313" y="52448"/>
                    </a:cubicBezTo>
                    <a:cubicBezTo>
                      <a:pt x="22753" y="52448"/>
                      <a:pt x="23158" y="52221"/>
                      <a:pt x="23385" y="51852"/>
                    </a:cubicBezTo>
                    <a:close/>
                    <a:moveTo>
                      <a:pt x="35517" y="1"/>
                    </a:moveTo>
                    <a:cubicBezTo>
                      <a:pt x="34517" y="1"/>
                      <a:pt x="33910" y="1108"/>
                      <a:pt x="34445" y="1953"/>
                    </a:cubicBezTo>
                    <a:lnTo>
                      <a:pt x="2299" y="25313"/>
                    </a:lnTo>
                    <a:cubicBezTo>
                      <a:pt x="2056" y="25109"/>
                      <a:pt x="1770" y="25014"/>
                      <a:pt x="1488" y="25014"/>
                    </a:cubicBezTo>
                    <a:cubicBezTo>
                      <a:pt x="981" y="25014"/>
                      <a:pt x="490" y="25321"/>
                      <a:pt x="298" y="25849"/>
                    </a:cubicBezTo>
                    <a:cubicBezTo>
                      <a:pt x="1" y="26683"/>
                      <a:pt x="608" y="27552"/>
                      <a:pt x="1489" y="27552"/>
                    </a:cubicBezTo>
                    <a:cubicBezTo>
                      <a:pt x="1608" y="27552"/>
                      <a:pt x="1727" y="27540"/>
                      <a:pt x="1834" y="27504"/>
                    </a:cubicBezTo>
                    <a:lnTo>
                      <a:pt x="13990" y="64913"/>
                    </a:lnTo>
                    <a:cubicBezTo>
                      <a:pt x="13062" y="65271"/>
                      <a:pt x="12895" y="66533"/>
                      <a:pt x="13705" y="67116"/>
                    </a:cubicBezTo>
                    <a:cubicBezTo>
                      <a:pt x="13935" y="67286"/>
                      <a:pt x="14194" y="67363"/>
                      <a:pt x="14447" y="67363"/>
                    </a:cubicBezTo>
                    <a:cubicBezTo>
                      <a:pt x="15083" y="67363"/>
                      <a:pt x="15683" y="66879"/>
                      <a:pt x="15717" y="66164"/>
                    </a:cubicBezTo>
                    <a:lnTo>
                      <a:pt x="55353" y="66164"/>
                    </a:lnTo>
                    <a:cubicBezTo>
                      <a:pt x="55489" y="66787"/>
                      <a:pt x="56032" y="67169"/>
                      <a:pt x="56598" y="67169"/>
                    </a:cubicBezTo>
                    <a:cubicBezTo>
                      <a:pt x="56876" y="67169"/>
                      <a:pt x="57158" y="67078"/>
                      <a:pt x="57401" y="66878"/>
                    </a:cubicBezTo>
                    <a:cubicBezTo>
                      <a:pt x="58139" y="66271"/>
                      <a:pt x="57972" y="65104"/>
                      <a:pt x="57091" y="64735"/>
                    </a:cubicBezTo>
                    <a:lnTo>
                      <a:pt x="69295" y="27159"/>
                    </a:lnTo>
                    <a:cubicBezTo>
                      <a:pt x="69950" y="27087"/>
                      <a:pt x="70438" y="26552"/>
                      <a:pt x="70438" y="25897"/>
                    </a:cubicBezTo>
                    <a:cubicBezTo>
                      <a:pt x="70438" y="25133"/>
                      <a:pt x="69811" y="24624"/>
                      <a:pt x="69156" y="24624"/>
                    </a:cubicBezTo>
                    <a:cubicBezTo>
                      <a:pt x="68851" y="24624"/>
                      <a:pt x="68540" y="24734"/>
                      <a:pt x="68283" y="24980"/>
                    </a:cubicBezTo>
                    <a:lnTo>
                      <a:pt x="36589" y="1953"/>
                    </a:lnTo>
                    <a:cubicBezTo>
                      <a:pt x="37124" y="1108"/>
                      <a:pt x="36517" y="1"/>
                      <a:pt x="35517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5"/>
                  </a:gs>
                  <a:gs pos="100000">
                    <a:schemeClr val="accent5"/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49" name="Google Shape;449;p39"/>
          <p:cNvSpPr txBox="1">
            <a:spLocks noGrp="1"/>
          </p:cNvSpPr>
          <p:nvPr>
            <p:ph type="subTitle" idx="4294967295"/>
          </p:nvPr>
        </p:nvSpPr>
        <p:spPr>
          <a:xfrm>
            <a:off x="3377100" y="1398361"/>
            <a:ext cx="2389800" cy="58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Neptune is the farthest planet from the Sun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450" name="Google Shape;450;p39"/>
          <p:cNvSpPr txBox="1">
            <a:spLocks noGrp="1"/>
          </p:cNvSpPr>
          <p:nvPr>
            <p:ph type="subTitle" idx="4294967295"/>
          </p:nvPr>
        </p:nvSpPr>
        <p:spPr>
          <a:xfrm>
            <a:off x="3377100" y="1179131"/>
            <a:ext cx="2389800" cy="3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NEPTUNE</a:t>
            </a:r>
            <a:endParaRPr sz="1800">
              <a:solidFill>
                <a:schemeClr val="accent5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451" name="Google Shape;451;p39"/>
          <p:cNvSpPr txBox="1">
            <a:spLocks noGrp="1"/>
          </p:cNvSpPr>
          <p:nvPr>
            <p:ph type="subTitle" idx="4294967295"/>
          </p:nvPr>
        </p:nvSpPr>
        <p:spPr>
          <a:xfrm>
            <a:off x="987300" y="2468881"/>
            <a:ext cx="2389800" cy="3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MERCURY</a:t>
            </a:r>
            <a:endParaRPr sz="1800">
              <a:solidFill>
                <a:schemeClr val="accent5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452" name="Google Shape;452;p39"/>
          <p:cNvSpPr txBox="1">
            <a:spLocks noGrp="1"/>
          </p:cNvSpPr>
          <p:nvPr>
            <p:ph type="subTitle" idx="4294967295"/>
          </p:nvPr>
        </p:nvSpPr>
        <p:spPr>
          <a:xfrm>
            <a:off x="987300" y="2688117"/>
            <a:ext cx="2389800" cy="58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 is the closest planet to the Sun</a:t>
            </a:r>
            <a:endParaRPr/>
          </a:p>
        </p:txBody>
      </p:sp>
      <p:sp>
        <p:nvSpPr>
          <p:cNvPr id="453" name="Google Shape;453;p39"/>
          <p:cNvSpPr txBox="1">
            <a:spLocks noGrp="1"/>
          </p:cNvSpPr>
          <p:nvPr>
            <p:ph type="subTitle" idx="4294967295"/>
          </p:nvPr>
        </p:nvSpPr>
        <p:spPr>
          <a:xfrm>
            <a:off x="5767000" y="2468881"/>
            <a:ext cx="2389800" cy="3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SATURN</a:t>
            </a:r>
            <a:endParaRPr sz="1800">
              <a:solidFill>
                <a:schemeClr val="accent5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454" name="Google Shape;454;p39"/>
          <p:cNvSpPr txBox="1">
            <a:spLocks noGrp="1"/>
          </p:cNvSpPr>
          <p:nvPr>
            <p:ph type="subTitle" idx="4294967295"/>
          </p:nvPr>
        </p:nvSpPr>
        <p:spPr>
          <a:xfrm>
            <a:off x="5767000" y="2688117"/>
            <a:ext cx="2389800" cy="58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Saturn is the ringed one and a gas giant</a:t>
            </a:r>
            <a:endParaRPr/>
          </a:p>
        </p:txBody>
      </p:sp>
      <p:sp>
        <p:nvSpPr>
          <p:cNvPr id="455" name="Google Shape;455;p39"/>
          <p:cNvSpPr txBox="1">
            <a:spLocks noGrp="1"/>
          </p:cNvSpPr>
          <p:nvPr>
            <p:ph type="subTitle" idx="4294967295"/>
          </p:nvPr>
        </p:nvSpPr>
        <p:spPr>
          <a:xfrm>
            <a:off x="987300" y="3642168"/>
            <a:ext cx="2389800" cy="3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JUPITER</a:t>
            </a:r>
            <a:endParaRPr sz="1800">
              <a:solidFill>
                <a:schemeClr val="accent5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456" name="Google Shape;456;p39"/>
          <p:cNvSpPr txBox="1">
            <a:spLocks noGrp="1"/>
          </p:cNvSpPr>
          <p:nvPr>
            <p:ph type="subTitle" idx="4294967295"/>
          </p:nvPr>
        </p:nvSpPr>
        <p:spPr>
          <a:xfrm>
            <a:off x="987300" y="3861404"/>
            <a:ext cx="2389800" cy="58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It’s the biggest planet in the Solar System</a:t>
            </a:r>
            <a:endParaRPr/>
          </a:p>
        </p:txBody>
      </p:sp>
      <p:sp>
        <p:nvSpPr>
          <p:cNvPr id="457" name="Google Shape;457;p39"/>
          <p:cNvSpPr txBox="1">
            <a:spLocks noGrp="1"/>
          </p:cNvSpPr>
          <p:nvPr>
            <p:ph type="subTitle" idx="4294967295"/>
          </p:nvPr>
        </p:nvSpPr>
        <p:spPr>
          <a:xfrm>
            <a:off x="5767000" y="3642170"/>
            <a:ext cx="2389800" cy="3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MARS</a:t>
            </a:r>
            <a:endParaRPr sz="1800">
              <a:solidFill>
                <a:schemeClr val="accent5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458" name="Google Shape;458;p39"/>
          <p:cNvSpPr txBox="1">
            <a:spLocks noGrp="1"/>
          </p:cNvSpPr>
          <p:nvPr>
            <p:ph type="subTitle" idx="4294967295"/>
          </p:nvPr>
        </p:nvSpPr>
        <p:spPr>
          <a:xfrm>
            <a:off x="5767000" y="3861406"/>
            <a:ext cx="2389800" cy="58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Despite being red, Mars is actually a cold place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7848600" y="4561114"/>
            <a:ext cx="78377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12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40"/>
          <p:cNvSpPr/>
          <p:nvPr/>
        </p:nvSpPr>
        <p:spPr>
          <a:xfrm>
            <a:off x="5645170" y="2076016"/>
            <a:ext cx="1314197" cy="1256825"/>
          </a:xfrm>
          <a:custGeom>
            <a:avLst/>
            <a:gdLst/>
            <a:ahLst/>
            <a:cxnLst/>
            <a:rect l="l" t="t" r="r" b="b"/>
            <a:pathLst>
              <a:path w="70438" h="67363" extrusionOk="0">
                <a:moveTo>
                  <a:pt x="36493" y="2072"/>
                </a:moveTo>
                <a:lnTo>
                  <a:pt x="59044" y="18455"/>
                </a:lnTo>
                <a:lnTo>
                  <a:pt x="68188" y="25099"/>
                </a:lnTo>
                <a:cubicBezTo>
                  <a:pt x="67997" y="25325"/>
                  <a:pt x="67890" y="25611"/>
                  <a:pt x="67890" y="25909"/>
                </a:cubicBezTo>
                <a:cubicBezTo>
                  <a:pt x="67890" y="25980"/>
                  <a:pt x="67902" y="26052"/>
                  <a:pt x="67914" y="26135"/>
                </a:cubicBezTo>
                <a:lnTo>
                  <a:pt x="41292" y="28861"/>
                </a:lnTo>
                <a:cubicBezTo>
                  <a:pt x="41303" y="28814"/>
                  <a:pt x="41303" y="28754"/>
                  <a:pt x="41303" y="28695"/>
                </a:cubicBezTo>
                <a:cubicBezTo>
                  <a:pt x="41303" y="27981"/>
                  <a:pt x="40721" y="27425"/>
                  <a:pt x="40045" y="27425"/>
                </a:cubicBezTo>
                <a:cubicBezTo>
                  <a:pt x="39954" y="27425"/>
                  <a:pt x="39861" y="27435"/>
                  <a:pt x="39768" y="27456"/>
                </a:cubicBezTo>
                <a:lnTo>
                  <a:pt x="35791" y="2513"/>
                </a:lnTo>
                <a:cubicBezTo>
                  <a:pt x="36065" y="2441"/>
                  <a:pt x="36315" y="2287"/>
                  <a:pt x="36493" y="2072"/>
                </a:cubicBezTo>
                <a:close/>
                <a:moveTo>
                  <a:pt x="34529" y="2072"/>
                </a:moveTo>
                <a:cubicBezTo>
                  <a:pt x="34779" y="2370"/>
                  <a:pt x="35136" y="2537"/>
                  <a:pt x="35517" y="2537"/>
                </a:cubicBezTo>
                <a:lnTo>
                  <a:pt x="35636" y="2537"/>
                </a:lnTo>
                <a:lnTo>
                  <a:pt x="39589" y="27516"/>
                </a:lnTo>
                <a:cubicBezTo>
                  <a:pt x="39089" y="27706"/>
                  <a:pt x="38767" y="28171"/>
                  <a:pt x="38767" y="28707"/>
                </a:cubicBezTo>
                <a:cubicBezTo>
                  <a:pt x="38767" y="28778"/>
                  <a:pt x="38779" y="28849"/>
                  <a:pt x="38791" y="28921"/>
                </a:cubicBezTo>
                <a:lnTo>
                  <a:pt x="2739" y="26052"/>
                </a:lnTo>
                <a:cubicBezTo>
                  <a:pt x="2691" y="25813"/>
                  <a:pt x="2572" y="25587"/>
                  <a:pt x="2406" y="25409"/>
                </a:cubicBezTo>
                <a:lnTo>
                  <a:pt x="34529" y="2072"/>
                </a:lnTo>
                <a:close/>
                <a:moveTo>
                  <a:pt x="2763" y="26206"/>
                </a:moveTo>
                <a:lnTo>
                  <a:pt x="38827" y="29064"/>
                </a:lnTo>
                <a:cubicBezTo>
                  <a:pt x="38910" y="29338"/>
                  <a:pt x="39089" y="29576"/>
                  <a:pt x="39327" y="29742"/>
                </a:cubicBezTo>
                <a:lnTo>
                  <a:pt x="23087" y="50174"/>
                </a:lnTo>
                <a:cubicBezTo>
                  <a:pt x="22856" y="49992"/>
                  <a:pt x="22580" y="49902"/>
                  <a:pt x="22305" y="49902"/>
                </a:cubicBezTo>
                <a:cubicBezTo>
                  <a:pt x="21983" y="49902"/>
                  <a:pt x="21664" y="50025"/>
                  <a:pt x="21420" y="50269"/>
                </a:cubicBezTo>
                <a:lnTo>
                  <a:pt x="2430" y="27123"/>
                </a:lnTo>
                <a:cubicBezTo>
                  <a:pt x="2644" y="26897"/>
                  <a:pt x="2751" y="26599"/>
                  <a:pt x="2763" y="26290"/>
                </a:cubicBezTo>
                <a:lnTo>
                  <a:pt x="2763" y="26206"/>
                </a:lnTo>
                <a:close/>
                <a:moveTo>
                  <a:pt x="67950" y="26266"/>
                </a:moveTo>
                <a:cubicBezTo>
                  <a:pt x="67997" y="26433"/>
                  <a:pt x="68069" y="26575"/>
                  <a:pt x="68176" y="26694"/>
                </a:cubicBezTo>
                <a:lnTo>
                  <a:pt x="23444" y="50614"/>
                </a:lnTo>
                <a:cubicBezTo>
                  <a:pt x="23385" y="50483"/>
                  <a:pt x="23301" y="50364"/>
                  <a:pt x="23194" y="50269"/>
                </a:cubicBezTo>
                <a:lnTo>
                  <a:pt x="39446" y="29826"/>
                </a:lnTo>
                <a:cubicBezTo>
                  <a:pt x="39637" y="29909"/>
                  <a:pt x="39827" y="29969"/>
                  <a:pt x="40041" y="29969"/>
                </a:cubicBezTo>
                <a:cubicBezTo>
                  <a:pt x="40613" y="29969"/>
                  <a:pt x="41125" y="29576"/>
                  <a:pt x="41268" y="29016"/>
                </a:cubicBezTo>
                <a:lnTo>
                  <a:pt x="67950" y="26266"/>
                </a:lnTo>
                <a:close/>
                <a:moveTo>
                  <a:pt x="2327" y="27236"/>
                </a:moveTo>
                <a:lnTo>
                  <a:pt x="21313" y="50376"/>
                </a:lnTo>
                <a:cubicBezTo>
                  <a:pt x="20837" y="50983"/>
                  <a:pt x="21003" y="51876"/>
                  <a:pt x="21670" y="52269"/>
                </a:cubicBezTo>
                <a:lnTo>
                  <a:pt x="14979" y="64937"/>
                </a:lnTo>
                <a:cubicBezTo>
                  <a:pt x="14811" y="64857"/>
                  <a:pt x="14635" y="64817"/>
                  <a:pt x="14458" y="64817"/>
                </a:cubicBezTo>
                <a:cubicBezTo>
                  <a:pt x="14345" y="64817"/>
                  <a:pt x="14233" y="64833"/>
                  <a:pt x="14121" y="64866"/>
                </a:cubicBezTo>
                <a:lnTo>
                  <a:pt x="1977" y="27456"/>
                </a:lnTo>
                <a:cubicBezTo>
                  <a:pt x="2105" y="27398"/>
                  <a:pt x="2222" y="27329"/>
                  <a:pt x="2327" y="27236"/>
                </a:cubicBezTo>
                <a:close/>
                <a:moveTo>
                  <a:pt x="68283" y="26814"/>
                </a:moveTo>
                <a:cubicBezTo>
                  <a:pt x="68509" y="27040"/>
                  <a:pt x="68819" y="27171"/>
                  <a:pt x="69140" y="27171"/>
                </a:cubicBezTo>
                <a:lnTo>
                  <a:pt x="67640" y="31778"/>
                </a:lnTo>
                <a:lnTo>
                  <a:pt x="56960" y="64675"/>
                </a:lnTo>
                <a:cubicBezTo>
                  <a:pt x="56841" y="64640"/>
                  <a:pt x="56710" y="64628"/>
                  <a:pt x="56591" y="64628"/>
                </a:cubicBezTo>
                <a:cubicBezTo>
                  <a:pt x="56043" y="64628"/>
                  <a:pt x="55567" y="64973"/>
                  <a:pt x="55389" y="65497"/>
                </a:cubicBezTo>
                <a:lnTo>
                  <a:pt x="37362" y="57722"/>
                </a:lnTo>
                <a:lnTo>
                  <a:pt x="23456" y="51709"/>
                </a:lnTo>
                <a:cubicBezTo>
                  <a:pt x="23539" y="51543"/>
                  <a:pt x="23575" y="51352"/>
                  <a:pt x="23575" y="51174"/>
                </a:cubicBezTo>
                <a:cubicBezTo>
                  <a:pt x="23575" y="51031"/>
                  <a:pt x="23551" y="50900"/>
                  <a:pt x="23515" y="50769"/>
                </a:cubicBezTo>
                <a:lnTo>
                  <a:pt x="68283" y="26814"/>
                </a:lnTo>
                <a:close/>
                <a:moveTo>
                  <a:pt x="23385" y="51852"/>
                </a:moveTo>
                <a:lnTo>
                  <a:pt x="43625" y="60591"/>
                </a:lnTo>
                <a:lnTo>
                  <a:pt x="55341" y="65652"/>
                </a:lnTo>
                <a:cubicBezTo>
                  <a:pt x="55329" y="65735"/>
                  <a:pt x="55317" y="65818"/>
                  <a:pt x="55317" y="65902"/>
                </a:cubicBezTo>
                <a:cubicBezTo>
                  <a:pt x="55317" y="65949"/>
                  <a:pt x="55317" y="65985"/>
                  <a:pt x="55317" y="66021"/>
                </a:cubicBezTo>
                <a:lnTo>
                  <a:pt x="15717" y="66021"/>
                </a:lnTo>
                <a:cubicBezTo>
                  <a:pt x="15693" y="65604"/>
                  <a:pt x="15467" y="65223"/>
                  <a:pt x="15122" y="65009"/>
                </a:cubicBezTo>
                <a:lnTo>
                  <a:pt x="21849" y="52352"/>
                </a:lnTo>
                <a:cubicBezTo>
                  <a:pt x="21991" y="52412"/>
                  <a:pt x="22146" y="52448"/>
                  <a:pt x="22313" y="52448"/>
                </a:cubicBezTo>
                <a:cubicBezTo>
                  <a:pt x="22753" y="52448"/>
                  <a:pt x="23158" y="52221"/>
                  <a:pt x="23385" y="51852"/>
                </a:cubicBezTo>
                <a:close/>
                <a:moveTo>
                  <a:pt x="35517" y="1"/>
                </a:moveTo>
                <a:cubicBezTo>
                  <a:pt x="34517" y="1"/>
                  <a:pt x="33910" y="1108"/>
                  <a:pt x="34445" y="1953"/>
                </a:cubicBezTo>
                <a:lnTo>
                  <a:pt x="2299" y="25313"/>
                </a:lnTo>
                <a:cubicBezTo>
                  <a:pt x="2056" y="25109"/>
                  <a:pt x="1770" y="25014"/>
                  <a:pt x="1488" y="25014"/>
                </a:cubicBezTo>
                <a:cubicBezTo>
                  <a:pt x="981" y="25014"/>
                  <a:pt x="490" y="25321"/>
                  <a:pt x="298" y="25849"/>
                </a:cubicBezTo>
                <a:cubicBezTo>
                  <a:pt x="1" y="26683"/>
                  <a:pt x="608" y="27552"/>
                  <a:pt x="1489" y="27552"/>
                </a:cubicBezTo>
                <a:cubicBezTo>
                  <a:pt x="1608" y="27552"/>
                  <a:pt x="1727" y="27540"/>
                  <a:pt x="1834" y="27504"/>
                </a:cubicBezTo>
                <a:lnTo>
                  <a:pt x="13990" y="64913"/>
                </a:lnTo>
                <a:cubicBezTo>
                  <a:pt x="13062" y="65271"/>
                  <a:pt x="12895" y="66533"/>
                  <a:pt x="13705" y="67116"/>
                </a:cubicBezTo>
                <a:cubicBezTo>
                  <a:pt x="13935" y="67286"/>
                  <a:pt x="14194" y="67363"/>
                  <a:pt x="14447" y="67363"/>
                </a:cubicBezTo>
                <a:cubicBezTo>
                  <a:pt x="15083" y="67363"/>
                  <a:pt x="15683" y="66879"/>
                  <a:pt x="15717" y="66164"/>
                </a:cubicBezTo>
                <a:lnTo>
                  <a:pt x="55353" y="66164"/>
                </a:lnTo>
                <a:cubicBezTo>
                  <a:pt x="55489" y="66787"/>
                  <a:pt x="56032" y="67169"/>
                  <a:pt x="56598" y="67169"/>
                </a:cubicBezTo>
                <a:cubicBezTo>
                  <a:pt x="56876" y="67169"/>
                  <a:pt x="57158" y="67078"/>
                  <a:pt x="57401" y="66878"/>
                </a:cubicBezTo>
                <a:cubicBezTo>
                  <a:pt x="58139" y="66271"/>
                  <a:pt x="57972" y="65104"/>
                  <a:pt x="57091" y="64735"/>
                </a:cubicBezTo>
                <a:lnTo>
                  <a:pt x="69295" y="27159"/>
                </a:lnTo>
                <a:cubicBezTo>
                  <a:pt x="69950" y="27087"/>
                  <a:pt x="70438" y="26552"/>
                  <a:pt x="70438" y="25897"/>
                </a:cubicBezTo>
                <a:cubicBezTo>
                  <a:pt x="70438" y="25133"/>
                  <a:pt x="69811" y="24624"/>
                  <a:pt x="69156" y="24624"/>
                </a:cubicBezTo>
                <a:cubicBezTo>
                  <a:pt x="68851" y="24624"/>
                  <a:pt x="68540" y="24734"/>
                  <a:pt x="68283" y="24980"/>
                </a:cubicBezTo>
                <a:lnTo>
                  <a:pt x="36589" y="1953"/>
                </a:lnTo>
                <a:cubicBezTo>
                  <a:pt x="37124" y="1108"/>
                  <a:pt x="36517" y="1"/>
                  <a:pt x="35517" y="1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50000">
                <a:schemeClr val="accent5"/>
              </a:gs>
              <a:gs pos="100000">
                <a:schemeClr val="accent5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40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BUDGET</a:t>
            </a:r>
            <a:endParaRPr/>
          </a:p>
        </p:txBody>
      </p:sp>
      <p:pic>
        <p:nvPicPr>
          <p:cNvPr id="465" name="Google Shape;465;p40" title="Points scored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4380" y="1542411"/>
            <a:ext cx="2475852" cy="2455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6" name="Google Shape;466;p40"/>
          <p:cNvCxnSpPr/>
          <p:nvPr/>
        </p:nvCxnSpPr>
        <p:spPr>
          <a:xfrm>
            <a:off x="4403943" y="2323630"/>
            <a:ext cx="9855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467" name="Google Shape;467;p40"/>
          <p:cNvSpPr txBox="1">
            <a:spLocks noGrp="1"/>
          </p:cNvSpPr>
          <p:nvPr>
            <p:ph type="subTitle" idx="4294967295"/>
          </p:nvPr>
        </p:nvSpPr>
        <p:spPr>
          <a:xfrm>
            <a:off x="4403943" y="2366254"/>
            <a:ext cx="774000" cy="1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34.5%</a:t>
            </a:r>
            <a:endParaRPr/>
          </a:p>
        </p:txBody>
      </p:sp>
      <p:sp>
        <p:nvSpPr>
          <p:cNvPr id="468" name="Google Shape;468;p40"/>
          <p:cNvSpPr txBox="1">
            <a:spLocks noGrp="1"/>
          </p:cNvSpPr>
          <p:nvPr>
            <p:ph type="subTitle" idx="4294967295"/>
          </p:nvPr>
        </p:nvSpPr>
        <p:spPr>
          <a:xfrm>
            <a:off x="4403943" y="2090104"/>
            <a:ext cx="879300" cy="1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Mars</a:t>
            </a:r>
            <a:endParaRPr/>
          </a:p>
        </p:txBody>
      </p:sp>
      <p:cxnSp>
        <p:nvCxnSpPr>
          <p:cNvPr id="469" name="Google Shape;469;p40"/>
          <p:cNvCxnSpPr/>
          <p:nvPr/>
        </p:nvCxnSpPr>
        <p:spPr>
          <a:xfrm>
            <a:off x="4403943" y="3431524"/>
            <a:ext cx="1129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470" name="Google Shape;470;p40"/>
          <p:cNvSpPr txBox="1">
            <a:spLocks noGrp="1"/>
          </p:cNvSpPr>
          <p:nvPr>
            <p:ph type="subTitle" idx="4294967295"/>
          </p:nvPr>
        </p:nvSpPr>
        <p:spPr>
          <a:xfrm>
            <a:off x="4403943" y="3474147"/>
            <a:ext cx="774000" cy="1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10.9%</a:t>
            </a:r>
            <a:endParaRPr/>
          </a:p>
        </p:txBody>
      </p:sp>
      <p:sp>
        <p:nvSpPr>
          <p:cNvPr id="471" name="Google Shape;471;p40"/>
          <p:cNvSpPr txBox="1">
            <a:spLocks noGrp="1"/>
          </p:cNvSpPr>
          <p:nvPr>
            <p:ph type="subTitle" idx="4294967295"/>
          </p:nvPr>
        </p:nvSpPr>
        <p:spPr>
          <a:xfrm>
            <a:off x="4403943" y="3197998"/>
            <a:ext cx="879300" cy="1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Jupiter</a:t>
            </a:r>
            <a:endParaRPr/>
          </a:p>
        </p:txBody>
      </p:sp>
      <p:cxnSp>
        <p:nvCxnSpPr>
          <p:cNvPr id="472" name="Google Shape;472;p40"/>
          <p:cNvCxnSpPr/>
          <p:nvPr/>
        </p:nvCxnSpPr>
        <p:spPr>
          <a:xfrm rot="10800000">
            <a:off x="7226768" y="2323630"/>
            <a:ext cx="9855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473" name="Google Shape;473;p40"/>
          <p:cNvSpPr txBox="1">
            <a:spLocks noGrp="1"/>
          </p:cNvSpPr>
          <p:nvPr>
            <p:ph type="subTitle" idx="4294967295"/>
          </p:nvPr>
        </p:nvSpPr>
        <p:spPr>
          <a:xfrm>
            <a:off x="7438295" y="2366254"/>
            <a:ext cx="774000" cy="1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21.8%</a:t>
            </a:r>
            <a:endParaRPr/>
          </a:p>
        </p:txBody>
      </p:sp>
      <p:sp>
        <p:nvSpPr>
          <p:cNvPr id="474" name="Google Shape;474;p40"/>
          <p:cNvSpPr txBox="1">
            <a:spLocks noGrp="1"/>
          </p:cNvSpPr>
          <p:nvPr>
            <p:ph type="subTitle" idx="4294967295"/>
          </p:nvPr>
        </p:nvSpPr>
        <p:spPr>
          <a:xfrm>
            <a:off x="7226669" y="2090104"/>
            <a:ext cx="985500" cy="1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Saturn</a:t>
            </a:r>
            <a:endParaRPr/>
          </a:p>
        </p:txBody>
      </p:sp>
      <p:cxnSp>
        <p:nvCxnSpPr>
          <p:cNvPr id="475" name="Google Shape;475;p40"/>
          <p:cNvCxnSpPr/>
          <p:nvPr/>
        </p:nvCxnSpPr>
        <p:spPr>
          <a:xfrm rot="10800000">
            <a:off x="6996068" y="3431524"/>
            <a:ext cx="1216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476" name="Google Shape;476;p40"/>
          <p:cNvSpPr txBox="1">
            <a:spLocks noGrp="1"/>
          </p:cNvSpPr>
          <p:nvPr>
            <p:ph type="subTitle" idx="4294967295"/>
          </p:nvPr>
        </p:nvSpPr>
        <p:spPr>
          <a:xfrm>
            <a:off x="7438295" y="3474147"/>
            <a:ext cx="774000" cy="1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32.7%</a:t>
            </a:r>
            <a:endParaRPr/>
          </a:p>
        </p:txBody>
      </p:sp>
      <p:sp>
        <p:nvSpPr>
          <p:cNvPr id="477" name="Google Shape;477;p40"/>
          <p:cNvSpPr txBox="1">
            <a:spLocks noGrp="1"/>
          </p:cNvSpPr>
          <p:nvPr>
            <p:ph type="subTitle" idx="4294967295"/>
          </p:nvPr>
        </p:nvSpPr>
        <p:spPr>
          <a:xfrm>
            <a:off x="7226669" y="3197998"/>
            <a:ext cx="985500" cy="1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Earth</a:t>
            </a:r>
            <a:endParaRPr/>
          </a:p>
        </p:txBody>
      </p:sp>
      <p:sp>
        <p:nvSpPr>
          <p:cNvPr id="478" name="Google Shape;478;p40"/>
          <p:cNvSpPr txBox="1">
            <a:spLocks noGrp="1"/>
          </p:cNvSpPr>
          <p:nvPr>
            <p:ph type="subTitle" idx="4294967295"/>
          </p:nvPr>
        </p:nvSpPr>
        <p:spPr>
          <a:xfrm>
            <a:off x="4559250" y="3974150"/>
            <a:ext cx="36969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To modify this graph, click on it, follow the link, change the data and paste the new graph here</a:t>
            </a:r>
            <a:endParaRPr sz="1000"/>
          </a:p>
        </p:txBody>
      </p:sp>
      <p:sp>
        <p:nvSpPr>
          <p:cNvPr id="479" name="Google Shape;479;p40"/>
          <p:cNvSpPr txBox="1">
            <a:spLocks noGrp="1"/>
          </p:cNvSpPr>
          <p:nvPr>
            <p:ph type="subTitle" idx="4294967295"/>
          </p:nvPr>
        </p:nvSpPr>
        <p:spPr>
          <a:xfrm>
            <a:off x="1426900" y="1179342"/>
            <a:ext cx="2349000" cy="3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$2,000,000</a:t>
            </a:r>
            <a:endParaRPr sz="2800">
              <a:solidFill>
                <a:schemeClr val="accent5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480" name="Google Shape;480;p40"/>
          <p:cNvSpPr txBox="1">
            <a:spLocks noGrp="1"/>
          </p:cNvSpPr>
          <p:nvPr>
            <p:ph type="subTitle" idx="4294967295"/>
          </p:nvPr>
        </p:nvSpPr>
        <p:spPr>
          <a:xfrm>
            <a:off x="1426900" y="1535375"/>
            <a:ext cx="2349000" cy="2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Moon is a satellite</a:t>
            </a:r>
            <a:endParaRPr/>
          </a:p>
        </p:txBody>
      </p:sp>
      <p:grpSp>
        <p:nvGrpSpPr>
          <p:cNvPr id="481" name="Google Shape;481;p40"/>
          <p:cNvGrpSpPr/>
          <p:nvPr/>
        </p:nvGrpSpPr>
        <p:grpSpPr>
          <a:xfrm>
            <a:off x="2435393" y="3642136"/>
            <a:ext cx="332012" cy="355454"/>
            <a:chOff x="7055134" y="2919170"/>
            <a:chExt cx="290321" cy="310820"/>
          </a:xfrm>
        </p:grpSpPr>
        <p:sp>
          <p:nvSpPr>
            <p:cNvPr id="482" name="Google Shape;482;p40"/>
            <p:cNvSpPr/>
            <p:nvPr/>
          </p:nvSpPr>
          <p:spPr>
            <a:xfrm>
              <a:off x="7102497" y="2970989"/>
              <a:ext cx="191044" cy="259001"/>
            </a:xfrm>
            <a:custGeom>
              <a:avLst/>
              <a:gdLst/>
              <a:ahLst/>
              <a:cxnLst/>
              <a:rect l="l" t="t" r="r" b="b"/>
              <a:pathLst>
                <a:path w="6002" h="8137" extrusionOk="0">
                  <a:moveTo>
                    <a:pt x="3097" y="314"/>
                  </a:moveTo>
                  <a:cubicBezTo>
                    <a:pt x="3739" y="314"/>
                    <a:pt x="4347" y="552"/>
                    <a:pt x="4835" y="980"/>
                  </a:cubicBezTo>
                  <a:cubicBezTo>
                    <a:pt x="5394" y="1481"/>
                    <a:pt x="5716" y="2195"/>
                    <a:pt x="5716" y="2933"/>
                  </a:cubicBezTo>
                  <a:cubicBezTo>
                    <a:pt x="5704" y="3445"/>
                    <a:pt x="5549" y="3933"/>
                    <a:pt x="5287" y="4350"/>
                  </a:cubicBezTo>
                  <a:cubicBezTo>
                    <a:pt x="5013" y="4767"/>
                    <a:pt x="4644" y="5100"/>
                    <a:pt x="4204" y="5302"/>
                  </a:cubicBezTo>
                  <a:cubicBezTo>
                    <a:pt x="3930" y="5433"/>
                    <a:pt x="3751" y="5719"/>
                    <a:pt x="3751" y="6029"/>
                  </a:cubicBezTo>
                  <a:lnTo>
                    <a:pt x="3751" y="6207"/>
                  </a:lnTo>
                  <a:lnTo>
                    <a:pt x="2430" y="6207"/>
                  </a:lnTo>
                  <a:lnTo>
                    <a:pt x="2430" y="6029"/>
                  </a:lnTo>
                  <a:cubicBezTo>
                    <a:pt x="2430" y="5719"/>
                    <a:pt x="2251" y="5433"/>
                    <a:pt x="1965" y="5302"/>
                  </a:cubicBezTo>
                  <a:cubicBezTo>
                    <a:pt x="942" y="4814"/>
                    <a:pt x="346" y="3731"/>
                    <a:pt x="489" y="2588"/>
                  </a:cubicBezTo>
                  <a:cubicBezTo>
                    <a:pt x="644" y="1421"/>
                    <a:pt x="1608" y="457"/>
                    <a:pt x="2799" y="326"/>
                  </a:cubicBezTo>
                  <a:cubicBezTo>
                    <a:pt x="2906" y="314"/>
                    <a:pt x="3013" y="314"/>
                    <a:pt x="3097" y="314"/>
                  </a:cubicBezTo>
                  <a:close/>
                  <a:moveTo>
                    <a:pt x="3728" y="6505"/>
                  </a:moveTo>
                  <a:lnTo>
                    <a:pt x="3739" y="7017"/>
                  </a:lnTo>
                  <a:cubicBezTo>
                    <a:pt x="3739" y="7100"/>
                    <a:pt x="3668" y="7195"/>
                    <a:pt x="3561" y="7195"/>
                  </a:cubicBezTo>
                  <a:lnTo>
                    <a:pt x="2573" y="7195"/>
                  </a:lnTo>
                  <a:cubicBezTo>
                    <a:pt x="2489" y="7195"/>
                    <a:pt x="2394" y="7124"/>
                    <a:pt x="2394" y="7017"/>
                  </a:cubicBezTo>
                  <a:lnTo>
                    <a:pt x="2394" y="6505"/>
                  </a:lnTo>
                  <a:close/>
                  <a:moveTo>
                    <a:pt x="3394" y="7469"/>
                  </a:moveTo>
                  <a:lnTo>
                    <a:pt x="3406" y="7648"/>
                  </a:lnTo>
                  <a:cubicBezTo>
                    <a:pt x="3406" y="7743"/>
                    <a:pt x="3335" y="7838"/>
                    <a:pt x="3228" y="7838"/>
                  </a:cubicBezTo>
                  <a:lnTo>
                    <a:pt x="2906" y="7838"/>
                  </a:lnTo>
                  <a:cubicBezTo>
                    <a:pt x="2811" y="7838"/>
                    <a:pt x="2727" y="7755"/>
                    <a:pt x="2727" y="7648"/>
                  </a:cubicBezTo>
                  <a:lnTo>
                    <a:pt x="2727" y="7469"/>
                  </a:lnTo>
                  <a:close/>
                  <a:moveTo>
                    <a:pt x="3056" y="0"/>
                  </a:moveTo>
                  <a:cubicBezTo>
                    <a:pt x="2951" y="0"/>
                    <a:pt x="2845" y="6"/>
                    <a:pt x="2739" y="16"/>
                  </a:cubicBezTo>
                  <a:cubicBezTo>
                    <a:pt x="1418" y="171"/>
                    <a:pt x="322" y="1230"/>
                    <a:pt x="168" y="2552"/>
                  </a:cubicBezTo>
                  <a:cubicBezTo>
                    <a:pt x="1" y="3814"/>
                    <a:pt x="668" y="5040"/>
                    <a:pt x="1811" y="5564"/>
                  </a:cubicBezTo>
                  <a:cubicBezTo>
                    <a:pt x="1977" y="5648"/>
                    <a:pt x="2096" y="5826"/>
                    <a:pt x="2096" y="6017"/>
                  </a:cubicBezTo>
                  <a:lnTo>
                    <a:pt x="2096" y="7005"/>
                  </a:lnTo>
                  <a:cubicBezTo>
                    <a:pt x="2096" y="7207"/>
                    <a:pt x="2239" y="7386"/>
                    <a:pt x="2430" y="7457"/>
                  </a:cubicBezTo>
                  <a:lnTo>
                    <a:pt x="2430" y="7648"/>
                  </a:lnTo>
                  <a:cubicBezTo>
                    <a:pt x="2430" y="7922"/>
                    <a:pt x="2632" y="8136"/>
                    <a:pt x="2906" y="8136"/>
                  </a:cubicBezTo>
                  <a:lnTo>
                    <a:pt x="3228" y="8136"/>
                  </a:lnTo>
                  <a:cubicBezTo>
                    <a:pt x="3501" y="8136"/>
                    <a:pt x="3704" y="7922"/>
                    <a:pt x="3704" y="7648"/>
                  </a:cubicBezTo>
                  <a:lnTo>
                    <a:pt x="3704" y="7457"/>
                  </a:lnTo>
                  <a:cubicBezTo>
                    <a:pt x="3906" y="7398"/>
                    <a:pt x="4037" y="7219"/>
                    <a:pt x="4037" y="7005"/>
                  </a:cubicBezTo>
                  <a:lnTo>
                    <a:pt x="4037" y="6017"/>
                  </a:lnTo>
                  <a:cubicBezTo>
                    <a:pt x="4037" y="5826"/>
                    <a:pt x="4144" y="5648"/>
                    <a:pt x="4323" y="5564"/>
                  </a:cubicBezTo>
                  <a:cubicBezTo>
                    <a:pt x="4811" y="5326"/>
                    <a:pt x="5228" y="4969"/>
                    <a:pt x="5537" y="4517"/>
                  </a:cubicBezTo>
                  <a:cubicBezTo>
                    <a:pt x="5847" y="4040"/>
                    <a:pt x="6002" y="3481"/>
                    <a:pt x="6002" y="2921"/>
                  </a:cubicBezTo>
                  <a:cubicBezTo>
                    <a:pt x="6002" y="2100"/>
                    <a:pt x="5644" y="1302"/>
                    <a:pt x="5037" y="754"/>
                  </a:cubicBezTo>
                  <a:cubicBezTo>
                    <a:pt x="4485" y="254"/>
                    <a:pt x="3788" y="0"/>
                    <a:pt x="30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40"/>
            <p:cNvSpPr/>
            <p:nvPr/>
          </p:nvSpPr>
          <p:spPr>
            <a:xfrm>
              <a:off x="7304872" y="3059413"/>
              <a:ext cx="40583" cy="9485"/>
            </a:xfrm>
            <a:custGeom>
              <a:avLst/>
              <a:gdLst/>
              <a:ahLst/>
              <a:cxnLst/>
              <a:rect l="l" t="t" r="r" b="b"/>
              <a:pathLst>
                <a:path w="1275" h="298" extrusionOk="0">
                  <a:moveTo>
                    <a:pt x="144" y="0"/>
                  </a:moveTo>
                  <a:cubicBezTo>
                    <a:pt x="60" y="0"/>
                    <a:pt x="1" y="72"/>
                    <a:pt x="1" y="143"/>
                  </a:cubicBezTo>
                  <a:cubicBezTo>
                    <a:pt x="1" y="238"/>
                    <a:pt x="72" y="298"/>
                    <a:pt x="144" y="298"/>
                  </a:cubicBezTo>
                  <a:lnTo>
                    <a:pt x="1132" y="298"/>
                  </a:lnTo>
                  <a:cubicBezTo>
                    <a:pt x="1215" y="298"/>
                    <a:pt x="1275" y="215"/>
                    <a:pt x="1275" y="143"/>
                  </a:cubicBezTo>
                  <a:cubicBezTo>
                    <a:pt x="1275" y="72"/>
                    <a:pt x="1203" y="0"/>
                    <a:pt x="1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40"/>
            <p:cNvSpPr/>
            <p:nvPr/>
          </p:nvSpPr>
          <p:spPr>
            <a:xfrm>
              <a:off x="7055134" y="3059413"/>
              <a:ext cx="41347" cy="9485"/>
            </a:xfrm>
            <a:custGeom>
              <a:avLst/>
              <a:gdLst/>
              <a:ahLst/>
              <a:cxnLst/>
              <a:rect l="l" t="t" r="r" b="b"/>
              <a:pathLst>
                <a:path w="1299" h="298" extrusionOk="0">
                  <a:moveTo>
                    <a:pt x="155" y="0"/>
                  </a:moveTo>
                  <a:cubicBezTo>
                    <a:pt x="60" y="0"/>
                    <a:pt x="1" y="72"/>
                    <a:pt x="1" y="143"/>
                  </a:cubicBezTo>
                  <a:cubicBezTo>
                    <a:pt x="1" y="238"/>
                    <a:pt x="72" y="298"/>
                    <a:pt x="155" y="298"/>
                  </a:cubicBezTo>
                  <a:lnTo>
                    <a:pt x="1132" y="298"/>
                  </a:lnTo>
                  <a:cubicBezTo>
                    <a:pt x="1215" y="298"/>
                    <a:pt x="1287" y="215"/>
                    <a:pt x="1287" y="143"/>
                  </a:cubicBezTo>
                  <a:cubicBezTo>
                    <a:pt x="1298" y="72"/>
                    <a:pt x="1227" y="0"/>
                    <a:pt x="1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40"/>
            <p:cNvSpPr/>
            <p:nvPr/>
          </p:nvSpPr>
          <p:spPr>
            <a:xfrm>
              <a:off x="7195727" y="2919170"/>
              <a:ext cx="9517" cy="40583"/>
            </a:xfrm>
            <a:custGeom>
              <a:avLst/>
              <a:gdLst/>
              <a:ahLst/>
              <a:cxnLst/>
              <a:rect l="l" t="t" r="r" b="b"/>
              <a:pathLst>
                <a:path w="299" h="1275" extrusionOk="0">
                  <a:moveTo>
                    <a:pt x="156" y="1"/>
                  </a:moveTo>
                  <a:cubicBezTo>
                    <a:pt x="60" y="1"/>
                    <a:pt x="1" y="72"/>
                    <a:pt x="1" y="144"/>
                  </a:cubicBezTo>
                  <a:lnTo>
                    <a:pt x="1" y="1132"/>
                  </a:lnTo>
                  <a:cubicBezTo>
                    <a:pt x="1" y="1215"/>
                    <a:pt x="84" y="1275"/>
                    <a:pt x="156" y="1275"/>
                  </a:cubicBezTo>
                  <a:cubicBezTo>
                    <a:pt x="227" y="1275"/>
                    <a:pt x="299" y="1204"/>
                    <a:pt x="299" y="1132"/>
                  </a:cubicBezTo>
                  <a:lnTo>
                    <a:pt x="299" y="144"/>
                  </a:lnTo>
                  <a:cubicBezTo>
                    <a:pt x="299" y="72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40"/>
            <p:cNvSpPr/>
            <p:nvPr/>
          </p:nvSpPr>
          <p:spPr>
            <a:xfrm>
              <a:off x="7185128" y="3007116"/>
              <a:ext cx="30334" cy="92880"/>
            </a:xfrm>
            <a:custGeom>
              <a:avLst/>
              <a:gdLst/>
              <a:ahLst/>
              <a:cxnLst/>
              <a:rect l="l" t="t" r="r" b="b"/>
              <a:pathLst>
                <a:path w="953" h="2918" extrusionOk="0">
                  <a:moveTo>
                    <a:pt x="477" y="310"/>
                  </a:moveTo>
                  <a:cubicBezTo>
                    <a:pt x="512" y="310"/>
                    <a:pt x="560" y="334"/>
                    <a:pt x="596" y="357"/>
                  </a:cubicBezTo>
                  <a:cubicBezTo>
                    <a:pt x="620" y="393"/>
                    <a:pt x="632" y="429"/>
                    <a:pt x="632" y="476"/>
                  </a:cubicBezTo>
                  <a:lnTo>
                    <a:pt x="548" y="2608"/>
                  </a:lnTo>
                  <a:lnTo>
                    <a:pt x="405" y="2620"/>
                  </a:lnTo>
                  <a:cubicBezTo>
                    <a:pt x="405" y="2620"/>
                    <a:pt x="393" y="2620"/>
                    <a:pt x="393" y="2608"/>
                  </a:cubicBezTo>
                  <a:lnTo>
                    <a:pt x="310" y="476"/>
                  </a:lnTo>
                  <a:cubicBezTo>
                    <a:pt x="310" y="429"/>
                    <a:pt x="322" y="393"/>
                    <a:pt x="358" y="357"/>
                  </a:cubicBezTo>
                  <a:cubicBezTo>
                    <a:pt x="381" y="334"/>
                    <a:pt x="429" y="310"/>
                    <a:pt x="477" y="310"/>
                  </a:cubicBezTo>
                  <a:close/>
                  <a:moveTo>
                    <a:pt x="477" y="0"/>
                  </a:moveTo>
                  <a:cubicBezTo>
                    <a:pt x="334" y="0"/>
                    <a:pt x="215" y="48"/>
                    <a:pt x="131" y="155"/>
                  </a:cubicBezTo>
                  <a:cubicBezTo>
                    <a:pt x="36" y="238"/>
                    <a:pt x="0" y="357"/>
                    <a:pt x="0" y="488"/>
                  </a:cubicBezTo>
                  <a:lnTo>
                    <a:pt x="84" y="2620"/>
                  </a:lnTo>
                  <a:cubicBezTo>
                    <a:pt x="84" y="2786"/>
                    <a:pt x="239" y="2917"/>
                    <a:pt x="393" y="2917"/>
                  </a:cubicBezTo>
                  <a:lnTo>
                    <a:pt x="512" y="2917"/>
                  </a:lnTo>
                  <a:cubicBezTo>
                    <a:pt x="679" y="2917"/>
                    <a:pt x="822" y="2786"/>
                    <a:pt x="822" y="2620"/>
                  </a:cubicBezTo>
                  <a:lnTo>
                    <a:pt x="917" y="488"/>
                  </a:lnTo>
                  <a:cubicBezTo>
                    <a:pt x="953" y="369"/>
                    <a:pt x="905" y="238"/>
                    <a:pt x="810" y="155"/>
                  </a:cubicBezTo>
                  <a:cubicBezTo>
                    <a:pt x="727" y="60"/>
                    <a:pt x="608" y="0"/>
                    <a:pt x="4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40"/>
            <p:cNvSpPr/>
            <p:nvPr/>
          </p:nvSpPr>
          <p:spPr>
            <a:xfrm>
              <a:off x="7187770" y="3111328"/>
              <a:ext cx="25814" cy="25814"/>
            </a:xfrm>
            <a:custGeom>
              <a:avLst/>
              <a:gdLst/>
              <a:ahLst/>
              <a:cxnLst/>
              <a:rect l="l" t="t" r="r" b="b"/>
              <a:pathLst>
                <a:path w="811" h="811" extrusionOk="0">
                  <a:moveTo>
                    <a:pt x="406" y="310"/>
                  </a:moveTo>
                  <a:cubicBezTo>
                    <a:pt x="453" y="310"/>
                    <a:pt x="489" y="358"/>
                    <a:pt x="489" y="405"/>
                  </a:cubicBezTo>
                  <a:cubicBezTo>
                    <a:pt x="489" y="453"/>
                    <a:pt x="453" y="489"/>
                    <a:pt x="406" y="489"/>
                  </a:cubicBezTo>
                  <a:cubicBezTo>
                    <a:pt x="358" y="489"/>
                    <a:pt x="310" y="453"/>
                    <a:pt x="310" y="405"/>
                  </a:cubicBezTo>
                  <a:cubicBezTo>
                    <a:pt x="310" y="358"/>
                    <a:pt x="358" y="310"/>
                    <a:pt x="406" y="310"/>
                  </a:cubicBezTo>
                  <a:close/>
                  <a:moveTo>
                    <a:pt x="406" y="0"/>
                  </a:moveTo>
                  <a:cubicBezTo>
                    <a:pt x="179" y="0"/>
                    <a:pt x="1" y="179"/>
                    <a:pt x="1" y="405"/>
                  </a:cubicBezTo>
                  <a:cubicBezTo>
                    <a:pt x="1" y="631"/>
                    <a:pt x="179" y="810"/>
                    <a:pt x="406" y="810"/>
                  </a:cubicBezTo>
                  <a:cubicBezTo>
                    <a:pt x="632" y="810"/>
                    <a:pt x="810" y="631"/>
                    <a:pt x="810" y="405"/>
                  </a:cubicBezTo>
                  <a:cubicBezTo>
                    <a:pt x="787" y="179"/>
                    <a:pt x="608" y="0"/>
                    <a:pt x="4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40"/>
            <p:cNvSpPr/>
            <p:nvPr/>
          </p:nvSpPr>
          <p:spPr>
            <a:xfrm>
              <a:off x="7249552" y="2951477"/>
              <a:ext cx="18971" cy="23077"/>
            </a:xfrm>
            <a:custGeom>
              <a:avLst/>
              <a:gdLst/>
              <a:ahLst/>
              <a:cxnLst/>
              <a:rect l="l" t="t" r="r" b="b"/>
              <a:pathLst>
                <a:path w="596" h="725" extrusionOk="0">
                  <a:moveTo>
                    <a:pt x="417" y="0"/>
                  </a:moveTo>
                  <a:cubicBezTo>
                    <a:pt x="362" y="0"/>
                    <a:pt x="307" y="32"/>
                    <a:pt x="274" y="81"/>
                  </a:cubicBezTo>
                  <a:lnTo>
                    <a:pt x="36" y="498"/>
                  </a:lnTo>
                  <a:cubicBezTo>
                    <a:pt x="1" y="570"/>
                    <a:pt x="24" y="665"/>
                    <a:pt x="96" y="700"/>
                  </a:cubicBezTo>
                  <a:cubicBezTo>
                    <a:pt x="132" y="724"/>
                    <a:pt x="143" y="724"/>
                    <a:pt x="179" y="724"/>
                  </a:cubicBezTo>
                  <a:cubicBezTo>
                    <a:pt x="239" y="724"/>
                    <a:pt x="274" y="689"/>
                    <a:pt x="310" y="641"/>
                  </a:cubicBezTo>
                  <a:lnTo>
                    <a:pt x="548" y="224"/>
                  </a:lnTo>
                  <a:cubicBezTo>
                    <a:pt x="596" y="153"/>
                    <a:pt x="560" y="69"/>
                    <a:pt x="489" y="22"/>
                  </a:cubicBezTo>
                  <a:cubicBezTo>
                    <a:pt x="466" y="7"/>
                    <a:pt x="442" y="0"/>
                    <a:pt x="41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40"/>
            <p:cNvSpPr/>
            <p:nvPr/>
          </p:nvSpPr>
          <p:spPr>
            <a:xfrm>
              <a:off x="7132831" y="3153852"/>
              <a:ext cx="18589" cy="22695"/>
            </a:xfrm>
            <a:custGeom>
              <a:avLst/>
              <a:gdLst/>
              <a:ahLst/>
              <a:cxnLst/>
              <a:rect l="l" t="t" r="r" b="b"/>
              <a:pathLst>
                <a:path w="584" h="713" extrusionOk="0">
                  <a:moveTo>
                    <a:pt x="419" y="0"/>
                  </a:moveTo>
                  <a:cubicBezTo>
                    <a:pt x="368" y="0"/>
                    <a:pt x="319" y="32"/>
                    <a:pt x="286" y="81"/>
                  </a:cubicBezTo>
                  <a:lnTo>
                    <a:pt x="48" y="498"/>
                  </a:lnTo>
                  <a:cubicBezTo>
                    <a:pt x="0" y="569"/>
                    <a:pt x="36" y="665"/>
                    <a:pt x="108" y="700"/>
                  </a:cubicBezTo>
                  <a:cubicBezTo>
                    <a:pt x="131" y="712"/>
                    <a:pt x="155" y="712"/>
                    <a:pt x="179" y="712"/>
                  </a:cubicBezTo>
                  <a:cubicBezTo>
                    <a:pt x="239" y="712"/>
                    <a:pt x="286" y="689"/>
                    <a:pt x="310" y="641"/>
                  </a:cubicBezTo>
                  <a:lnTo>
                    <a:pt x="548" y="224"/>
                  </a:lnTo>
                  <a:cubicBezTo>
                    <a:pt x="584" y="153"/>
                    <a:pt x="572" y="69"/>
                    <a:pt x="489" y="22"/>
                  </a:cubicBezTo>
                  <a:cubicBezTo>
                    <a:pt x="466" y="7"/>
                    <a:pt x="443" y="0"/>
                    <a:pt x="41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40"/>
            <p:cNvSpPr/>
            <p:nvPr/>
          </p:nvSpPr>
          <p:spPr>
            <a:xfrm>
              <a:off x="7132449" y="2951477"/>
              <a:ext cx="18971" cy="23077"/>
            </a:xfrm>
            <a:custGeom>
              <a:avLst/>
              <a:gdLst/>
              <a:ahLst/>
              <a:cxnLst/>
              <a:rect l="l" t="t" r="r" b="b"/>
              <a:pathLst>
                <a:path w="596" h="725" extrusionOk="0">
                  <a:moveTo>
                    <a:pt x="177" y="0"/>
                  </a:moveTo>
                  <a:cubicBezTo>
                    <a:pt x="154" y="0"/>
                    <a:pt x="130" y="7"/>
                    <a:pt x="108" y="22"/>
                  </a:cubicBezTo>
                  <a:cubicBezTo>
                    <a:pt x="24" y="69"/>
                    <a:pt x="1" y="153"/>
                    <a:pt x="48" y="236"/>
                  </a:cubicBezTo>
                  <a:lnTo>
                    <a:pt x="274" y="653"/>
                  </a:lnTo>
                  <a:cubicBezTo>
                    <a:pt x="310" y="689"/>
                    <a:pt x="358" y="724"/>
                    <a:pt x="417" y="724"/>
                  </a:cubicBezTo>
                  <a:cubicBezTo>
                    <a:pt x="441" y="724"/>
                    <a:pt x="477" y="724"/>
                    <a:pt x="489" y="712"/>
                  </a:cubicBezTo>
                  <a:cubicBezTo>
                    <a:pt x="584" y="665"/>
                    <a:pt x="596" y="570"/>
                    <a:pt x="548" y="498"/>
                  </a:cubicBezTo>
                  <a:lnTo>
                    <a:pt x="310" y="81"/>
                  </a:lnTo>
                  <a:cubicBezTo>
                    <a:pt x="277" y="32"/>
                    <a:pt x="228" y="0"/>
                    <a:pt x="1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40"/>
            <p:cNvSpPr/>
            <p:nvPr/>
          </p:nvSpPr>
          <p:spPr>
            <a:xfrm>
              <a:off x="7249552" y="3153852"/>
              <a:ext cx="18971" cy="22695"/>
            </a:xfrm>
            <a:custGeom>
              <a:avLst/>
              <a:gdLst/>
              <a:ahLst/>
              <a:cxnLst/>
              <a:rect l="l" t="t" r="r" b="b"/>
              <a:pathLst>
                <a:path w="596" h="713" extrusionOk="0">
                  <a:moveTo>
                    <a:pt x="173" y="0"/>
                  </a:moveTo>
                  <a:cubicBezTo>
                    <a:pt x="148" y="0"/>
                    <a:pt x="122" y="7"/>
                    <a:pt x="96" y="22"/>
                  </a:cubicBezTo>
                  <a:cubicBezTo>
                    <a:pt x="24" y="69"/>
                    <a:pt x="1" y="153"/>
                    <a:pt x="36" y="224"/>
                  </a:cubicBezTo>
                  <a:lnTo>
                    <a:pt x="274" y="641"/>
                  </a:lnTo>
                  <a:cubicBezTo>
                    <a:pt x="310" y="689"/>
                    <a:pt x="358" y="712"/>
                    <a:pt x="417" y="712"/>
                  </a:cubicBezTo>
                  <a:cubicBezTo>
                    <a:pt x="441" y="712"/>
                    <a:pt x="477" y="712"/>
                    <a:pt x="489" y="700"/>
                  </a:cubicBezTo>
                  <a:cubicBezTo>
                    <a:pt x="560" y="665"/>
                    <a:pt x="596" y="569"/>
                    <a:pt x="548" y="498"/>
                  </a:cubicBezTo>
                  <a:lnTo>
                    <a:pt x="310" y="81"/>
                  </a:lnTo>
                  <a:cubicBezTo>
                    <a:pt x="277" y="32"/>
                    <a:pt x="228" y="0"/>
                    <a:pt x="17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40"/>
            <p:cNvSpPr/>
            <p:nvPr/>
          </p:nvSpPr>
          <p:spPr>
            <a:xfrm>
              <a:off x="7289721" y="3113969"/>
              <a:ext cx="24286" cy="17093"/>
            </a:xfrm>
            <a:custGeom>
              <a:avLst/>
              <a:gdLst/>
              <a:ahLst/>
              <a:cxnLst/>
              <a:rect l="l" t="t" r="r" b="b"/>
              <a:pathLst>
                <a:path w="763" h="537" extrusionOk="0"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4" y="239"/>
                    <a:pt x="108" y="287"/>
                  </a:cubicBezTo>
                  <a:lnTo>
                    <a:pt x="524" y="525"/>
                  </a:lnTo>
                  <a:cubicBezTo>
                    <a:pt x="548" y="537"/>
                    <a:pt x="560" y="537"/>
                    <a:pt x="596" y="537"/>
                  </a:cubicBezTo>
                  <a:cubicBezTo>
                    <a:pt x="655" y="537"/>
                    <a:pt x="703" y="513"/>
                    <a:pt x="727" y="465"/>
                  </a:cubicBezTo>
                  <a:cubicBezTo>
                    <a:pt x="763" y="394"/>
                    <a:pt x="739" y="310"/>
                    <a:pt x="667" y="263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40"/>
            <p:cNvSpPr/>
            <p:nvPr/>
          </p:nvSpPr>
          <p:spPr>
            <a:xfrm>
              <a:off x="7086964" y="2996931"/>
              <a:ext cx="24668" cy="17411"/>
            </a:xfrm>
            <a:custGeom>
              <a:avLst/>
              <a:gdLst/>
              <a:ahLst/>
              <a:cxnLst/>
              <a:rect l="l" t="t" r="r" b="b"/>
              <a:pathLst>
                <a:path w="775" h="547" extrusionOk="0">
                  <a:moveTo>
                    <a:pt x="179" y="1"/>
                  </a:moveTo>
                  <a:cubicBezTo>
                    <a:pt x="125" y="1"/>
                    <a:pt x="73" y="33"/>
                    <a:pt x="48" y="82"/>
                  </a:cubicBezTo>
                  <a:cubicBezTo>
                    <a:pt x="1" y="154"/>
                    <a:pt x="25" y="249"/>
                    <a:pt x="108" y="285"/>
                  </a:cubicBezTo>
                  <a:lnTo>
                    <a:pt x="525" y="535"/>
                  </a:lnTo>
                  <a:cubicBezTo>
                    <a:pt x="548" y="546"/>
                    <a:pt x="560" y="546"/>
                    <a:pt x="596" y="546"/>
                  </a:cubicBezTo>
                  <a:cubicBezTo>
                    <a:pt x="656" y="546"/>
                    <a:pt x="703" y="511"/>
                    <a:pt x="727" y="475"/>
                  </a:cubicBezTo>
                  <a:cubicBezTo>
                    <a:pt x="775" y="415"/>
                    <a:pt x="739" y="308"/>
                    <a:pt x="668" y="261"/>
                  </a:cubicBezTo>
                  <a:lnTo>
                    <a:pt x="251" y="23"/>
                  </a:lnTo>
                  <a:cubicBezTo>
                    <a:pt x="228" y="8"/>
                    <a:pt x="204" y="1"/>
                    <a:pt x="1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40"/>
            <p:cNvSpPr/>
            <p:nvPr/>
          </p:nvSpPr>
          <p:spPr>
            <a:xfrm>
              <a:off x="7289339" y="2996931"/>
              <a:ext cx="24668" cy="17411"/>
            </a:xfrm>
            <a:custGeom>
              <a:avLst/>
              <a:gdLst/>
              <a:ahLst/>
              <a:cxnLst/>
              <a:rect l="l" t="t" r="r" b="b"/>
              <a:pathLst>
                <a:path w="775" h="547" extrusionOk="0">
                  <a:moveTo>
                    <a:pt x="590" y="1"/>
                  </a:moveTo>
                  <a:cubicBezTo>
                    <a:pt x="565" y="1"/>
                    <a:pt x="539" y="8"/>
                    <a:pt x="513" y="23"/>
                  </a:cubicBezTo>
                  <a:lnTo>
                    <a:pt x="96" y="261"/>
                  </a:lnTo>
                  <a:cubicBezTo>
                    <a:pt x="25" y="308"/>
                    <a:pt x="1" y="392"/>
                    <a:pt x="36" y="475"/>
                  </a:cubicBezTo>
                  <a:cubicBezTo>
                    <a:pt x="72" y="511"/>
                    <a:pt x="108" y="546"/>
                    <a:pt x="179" y="546"/>
                  </a:cubicBezTo>
                  <a:cubicBezTo>
                    <a:pt x="203" y="546"/>
                    <a:pt x="239" y="546"/>
                    <a:pt x="251" y="535"/>
                  </a:cubicBezTo>
                  <a:lnTo>
                    <a:pt x="667" y="285"/>
                  </a:lnTo>
                  <a:cubicBezTo>
                    <a:pt x="751" y="249"/>
                    <a:pt x="775" y="154"/>
                    <a:pt x="727" y="82"/>
                  </a:cubicBezTo>
                  <a:cubicBezTo>
                    <a:pt x="694" y="33"/>
                    <a:pt x="645" y="1"/>
                    <a:pt x="59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40"/>
            <p:cNvSpPr/>
            <p:nvPr/>
          </p:nvSpPr>
          <p:spPr>
            <a:xfrm>
              <a:off x="7086964" y="3113587"/>
              <a:ext cx="24668" cy="17093"/>
            </a:xfrm>
            <a:custGeom>
              <a:avLst/>
              <a:gdLst/>
              <a:ahLst/>
              <a:cxnLst/>
              <a:rect l="l" t="t" r="r" b="b"/>
              <a:pathLst>
                <a:path w="775" h="537" extrusionOk="0">
                  <a:moveTo>
                    <a:pt x="597" y="0"/>
                  </a:moveTo>
                  <a:cubicBezTo>
                    <a:pt x="570" y="0"/>
                    <a:pt x="541" y="8"/>
                    <a:pt x="513" y="25"/>
                  </a:cubicBezTo>
                  <a:lnTo>
                    <a:pt x="108" y="263"/>
                  </a:lnTo>
                  <a:cubicBezTo>
                    <a:pt x="25" y="299"/>
                    <a:pt x="1" y="394"/>
                    <a:pt x="36" y="465"/>
                  </a:cubicBezTo>
                  <a:cubicBezTo>
                    <a:pt x="72" y="513"/>
                    <a:pt x="120" y="537"/>
                    <a:pt x="179" y="537"/>
                  </a:cubicBezTo>
                  <a:cubicBezTo>
                    <a:pt x="203" y="537"/>
                    <a:pt x="239" y="537"/>
                    <a:pt x="251" y="525"/>
                  </a:cubicBezTo>
                  <a:lnTo>
                    <a:pt x="668" y="287"/>
                  </a:lnTo>
                  <a:cubicBezTo>
                    <a:pt x="739" y="263"/>
                    <a:pt x="775" y="156"/>
                    <a:pt x="727" y="84"/>
                  </a:cubicBezTo>
                  <a:cubicBezTo>
                    <a:pt x="696" y="29"/>
                    <a:pt x="649" y="0"/>
                    <a:pt x="5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6" name="Google Shape;496;p40"/>
          <p:cNvGrpSpPr/>
          <p:nvPr/>
        </p:nvGrpSpPr>
        <p:grpSpPr>
          <a:xfrm>
            <a:off x="1864660" y="3667301"/>
            <a:ext cx="252062" cy="305122"/>
            <a:chOff x="5184517" y="2459481"/>
            <a:chExt cx="252062" cy="305122"/>
          </a:xfrm>
        </p:grpSpPr>
        <p:sp>
          <p:nvSpPr>
            <p:cNvPr id="497" name="Google Shape;497;p40"/>
            <p:cNvSpPr/>
            <p:nvPr/>
          </p:nvSpPr>
          <p:spPr>
            <a:xfrm>
              <a:off x="5383486" y="2674747"/>
              <a:ext cx="13273" cy="13305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3" y="0"/>
                  </a:moveTo>
                  <a:cubicBezTo>
                    <a:pt x="107" y="0"/>
                    <a:pt x="0" y="84"/>
                    <a:pt x="0" y="203"/>
                  </a:cubicBezTo>
                  <a:cubicBezTo>
                    <a:pt x="0" y="322"/>
                    <a:pt x="84" y="417"/>
                    <a:pt x="203" y="417"/>
                  </a:cubicBezTo>
                  <a:cubicBezTo>
                    <a:pt x="322" y="417"/>
                    <a:pt x="417" y="322"/>
                    <a:pt x="417" y="203"/>
                  </a:cubicBezTo>
                  <a:cubicBezTo>
                    <a:pt x="417" y="84"/>
                    <a:pt x="322" y="0"/>
                    <a:pt x="2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40"/>
            <p:cNvSpPr/>
            <p:nvPr/>
          </p:nvSpPr>
          <p:spPr>
            <a:xfrm>
              <a:off x="5350128" y="2724402"/>
              <a:ext cx="11395" cy="11395"/>
            </a:xfrm>
            <a:custGeom>
              <a:avLst/>
              <a:gdLst/>
              <a:ahLst/>
              <a:cxnLst/>
              <a:rect l="l" t="t" r="r" b="b"/>
              <a:pathLst>
                <a:path w="358" h="358" extrusionOk="0">
                  <a:moveTo>
                    <a:pt x="179" y="0"/>
                  </a:moveTo>
                  <a:cubicBezTo>
                    <a:pt x="96" y="0"/>
                    <a:pt x="0" y="84"/>
                    <a:pt x="0" y="179"/>
                  </a:cubicBezTo>
                  <a:cubicBezTo>
                    <a:pt x="0" y="262"/>
                    <a:pt x="96" y="357"/>
                    <a:pt x="179" y="357"/>
                  </a:cubicBezTo>
                  <a:cubicBezTo>
                    <a:pt x="274" y="357"/>
                    <a:pt x="358" y="286"/>
                    <a:pt x="358" y="179"/>
                  </a:cubicBezTo>
                  <a:cubicBezTo>
                    <a:pt x="358" y="84"/>
                    <a:pt x="274" y="0"/>
                    <a:pt x="1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40"/>
            <p:cNvSpPr/>
            <p:nvPr/>
          </p:nvSpPr>
          <p:spPr>
            <a:xfrm>
              <a:off x="5254638" y="2666376"/>
              <a:ext cx="11395" cy="11427"/>
            </a:xfrm>
            <a:custGeom>
              <a:avLst/>
              <a:gdLst/>
              <a:ahLst/>
              <a:cxnLst/>
              <a:rect l="l" t="t" r="r" b="b"/>
              <a:pathLst>
                <a:path w="358" h="359" extrusionOk="0">
                  <a:moveTo>
                    <a:pt x="193" y="1"/>
                  </a:moveTo>
                  <a:cubicBezTo>
                    <a:pt x="188" y="1"/>
                    <a:pt x="183" y="1"/>
                    <a:pt x="179" y="2"/>
                  </a:cubicBezTo>
                  <a:cubicBezTo>
                    <a:pt x="83" y="2"/>
                    <a:pt x="0" y="97"/>
                    <a:pt x="0" y="180"/>
                  </a:cubicBezTo>
                  <a:cubicBezTo>
                    <a:pt x="0" y="275"/>
                    <a:pt x="71" y="359"/>
                    <a:pt x="179" y="359"/>
                  </a:cubicBezTo>
                  <a:cubicBezTo>
                    <a:pt x="262" y="359"/>
                    <a:pt x="357" y="287"/>
                    <a:pt x="357" y="180"/>
                  </a:cubicBezTo>
                  <a:cubicBezTo>
                    <a:pt x="357" y="90"/>
                    <a:pt x="273" y="1"/>
                    <a:pt x="19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40"/>
            <p:cNvSpPr/>
            <p:nvPr/>
          </p:nvSpPr>
          <p:spPr>
            <a:xfrm>
              <a:off x="5273959" y="2724402"/>
              <a:ext cx="11395" cy="11395"/>
            </a:xfrm>
            <a:custGeom>
              <a:avLst/>
              <a:gdLst/>
              <a:ahLst/>
              <a:cxnLst/>
              <a:rect l="l" t="t" r="r" b="b"/>
              <a:pathLst>
                <a:path w="358" h="358" extrusionOk="0">
                  <a:moveTo>
                    <a:pt x="179" y="0"/>
                  </a:moveTo>
                  <a:cubicBezTo>
                    <a:pt x="84" y="0"/>
                    <a:pt x="0" y="84"/>
                    <a:pt x="0" y="179"/>
                  </a:cubicBezTo>
                  <a:cubicBezTo>
                    <a:pt x="0" y="262"/>
                    <a:pt x="84" y="357"/>
                    <a:pt x="179" y="357"/>
                  </a:cubicBezTo>
                  <a:cubicBezTo>
                    <a:pt x="274" y="357"/>
                    <a:pt x="357" y="286"/>
                    <a:pt x="357" y="179"/>
                  </a:cubicBezTo>
                  <a:cubicBezTo>
                    <a:pt x="357" y="84"/>
                    <a:pt x="274" y="0"/>
                    <a:pt x="1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40"/>
            <p:cNvSpPr/>
            <p:nvPr/>
          </p:nvSpPr>
          <p:spPr>
            <a:xfrm>
              <a:off x="5308049" y="2678917"/>
              <a:ext cx="14451" cy="14037"/>
            </a:xfrm>
            <a:custGeom>
              <a:avLst/>
              <a:gdLst/>
              <a:ahLst/>
              <a:cxnLst/>
              <a:rect l="l" t="t" r="r" b="b"/>
              <a:pathLst>
                <a:path w="454" h="441" extrusionOk="0">
                  <a:moveTo>
                    <a:pt x="227" y="0"/>
                  </a:moveTo>
                  <a:cubicBezTo>
                    <a:pt x="108" y="0"/>
                    <a:pt x="1" y="108"/>
                    <a:pt x="1" y="227"/>
                  </a:cubicBezTo>
                  <a:cubicBezTo>
                    <a:pt x="1" y="346"/>
                    <a:pt x="108" y="441"/>
                    <a:pt x="227" y="441"/>
                  </a:cubicBezTo>
                  <a:cubicBezTo>
                    <a:pt x="346" y="441"/>
                    <a:pt x="453" y="346"/>
                    <a:pt x="453" y="227"/>
                  </a:cubicBezTo>
                  <a:cubicBezTo>
                    <a:pt x="453" y="84"/>
                    <a:pt x="358" y="0"/>
                    <a:pt x="2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40"/>
            <p:cNvSpPr/>
            <p:nvPr/>
          </p:nvSpPr>
          <p:spPr>
            <a:xfrm>
              <a:off x="5184517" y="2459481"/>
              <a:ext cx="252062" cy="305122"/>
            </a:xfrm>
            <a:custGeom>
              <a:avLst/>
              <a:gdLst/>
              <a:ahLst/>
              <a:cxnLst/>
              <a:rect l="l" t="t" r="r" b="b"/>
              <a:pathLst>
                <a:path w="7919" h="9586" extrusionOk="0">
                  <a:moveTo>
                    <a:pt x="2597" y="5657"/>
                  </a:moveTo>
                  <a:cubicBezTo>
                    <a:pt x="3126" y="5657"/>
                    <a:pt x="3630" y="5793"/>
                    <a:pt x="4096" y="6061"/>
                  </a:cubicBezTo>
                  <a:cubicBezTo>
                    <a:pt x="4607" y="6347"/>
                    <a:pt x="5099" y="6442"/>
                    <a:pt x="5531" y="6442"/>
                  </a:cubicBezTo>
                  <a:cubicBezTo>
                    <a:pt x="5853" y="6442"/>
                    <a:pt x="6143" y="6389"/>
                    <a:pt x="6382" y="6323"/>
                  </a:cubicBezTo>
                  <a:cubicBezTo>
                    <a:pt x="6751" y="6228"/>
                    <a:pt x="7037" y="6061"/>
                    <a:pt x="7204" y="5954"/>
                  </a:cubicBezTo>
                  <a:lnTo>
                    <a:pt x="7204" y="5954"/>
                  </a:lnTo>
                  <a:cubicBezTo>
                    <a:pt x="7525" y="7037"/>
                    <a:pt x="7263" y="8204"/>
                    <a:pt x="6442" y="9038"/>
                  </a:cubicBezTo>
                  <a:cubicBezTo>
                    <a:pt x="6275" y="9204"/>
                    <a:pt x="6037" y="9299"/>
                    <a:pt x="5799" y="9299"/>
                  </a:cubicBezTo>
                  <a:lnTo>
                    <a:pt x="2560" y="9299"/>
                  </a:lnTo>
                  <a:cubicBezTo>
                    <a:pt x="2322" y="9299"/>
                    <a:pt x="2084" y="9204"/>
                    <a:pt x="1917" y="9038"/>
                  </a:cubicBezTo>
                  <a:cubicBezTo>
                    <a:pt x="1179" y="8276"/>
                    <a:pt x="834" y="7180"/>
                    <a:pt x="1120" y="6025"/>
                  </a:cubicBezTo>
                  <a:cubicBezTo>
                    <a:pt x="1239" y="5966"/>
                    <a:pt x="1560" y="5811"/>
                    <a:pt x="1989" y="5716"/>
                  </a:cubicBezTo>
                  <a:cubicBezTo>
                    <a:pt x="2195" y="5677"/>
                    <a:pt x="2398" y="5657"/>
                    <a:pt x="2597" y="5657"/>
                  </a:cubicBezTo>
                  <a:close/>
                  <a:moveTo>
                    <a:pt x="2834" y="1"/>
                  </a:moveTo>
                  <a:cubicBezTo>
                    <a:pt x="2632" y="1"/>
                    <a:pt x="2465" y="167"/>
                    <a:pt x="2465" y="370"/>
                  </a:cubicBezTo>
                  <a:lnTo>
                    <a:pt x="2465" y="703"/>
                  </a:lnTo>
                  <a:cubicBezTo>
                    <a:pt x="2465" y="906"/>
                    <a:pt x="2632" y="1072"/>
                    <a:pt x="2834" y="1072"/>
                  </a:cubicBezTo>
                  <a:lnTo>
                    <a:pt x="3036" y="1072"/>
                  </a:lnTo>
                  <a:lnTo>
                    <a:pt x="3036" y="2239"/>
                  </a:lnTo>
                  <a:cubicBezTo>
                    <a:pt x="3036" y="2311"/>
                    <a:pt x="3096" y="2370"/>
                    <a:pt x="3167" y="2370"/>
                  </a:cubicBezTo>
                  <a:cubicBezTo>
                    <a:pt x="3239" y="2370"/>
                    <a:pt x="3298" y="2311"/>
                    <a:pt x="3298" y="2239"/>
                  </a:cubicBezTo>
                  <a:lnTo>
                    <a:pt x="3298" y="1072"/>
                  </a:lnTo>
                  <a:lnTo>
                    <a:pt x="4977" y="1072"/>
                  </a:lnTo>
                  <a:lnTo>
                    <a:pt x="4977" y="3406"/>
                  </a:lnTo>
                  <a:cubicBezTo>
                    <a:pt x="4977" y="3620"/>
                    <a:pt x="5096" y="3799"/>
                    <a:pt x="5311" y="3882"/>
                  </a:cubicBezTo>
                  <a:cubicBezTo>
                    <a:pt x="6144" y="4216"/>
                    <a:pt x="6763" y="4882"/>
                    <a:pt x="7097" y="5692"/>
                  </a:cubicBezTo>
                  <a:cubicBezTo>
                    <a:pt x="6966" y="5775"/>
                    <a:pt x="6668" y="5954"/>
                    <a:pt x="6275" y="6061"/>
                  </a:cubicBezTo>
                  <a:cubicBezTo>
                    <a:pt x="6015" y="6135"/>
                    <a:pt x="5758" y="6172"/>
                    <a:pt x="5506" y="6172"/>
                  </a:cubicBezTo>
                  <a:cubicBezTo>
                    <a:pt x="5064" y="6172"/>
                    <a:pt x="4636" y="6058"/>
                    <a:pt x="4227" y="5823"/>
                  </a:cubicBezTo>
                  <a:cubicBezTo>
                    <a:pt x="3710" y="5528"/>
                    <a:pt x="3145" y="5385"/>
                    <a:pt x="2580" y="5385"/>
                  </a:cubicBezTo>
                  <a:cubicBezTo>
                    <a:pt x="2117" y="5385"/>
                    <a:pt x="1654" y="5481"/>
                    <a:pt x="1215" y="5668"/>
                  </a:cubicBezTo>
                  <a:cubicBezTo>
                    <a:pt x="1524" y="4870"/>
                    <a:pt x="2155" y="4216"/>
                    <a:pt x="2989" y="3882"/>
                  </a:cubicBezTo>
                  <a:cubicBezTo>
                    <a:pt x="3179" y="3811"/>
                    <a:pt x="3322" y="3620"/>
                    <a:pt x="3322" y="3406"/>
                  </a:cubicBezTo>
                  <a:lnTo>
                    <a:pt x="3322" y="2930"/>
                  </a:lnTo>
                  <a:cubicBezTo>
                    <a:pt x="3322" y="2858"/>
                    <a:pt x="3263" y="2799"/>
                    <a:pt x="3179" y="2799"/>
                  </a:cubicBezTo>
                  <a:cubicBezTo>
                    <a:pt x="3108" y="2799"/>
                    <a:pt x="3048" y="2858"/>
                    <a:pt x="3048" y="2930"/>
                  </a:cubicBezTo>
                  <a:lnTo>
                    <a:pt x="3048" y="3406"/>
                  </a:lnTo>
                  <a:cubicBezTo>
                    <a:pt x="3048" y="3501"/>
                    <a:pt x="2989" y="3585"/>
                    <a:pt x="2894" y="3620"/>
                  </a:cubicBezTo>
                  <a:cubicBezTo>
                    <a:pt x="608" y="4525"/>
                    <a:pt x="0" y="7490"/>
                    <a:pt x="1703" y="9228"/>
                  </a:cubicBezTo>
                  <a:cubicBezTo>
                    <a:pt x="1929" y="9454"/>
                    <a:pt x="2227" y="9585"/>
                    <a:pt x="2560" y="9585"/>
                  </a:cubicBezTo>
                  <a:lnTo>
                    <a:pt x="5799" y="9585"/>
                  </a:lnTo>
                  <a:cubicBezTo>
                    <a:pt x="6108" y="9585"/>
                    <a:pt x="6430" y="9454"/>
                    <a:pt x="6656" y="9228"/>
                  </a:cubicBezTo>
                  <a:cubicBezTo>
                    <a:pt x="7870" y="7990"/>
                    <a:pt x="7918" y="6132"/>
                    <a:pt x="6989" y="4835"/>
                  </a:cubicBezTo>
                  <a:cubicBezTo>
                    <a:pt x="6608" y="4287"/>
                    <a:pt x="6073" y="3870"/>
                    <a:pt x="5442" y="3620"/>
                  </a:cubicBezTo>
                  <a:cubicBezTo>
                    <a:pt x="5358" y="3585"/>
                    <a:pt x="5299" y="3501"/>
                    <a:pt x="5299" y="3406"/>
                  </a:cubicBezTo>
                  <a:lnTo>
                    <a:pt x="5299" y="1072"/>
                  </a:lnTo>
                  <a:lnTo>
                    <a:pt x="5489" y="1072"/>
                  </a:lnTo>
                  <a:cubicBezTo>
                    <a:pt x="5692" y="1072"/>
                    <a:pt x="5858" y="906"/>
                    <a:pt x="5858" y="703"/>
                  </a:cubicBezTo>
                  <a:lnTo>
                    <a:pt x="5858" y="370"/>
                  </a:lnTo>
                  <a:cubicBezTo>
                    <a:pt x="5858" y="167"/>
                    <a:pt x="5692" y="1"/>
                    <a:pt x="5489" y="1"/>
                  </a:cubicBezTo>
                  <a:lnTo>
                    <a:pt x="4739" y="1"/>
                  </a:lnTo>
                  <a:cubicBezTo>
                    <a:pt x="4668" y="1"/>
                    <a:pt x="4608" y="60"/>
                    <a:pt x="4608" y="132"/>
                  </a:cubicBezTo>
                  <a:cubicBezTo>
                    <a:pt x="4608" y="215"/>
                    <a:pt x="4668" y="275"/>
                    <a:pt x="4739" y="275"/>
                  </a:cubicBezTo>
                  <a:lnTo>
                    <a:pt x="5489" y="275"/>
                  </a:lnTo>
                  <a:cubicBezTo>
                    <a:pt x="5537" y="275"/>
                    <a:pt x="5573" y="310"/>
                    <a:pt x="5573" y="358"/>
                  </a:cubicBezTo>
                  <a:lnTo>
                    <a:pt x="5573" y="691"/>
                  </a:lnTo>
                  <a:cubicBezTo>
                    <a:pt x="5573" y="727"/>
                    <a:pt x="5537" y="775"/>
                    <a:pt x="5489" y="775"/>
                  </a:cubicBezTo>
                  <a:lnTo>
                    <a:pt x="2834" y="775"/>
                  </a:lnTo>
                  <a:cubicBezTo>
                    <a:pt x="2798" y="775"/>
                    <a:pt x="2751" y="727"/>
                    <a:pt x="2751" y="691"/>
                  </a:cubicBezTo>
                  <a:lnTo>
                    <a:pt x="2751" y="358"/>
                  </a:lnTo>
                  <a:cubicBezTo>
                    <a:pt x="2751" y="310"/>
                    <a:pt x="2798" y="275"/>
                    <a:pt x="2834" y="275"/>
                  </a:cubicBezTo>
                  <a:lnTo>
                    <a:pt x="4060" y="275"/>
                  </a:lnTo>
                  <a:cubicBezTo>
                    <a:pt x="4132" y="275"/>
                    <a:pt x="4191" y="215"/>
                    <a:pt x="4191" y="132"/>
                  </a:cubicBezTo>
                  <a:cubicBezTo>
                    <a:pt x="4191" y="60"/>
                    <a:pt x="4132" y="1"/>
                    <a:pt x="40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3" name="Google Shape;503;p40"/>
          <p:cNvGrpSpPr/>
          <p:nvPr/>
        </p:nvGrpSpPr>
        <p:grpSpPr>
          <a:xfrm>
            <a:off x="3086082" y="3669020"/>
            <a:ext cx="255086" cy="301685"/>
            <a:chOff x="8065100" y="2000174"/>
            <a:chExt cx="255086" cy="301685"/>
          </a:xfrm>
        </p:grpSpPr>
        <p:sp>
          <p:nvSpPr>
            <p:cNvPr id="504" name="Google Shape;504;p40"/>
            <p:cNvSpPr/>
            <p:nvPr/>
          </p:nvSpPr>
          <p:spPr>
            <a:xfrm>
              <a:off x="8085185" y="2151016"/>
              <a:ext cx="65220" cy="150842"/>
            </a:xfrm>
            <a:custGeom>
              <a:avLst/>
              <a:gdLst/>
              <a:ahLst/>
              <a:cxnLst/>
              <a:rect l="l" t="t" r="r" b="b"/>
              <a:pathLst>
                <a:path w="2049" h="4739" extrusionOk="0">
                  <a:moveTo>
                    <a:pt x="1144" y="274"/>
                  </a:moveTo>
                  <a:cubicBezTo>
                    <a:pt x="1299" y="274"/>
                    <a:pt x="1453" y="405"/>
                    <a:pt x="1453" y="583"/>
                  </a:cubicBezTo>
                  <a:lnTo>
                    <a:pt x="1453" y="881"/>
                  </a:lnTo>
                  <a:cubicBezTo>
                    <a:pt x="1453" y="1155"/>
                    <a:pt x="1251" y="1345"/>
                    <a:pt x="989" y="1345"/>
                  </a:cubicBezTo>
                  <a:cubicBezTo>
                    <a:pt x="739" y="1345"/>
                    <a:pt x="537" y="1131"/>
                    <a:pt x="537" y="881"/>
                  </a:cubicBezTo>
                  <a:lnTo>
                    <a:pt x="537" y="583"/>
                  </a:lnTo>
                  <a:cubicBezTo>
                    <a:pt x="537" y="417"/>
                    <a:pt x="668" y="274"/>
                    <a:pt x="846" y="274"/>
                  </a:cubicBezTo>
                  <a:close/>
                  <a:moveTo>
                    <a:pt x="1144" y="1631"/>
                  </a:moveTo>
                  <a:lnTo>
                    <a:pt x="1144" y="1691"/>
                  </a:lnTo>
                  <a:cubicBezTo>
                    <a:pt x="1144" y="1726"/>
                    <a:pt x="1156" y="1786"/>
                    <a:pt x="1180" y="1834"/>
                  </a:cubicBezTo>
                  <a:lnTo>
                    <a:pt x="989" y="2024"/>
                  </a:lnTo>
                  <a:lnTo>
                    <a:pt x="787" y="1834"/>
                  </a:lnTo>
                  <a:cubicBezTo>
                    <a:pt x="810" y="1786"/>
                    <a:pt x="822" y="1738"/>
                    <a:pt x="822" y="1691"/>
                  </a:cubicBezTo>
                  <a:lnTo>
                    <a:pt x="822" y="1631"/>
                  </a:lnTo>
                  <a:close/>
                  <a:moveTo>
                    <a:pt x="858" y="0"/>
                  </a:moveTo>
                  <a:cubicBezTo>
                    <a:pt x="537" y="0"/>
                    <a:pt x="275" y="274"/>
                    <a:pt x="275" y="583"/>
                  </a:cubicBezTo>
                  <a:lnTo>
                    <a:pt x="275" y="881"/>
                  </a:lnTo>
                  <a:cubicBezTo>
                    <a:pt x="275" y="1119"/>
                    <a:pt x="394" y="1345"/>
                    <a:pt x="572" y="1476"/>
                  </a:cubicBezTo>
                  <a:lnTo>
                    <a:pt x="572" y="1691"/>
                  </a:lnTo>
                  <a:lnTo>
                    <a:pt x="572" y="1703"/>
                  </a:lnTo>
                  <a:lnTo>
                    <a:pt x="239" y="1881"/>
                  </a:lnTo>
                  <a:cubicBezTo>
                    <a:pt x="84" y="1953"/>
                    <a:pt x="1" y="2107"/>
                    <a:pt x="1" y="2262"/>
                  </a:cubicBezTo>
                  <a:lnTo>
                    <a:pt x="1" y="3572"/>
                  </a:lnTo>
                  <a:cubicBezTo>
                    <a:pt x="1" y="3691"/>
                    <a:pt x="25" y="3798"/>
                    <a:pt x="96" y="3905"/>
                  </a:cubicBezTo>
                  <a:lnTo>
                    <a:pt x="251" y="4132"/>
                  </a:lnTo>
                  <a:cubicBezTo>
                    <a:pt x="275" y="4167"/>
                    <a:pt x="298" y="4227"/>
                    <a:pt x="298" y="4286"/>
                  </a:cubicBezTo>
                  <a:lnTo>
                    <a:pt x="298" y="4608"/>
                  </a:lnTo>
                  <a:cubicBezTo>
                    <a:pt x="298" y="4679"/>
                    <a:pt x="358" y="4739"/>
                    <a:pt x="429" y="4739"/>
                  </a:cubicBezTo>
                  <a:cubicBezTo>
                    <a:pt x="501" y="4739"/>
                    <a:pt x="560" y="4679"/>
                    <a:pt x="560" y="4608"/>
                  </a:cubicBezTo>
                  <a:lnTo>
                    <a:pt x="560" y="4286"/>
                  </a:lnTo>
                  <a:cubicBezTo>
                    <a:pt x="560" y="4167"/>
                    <a:pt x="537" y="4072"/>
                    <a:pt x="453" y="3965"/>
                  </a:cubicBezTo>
                  <a:lnTo>
                    <a:pt x="310" y="3739"/>
                  </a:lnTo>
                  <a:cubicBezTo>
                    <a:pt x="275" y="3691"/>
                    <a:pt x="263" y="3631"/>
                    <a:pt x="263" y="3572"/>
                  </a:cubicBezTo>
                  <a:lnTo>
                    <a:pt x="263" y="2262"/>
                  </a:lnTo>
                  <a:cubicBezTo>
                    <a:pt x="263" y="2203"/>
                    <a:pt x="298" y="2143"/>
                    <a:pt x="358" y="2119"/>
                  </a:cubicBezTo>
                  <a:lnTo>
                    <a:pt x="596" y="2000"/>
                  </a:lnTo>
                  <a:lnTo>
                    <a:pt x="810" y="2227"/>
                  </a:lnTo>
                  <a:cubicBezTo>
                    <a:pt x="870" y="2286"/>
                    <a:pt x="953" y="2310"/>
                    <a:pt x="1025" y="2310"/>
                  </a:cubicBezTo>
                  <a:cubicBezTo>
                    <a:pt x="1096" y="2310"/>
                    <a:pt x="1168" y="2286"/>
                    <a:pt x="1227" y="2227"/>
                  </a:cubicBezTo>
                  <a:lnTo>
                    <a:pt x="1453" y="2000"/>
                  </a:lnTo>
                  <a:lnTo>
                    <a:pt x="1692" y="2119"/>
                  </a:lnTo>
                  <a:cubicBezTo>
                    <a:pt x="1751" y="2143"/>
                    <a:pt x="1787" y="2191"/>
                    <a:pt x="1787" y="2262"/>
                  </a:cubicBezTo>
                  <a:lnTo>
                    <a:pt x="1787" y="3572"/>
                  </a:lnTo>
                  <a:cubicBezTo>
                    <a:pt x="1787" y="3631"/>
                    <a:pt x="1763" y="3691"/>
                    <a:pt x="1739" y="3739"/>
                  </a:cubicBezTo>
                  <a:lnTo>
                    <a:pt x="1584" y="3965"/>
                  </a:lnTo>
                  <a:cubicBezTo>
                    <a:pt x="1525" y="4048"/>
                    <a:pt x="1489" y="4167"/>
                    <a:pt x="1489" y="4286"/>
                  </a:cubicBezTo>
                  <a:lnTo>
                    <a:pt x="1489" y="4608"/>
                  </a:lnTo>
                  <a:cubicBezTo>
                    <a:pt x="1489" y="4679"/>
                    <a:pt x="1549" y="4739"/>
                    <a:pt x="1620" y="4739"/>
                  </a:cubicBezTo>
                  <a:cubicBezTo>
                    <a:pt x="1692" y="4739"/>
                    <a:pt x="1751" y="4679"/>
                    <a:pt x="1751" y="4608"/>
                  </a:cubicBezTo>
                  <a:lnTo>
                    <a:pt x="1751" y="4286"/>
                  </a:lnTo>
                  <a:cubicBezTo>
                    <a:pt x="1751" y="4227"/>
                    <a:pt x="1763" y="4167"/>
                    <a:pt x="1799" y="4132"/>
                  </a:cubicBezTo>
                  <a:lnTo>
                    <a:pt x="1942" y="3905"/>
                  </a:lnTo>
                  <a:cubicBezTo>
                    <a:pt x="2001" y="3810"/>
                    <a:pt x="2049" y="3691"/>
                    <a:pt x="2049" y="3572"/>
                  </a:cubicBezTo>
                  <a:lnTo>
                    <a:pt x="2049" y="2262"/>
                  </a:lnTo>
                  <a:cubicBezTo>
                    <a:pt x="2025" y="2107"/>
                    <a:pt x="1930" y="1953"/>
                    <a:pt x="1787" y="1881"/>
                  </a:cubicBezTo>
                  <a:lnTo>
                    <a:pt x="1441" y="1703"/>
                  </a:lnTo>
                  <a:lnTo>
                    <a:pt x="1441" y="1691"/>
                  </a:lnTo>
                  <a:lnTo>
                    <a:pt x="1441" y="1476"/>
                  </a:lnTo>
                  <a:cubicBezTo>
                    <a:pt x="1620" y="1345"/>
                    <a:pt x="1739" y="1131"/>
                    <a:pt x="1739" y="881"/>
                  </a:cubicBezTo>
                  <a:lnTo>
                    <a:pt x="1739" y="583"/>
                  </a:lnTo>
                  <a:cubicBezTo>
                    <a:pt x="1739" y="262"/>
                    <a:pt x="1465" y="0"/>
                    <a:pt x="11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40"/>
            <p:cNvSpPr/>
            <p:nvPr/>
          </p:nvSpPr>
          <p:spPr>
            <a:xfrm>
              <a:off x="8161004" y="2151016"/>
              <a:ext cx="65188" cy="150842"/>
            </a:xfrm>
            <a:custGeom>
              <a:avLst/>
              <a:gdLst/>
              <a:ahLst/>
              <a:cxnLst/>
              <a:rect l="l" t="t" r="r" b="b"/>
              <a:pathLst>
                <a:path w="2048" h="4739" extrusionOk="0">
                  <a:moveTo>
                    <a:pt x="1143" y="274"/>
                  </a:moveTo>
                  <a:cubicBezTo>
                    <a:pt x="1298" y="274"/>
                    <a:pt x="1453" y="405"/>
                    <a:pt x="1453" y="583"/>
                  </a:cubicBezTo>
                  <a:lnTo>
                    <a:pt x="1453" y="881"/>
                  </a:lnTo>
                  <a:cubicBezTo>
                    <a:pt x="1441" y="1155"/>
                    <a:pt x="1250" y="1345"/>
                    <a:pt x="988" y="1345"/>
                  </a:cubicBezTo>
                  <a:cubicBezTo>
                    <a:pt x="738" y="1345"/>
                    <a:pt x="536" y="1131"/>
                    <a:pt x="536" y="881"/>
                  </a:cubicBezTo>
                  <a:lnTo>
                    <a:pt x="536" y="583"/>
                  </a:lnTo>
                  <a:cubicBezTo>
                    <a:pt x="536" y="417"/>
                    <a:pt x="667" y="274"/>
                    <a:pt x="845" y="274"/>
                  </a:cubicBezTo>
                  <a:close/>
                  <a:moveTo>
                    <a:pt x="1143" y="1631"/>
                  </a:moveTo>
                  <a:lnTo>
                    <a:pt x="1143" y="1691"/>
                  </a:lnTo>
                  <a:cubicBezTo>
                    <a:pt x="1143" y="1726"/>
                    <a:pt x="1155" y="1786"/>
                    <a:pt x="1179" y="1834"/>
                  </a:cubicBezTo>
                  <a:lnTo>
                    <a:pt x="988" y="2024"/>
                  </a:lnTo>
                  <a:lnTo>
                    <a:pt x="786" y="1834"/>
                  </a:lnTo>
                  <a:cubicBezTo>
                    <a:pt x="810" y="1786"/>
                    <a:pt x="822" y="1738"/>
                    <a:pt x="822" y="1691"/>
                  </a:cubicBezTo>
                  <a:lnTo>
                    <a:pt x="822" y="1631"/>
                  </a:lnTo>
                  <a:close/>
                  <a:moveTo>
                    <a:pt x="857" y="0"/>
                  </a:moveTo>
                  <a:cubicBezTo>
                    <a:pt x="536" y="0"/>
                    <a:pt x="274" y="274"/>
                    <a:pt x="274" y="583"/>
                  </a:cubicBezTo>
                  <a:lnTo>
                    <a:pt x="274" y="881"/>
                  </a:lnTo>
                  <a:cubicBezTo>
                    <a:pt x="274" y="1119"/>
                    <a:pt x="393" y="1345"/>
                    <a:pt x="572" y="1476"/>
                  </a:cubicBezTo>
                  <a:lnTo>
                    <a:pt x="572" y="1691"/>
                  </a:lnTo>
                  <a:lnTo>
                    <a:pt x="572" y="1703"/>
                  </a:lnTo>
                  <a:lnTo>
                    <a:pt x="238" y="1881"/>
                  </a:lnTo>
                  <a:cubicBezTo>
                    <a:pt x="83" y="1953"/>
                    <a:pt x="0" y="2107"/>
                    <a:pt x="0" y="2262"/>
                  </a:cubicBezTo>
                  <a:lnTo>
                    <a:pt x="0" y="3572"/>
                  </a:lnTo>
                  <a:cubicBezTo>
                    <a:pt x="0" y="3691"/>
                    <a:pt x="24" y="3798"/>
                    <a:pt x="95" y="3905"/>
                  </a:cubicBezTo>
                  <a:lnTo>
                    <a:pt x="250" y="4132"/>
                  </a:lnTo>
                  <a:cubicBezTo>
                    <a:pt x="274" y="4167"/>
                    <a:pt x="298" y="4227"/>
                    <a:pt x="298" y="4286"/>
                  </a:cubicBezTo>
                  <a:lnTo>
                    <a:pt x="298" y="4608"/>
                  </a:lnTo>
                  <a:cubicBezTo>
                    <a:pt x="298" y="4679"/>
                    <a:pt x="357" y="4739"/>
                    <a:pt x="429" y="4739"/>
                  </a:cubicBezTo>
                  <a:cubicBezTo>
                    <a:pt x="500" y="4739"/>
                    <a:pt x="560" y="4679"/>
                    <a:pt x="560" y="4608"/>
                  </a:cubicBezTo>
                  <a:lnTo>
                    <a:pt x="560" y="4286"/>
                  </a:lnTo>
                  <a:cubicBezTo>
                    <a:pt x="560" y="4167"/>
                    <a:pt x="536" y="4072"/>
                    <a:pt x="453" y="3965"/>
                  </a:cubicBezTo>
                  <a:lnTo>
                    <a:pt x="310" y="3739"/>
                  </a:lnTo>
                  <a:cubicBezTo>
                    <a:pt x="274" y="3691"/>
                    <a:pt x="262" y="3631"/>
                    <a:pt x="262" y="3572"/>
                  </a:cubicBezTo>
                  <a:lnTo>
                    <a:pt x="262" y="2262"/>
                  </a:lnTo>
                  <a:cubicBezTo>
                    <a:pt x="262" y="2203"/>
                    <a:pt x="298" y="2143"/>
                    <a:pt x="357" y="2119"/>
                  </a:cubicBezTo>
                  <a:lnTo>
                    <a:pt x="595" y="2000"/>
                  </a:lnTo>
                  <a:lnTo>
                    <a:pt x="810" y="2227"/>
                  </a:lnTo>
                  <a:cubicBezTo>
                    <a:pt x="869" y="2286"/>
                    <a:pt x="953" y="2310"/>
                    <a:pt x="1024" y="2310"/>
                  </a:cubicBezTo>
                  <a:cubicBezTo>
                    <a:pt x="1095" y="2310"/>
                    <a:pt x="1167" y="2286"/>
                    <a:pt x="1226" y="2227"/>
                  </a:cubicBezTo>
                  <a:lnTo>
                    <a:pt x="1453" y="2000"/>
                  </a:lnTo>
                  <a:lnTo>
                    <a:pt x="1691" y="2119"/>
                  </a:lnTo>
                  <a:cubicBezTo>
                    <a:pt x="1750" y="2143"/>
                    <a:pt x="1786" y="2191"/>
                    <a:pt x="1786" y="2262"/>
                  </a:cubicBezTo>
                  <a:lnTo>
                    <a:pt x="1786" y="3572"/>
                  </a:lnTo>
                  <a:cubicBezTo>
                    <a:pt x="1786" y="3631"/>
                    <a:pt x="1762" y="3691"/>
                    <a:pt x="1738" y="3739"/>
                  </a:cubicBezTo>
                  <a:lnTo>
                    <a:pt x="1584" y="3965"/>
                  </a:lnTo>
                  <a:cubicBezTo>
                    <a:pt x="1524" y="4048"/>
                    <a:pt x="1488" y="4167"/>
                    <a:pt x="1488" y="4286"/>
                  </a:cubicBezTo>
                  <a:lnTo>
                    <a:pt x="1488" y="4608"/>
                  </a:lnTo>
                  <a:cubicBezTo>
                    <a:pt x="1488" y="4679"/>
                    <a:pt x="1548" y="4739"/>
                    <a:pt x="1619" y="4739"/>
                  </a:cubicBezTo>
                  <a:cubicBezTo>
                    <a:pt x="1691" y="4739"/>
                    <a:pt x="1750" y="4679"/>
                    <a:pt x="1750" y="4608"/>
                  </a:cubicBezTo>
                  <a:lnTo>
                    <a:pt x="1750" y="4286"/>
                  </a:lnTo>
                  <a:cubicBezTo>
                    <a:pt x="1750" y="4227"/>
                    <a:pt x="1762" y="4167"/>
                    <a:pt x="1798" y="4132"/>
                  </a:cubicBezTo>
                  <a:lnTo>
                    <a:pt x="1941" y="3905"/>
                  </a:lnTo>
                  <a:cubicBezTo>
                    <a:pt x="2000" y="3810"/>
                    <a:pt x="2048" y="3691"/>
                    <a:pt x="2048" y="3572"/>
                  </a:cubicBezTo>
                  <a:lnTo>
                    <a:pt x="2048" y="2262"/>
                  </a:lnTo>
                  <a:cubicBezTo>
                    <a:pt x="2024" y="2107"/>
                    <a:pt x="1929" y="1953"/>
                    <a:pt x="1786" y="1881"/>
                  </a:cubicBezTo>
                  <a:lnTo>
                    <a:pt x="1441" y="1703"/>
                  </a:lnTo>
                  <a:lnTo>
                    <a:pt x="1441" y="1691"/>
                  </a:lnTo>
                  <a:lnTo>
                    <a:pt x="1441" y="1476"/>
                  </a:lnTo>
                  <a:cubicBezTo>
                    <a:pt x="1619" y="1345"/>
                    <a:pt x="1738" y="1131"/>
                    <a:pt x="1738" y="881"/>
                  </a:cubicBezTo>
                  <a:lnTo>
                    <a:pt x="1738" y="583"/>
                  </a:lnTo>
                  <a:cubicBezTo>
                    <a:pt x="1738" y="262"/>
                    <a:pt x="1465" y="0"/>
                    <a:pt x="115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40"/>
            <p:cNvSpPr/>
            <p:nvPr/>
          </p:nvSpPr>
          <p:spPr>
            <a:xfrm>
              <a:off x="8236791" y="2151016"/>
              <a:ext cx="65220" cy="150842"/>
            </a:xfrm>
            <a:custGeom>
              <a:avLst/>
              <a:gdLst/>
              <a:ahLst/>
              <a:cxnLst/>
              <a:rect l="l" t="t" r="r" b="b"/>
              <a:pathLst>
                <a:path w="2049" h="4739" extrusionOk="0">
                  <a:moveTo>
                    <a:pt x="1143" y="274"/>
                  </a:moveTo>
                  <a:cubicBezTo>
                    <a:pt x="1298" y="274"/>
                    <a:pt x="1453" y="405"/>
                    <a:pt x="1453" y="583"/>
                  </a:cubicBezTo>
                  <a:lnTo>
                    <a:pt x="1453" y="881"/>
                  </a:lnTo>
                  <a:cubicBezTo>
                    <a:pt x="1441" y="1155"/>
                    <a:pt x="1250" y="1345"/>
                    <a:pt x="989" y="1345"/>
                  </a:cubicBezTo>
                  <a:cubicBezTo>
                    <a:pt x="739" y="1345"/>
                    <a:pt x="536" y="1131"/>
                    <a:pt x="536" y="881"/>
                  </a:cubicBezTo>
                  <a:lnTo>
                    <a:pt x="536" y="583"/>
                  </a:lnTo>
                  <a:cubicBezTo>
                    <a:pt x="536" y="417"/>
                    <a:pt x="667" y="274"/>
                    <a:pt x="846" y="274"/>
                  </a:cubicBezTo>
                  <a:close/>
                  <a:moveTo>
                    <a:pt x="1143" y="1631"/>
                  </a:moveTo>
                  <a:lnTo>
                    <a:pt x="1143" y="1691"/>
                  </a:lnTo>
                  <a:cubicBezTo>
                    <a:pt x="1143" y="1726"/>
                    <a:pt x="1155" y="1786"/>
                    <a:pt x="1179" y="1834"/>
                  </a:cubicBezTo>
                  <a:lnTo>
                    <a:pt x="989" y="2024"/>
                  </a:lnTo>
                  <a:lnTo>
                    <a:pt x="786" y="1834"/>
                  </a:lnTo>
                  <a:cubicBezTo>
                    <a:pt x="810" y="1786"/>
                    <a:pt x="822" y="1738"/>
                    <a:pt x="822" y="1691"/>
                  </a:cubicBezTo>
                  <a:lnTo>
                    <a:pt x="822" y="1631"/>
                  </a:lnTo>
                  <a:close/>
                  <a:moveTo>
                    <a:pt x="858" y="0"/>
                  </a:moveTo>
                  <a:cubicBezTo>
                    <a:pt x="536" y="0"/>
                    <a:pt x="274" y="274"/>
                    <a:pt x="274" y="583"/>
                  </a:cubicBezTo>
                  <a:lnTo>
                    <a:pt x="274" y="881"/>
                  </a:lnTo>
                  <a:cubicBezTo>
                    <a:pt x="274" y="1119"/>
                    <a:pt x="393" y="1345"/>
                    <a:pt x="572" y="1476"/>
                  </a:cubicBezTo>
                  <a:lnTo>
                    <a:pt x="572" y="1691"/>
                  </a:lnTo>
                  <a:lnTo>
                    <a:pt x="572" y="1703"/>
                  </a:lnTo>
                  <a:lnTo>
                    <a:pt x="238" y="1881"/>
                  </a:lnTo>
                  <a:cubicBezTo>
                    <a:pt x="84" y="1953"/>
                    <a:pt x="0" y="2107"/>
                    <a:pt x="0" y="2262"/>
                  </a:cubicBezTo>
                  <a:lnTo>
                    <a:pt x="0" y="3572"/>
                  </a:lnTo>
                  <a:cubicBezTo>
                    <a:pt x="0" y="3691"/>
                    <a:pt x="24" y="3798"/>
                    <a:pt x="96" y="3905"/>
                  </a:cubicBezTo>
                  <a:lnTo>
                    <a:pt x="250" y="4132"/>
                  </a:lnTo>
                  <a:cubicBezTo>
                    <a:pt x="274" y="4167"/>
                    <a:pt x="298" y="4227"/>
                    <a:pt x="298" y="4286"/>
                  </a:cubicBezTo>
                  <a:lnTo>
                    <a:pt x="298" y="4608"/>
                  </a:lnTo>
                  <a:cubicBezTo>
                    <a:pt x="298" y="4679"/>
                    <a:pt x="358" y="4739"/>
                    <a:pt x="429" y="4739"/>
                  </a:cubicBezTo>
                  <a:cubicBezTo>
                    <a:pt x="500" y="4739"/>
                    <a:pt x="560" y="4679"/>
                    <a:pt x="560" y="4608"/>
                  </a:cubicBezTo>
                  <a:lnTo>
                    <a:pt x="560" y="4286"/>
                  </a:lnTo>
                  <a:cubicBezTo>
                    <a:pt x="560" y="4167"/>
                    <a:pt x="536" y="4072"/>
                    <a:pt x="453" y="3965"/>
                  </a:cubicBezTo>
                  <a:lnTo>
                    <a:pt x="310" y="3739"/>
                  </a:lnTo>
                  <a:cubicBezTo>
                    <a:pt x="274" y="3691"/>
                    <a:pt x="262" y="3631"/>
                    <a:pt x="262" y="3572"/>
                  </a:cubicBezTo>
                  <a:lnTo>
                    <a:pt x="262" y="2262"/>
                  </a:lnTo>
                  <a:cubicBezTo>
                    <a:pt x="262" y="2203"/>
                    <a:pt x="298" y="2143"/>
                    <a:pt x="358" y="2119"/>
                  </a:cubicBezTo>
                  <a:lnTo>
                    <a:pt x="596" y="2000"/>
                  </a:lnTo>
                  <a:lnTo>
                    <a:pt x="810" y="2227"/>
                  </a:lnTo>
                  <a:cubicBezTo>
                    <a:pt x="869" y="2286"/>
                    <a:pt x="953" y="2310"/>
                    <a:pt x="1024" y="2310"/>
                  </a:cubicBezTo>
                  <a:cubicBezTo>
                    <a:pt x="1096" y="2310"/>
                    <a:pt x="1167" y="2286"/>
                    <a:pt x="1227" y="2227"/>
                  </a:cubicBezTo>
                  <a:lnTo>
                    <a:pt x="1453" y="2000"/>
                  </a:lnTo>
                  <a:lnTo>
                    <a:pt x="1691" y="2119"/>
                  </a:lnTo>
                  <a:cubicBezTo>
                    <a:pt x="1751" y="2143"/>
                    <a:pt x="1786" y="2191"/>
                    <a:pt x="1786" y="2262"/>
                  </a:cubicBezTo>
                  <a:lnTo>
                    <a:pt x="1786" y="3572"/>
                  </a:lnTo>
                  <a:cubicBezTo>
                    <a:pt x="1786" y="3631"/>
                    <a:pt x="1762" y="3691"/>
                    <a:pt x="1739" y="3739"/>
                  </a:cubicBezTo>
                  <a:lnTo>
                    <a:pt x="1584" y="3965"/>
                  </a:lnTo>
                  <a:cubicBezTo>
                    <a:pt x="1524" y="4048"/>
                    <a:pt x="1489" y="4167"/>
                    <a:pt x="1489" y="4286"/>
                  </a:cubicBezTo>
                  <a:lnTo>
                    <a:pt x="1489" y="4608"/>
                  </a:lnTo>
                  <a:cubicBezTo>
                    <a:pt x="1489" y="4679"/>
                    <a:pt x="1548" y="4739"/>
                    <a:pt x="1620" y="4739"/>
                  </a:cubicBezTo>
                  <a:cubicBezTo>
                    <a:pt x="1691" y="4739"/>
                    <a:pt x="1751" y="4679"/>
                    <a:pt x="1751" y="4608"/>
                  </a:cubicBezTo>
                  <a:lnTo>
                    <a:pt x="1751" y="4286"/>
                  </a:lnTo>
                  <a:cubicBezTo>
                    <a:pt x="1751" y="4227"/>
                    <a:pt x="1762" y="4167"/>
                    <a:pt x="1798" y="4132"/>
                  </a:cubicBezTo>
                  <a:lnTo>
                    <a:pt x="1941" y="3905"/>
                  </a:lnTo>
                  <a:cubicBezTo>
                    <a:pt x="2001" y="3810"/>
                    <a:pt x="2048" y="3691"/>
                    <a:pt x="2048" y="3572"/>
                  </a:cubicBezTo>
                  <a:lnTo>
                    <a:pt x="2048" y="2262"/>
                  </a:lnTo>
                  <a:cubicBezTo>
                    <a:pt x="2024" y="2107"/>
                    <a:pt x="1929" y="1953"/>
                    <a:pt x="1786" y="1881"/>
                  </a:cubicBezTo>
                  <a:lnTo>
                    <a:pt x="1441" y="1703"/>
                  </a:lnTo>
                  <a:lnTo>
                    <a:pt x="1441" y="1691"/>
                  </a:lnTo>
                  <a:lnTo>
                    <a:pt x="1441" y="1476"/>
                  </a:lnTo>
                  <a:cubicBezTo>
                    <a:pt x="1620" y="1345"/>
                    <a:pt x="1739" y="1131"/>
                    <a:pt x="1739" y="881"/>
                  </a:cubicBezTo>
                  <a:lnTo>
                    <a:pt x="1739" y="583"/>
                  </a:lnTo>
                  <a:cubicBezTo>
                    <a:pt x="1739" y="262"/>
                    <a:pt x="1465" y="0"/>
                    <a:pt x="115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40"/>
            <p:cNvSpPr/>
            <p:nvPr/>
          </p:nvSpPr>
          <p:spPr>
            <a:xfrm>
              <a:off x="8065100" y="2000174"/>
              <a:ext cx="255086" cy="178916"/>
            </a:xfrm>
            <a:custGeom>
              <a:avLst/>
              <a:gdLst/>
              <a:ahLst/>
              <a:cxnLst/>
              <a:rect l="l" t="t" r="r" b="b"/>
              <a:pathLst>
                <a:path w="8014" h="5621" extrusionOk="0">
                  <a:moveTo>
                    <a:pt x="2680" y="512"/>
                  </a:moveTo>
                  <a:lnTo>
                    <a:pt x="2680" y="512"/>
                  </a:lnTo>
                  <a:cubicBezTo>
                    <a:pt x="2477" y="691"/>
                    <a:pt x="2275" y="917"/>
                    <a:pt x="2096" y="1191"/>
                  </a:cubicBezTo>
                  <a:cubicBezTo>
                    <a:pt x="1977" y="1370"/>
                    <a:pt x="1882" y="1572"/>
                    <a:pt x="1787" y="1786"/>
                  </a:cubicBezTo>
                  <a:lnTo>
                    <a:pt x="1013" y="1786"/>
                  </a:lnTo>
                  <a:cubicBezTo>
                    <a:pt x="1430" y="1215"/>
                    <a:pt x="2013" y="774"/>
                    <a:pt x="2680" y="512"/>
                  </a:cubicBezTo>
                  <a:close/>
                  <a:moveTo>
                    <a:pt x="3870" y="274"/>
                  </a:moveTo>
                  <a:lnTo>
                    <a:pt x="3870" y="1786"/>
                  </a:lnTo>
                  <a:lnTo>
                    <a:pt x="2096" y="1786"/>
                  </a:lnTo>
                  <a:cubicBezTo>
                    <a:pt x="2513" y="917"/>
                    <a:pt x="3156" y="346"/>
                    <a:pt x="3870" y="274"/>
                  </a:cubicBezTo>
                  <a:close/>
                  <a:moveTo>
                    <a:pt x="4144" y="274"/>
                  </a:moveTo>
                  <a:cubicBezTo>
                    <a:pt x="4870" y="334"/>
                    <a:pt x="5513" y="917"/>
                    <a:pt x="5906" y="1786"/>
                  </a:cubicBezTo>
                  <a:lnTo>
                    <a:pt x="4144" y="1786"/>
                  </a:lnTo>
                  <a:lnTo>
                    <a:pt x="4144" y="274"/>
                  </a:lnTo>
                  <a:close/>
                  <a:moveTo>
                    <a:pt x="5335" y="512"/>
                  </a:moveTo>
                  <a:lnTo>
                    <a:pt x="5335" y="512"/>
                  </a:lnTo>
                  <a:cubicBezTo>
                    <a:pt x="6002" y="774"/>
                    <a:pt x="6561" y="1215"/>
                    <a:pt x="7002" y="1786"/>
                  </a:cubicBezTo>
                  <a:lnTo>
                    <a:pt x="6228" y="1786"/>
                  </a:lnTo>
                  <a:cubicBezTo>
                    <a:pt x="6133" y="1572"/>
                    <a:pt x="6025" y="1382"/>
                    <a:pt x="5906" y="1191"/>
                  </a:cubicBezTo>
                  <a:cubicBezTo>
                    <a:pt x="5728" y="917"/>
                    <a:pt x="5537" y="691"/>
                    <a:pt x="5335" y="512"/>
                  </a:cubicBezTo>
                  <a:close/>
                  <a:moveTo>
                    <a:pt x="1680" y="2048"/>
                  </a:moveTo>
                  <a:cubicBezTo>
                    <a:pt x="1465" y="2596"/>
                    <a:pt x="1358" y="3215"/>
                    <a:pt x="1346" y="3846"/>
                  </a:cubicBezTo>
                  <a:lnTo>
                    <a:pt x="287" y="3846"/>
                  </a:lnTo>
                  <a:cubicBezTo>
                    <a:pt x="310" y="3191"/>
                    <a:pt x="513" y="2572"/>
                    <a:pt x="834" y="2048"/>
                  </a:cubicBezTo>
                  <a:close/>
                  <a:moveTo>
                    <a:pt x="3870" y="2048"/>
                  </a:moveTo>
                  <a:lnTo>
                    <a:pt x="3870" y="3846"/>
                  </a:lnTo>
                  <a:lnTo>
                    <a:pt x="1620" y="3846"/>
                  </a:lnTo>
                  <a:cubicBezTo>
                    <a:pt x="1644" y="3191"/>
                    <a:pt x="1763" y="2572"/>
                    <a:pt x="1965" y="2048"/>
                  </a:cubicBezTo>
                  <a:close/>
                  <a:moveTo>
                    <a:pt x="6049" y="2048"/>
                  </a:moveTo>
                  <a:cubicBezTo>
                    <a:pt x="6252" y="2584"/>
                    <a:pt x="6371" y="3191"/>
                    <a:pt x="6383" y="3846"/>
                  </a:cubicBezTo>
                  <a:lnTo>
                    <a:pt x="4144" y="3846"/>
                  </a:lnTo>
                  <a:lnTo>
                    <a:pt x="4144" y="2048"/>
                  </a:lnTo>
                  <a:close/>
                  <a:moveTo>
                    <a:pt x="7192" y="2048"/>
                  </a:moveTo>
                  <a:cubicBezTo>
                    <a:pt x="7514" y="2584"/>
                    <a:pt x="7716" y="3191"/>
                    <a:pt x="7740" y="3846"/>
                  </a:cubicBezTo>
                  <a:lnTo>
                    <a:pt x="6668" y="3846"/>
                  </a:lnTo>
                  <a:cubicBezTo>
                    <a:pt x="6656" y="3215"/>
                    <a:pt x="6537" y="2596"/>
                    <a:pt x="6347" y="2048"/>
                  </a:cubicBezTo>
                  <a:close/>
                  <a:moveTo>
                    <a:pt x="4001" y="0"/>
                  </a:moveTo>
                  <a:cubicBezTo>
                    <a:pt x="2930" y="0"/>
                    <a:pt x="1930" y="417"/>
                    <a:pt x="1180" y="1167"/>
                  </a:cubicBezTo>
                  <a:cubicBezTo>
                    <a:pt x="418" y="1929"/>
                    <a:pt x="1" y="2929"/>
                    <a:pt x="1" y="4001"/>
                  </a:cubicBezTo>
                  <a:cubicBezTo>
                    <a:pt x="1" y="4537"/>
                    <a:pt x="108" y="5061"/>
                    <a:pt x="310" y="5537"/>
                  </a:cubicBezTo>
                  <a:cubicBezTo>
                    <a:pt x="337" y="5590"/>
                    <a:pt x="384" y="5617"/>
                    <a:pt x="436" y="5617"/>
                  </a:cubicBezTo>
                  <a:cubicBezTo>
                    <a:pt x="453" y="5617"/>
                    <a:pt x="471" y="5614"/>
                    <a:pt x="489" y="5608"/>
                  </a:cubicBezTo>
                  <a:cubicBezTo>
                    <a:pt x="560" y="5573"/>
                    <a:pt x="596" y="5501"/>
                    <a:pt x="560" y="5430"/>
                  </a:cubicBezTo>
                  <a:cubicBezTo>
                    <a:pt x="382" y="5013"/>
                    <a:pt x="298" y="4584"/>
                    <a:pt x="287" y="4132"/>
                  </a:cubicBezTo>
                  <a:lnTo>
                    <a:pt x="1334" y="4132"/>
                  </a:lnTo>
                  <a:lnTo>
                    <a:pt x="1334" y="4299"/>
                  </a:lnTo>
                  <a:cubicBezTo>
                    <a:pt x="1334" y="4370"/>
                    <a:pt x="1418" y="4430"/>
                    <a:pt x="1489" y="4430"/>
                  </a:cubicBezTo>
                  <a:cubicBezTo>
                    <a:pt x="1561" y="4430"/>
                    <a:pt x="1620" y="4358"/>
                    <a:pt x="1620" y="4287"/>
                  </a:cubicBezTo>
                  <a:lnTo>
                    <a:pt x="1620" y="4132"/>
                  </a:lnTo>
                  <a:lnTo>
                    <a:pt x="3870" y="4132"/>
                  </a:lnTo>
                  <a:lnTo>
                    <a:pt x="3870" y="4299"/>
                  </a:lnTo>
                  <a:cubicBezTo>
                    <a:pt x="3870" y="4370"/>
                    <a:pt x="3930" y="4430"/>
                    <a:pt x="4001" y="4430"/>
                  </a:cubicBezTo>
                  <a:cubicBezTo>
                    <a:pt x="4073" y="4430"/>
                    <a:pt x="4132" y="4370"/>
                    <a:pt x="4132" y="4299"/>
                  </a:cubicBezTo>
                  <a:lnTo>
                    <a:pt x="4132" y="4132"/>
                  </a:lnTo>
                  <a:lnTo>
                    <a:pt x="6383" y="4132"/>
                  </a:lnTo>
                  <a:lnTo>
                    <a:pt x="6383" y="4287"/>
                  </a:lnTo>
                  <a:cubicBezTo>
                    <a:pt x="6383" y="4358"/>
                    <a:pt x="6442" y="4430"/>
                    <a:pt x="6514" y="4430"/>
                  </a:cubicBezTo>
                  <a:cubicBezTo>
                    <a:pt x="6597" y="4430"/>
                    <a:pt x="6656" y="4370"/>
                    <a:pt x="6656" y="4299"/>
                  </a:cubicBezTo>
                  <a:lnTo>
                    <a:pt x="6656" y="4132"/>
                  </a:lnTo>
                  <a:lnTo>
                    <a:pt x="7704" y="4132"/>
                  </a:lnTo>
                  <a:cubicBezTo>
                    <a:pt x="7692" y="4584"/>
                    <a:pt x="7609" y="5013"/>
                    <a:pt x="7430" y="5430"/>
                  </a:cubicBezTo>
                  <a:cubicBezTo>
                    <a:pt x="7395" y="5501"/>
                    <a:pt x="7430" y="5573"/>
                    <a:pt x="7502" y="5608"/>
                  </a:cubicBezTo>
                  <a:cubicBezTo>
                    <a:pt x="7514" y="5608"/>
                    <a:pt x="7526" y="5620"/>
                    <a:pt x="7561" y="5620"/>
                  </a:cubicBezTo>
                  <a:cubicBezTo>
                    <a:pt x="7621" y="5620"/>
                    <a:pt x="7668" y="5596"/>
                    <a:pt x="7692" y="5537"/>
                  </a:cubicBezTo>
                  <a:cubicBezTo>
                    <a:pt x="7907" y="5037"/>
                    <a:pt x="8002" y="4525"/>
                    <a:pt x="8002" y="4001"/>
                  </a:cubicBezTo>
                  <a:cubicBezTo>
                    <a:pt x="8014" y="2929"/>
                    <a:pt x="7597" y="1917"/>
                    <a:pt x="6835" y="1167"/>
                  </a:cubicBezTo>
                  <a:cubicBezTo>
                    <a:pt x="6073" y="417"/>
                    <a:pt x="5073" y="0"/>
                    <a:pt x="40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8" name="Google Shape;508;p40"/>
          <p:cNvSpPr txBox="1">
            <a:spLocks noGrp="1"/>
          </p:cNvSpPr>
          <p:nvPr>
            <p:ph type="subTitle" idx="4294967295"/>
          </p:nvPr>
        </p:nvSpPr>
        <p:spPr>
          <a:xfrm>
            <a:off x="2325577" y="4077192"/>
            <a:ext cx="551700" cy="1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50%</a:t>
            </a:r>
            <a:endParaRPr/>
          </a:p>
        </p:txBody>
      </p:sp>
      <p:sp>
        <p:nvSpPr>
          <p:cNvPr id="509" name="Google Shape;509;p40"/>
          <p:cNvSpPr txBox="1">
            <a:spLocks noGrp="1"/>
          </p:cNvSpPr>
          <p:nvPr>
            <p:ph type="subTitle" idx="4294967295"/>
          </p:nvPr>
        </p:nvSpPr>
        <p:spPr>
          <a:xfrm>
            <a:off x="1714845" y="4077192"/>
            <a:ext cx="551700" cy="1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30%</a:t>
            </a:r>
            <a:endParaRPr/>
          </a:p>
        </p:txBody>
      </p:sp>
      <p:sp>
        <p:nvSpPr>
          <p:cNvPr id="510" name="Google Shape;510;p40"/>
          <p:cNvSpPr txBox="1">
            <a:spLocks noGrp="1"/>
          </p:cNvSpPr>
          <p:nvPr>
            <p:ph type="subTitle" idx="4294967295"/>
          </p:nvPr>
        </p:nvSpPr>
        <p:spPr>
          <a:xfrm>
            <a:off x="2936309" y="4077192"/>
            <a:ext cx="551700" cy="1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75%</a:t>
            </a:r>
            <a:endParaRPr/>
          </a:p>
        </p:txBody>
      </p:sp>
      <p:grpSp>
        <p:nvGrpSpPr>
          <p:cNvPr id="511" name="Google Shape;511;p40"/>
          <p:cNvGrpSpPr/>
          <p:nvPr/>
        </p:nvGrpSpPr>
        <p:grpSpPr>
          <a:xfrm>
            <a:off x="1841443" y="2327917"/>
            <a:ext cx="298507" cy="1256700"/>
            <a:chOff x="1841443" y="2300775"/>
            <a:chExt cx="298507" cy="1256700"/>
          </a:xfrm>
        </p:grpSpPr>
        <p:sp>
          <p:nvSpPr>
            <p:cNvPr id="512" name="Google Shape;512;p40"/>
            <p:cNvSpPr/>
            <p:nvPr/>
          </p:nvSpPr>
          <p:spPr>
            <a:xfrm>
              <a:off x="1841443" y="2300775"/>
              <a:ext cx="298500" cy="12567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40"/>
            <p:cNvSpPr/>
            <p:nvPr/>
          </p:nvSpPr>
          <p:spPr>
            <a:xfrm>
              <a:off x="1841450" y="3033625"/>
              <a:ext cx="298500" cy="523800"/>
            </a:xfrm>
            <a:prstGeom prst="roundRect">
              <a:avLst>
                <a:gd name="adj" fmla="val 16667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4" name="Google Shape;514;p40"/>
          <p:cNvGrpSpPr/>
          <p:nvPr/>
        </p:nvGrpSpPr>
        <p:grpSpPr>
          <a:xfrm>
            <a:off x="2452150" y="2327917"/>
            <a:ext cx="298500" cy="1256700"/>
            <a:chOff x="2452150" y="2300775"/>
            <a:chExt cx="298500" cy="1256700"/>
          </a:xfrm>
        </p:grpSpPr>
        <p:sp>
          <p:nvSpPr>
            <p:cNvPr id="515" name="Google Shape;515;p40"/>
            <p:cNvSpPr/>
            <p:nvPr/>
          </p:nvSpPr>
          <p:spPr>
            <a:xfrm>
              <a:off x="2452150" y="2300775"/>
              <a:ext cx="298500" cy="12567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40"/>
            <p:cNvSpPr/>
            <p:nvPr/>
          </p:nvSpPr>
          <p:spPr>
            <a:xfrm>
              <a:off x="2452150" y="2942950"/>
              <a:ext cx="298500" cy="614400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7" name="Google Shape;517;p40"/>
          <p:cNvGrpSpPr/>
          <p:nvPr/>
        </p:nvGrpSpPr>
        <p:grpSpPr>
          <a:xfrm>
            <a:off x="3062850" y="2327917"/>
            <a:ext cx="298507" cy="1256800"/>
            <a:chOff x="3062850" y="2300775"/>
            <a:chExt cx="298507" cy="1256800"/>
          </a:xfrm>
        </p:grpSpPr>
        <p:sp>
          <p:nvSpPr>
            <p:cNvPr id="518" name="Google Shape;518;p40"/>
            <p:cNvSpPr/>
            <p:nvPr/>
          </p:nvSpPr>
          <p:spPr>
            <a:xfrm>
              <a:off x="3062857" y="2300775"/>
              <a:ext cx="298500" cy="12567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40"/>
            <p:cNvSpPr/>
            <p:nvPr/>
          </p:nvSpPr>
          <p:spPr>
            <a:xfrm>
              <a:off x="3062850" y="2633275"/>
              <a:ext cx="298500" cy="924300"/>
            </a:xfrm>
            <a:prstGeom prst="roundRect">
              <a:avLst>
                <a:gd name="adj" fmla="val 16667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0" name="Google Shape;520;p40"/>
          <p:cNvSpPr txBox="1">
            <a:spLocks noGrp="1"/>
          </p:cNvSpPr>
          <p:nvPr>
            <p:ph type="subTitle" idx="4294967295"/>
          </p:nvPr>
        </p:nvSpPr>
        <p:spPr>
          <a:xfrm>
            <a:off x="5107375" y="1219063"/>
            <a:ext cx="2389800" cy="3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VENUS</a:t>
            </a:r>
            <a:endParaRPr sz="1800">
              <a:solidFill>
                <a:schemeClr val="accent5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521" name="Google Shape;521;p40"/>
          <p:cNvSpPr txBox="1">
            <a:spLocks noGrp="1"/>
          </p:cNvSpPr>
          <p:nvPr>
            <p:ph type="subTitle" idx="4294967295"/>
          </p:nvPr>
        </p:nvSpPr>
        <p:spPr>
          <a:xfrm>
            <a:off x="1406525" y="1878488"/>
            <a:ext cx="2389800" cy="3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EARTH</a:t>
            </a:r>
            <a:endParaRPr sz="1800">
              <a:solidFill>
                <a:schemeClr val="accent5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92143" y="4371050"/>
            <a:ext cx="8382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13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41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OF BUDGETS</a:t>
            </a:r>
            <a:endParaRPr/>
          </a:p>
        </p:txBody>
      </p:sp>
      <p:graphicFrame>
        <p:nvGraphicFramePr>
          <p:cNvPr id="527" name="Google Shape;527;p41"/>
          <p:cNvGraphicFramePr/>
          <p:nvPr/>
        </p:nvGraphicFramePr>
        <p:xfrm>
          <a:off x="1884575" y="2025075"/>
          <a:ext cx="5374900" cy="1554360"/>
        </p:xfrm>
        <a:graphic>
          <a:graphicData uri="http://schemas.openxmlformats.org/drawingml/2006/table">
            <a:tbl>
              <a:tblPr>
                <a:noFill/>
                <a:tableStyleId>{9DD3926A-D08F-421D-B777-8F9791D54CEB}</a:tableStyleId>
              </a:tblPr>
              <a:tblGrid>
                <a:gridCol w="134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3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3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3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accent5"/>
                        </a:solidFill>
                        <a:latin typeface="Abel"/>
                        <a:ea typeface="Abel"/>
                        <a:cs typeface="Abel"/>
                        <a:sym typeface="Abe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accent5"/>
                          </a:solidFill>
                          <a:latin typeface="Abel"/>
                          <a:ea typeface="Abel"/>
                          <a:cs typeface="Abel"/>
                          <a:sym typeface="Abel"/>
                        </a:rPr>
                        <a:t>SATURN</a:t>
                      </a:r>
                      <a:endParaRPr sz="1800">
                        <a:solidFill>
                          <a:schemeClr val="accent5"/>
                        </a:solidFill>
                        <a:latin typeface="Abel"/>
                        <a:ea typeface="Abel"/>
                        <a:cs typeface="Abel"/>
                        <a:sym typeface="Abe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accent5"/>
                          </a:solidFill>
                          <a:latin typeface="Abel"/>
                          <a:ea typeface="Abel"/>
                          <a:cs typeface="Abel"/>
                          <a:sym typeface="Abel"/>
                        </a:rPr>
                        <a:t>MARS</a:t>
                      </a:r>
                      <a:endParaRPr sz="1800">
                        <a:solidFill>
                          <a:schemeClr val="accent5"/>
                        </a:solidFill>
                        <a:latin typeface="Abel"/>
                        <a:ea typeface="Abel"/>
                        <a:cs typeface="Abel"/>
                        <a:sym typeface="Abe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accent5"/>
                          </a:solidFill>
                          <a:latin typeface="Abel"/>
                          <a:ea typeface="Abel"/>
                          <a:cs typeface="Abel"/>
                          <a:sym typeface="Abel"/>
                        </a:rPr>
                        <a:t>NEPTUNE</a:t>
                      </a:r>
                      <a:endParaRPr sz="1800">
                        <a:solidFill>
                          <a:schemeClr val="accent5"/>
                        </a:solidFill>
                        <a:latin typeface="Abel"/>
                        <a:ea typeface="Abel"/>
                        <a:cs typeface="Abel"/>
                        <a:sym typeface="Abe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5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SURFACE</a:t>
                      </a:r>
                      <a:endParaRPr sz="1200">
                        <a:solidFill>
                          <a:schemeClr val="accent5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3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1,200</a:t>
                      </a:r>
                      <a:endParaRPr sz="1200">
                        <a:solidFill>
                          <a:schemeClr val="accent3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3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2,400</a:t>
                      </a:r>
                      <a:endParaRPr sz="1200">
                        <a:solidFill>
                          <a:schemeClr val="accent3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3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3,600</a:t>
                      </a:r>
                      <a:endParaRPr sz="1200">
                        <a:solidFill>
                          <a:schemeClr val="accent3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5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DIAMETER</a:t>
                      </a:r>
                      <a:endParaRPr sz="1200">
                        <a:solidFill>
                          <a:schemeClr val="accent5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3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800</a:t>
                      </a:r>
                      <a:endParaRPr sz="1200">
                        <a:solidFill>
                          <a:schemeClr val="accent3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3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1,600</a:t>
                      </a:r>
                      <a:endParaRPr sz="1200">
                        <a:solidFill>
                          <a:schemeClr val="accent3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3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3,200</a:t>
                      </a:r>
                      <a:endParaRPr sz="1200">
                        <a:solidFill>
                          <a:schemeClr val="accent3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5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MASS</a:t>
                      </a:r>
                      <a:endParaRPr sz="1200">
                        <a:solidFill>
                          <a:schemeClr val="accent5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3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2,500</a:t>
                      </a:r>
                      <a:endParaRPr sz="1200">
                        <a:solidFill>
                          <a:schemeClr val="accent3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3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5,000</a:t>
                      </a:r>
                      <a:endParaRPr sz="1200">
                        <a:solidFill>
                          <a:schemeClr val="accent3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3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7,500</a:t>
                      </a:r>
                      <a:endParaRPr sz="1200">
                        <a:solidFill>
                          <a:schemeClr val="accent3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528" name="Google Shape;528;p41"/>
          <p:cNvGrpSpPr/>
          <p:nvPr/>
        </p:nvGrpSpPr>
        <p:grpSpPr>
          <a:xfrm>
            <a:off x="3725817" y="1732366"/>
            <a:ext cx="350958" cy="263043"/>
            <a:chOff x="1817317" y="2480330"/>
            <a:chExt cx="350958" cy="263043"/>
          </a:xfrm>
        </p:grpSpPr>
        <p:sp>
          <p:nvSpPr>
            <p:cNvPr id="529" name="Google Shape;529;p41"/>
            <p:cNvSpPr/>
            <p:nvPr/>
          </p:nvSpPr>
          <p:spPr>
            <a:xfrm>
              <a:off x="1817317" y="2480330"/>
              <a:ext cx="350958" cy="191426"/>
            </a:xfrm>
            <a:custGeom>
              <a:avLst/>
              <a:gdLst/>
              <a:ahLst/>
              <a:cxnLst/>
              <a:rect l="l" t="t" r="r" b="b"/>
              <a:pathLst>
                <a:path w="11026" h="6014" extrusionOk="0">
                  <a:moveTo>
                    <a:pt x="4477" y="1"/>
                  </a:moveTo>
                  <a:cubicBezTo>
                    <a:pt x="3918" y="1"/>
                    <a:pt x="3382" y="179"/>
                    <a:pt x="2917" y="524"/>
                  </a:cubicBezTo>
                  <a:cubicBezTo>
                    <a:pt x="2513" y="834"/>
                    <a:pt x="2203" y="1251"/>
                    <a:pt x="2036" y="1727"/>
                  </a:cubicBezTo>
                  <a:cubicBezTo>
                    <a:pt x="905" y="1787"/>
                    <a:pt x="0" y="2727"/>
                    <a:pt x="0" y="3870"/>
                  </a:cubicBezTo>
                  <a:cubicBezTo>
                    <a:pt x="0" y="5061"/>
                    <a:pt x="965" y="6013"/>
                    <a:pt x="2143" y="6013"/>
                  </a:cubicBezTo>
                  <a:lnTo>
                    <a:pt x="2917" y="6013"/>
                  </a:lnTo>
                  <a:cubicBezTo>
                    <a:pt x="3001" y="6013"/>
                    <a:pt x="3084" y="5942"/>
                    <a:pt x="3084" y="5847"/>
                  </a:cubicBezTo>
                  <a:cubicBezTo>
                    <a:pt x="3084" y="5763"/>
                    <a:pt x="3001" y="5692"/>
                    <a:pt x="2917" y="5692"/>
                  </a:cubicBezTo>
                  <a:lnTo>
                    <a:pt x="2143" y="5692"/>
                  </a:lnTo>
                  <a:cubicBezTo>
                    <a:pt x="1131" y="5692"/>
                    <a:pt x="310" y="4870"/>
                    <a:pt x="310" y="3858"/>
                  </a:cubicBezTo>
                  <a:cubicBezTo>
                    <a:pt x="310" y="2846"/>
                    <a:pt x="1131" y="2025"/>
                    <a:pt x="2132" y="2025"/>
                  </a:cubicBezTo>
                  <a:lnTo>
                    <a:pt x="2143" y="2025"/>
                  </a:lnTo>
                  <a:cubicBezTo>
                    <a:pt x="2215" y="2025"/>
                    <a:pt x="2274" y="1977"/>
                    <a:pt x="2286" y="1906"/>
                  </a:cubicBezTo>
                  <a:cubicBezTo>
                    <a:pt x="2429" y="1441"/>
                    <a:pt x="2703" y="1036"/>
                    <a:pt x="3096" y="739"/>
                  </a:cubicBezTo>
                  <a:cubicBezTo>
                    <a:pt x="3477" y="441"/>
                    <a:pt x="3953" y="286"/>
                    <a:pt x="4453" y="286"/>
                  </a:cubicBezTo>
                  <a:cubicBezTo>
                    <a:pt x="5239" y="286"/>
                    <a:pt x="5953" y="679"/>
                    <a:pt x="6370" y="1334"/>
                  </a:cubicBezTo>
                  <a:cubicBezTo>
                    <a:pt x="6412" y="1386"/>
                    <a:pt x="6471" y="1420"/>
                    <a:pt x="6533" y="1420"/>
                  </a:cubicBezTo>
                  <a:cubicBezTo>
                    <a:pt x="6542" y="1420"/>
                    <a:pt x="6551" y="1419"/>
                    <a:pt x="6561" y="1417"/>
                  </a:cubicBezTo>
                  <a:cubicBezTo>
                    <a:pt x="6751" y="1358"/>
                    <a:pt x="6954" y="1322"/>
                    <a:pt x="7144" y="1322"/>
                  </a:cubicBezTo>
                  <a:cubicBezTo>
                    <a:pt x="7942" y="1322"/>
                    <a:pt x="8644" y="1846"/>
                    <a:pt x="8882" y="2608"/>
                  </a:cubicBezTo>
                  <a:cubicBezTo>
                    <a:pt x="8918" y="2679"/>
                    <a:pt x="8978" y="2727"/>
                    <a:pt x="9061" y="2727"/>
                  </a:cubicBezTo>
                  <a:cubicBezTo>
                    <a:pt x="9121" y="2727"/>
                    <a:pt x="9168" y="2703"/>
                    <a:pt x="9228" y="2703"/>
                  </a:cubicBezTo>
                  <a:cubicBezTo>
                    <a:pt x="10049" y="2703"/>
                    <a:pt x="10704" y="3382"/>
                    <a:pt x="10704" y="4180"/>
                  </a:cubicBezTo>
                  <a:cubicBezTo>
                    <a:pt x="10704" y="4989"/>
                    <a:pt x="10025" y="5656"/>
                    <a:pt x="9228" y="5656"/>
                  </a:cubicBezTo>
                  <a:lnTo>
                    <a:pt x="8109" y="5656"/>
                  </a:lnTo>
                  <a:cubicBezTo>
                    <a:pt x="8025" y="5656"/>
                    <a:pt x="7942" y="5727"/>
                    <a:pt x="7942" y="5823"/>
                  </a:cubicBezTo>
                  <a:cubicBezTo>
                    <a:pt x="7942" y="5906"/>
                    <a:pt x="8025" y="5978"/>
                    <a:pt x="8109" y="5978"/>
                  </a:cubicBezTo>
                  <a:lnTo>
                    <a:pt x="9228" y="5978"/>
                  </a:lnTo>
                  <a:cubicBezTo>
                    <a:pt x="10228" y="5978"/>
                    <a:pt x="11026" y="5180"/>
                    <a:pt x="11026" y="4180"/>
                  </a:cubicBezTo>
                  <a:cubicBezTo>
                    <a:pt x="11026" y="3180"/>
                    <a:pt x="10204" y="2429"/>
                    <a:pt x="9228" y="2429"/>
                  </a:cubicBezTo>
                  <a:lnTo>
                    <a:pt x="9168" y="2429"/>
                  </a:lnTo>
                  <a:cubicBezTo>
                    <a:pt x="9013" y="2060"/>
                    <a:pt x="8763" y="1715"/>
                    <a:pt x="8442" y="1477"/>
                  </a:cubicBezTo>
                  <a:cubicBezTo>
                    <a:pt x="8061" y="1191"/>
                    <a:pt x="7620" y="1048"/>
                    <a:pt x="7156" y="1048"/>
                  </a:cubicBezTo>
                  <a:cubicBezTo>
                    <a:pt x="6966" y="1048"/>
                    <a:pt x="6787" y="1072"/>
                    <a:pt x="6596" y="1120"/>
                  </a:cubicBezTo>
                  <a:cubicBezTo>
                    <a:pt x="6096" y="417"/>
                    <a:pt x="5322" y="1"/>
                    <a:pt x="447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41"/>
            <p:cNvSpPr/>
            <p:nvPr/>
          </p:nvSpPr>
          <p:spPr>
            <a:xfrm>
              <a:off x="1926844" y="2568626"/>
              <a:ext cx="131140" cy="174747"/>
            </a:xfrm>
            <a:custGeom>
              <a:avLst/>
              <a:gdLst/>
              <a:ahLst/>
              <a:cxnLst/>
              <a:rect l="l" t="t" r="r" b="b"/>
              <a:pathLst>
                <a:path w="4120" h="5490" extrusionOk="0">
                  <a:moveTo>
                    <a:pt x="2417" y="322"/>
                  </a:moveTo>
                  <a:lnTo>
                    <a:pt x="2417" y="1370"/>
                  </a:lnTo>
                  <a:cubicBezTo>
                    <a:pt x="2417" y="1537"/>
                    <a:pt x="2572" y="1691"/>
                    <a:pt x="2751" y="1691"/>
                  </a:cubicBezTo>
                  <a:lnTo>
                    <a:pt x="3274" y="1691"/>
                  </a:lnTo>
                  <a:cubicBezTo>
                    <a:pt x="3358" y="1691"/>
                    <a:pt x="3429" y="1620"/>
                    <a:pt x="3429" y="1525"/>
                  </a:cubicBezTo>
                  <a:cubicBezTo>
                    <a:pt x="3429" y="1441"/>
                    <a:pt x="3358" y="1358"/>
                    <a:pt x="3274" y="1358"/>
                  </a:cubicBezTo>
                  <a:lnTo>
                    <a:pt x="2751" y="1358"/>
                  </a:lnTo>
                  <a:cubicBezTo>
                    <a:pt x="2751" y="1358"/>
                    <a:pt x="2727" y="1358"/>
                    <a:pt x="2727" y="1346"/>
                  </a:cubicBezTo>
                  <a:lnTo>
                    <a:pt x="2727" y="346"/>
                  </a:lnTo>
                  <a:lnTo>
                    <a:pt x="3751" y="1358"/>
                  </a:lnTo>
                  <a:cubicBezTo>
                    <a:pt x="3775" y="1394"/>
                    <a:pt x="3798" y="1441"/>
                    <a:pt x="3798" y="1501"/>
                  </a:cubicBezTo>
                  <a:lnTo>
                    <a:pt x="3798" y="5180"/>
                  </a:lnTo>
                  <a:lnTo>
                    <a:pt x="3810" y="5180"/>
                  </a:lnTo>
                  <a:lnTo>
                    <a:pt x="334" y="5192"/>
                  </a:lnTo>
                  <a:cubicBezTo>
                    <a:pt x="334" y="5192"/>
                    <a:pt x="322" y="5192"/>
                    <a:pt x="322" y="5180"/>
                  </a:cubicBezTo>
                  <a:lnTo>
                    <a:pt x="322" y="334"/>
                  </a:lnTo>
                  <a:cubicBezTo>
                    <a:pt x="322" y="334"/>
                    <a:pt x="322" y="322"/>
                    <a:pt x="334" y="322"/>
                  </a:cubicBezTo>
                  <a:close/>
                  <a:moveTo>
                    <a:pt x="322" y="1"/>
                  </a:moveTo>
                  <a:cubicBezTo>
                    <a:pt x="143" y="1"/>
                    <a:pt x="0" y="144"/>
                    <a:pt x="0" y="322"/>
                  </a:cubicBezTo>
                  <a:lnTo>
                    <a:pt x="0" y="5156"/>
                  </a:lnTo>
                  <a:cubicBezTo>
                    <a:pt x="0" y="5335"/>
                    <a:pt x="143" y="5489"/>
                    <a:pt x="322" y="5489"/>
                  </a:cubicBezTo>
                  <a:lnTo>
                    <a:pt x="3775" y="5489"/>
                  </a:lnTo>
                  <a:cubicBezTo>
                    <a:pt x="3953" y="5489"/>
                    <a:pt x="4108" y="5335"/>
                    <a:pt x="4108" y="5156"/>
                  </a:cubicBezTo>
                  <a:lnTo>
                    <a:pt x="4108" y="1501"/>
                  </a:lnTo>
                  <a:cubicBezTo>
                    <a:pt x="4120" y="1382"/>
                    <a:pt x="4072" y="1251"/>
                    <a:pt x="3965" y="1156"/>
                  </a:cubicBezTo>
                  <a:lnTo>
                    <a:pt x="2953" y="144"/>
                  </a:lnTo>
                  <a:cubicBezTo>
                    <a:pt x="2870" y="48"/>
                    <a:pt x="2739" y="1"/>
                    <a:pt x="25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41"/>
            <p:cNvSpPr/>
            <p:nvPr/>
          </p:nvSpPr>
          <p:spPr>
            <a:xfrm>
              <a:off x="1965485" y="2639893"/>
              <a:ext cx="55002" cy="70885"/>
            </a:xfrm>
            <a:custGeom>
              <a:avLst/>
              <a:gdLst/>
              <a:ahLst/>
              <a:cxnLst/>
              <a:rect l="l" t="t" r="r" b="b"/>
              <a:pathLst>
                <a:path w="1728" h="2227" extrusionOk="0">
                  <a:moveTo>
                    <a:pt x="870" y="0"/>
                  </a:moveTo>
                  <a:cubicBezTo>
                    <a:pt x="822" y="0"/>
                    <a:pt x="775" y="36"/>
                    <a:pt x="751" y="60"/>
                  </a:cubicBezTo>
                  <a:lnTo>
                    <a:pt x="60" y="929"/>
                  </a:lnTo>
                  <a:cubicBezTo>
                    <a:pt x="1" y="1000"/>
                    <a:pt x="13" y="1107"/>
                    <a:pt x="84" y="1155"/>
                  </a:cubicBezTo>
                  <a:cubicBezTo>
                    <a:pt x="117" y="1178"/>
                    <a:pt x="151" y="1189"/>
                    <a:pt x="183" y="1189"/>
                  </a:cubicBezTo>
                  <a:cubicBezTo>
                    <a:pt x="234" y="1189"/>
                    <a:pt x="281" y="1163"/>
                    <a:pt x="310" y="1119"/>
                  </a:cubicBezTo>
                  <a:lnTo>
                    <a:pt x="715" y="619"/>
                  </a:lnTo>
                  <a:lnTo>
                    <a:pt x="715" y="2060"/>
                  </a:lnTo>
                  <a:cubicBezTo>
                    <a:pt x="715" y="2143"/>
                    <a:pt x="787" y="2227"/>
                    <a:pt x="882" y="2227"/>
                  </a:cubicBezTo>
                  <a:cubicBezTo>
                    <a:pt x="965" y="2227"/>
                    <a:pt x="1048" y="2143"/>
                    <a:pt x="1048" y="2060"/>
                  </a:cubicBezTo>
                  <a:lnTo>
                    <a:pt x="1048" y="619"/>
                  </a:lnTo>
                  <a:lnTo>
                    <a:pt x="1441" y="1119"/>
                  </a:lnTo>
                  <a:cubicBezTo>
                    <a:pt x="1477" y="1167"/>
                    <a:pt x="1513" y="1179"/>
                    <a:pt x="1560" y="1179"/>
                  </a:cubicBezTo>
                  <a:cubicBezTo>
                    <a:pt x="1596" y="1179"/>
                    <a:pt x="1644" y="1167"/>
                    <a:pt x="1668" y="1155"/>
                  </a:cubicBezTo>
                  <a:cubicBezTo>
                    <a:pt x="1715" y="1107"/>
                    <a:pt x="1727" y="1000"/>
                    <a:pt x="1668" y="929"/>
                  </a:cubicBezTo>
                  <a:lnTo>
                    <a:pt x="989" y="60"/>
                  </a:lnTo>
                  <a:cubicBezTo>
                    <a:pt x="953" y="24"/>
                    <a:pt x="906" y="0"/>
                    <a:pt x="8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41"/>
            <p:cNvSpPr/>
            <p:nvPr/>
          </p:nvSpPr>
          <p:spPr>
            <a:xfrm>
              <a:off x="1965103" y="2503406"/>
              <a:ext cx="43989" cy="31162"/>
            </a:xfrm>
            <a:custGeom>
              <a:avLst/>
              <a:gdLst/>
              <a:ahLst/>
              <a:cxnLst/>
              <a:rect l="l" t="t" r="r" b="b"/>
              <a:pathLst>
                <a:path w="1382" h="979" extrusionOk="0">
                  <a:moveTo>
                    <a:pt x="181" y="0"/>
                  </a:moveTo>
                  <a:cubicBezTo>
                    <a:pt x="104" y="0"/>
                    <a:pt x="24" y="56"/>
                    <a:pt x="13" y="121"/>
                  </a:cubicBezTo>
                  <a:cubicBezTo>
                    <a:pt x="1" y="216"/>
                    <a:pt x="60" y="300"/>
                    <a:pt x="132" y="323"/>
                  </a:cubicBezTo>
                  <a:cubicBezTo>
                    <a:pt x="501" y="395"/>
                    <a:pt x="846" y="597"/>
                    <a:pt x="1072" y="919"/>
                  </a:cubicBezTo>
                  <a:cubicBezTo>
                    <a:pt x="1096" y="954"/>
                    <a:pt x="1144" y="978"/>
                    <a:pt x="1203" y="978"/>
                  </a:cubicBezTo>
                  <a:cubicBezTo>
                    <a:pt x="1227" y="978"/>
                    <a:pt x="1275" y="954"/>
                    <a:pt x="1310" y="942"/>
                  </a:cubicBezTo>
                  <a:cubicBezTo>
                    <a:pt x="1370" y="895"/>
                    <a:pt x="1382" y="800"/>
                    <a:pt x="1334" y="716"/>
                  </a:cubicBezTo>
                  <a:cubicBezTo>
                    <a:pt x="1060" y="347"/>
                    <a:pt x="656" y="97"/>
                    <a:pt x="203" y="2"/>
                  </a:cubicBezTo>
                  <a:cubicBezTo>
                    <a:pt x="196" y="1"/>
                    <a:pt x="189" y="0"/>
                    <a:pt x="1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41"/>
            <p:cNvSpPr/>
            <p:nvPr/>
          </p:nvSpPr>
          <p:spPr>
            <a:xfrm>
              <a:off x="2052668" y="2537369"/>
              <a:ext cx="34504" cy="30175"/>
            </a:xfrm>
            <a:custGeom>
              <a:avLst/>
              <a:gdLst/>
              <a:ahLst/>
              <a:cxnLst/>
              <a:rect l="l" t="t" r="r" b="b"/>
              <a:pathLst>
                <a:path w="1084" h="948" extrusionOk="0">
                  <a:moveTo>
                    <a:pt x="194" y="0"/>
                  </a:moveTo>
                  <a:cubicBezTo>
                    <a:pt x="124" y="0"/>
                    <a:pt x="56" y="45"/>
                    <a:pt x="36" y="114"/>
                  </a:cubicBezTo>
                  <a:cubicBezTo>
                    <a:pt x="0" y="209"/>
                    <a:pt x="48" y="292"/>
                    <a:pt x="131" y="328"/>
                  </a:cubicBezTo>
                  <a:cubicBezTo>
                    <a:pt x="405" y="411"/>
                    <a:pt x="631" y="602"/>
                    <a:pt x="762" y="864"/>
                  </a:cubicBezTo>
                  <a:cubicBezTo>
                    <a:pt x="786" y="923"/>
                    <a:pt x="845" y="947"/>
                    <a:pt x="905" y="947"/>
                  </a:cubicBezTo>
                  <a:cubicBezTo>
                    <a:pt x="941" y="947"/>
                    <a:pt x="953" y="947"/>
                    <a:pt x="988" y="935"/>
                  </a:cubicBezTo>
                  <a:cubicBezTo>
                    <a:pt x="1060" y="887"/>
                    <a:pt x="1084" y="804"/>
                    <a:pt x="1048" y="709"/>
                  </a:cubicBezTo>
                  <a:cubicBezTo>
                    <a:pt x="869" y="387"/>
                    <a:pt x="584" y="149"/>
                    <a:pt x="238" y="6"/>
                  </a:cubicBezTo>
                  <a:cubicBezTo>
                    <a:pt x="224" y="2"/>
                    <a:pt x="209" y="0"/>
                    <a:pt x="19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4" name="Google Shape;534;p41"/>
          <p:cNvGrpSpPr/>
          <p:nvPr/>
        </p:nvGrpSpPr>
        <p:grpSpPr>
          <a:xfrm>
            <a:off x="5087088" y="1702701"/>
            <a:ext cx="322151" cy="322374"/>
            <a:chOff x="4206763" y="2450951"/>
            <a:chExt cx="322151" cy="322374"/>
          </a:xfrm>
        </p:grpSpPr>
        <p:sp>
          <p:nvSpPr>
            <p:cNvPr id="535" name="Google Shape;535;p41"/>
            <p:cNvSpPr/>
            <p:nvPr/>
          </p:nvSpPr>
          <p:spPr>
            <a:xfrm>
              <a:off x="4206763" y="2571650"/>
              <a:ext cx="322151" cy="201675"/>
            </a:xfrm>
            <a:custGeom>
              <a:avLst/>
              <a:gdLst/>
              <a:ahLst/>
              <a:cxnLst/>
              <a:rect l="l" t="t" r="r" b="b"/>
              <a:pathLst>
                <a:path w="10121" h="6336" extrusionOk="0">
                  <a:moveTo>
                    <a:pt x="2691" y="2847"/>
                  </a:moveTo>
                  <a:lnTo>
                    <a:pt x="2691" y="6037"/>
                  </a:lnTo>
                  <a:lnTo>
                    <a:pt x="1393" y="6037"/>
                  </a:lnTo>
                  <a:lnTo>
                    <a:pt x="1393" y="2847"/>
                  </a:lnTo>
                  <a:close/>
                  <a:moveTo>
                    <a:pt x="5703" y="2049"/>
                  </a:moveTo>
                  <a:lnTo>
                    <a:pt x="5703" y="6037"/>
                  </a:lnTo>
                  <a:lnTo>
                    <a:pt x="4406" y="6037"/>
                  </a:lnTo>
                  <a:lnTo>
                    <a:pt x="4406" y="2049"/>
                  </a:lnTo>
                  <a:close/>
                  <a:moveTo>
                    <a:pt x="8704" y="299"/>
                  </a:moveTo>
                  <a:lnTo>
                    <a:pt x="8704" y="6037"/>
                  </a:lnTo>
                  <a:lnTo>
                    <a:pt x="7406" y="6037"/>
                  </a:lnTo>
                  <a:lnTo>
                    <a:pt x="7406" y="299"/>
                  </a:lnTo>
                  <a:close/>
                  <a:moveTo>
                    <a:pt x="7275" y="1"/>
                  </a:moveTo>
                  <a:cubicBezTo>
                    <a:pt x="7192" y="1"/>
                    <a:pt x="7132" y="61"/>
                    <a:pt x="7132" y="156"/>
                  </a:cubicBezTo>
                  <a:lnTo>
                    <a:pt x="7132" y="6037"/>
                  </a:lnTo>
                  <a:lnTo>
                    <a:pt x="6001" y="6037"/>
                  </a:lnTo>
                  <a:lnTo>
                    <a:pt x="6001" y="1894"/>
                  </a:lnTo>
                  <a:cubicBezTo>
                    <a:pt x="6001" y="1811"/>
                    <a:pt x="5941" y="1751"/>
                    <a:pt x="5846" y="1751"/>
                  </a:cubicBezTo>
                  <a:lnTo>
                    <a:pt x="4275" y="1751"/>
                  </a:lnTo>
                  <a:cubicBezTo>
                    <a:pt x="4179" y="1751"/>
                    <a:pt x="4120" y="1811"/>
                    <a:pt x="4120" y="1894"/>
                  </a:cubicBezTo>
                  <a:lnTo>
                    <a:pt x="4120" y="6037"/>
                  </a:lnTo>
                  <a:lnTo>
                    <a:pt x="2989" y="6037"/>
                  </a:lnTo>
                  <a:lnTo>
                    <a:pt x="2989" y="2704"/>
                  </a:lnTo>
                  <a:cubicBezTo>
                    <a:pt x="2989" y="2608"/>
                    <a:pt x="2929" y="2549"/>
                    <a:pt x="2846" y="2549"/>
                  </a:cubicBezTo>
                  <a:lnTo>
                    <a:pt x="1262" y="2549"/>
                  </a:lnTo>
                  <a:cubicBezTo>
                    <a:pt x="1167" y="2549"/>
                    <a:pt x="1119" y="2608"/>
                    <a:pt x="1119" y="2704"/>
                  </a:cubicBezTo>
                  <a:lnTo>
                    <a:pt x="1119" y="6037"/>
                  </a:lnTo>
                  <a:lnTo>
                    <a:pt x="143" y="6037"/>
                  </a:lnTo>
                  <a:cubicBezTo>
                    <a:pt x="60" y="6037"/>
                    <a:pt x="0" y="6097"/>
                    <a:pt x="0" y="6180"/>
                  </a:cubicBezTo>
                  <a:cubicBezTo>
                    <a:pt x="0" y="6276"/>
                    <a:pt x="60" y="6335"/>
                    <a:pt x="143" y="6335"/>
                  </a:cubicBezTo>
                  <a:lnTo>
                    <a:pt x="9966" y="6335"/>
                  </a:lnTo>
                  <a:cubicBezTo>
                    <a:pt x="10061" y="6335"/>
                    <a:pt x="10121" y="6276"/>
                    <a:pt x="10121" y="6180"/>
                  </a:cubicBezTo>
                  <a:cubicBezTo>
                    <a:pt x="10121" y="6109"/>
                    <a:pt x="10049" y="6037"/>
                    <a:pt x="9966" y="6037"/>
                  </a:cubicBezTo>
                  <a:lnTo>
                    <a:pt x="9001" y="6037"/>
                  </a:lnTo>
                  <a:lnTo>
                    <a:pt x="9001" y="156"/>
                  </a:lnTo>
                  <a:cubicBezTo>
                    <a:pt x="9001" y="61"/>
                    <a:pt x="8942" y="1"/>
                    <a:pt x="885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41"/>
            <p:cNvSpPr/>
            <p:nvPr/>
          </p:nvSpPr>
          <p:spPr>
            <a:xfrm>
              <a:off x="4210933" y="2450951"/>
              <a:ext cx="308878" cy="185537"/>
            </a:xfrm>
            <a:custGeom>
              <a:avLst/>
              <a:gdLst/>
              <a:ahLst/>
              <a:cxnLst/>
              <a:rect l="l" t="t" r="r" b="b"/>
              <a:pathLst>
                <a:path w="9704" h="5829" extrusionOk="0">
                  <a:moveTo>
                    <a:pt x="9212" y="1"/>
                  </a:moveTo>
                  <a:cubicBezTo>
                    <a:pt x="9189" y="1"/>
                    <a:pt x="9167" y="3"/>
                    <a:pt x="9144" y="7"/>
                  </a:cubicBezTo>
                  <a:lnTo>
                    <a:pt x="7870" y="162"/>
                  </a:lnTo>
                  <a:cubicBezTo>
                    <a:pt x="7620" y="197"/>
                    <a:pt x="7442" y="435"/>
                    <a:pt x="7477" y="685"/>
                  </a:cubicBezTo>
                  <a:cubicBezTo>
                    <a:pt x="7500" y="920"/>
                    <a:pt x="7711" y="1092"/>
                    <a:pt x="7944" y="1092"/>
                  </a:cubicBezTo>
                  <a:cubicBezTo>
                    <a:pt x="7959" y="1092"/>
                    <a:pt x="7974" y="1092"/>
                    <a:pt x="7989" y="1090"/>
                  </a:cubicBezTo>
                  <a:lnTo>
                    <a:pt x="8096" y="1066"/>
                  </a:lnTo>
                  <a:lnTo>
                    <a:pt x="8096" y="1066"/>
                  </a:lnTo>
                  <a:cubicBezTo>
                    <a:pt x="6537" y="2876"/>
                    <a:pt x="4691" y="3805"/>
                    <a:pt x="3382" y="4269"/>
                  </a:cubicBezTo>
                  <a:cubicBezTo>
                    <a:pt x="1739" y="4853"/>
                    <a:pt x="476" y="4912"/>
                    <a:pt x="465" y="4912"/>
                  </a:cubicBezTo>
                  <a:cubicBezTo>
                    <a:pt x="203" y="4924"/>
                    <a:pt x="0" y="5138"/>
                    <a:pt x="12" y="5388"/>
                  </a:cubicBezTo>
                  <a:cubicBezTo>
                    <a:pt x="36" y="5638"/>
                    <a:pt x="226" y="5829"/>
                    <a:pt x="476" y="5829"/>
                  </a:cubicBezTo>
                  <a:lnTo>
                    <a:pt x="488" y="5829"/>
                  </a:lnTo>
                  <a:cubicBezTo>
                    <a:pt x="548" y="5829"/>
                    <a:pt x="1893" y="5793"/>
                    <a:pt x="3667" y="5150"/>
                  </a:cubicBezTo>
                  <a:cubicBezTo>
                    <a:pt x="4656" y="4793"/>
                    <a:pt x="5596" y="4317"/>
                    <a:pt x="6442" y="3745"/>
                  </a:cubicBezTo>
                  <a:cubicBezTo>
                    <a:pt x="6525" y="3710"/>
                    <a:pt x="6537" y="3614"/>
                    <a:pt x="6489" y="3543"/>
                  </a:cubicBezTo>
                  <a:cubicBezTo>
                    <a:pt x="6458" y="3497"/>
                    <a:pt x="6413" y="3471"/>
                    <a:pt x="6365" y="3471"/>
                  </a:cubicBezTo>
                  <a:cubicBezTo>
                    <a:pt x="6339" y="3471"/>
                    <a:pt x="6312" y="3478"/>
                    <a:pt x="6287" y="3495"/>
                  </a:cubicBezTo>
                  <a:cubicBezTo>
                    <a:pt x="5453" y="4067"/>
                    <a:pt x="4537" y="4519"/>
                    <a:pt x="3560" y="4865"/>
                  </a:cubicBezTo>
                  <a:cubicBezTo>
                    <a:pt x="1834" y="5484"/>
                    <a:pt x="536" y="5519"/>
                    <a:pt x="476" y="5531"/>
                  </a:cubicBezTo>
                  <a:cubicBezTo>
                    <a:pt x="393" y="5531"/>
                    <a:pt x="310" y="5460"/>
                    <a:pt x="310" y="5377"/>
                  </a:cubicBezTo>
                  <a:cubicBezTo>
                    <a:pt x="310" y="5281"/>
                    <a:pt x="393" y="5210"/>
                    <a:pt x="476" y="5198"/>
                  </a:cubicBezTo>
                  <a:cubicBezTo>
                    <a:pt x="488" y="5198"/>
                    <a:pt x="1798" y="5150"/>
                    <a:pt x="3489" y="4543"/>
                  </a:cubicBezTo>
                  <a:cubicBezTo>
                    <a:pt x="4894" y="4031"/>
                    <a:pt x="6918" y="3007"/>
                    <a:pt x="8573" y="947"/>
                  </a:cubicBezTo>
                  <a:cubicBezTo>
                    <a:pt x="8664" y="856"/>
                    <a:pt x="8579" y="709"/>
                    <a:pt x="8456" y="709"/>
                  </a:cubicBezTo>
                  <a:cubicBezTo>
                    <a:pt x="8451" y="709"/>
                    <a:pt x="8447" y="709"/>
                    <a:pt x="8442" y="709"/>
                  </a:cubicBezTo>
                  <a:lnTo>
                    <a:pt x="7966" y="769"/>
                  </a:lnTo>
                  <a:cubicBezTo>
                    <a:pt x="7951" y="772"/>
                    <a:pt x="7937" y="774"/>
                    <a:pt x="7924" y="774"/>
                  </a:cubicBezTo>
                  <a:cubicBezTo>
                    <a:pt x="7850" y="774"/>
                    <a:pt x="7797" y="720"/>
                    <a:pt x="7787" y="650"/>
                  </a:cubicBezTo>
                  <a:cubicBezTo>
                    <a:pt x="7751" y="554"/>
                    <a:pt x="7835" y="459"/>
                    <a:pt x="7930" y="447"/>
                  </a:cubicBezTo>
                  <a:lnTo>
                    <a:pt x="9204" y="281"/>
                  </a:lnTo>
                  <a:cubicBezTo>
                    <a:pt x="9210" y="280"/>
                    <a:pt x="9216" y="280"/>
                    <a:pt x="9222" y="280"/>
                  </a:cubicBezTo>
                  <a:cubicBezTo>
                    <a:pt x="9311" y="280"/>
                    <a:pt x="9394" y="358"/>
                    <a:pt x="9394" y="447"/>
                  </a:cubicBezTo>
                  <a:lnTo>
                    <a:pt x="9394" y="1709"/>
                  </a:lnTo>
                  <a:cubicBezTo>
                    <a:pt x="9394" y="1805"/>
                    <a:pt x="9323" y="1876"/>
                    <a:pt x="9228" y="1876"/>
                  </a:cubicBezTo>
                  <a:cubicBezTo>
                    <a:pt x="9132" y="1876"/>
                    <a:pt x="9061" y="1805"/>
                    <a:pt x="9061" y="1709"/>
                  </a:cubicBezTo>
                  <a:lnTo>
                    <a:pt x="9061" y="1328"/>
                  </a:lnTo>
                  <a:cubicBezTo>
                    <a:pt x="9061" y="1269"/>
                    <a:pt x="9025" y="1209"/>
                    <a:pt x="8978" y="1186"/>
                  </a:cubicBezTo>
                  <a:cubicBezTo>
                    <a:pt x="8963" y="1183"/>
                    <a:pt x="8948" y="1181"/>
                    <a:pt x="8932" y="1181"/>
                  </a:cubicBezTo>
                  <a:cubicBezTo>
                    <a:pt x="8882" y="1181"/>
                    <a:pt x="8829" y="1197"/>
                    <a:pt x="8811" y="1233"/>
                  </a:cubicBezTo>
                  <a:cubicBezTo>
                    <a:pt x="8263" y="1924"/>
                    <a:pt x="7620" y="2531"/>
                    <a:pt x="6930" y="3067"/>
                  </a:cubicBezTo>
                  <a:cubicBezTo>
                    <a:pt x="6870" y="3114"/>
                    <a:pt x="6858" y="3210"/>
                    <a:pt x="6906" y="3269"/>
                  </a:cubicBezTo>
                  <a:cubicBezTo>
                    <a:pt x="6936" y="3307"/>
                    <a:pt x="6985" y="3330"/>
                    <a:pt x="7032" y="3330"/>
                  </a:cubicBezTo>
                  <a:cubicBezTo>
                    <a:pt x="7060" y="3330"/>
                    <a:pt x="7086" y="3322"/>
                    <a:pt x="7108" y="3305"/>
                  </a:cubicBezTo>
                  <a:cubicBezTo>
                    <a:pt x="7704" y="2840"/>
                    <a:pt x="8275" y="2305"/>
                    <a:pt x="8775" y="1745"/>
                  </a:cubicBezTo>
                  <a:cubicBezTo>
                    <a:pt x="8799" y="1995"/>
                    <a:pt x="8989" y="2186"/>
                    <a:pt x="9239" y="2186"/>
                  </a:cubicBezTo>
                  <a:cubicBezTo>
                    <a:pt x="9490" y="2186"/>
                    <a:pt x="9704" y="1983"/>
                    <a:pt x="9704" y="1721"/>
                  </a:cubicBezTo>
                  <a:lnTo>
                    <a:pt x="9704" y="459"/>
                  </a:lnTo>
                  <a:cubicBezTo>
                    <a:pt x="9680" y="328"/>
                    <a:pt x="9620" y="209"/>
                    <a:pt x="9513" y="126"/>
                  </a:cubicBezTo>
                  <a:cubicBezTo>
                    <a:pt x="9425" y="47"/>
                    <a:pt x="9319" y="1"/>
                    <a:pt x="921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7" name="Google Shape;537;p41"/>
          <p:cNvGrpSpPr/>
          <p:nvPr/>
        </p:nvGrpSpPr>
        <p:grpSpPr>
          <a:xfrm>
            <a:off x="6419563" y="1708494"/>
            <a:ext cx="332019" cy="310788"/>
            <a:chOff x="6577238" y="2457221"/>
            <a:chExt cx="332019" cy="310788"/>
          </a:xfrm>
        </p:grpSpPr>
        <p:sp>
          <p:nvSpPr>
            <p:cNvPr id="538" name="Google Shape;538;p41"/>
            <p:cNvSpPr/>
            <p:nvPr/>
          </p:nvSpPr>
          <p:spPr>
            <a:xfrm>
              <a:off x="6577238" y="2457221"/>
              <a:ext cx="332019" cy="310788"/>
            </a:xfrm>
            <a:custGeom>
              <a:avLst/>
              <a:gdLst/>
              <a:ahLst/>
              <a:cxnLst/>
              <a:rect l="l" t="t" r="r" b="b"/>
              <a:pathLst>
                <a:path w="10431" h="9764" extrusionOk="0">
                  <a:moveTo>
                    <a:pt x="5478" y="346"/>
                  </a:moveTo>
                  <a:cubicBezTo>
                    <a:pt x="5823" y="346"/>
                    <a:pt x="6097" y="619"/>
                    <a:pt x="6097" y="965"/>
                  </a:cubicBezTo>
                  <a:lnTo>
                    <a:pt x="6097" y="1334"/>
                  </a:lnTo>
                  <a:cubicBezTo>
                    <a:pt x="6097" y="1620"/>
                    <a:pt x="6335" y="1858"/>
                    <a:pt x="6621" y="1858"/>
                  </a:cubicBezTo>
                  <a:lnTo>
                    <a:pt x="6776" y="1858"/>
                  </a:lnTo>
                  <a:cubicBezTo>
                    <a:pt x="6871" y="1858"/>
                    <a:pt x="6966" y="1953"/>
                    <a:pt x="6966" y="2048"/>
                  </a:cubicBezTo>
                  <a:lnTo>
                    <a:pt x="6966" y="3084"/>
                  </a:lnTo>
                  <a:cubicBezTo>
                    <a:pt x="6966" y="3179"/>
                    <a:pt x="6871" y="3275"/>
                    <a:pt x="6776" y="3275"/>
                  </a:cubicBezTo>
                  <a:lnTo>
                    <a:pt x="3537" y="3275"/>
                  </a:lnTo>
                  <a:cubicBezTo>
                    <a:pt x="3442" y="3275"/>
                    <a:pt x="3347" y="3179"/>
                    <a:pt x="3347" y="3084"/>
                  </a:cubicBezTo>
                  <a:lnTo>
                    <a:pt x="3394" y="2048"/>
                  </a:lnTo>
                  <a:cubicBezTo>
                    <a:pt x="3394" y="1953"/>
                    <a:pt x="3477" y="1858"/>
                    <a:pt x="3585" y="1858"/>
                  </a:cubicBezTo>
                  <a:lnTo>
                    <a:pt x="3739" y="1858"/>
                  </a:lnTo>
                  <a:cubicBezTo>
                    <a:pt x="4013" y="1858"/>
                    <a:pt x="4251" y="1620"/>
                    <a:pt x="4251" y="1334"/>
                  </a:cubicBezTo>
                  <a:lnTo>
                    <a:pt x="4251" y="965"/>
                  </a:lnTo>
                  <a:cubicBezTo>
                    <a:pt x="4251" y="619"/>
                    <a:pt x="4537" y="346"/>
                    <a:pt x="4882" y="346"/>
                  </a:cubicBezTo>
                  <a:close/>
                  <a:moveTo>
                    <a:pt x="9538" y="2286"/>
                  </a:moveTo>
                  <a:cubicBezTo>
                    <a:pt x="9871" y="2286"/>
                    <a:pt x="10121" y="2560"/>
                    <a:pt x="10121" y="2870"/>
                  </a:cubicBezTo>
                  <a:lnTo>
                    <a:pt x="10121" y="8823"/>
                  </a:lnTo>
                  <a:lnTo>
                    <a:pt x="10085" y="8823"/>
                  </a:lnTo>
                  <a:cubicBezTo>
                    <a:pt x="10085" y="9156"/>
                    <a:pt x="9824" y="9406"/>
                    <a:pt x="9514" y="9406"/>
                  </a:cubicBezTo>
                  <a:lnTo>
                    <a:pt x="918" y="9406"/>
                  </a:lnTo>
                  <a:cubicBezTo>
                    <a:pt x="596" y="9406"/>
                    <a:pt x="346" y="9132"/>
                    <a:pt x="346" y="8823"/>
                  </a:cubicBezTo>
                  <a:lnTo>
                    <a:pt x="346" y="2870"/>
                  </a:lnTo>
                  <a:cubicBezTo>
                    <a:pt x="346" y="2548"/>
                    <a:pt x="608" y="2286"/>
                    <a:pt x="918" y="2286"/>
                  </a:cubicBezTo>
                  <a:lnTo>
                    <a:pt x="3085" y="2286"/>
                  </a:lnTo>
                  <a:lnTo>
                    <a:pt x="3085" y="2846"/>
                  </a:lnTo>
                  <a:lnTo>
                    <a:pt x="1061" y="2846"/>
                  </a:lnTo>
                  <a:cubicBezTo>
                    <a:pt x="965" y="2846"/>
                    <a:pt x="894" y="2917"/>
                    <a:pt x="894" y="3001"/>
                  </a:cubicBezTo>
                  <a:lnTo>
                    <a:pt x="894" y="8704"/>
                  </a:lnTo>
                  <a:cubicBezTo>
                    <a:pt x="894" y="8799"/>
                    <a:pt x="965" y="8870"/>
                    <a:pt x="1061" y="8870"/>
                  </a:cubicBezTo>
                  <a:lnTo>
                    <a:pt x="6609" y="8870"/>
                  </a:lnTo>
                  <a:cubicBezTo>
                    <a:pt x="6692" y="8870"/>
                    <a:pt x="6776" y="8799"/>
                    <a:pt x="6776" y="8704"/>
                  </a:cubicBezTo>
                  <a:cubicBezTo>
                    <a:pt x="6776" y="8620"/>
                    <a:pt x="6692" y="8537"/>
                    <a:pt x="6609" y="8537"/>
                  </a:cubicBezTo>
                  <a:lnTo>
                    <a:pt x="1215" y="8537"/>
                  </a:lnTo>
                  <a:lnTo>
                    <a:pt x="1215" y="3167"/>
                  </a:lnTo>
                  <a:lnTo>
                    <a:pt x="3096" y="3167"/>
                  </a:lnTo>
                  <a:cubicBezTo>
                    <a:pt x="3132" y="3417"/>
                    <a:pt x="3347" y="3596"/>
                    <a:pt x="3620" y="3596"/>
                  </a:cubicBezTo>
                  <a:lnTo>
                    <a:pt x="6847" y="3596"/>
                  </a:lnTo>
                  <a:cubicBezTo>
                    <a:pt x="7097" y="3596"/>
                    <a:pt x="7323" y="3405"/>
                    <a:pt x="7371" y="3167"/>
                  </a:cubicBezTo>
                  <a:lnTo>
                    <a:pt x="9240" y="3167"/>
                  </a:lnTo>
                  <a:lnTo>
                    <a:pt x="9240" y="8537"/>
                  </a:lnTo>
                  <a:lnTo>
                    <a:pt x="7418" y="8537"/>
                  </a:lnTo>
                  <a:cubicBezTo>
                    <a:pt x="7335" y="8537"/>
                    <a:pt x="7264" y="8620"/>
                    <a:pt x="7264" y="8704"/>
                  </a:cubicBezTo>
                  <a:cubicBezTo>
                    <a:pt x="7264" y="8799"/>
                    <a:pt x="7335" y="8870"/>
                    <a:pt x="7418" y="8870"/>
                  </a:cubicBezTo>
                  <a:lnTo>
                    <a:pt x="9407" y="8870"/>
                  </a:lnTo>
                  <a:cubicBezTo>
                    <a:pt x="9490" y="8870"/>
                    <a:pt x="9562" y="8799"/>
                    <a:pt x="9562" y="8704"/>
                  </a:cubicBezTo>
                  <a:lnTo>
                    <a:pt x="9562" y="3001"/>
                  </a:lnTo>
                  <a:cubicBezTo>
                    <a:pt x="9562" y="2917"/>
                    <a:pt x="9490" y="2846"/>
                    <a:pt x="9407" y="2846"/>
                  </a:cubicBezTo>
                  <a:lnTo>
                    <a:pt x="7383" y="2846"/>
                  </a:lnTo>
                  <a:lnTo>
                    <a:pt x="7383" y="2286"/>
                  </a:lnTo>
                  <a:close/>
                  <a:moveTo>
                    <a:pt x="4906" y="0"/>
                  </a:moveTo>
                  <a:cubicBezTo>
                    <a:pt x="4370" y="0"/>
                    <a:pt x="3942" y="429"/>
                    <a:pt x="3942" y="965"/>
                  </a:cubicBezTo>
                  <a:lnTo>
                    <a:pt x="3942" y="1334"/>
                  </a:lnTo>
                  <a:cubicBezTo>
                    <a:pt x="3942" y="1441"/>
                    <a:pt x="3858" y="1536"/>
                    <a:pt x="3751" y="1536"/>
                  </a:cubicBezTo>
                  <a:lnTo>
                    <a:pt x="3597" y="1536"/>
                  </a:lnTo>
                  <a:cubicBezTo>
                    <a:pt x="3347" y="1536"/>
                    <a:pt x="3120" y="1727"/>
                    <a:pt x="3085" y="1965"/>
                  </a:cubicBezTo>
                  <a:lnTo>
                    <a:pt x="918" y="1965"/>
                  </a:lnTo>
                  <a:cubicBezTo>
                    <a:pt x="418" y="1965"/>
                    <a:pt x="1" y="2382"/>
                    <a:pt x="1" y="2882"/>
                  </a:cubicBezTo>
                  <a:lnTo>
                    <a:pt x="1" y="8835"/>
                  </a:lnTo>
                  <a:cubicBezTo>
                    <a:pt x="1" y="9347"/>
                    <a:pt x="418" y="9763"/>
                    <a:pt x="918" y="9763"/>
                  </a:cubicBezTo>
                  <a:lnTo>
                    <a:pt x="9514" y="9763"/>
                  </a:lnTo>
                  <a:cubicBezTo>
                    <a:pt x="10014" y="9763"/>
                    <a:pt x="10431" y="9347"/>
                    <a:pt x="10431" y="8835"/>
                  </a:cubicBezTo>
                  <a:lnTo>
                    <a:pt x="10431" y="2882"/>
                  </a:lnTo>
                  <a:cubicBezTo>
                    <a:pt x="10419" y="2370"/>
                    <a:pt x="10002" y="1965"/>
                    <a:pt x="9490" y="1965"/>
                  </a:cubicBezTo>
                  <a:lnTo>
                    <a:pt x="7335" y="1965"/>
                  </a:lnTo>
                  <a:cubicBezTo>
                    <a:pt x="7287" y="1715"/>
                    <a:pt x="7085" y="1536"/>
                    <a:pt x="6811" y="1536"/>
                  </a:cubicBezTo>
                  <a:lnTo>
                    <a:pt x="6668" y="1536"/>
                  </a:lnTo>
                  <a:cubicBezTo>
                    <a:pt x="6561" y="1536"/>
                    <a:pt x="6478" y="1441"/>
                    <a:pt x="6478" y="1334"/>
                  </a:cubicBezTo>
                  <a:lnTo>
                    <a:pt x="6478" y="965"/>
                  </a:lnTo>
                  <a:cubicBezTo>
                    <a:pt x="6478" y="429"/>
                    <a:pt x="6037" y="0"/>
                    <a:pt x="550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41"/>
            <p:cNvSpPr/>
            <p:nvPr/>
          </p:nvSpPr>
          <p:spPr>
            <a:xfrm>
              <a:off x="6723529" y="2512542"/>
              <a:ext cx="38705" cy="39055"/>
            </a:xfrm>
            <a:custGeom>
              <a:avLst/>
              <a:gdLst/>
              <a:ahLst/>
              <a:cxnLst/>
              <a:rect l="l" t="t" r="r" b="b"/>
              <a:pathLst>
                <a:path w="1216" h="1227" extrusionOk="0">
                  <a:moveTo>
                    <a:pt x="608" y="346"/>
                  </a:moveTo>
                  <a:cubicBezTo>
                    <a:pt x="763" y="346"/>
                    <a:pt x="882" y="465"/>
                    <a:pt x="882" y="608"/>
                  </a:cubicBezTo>
                  <a:cubicBezTo>
                    <a:pt x="882" y="763"/>
                    <a:pt x="763" y="882"/>
                    <a:pt x="608" y="882"/>
                  </a:cubicBezTo>
                  <a:cubicBezTo>
                    <a:pt x="465" y="882"/>
                    <a:pt x="346" y="763"/>
                    <a:pt x="346" y="608"/>
                  </a:cubicBezTo>
                  <a:cubicBezTo>
                    <a:pt x="346" y="465"/>
                    <a:pt x="465" y="346"/>
                    <a:pt x="608" y="346"/>
                  </a:cubicBezTo>
                  <a:close/>
                  <a:moveTo>
                    <a:pt x="608" y="1"/>
                  </a:moveTo>
                  <a:cubicBezTo>
                    <a:pt x="286" y="1"/>
                    <a:pt x="1" y="274"/>
                    <a:pt x="1" y="608"/>
                  </a:cubicBezTo>
                  <a:cubicBezTo>
                    <a:pt x="1" y="941"/>
                    <a:pt x="275" y="1227"/>
                    <a:pt x="608" y="1227"/>
                  </a:cubicBezTo>
                  <a:cubicBezTo>
                    <a:pt x="941" y="1227"/>
                    <a:pt x="1215" y="953"/>
                    <a:pt x="1215" y="608"/>
                  </a:cubicBezTo>
                  <a:cubicBezTo>
                    <a:pt x="1203" y="274"/>
                    <a:pt x="941" y="1"/>
                    <a:pt x="6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41"/>
            <p:cNvSpPr/>
            <p:nvPr/>
          </p:nvSpPr>
          <p:spPr>
            <a:xfrm>
              <a:off x="6662893" y="2597050"/>
              <a:ext cx="169813" cy="108031"/>
            </a:xfrm>
            <a:custGeom>
              <a:avLst/>
              <a:gdLst/>
              <a:ahLst/>
              <a:cxnLst/>
              <a:rect l="l" t="t" r="r" b="b"/>
              <a:pathLst>
                <a:path w="5335" h="3394" extrusionOk="0">
                  <a:moveTo>
                    <a:pt x="763" y="2060"/>
                  </a:moveTo>
                  <a:cubicBezTo>
                    <a:pt x="1025" y="2060"/>
                    <a:pt x="1251" y="2287"/>
                    <a:pt x="1251" y="2561"/>
                  </a:cubicBezTo>
                  <a:cubicBezTo>
                    <a:pt x="1251" y="2822"/>
                    <a:pt x="1025" y="3049"/>
                    <a:pt x="763" y="3049"/>
                  </a:cubicBezTo>
                  <a:cubicBezTo>
                    <a:pt x="489" y="3049"/>
                    <a:pt x="275" y="2822"/>
                    <a:pt x="275" y="2561"/>
                  </a:cubicBezTo>
                  <a:cubicBezTo>
                    <a:pt x="275" y="2287"/>
                    <a:pt x="489" y="2060"/>
                    <a:pt x="763" y="2060"/>
                  </a:cubicBezTo>
                  <a:close/>
                  <a:moveTo>
                    <a:pt x="4918" y="1"/>
                  </a:moveTo>
                  <a:cubicBezTo>
                    <a:pt x="4918" y="1"/>
                    <a:pt x="4894" y="1"/>
                    <a:pt x="4894" y="13"/>
                  </a:cubicBezTo>
                  <a:lnTo>
                    <a:pt x="4466" y="239"/>
                  </a:lnTo>
                  <a:cubicBezTo>
                    <a:pt x="4394" y="275"/>
                    <a:pt x="4346" y="370"/>
                    <a:pt x="4394" y="453"/>
                  </a:cubicBezTo>
                  <a:cubicBezTo>
                    <a:pt x="4429" y="515"/>
                    <a:pt x="4484" y="550"/>
                    <a:pt x="4548" y="550"/>
                  </a:cubicBezTo>
                  <a:cubicBezTo>
                    <a:pt x="4571" y="550"/>
                    <a:pt x="4595" y="546"/>
                    <a:pt x="4620" y="536"/>
                  </a:cubicBezTo>
                  <a:lnTo>
                    <a:pt x="4739" y="477"/>
                  </a:lnTo>
                  <a:lnTo>
                    <a:pt x="4739" y="477"/>
                  </a:lnTo>
                  <a:cubicBezTo>
                    <a:pt x="4525" y="1191"/>
                    <a:pt x="4144" y="1727"/>
                    <a:pt x="3620" y="2060"/>
                  </a:cubicBezTo>
                  <a:cubicBezTo>
                    <a:pt x="3098" y="2398"/>
                    <a:pt x="2516" y="2470"/>
                    <a:pt x="2094" y="2470"/>
                  </a:cubicBezTo>
                  <a:cubicBezTo>
                    <a:pt x="1891" y="2470"/>
                    <a:pt x="1724" y="2453"/>
                    <a:pt x="1620" y="2441"/>
                  </a:cubicBezTo>
                  <a:cubicBezTo>
                    <a:pt x="1560" y="2049"/>
                    <a:pt x="1227" y="1751"/>
                    <a:pt x="822" y="1751"/>
                  </a:cubicBezTo>
                  <a:cubicBezTo>
                    <a:pt x="370" y="1751"/>
                    <a:pt x="1" y="2120"/>
                    <a:pt x="1" y="2572"/>
                  </a:cubicBezTo>
                  <a:cubicBezTo>
                    <a:pt x="1" y="3013"/>
                    <a:pt x="370" y="3394"/>
                    <a:pt x="822" y="3394"/>
                  </a:cubicBezTo>
                  <a:cubicBezTo>
                    <a:pt x="1203" y="3394"/>
                    <a:pt x="1537" y="3120"/>
                    <a:pt x="1620" y="2763"/>
                  </a:cubicBezTo>
                  <a:cubicBezTo>
                    <a:pt x="1739" y="2775"/>
                    <a:pt x="1906" y="2799"/>
                    <a:pt x="2120" y="2799"/>
                  </a:cubicBezTo>
                  <a:cubicBezTo>
                    <a:pt x="2572" y="2799"/>
                    <a:pt x="3215" y="2703"/>
                    <a:pt x="3799" y="2334"/>
                  </a:cubicBezTo>
                  <a:cubicBezTo>
                    <a:pt x="4382" y="1965"/>
                    <a:pt x="4799" y="1394"/>
                    <a:pt x="5037" y="620"/>
                  </a:cubicBezTo>
                  <a:lnTo>
                    <a:pt x="5061" y="667"/>
                  </a:lnTo>
                  <a:cubicBezTo>
                    <a:pt x="5097" y="727"/>
                    <a:pt x="5156" y="751"/>
                    <a:pt x="5216" y="751"/>
                  </a:cubicBezTo>
                  <a:cubicBezTo>
                    <a:pt x="5239" y="751"/>
                    <a:pt x="5251" y="751"/>
                    <a:pt x="5287" y="739"/>
                  </a:cubicBezTo>
                  <a:cubicBezTo>
                    <a:pt x="5299" y="691"/>
                    <a:pt x="5335" y="596"/>
                    <a:pt x="5287" y="501"/>
                  </a:cubicBezTo>
                  <a:lnTo>
                    <a:pt x="5061" y="72"/>
                  </a:lnTo>
                  <a:cubicBezTo>
                    <a:pt x="5061" y="72"/>
                    <a:pt x="5061" y="60"/>
                    <a:pt x="5049" y="60"/>
                  </a:cubicBezTo>
                  <a:lnTo>
                    <a:pt x="5013" y="25"/>
                  </a:lnTo>
                  <a:lnTo>
                    <a:pt x="5001" y="13"/>
                  </a:lnTo>
                  <a:cubicBezTo>
                    <a:pt x="5001" y="13"/>
                    <a:pt x="4989" y="13"/>
                    <a:pt x="498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41"/>
            <p:cNvSpPr/>
            <p:nvPr/>
          </p:nvSpPr>
          <p:spPr>
            <a:xfrm>
              <a:off x="6639402" y="2589188"/>
              <a:ext cx="32244" cy="31384"/>
            </a:xfrm>
            <a:custGeom>
              <a:avLst/>
              <a:gdLst/>
              <a:ahLst/>
              <a:cxnLst/>
              <a:rect l="l" t="t" r="r" b="b"/>
              <a:pathLst>
                <a:path w="1013" h="986" extrusionOk="0">
                  <a:moveTo>
                    <a:pt x="184" y="1"/>
                  </a:moveTo>
                  <a:cubicBezTo>
                    <a:pt x="140" y="1"/>
                    <a:pt x="96" y="16"/>
                    <a:pt x="60" y="45"/>
                  </a:cubicBezTo>
                  <a:cubicBezTo>
                    <a:pt x="0" y="105"/>
                    <a:pt x="0" y="212"/>
                    <a:pt x="60" y="283"/>
                  </a:cubicBezTo>
                  <a:lnTo>
                    <a:pt x="262" y="498"/>
                  </a:lnTo>
                  <a:lnTo>
                    <a:pt x="60" y="700"/>
                  </a:lnTo>
                  <a:cubicBezTo>
                    <a:pt x="0" y="760"/>
                    <a:pt x="0" y="867"/>
                    <a:pt x="60" y="938"/>
                  </a:cubicBezTo>
                  <a:cubicBezTo>
                    <a:pt x="84" y="974"/>
                    <a:pt x="131" y="986"/>
                    <a:pt x="179" y="986"/>
                  </a:cubicBezTo>
                  <a:cubicBezTo>
                    <a:pt x="215" y="986"/>
                    <a:pt x="262" y="974"/>
                    <a:pt x="298" y="938"/>
                  </a:cubicBezTo>
                  <a:lnTo>
                    <a:pt x="501" y="736"/>
                  </a:lnTo>
                  <a:lnTo>
                    <a:pt x="715" y="938"/>
                  </a:lnTo>
                  <a:cubicBezTo>
                    <a:pt x="739" y="974"/>
                    <a:pt x="786" y="986"/>
                    <a:pt x="834" y="986"/>
                  </a:cubicBezTo>
                  <a:cubicBezTo>
                    <a:pt x="870" y="986"/>
                    <a:pt x="917" y="974"/>
                    <a:pt x="953" y="938"/>
                  </a:cubicBezTo>
                  <a:cubicBezTo>
                    <a:pt x="1013" y="879"/>
                    <a:pt x="1013" y="783"/>
                    <a:pt x="953" y="700"/>
                  </a:cubicBezTo>
                  <a:lnTo>
                    <a:pt x="739" y="498"/>
                  </a:lnTo>
                  <a:lnTo>
                    <a:pt x="953" y="283"/>
                  </a:lnTo>
                  <a:cubicBezTo>
                    <a:pt x="1013" y="224"/>
                    <a:pt x="1013" y="129"/>
                    <a:pt x="953" y="45"/>
                  </a:cubicBezTo>
                  <a:cubicBezTo>
                    <a:pt x="923" y="16"/>
                    <a:pt x="882" y="1"/>
                    <a:pt x="838" y="1"/>
                  </a:cubicBezTo>
                  <a:cubicBezTo>
                    <a:pt x="795" y="1"/>
                    <a:pt x="751" y="16"/>
                    <a:pt x="715" y="45"/>
                  </a:cubicBezTo>
                  <a:lnTo>
                    <a:pt x="501" y="260"/>
                  </a:lnTo>
                  <a:lnTo>
                    <a:pt x="298" y="45"/>
                  </a:lnTo>
                  <a:cubicBezTo>
                    <a:pt x="268" y="16"/>
                    <a:pt x="227" y="1"/>
                    <a:pt x="18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41"/>
            <p:cNvSpPr/>
            <p:nvPr/>
          </p:nvSpPr>
          <p:spPr>
            <a:xfrm>
              <a:off x="6820547" y="2673315"/>
              <a:ext cx="32244" cy="31034"/>
            </a:xfrm>
            <a:custGeom>
              <a:avLst/>
              <a:gdLst/>
              <a:ahLst/>
              <a:cxnLst/>
              <a:rect l="l" t="t" r="r" b="b"/>
              <a:pathLst>
                <a:path w="1013" h="975" extrusionOk="0">
                  <a:moveTo>
                    <a:pt x="188" y="1"/>
                  </a:moveTo>
                  <a:cubicBezTo>
                    <a:pt x="147" y="1"/>
                    <a:pt x="102" y="16"/>
                    <a:pt x="60" y="45"/>
                  </a:cubicBezTo>
                  <a:cubicBezTo>
                    <a:pt x="1" y="105"/>
                    <a:pt x="1" y="200"/>
                    <a:pt x="60" y="284"/>
                  </a:cubicBezTo>
                  <a:lnTo>
                    <a:pt x="275" y="486"/>
                  </a:lnTo>
                  <a:lnTo>
                    <a:pt x="60" y="700"/>
                  </a:lnTo>
                  <a:cubicBezTo>
                    <a:pt x="1" y="760"/>
                    <a:pt x="1" y="855"/>
                    <a:pt x="60" y="938"/>
                  </a:cubicBezTo>
                  <a:cubicBezTo>
                    <a:pt x="96" y="962"/>
                    <a:pt x="144" y="974"/>
                    <a:pt x="179" y="974"/>
                  </a:cubicBezTo>
                  <a:cubicBezTo>
                    <a:pt x="227" y="974"/>
                    <a:pt x="275" y="962"/>
                    <a:pt x="298" y="938"/>
                  </a:cubicBezTo>
                  <a:lnTo>
                    <a:pt x="513" y="724"/>
                  </a:lnTo>
                  <a:lnTo>
                    <a:pt x="715" y="938"/>
                  </a:lnTo>
                  <a:cubicBezTo>
                    <a:pt x="751" y="962"/>
                    <a:pt x="798" y="974"/>
                    <a:pt x="834" y="974"/>
                  </a:cubicBezTo>
                  <a:cubicBezTo>
                    <a:pt x="882" y="974"/>
                    <a:pt x="929" y="962"/>
                    <a:pt x="953" y="938"/>
                  </a:cubicBezTo>
                  <a:cubicBezTo>
                    <a:pt x="1013" y="879"/>
                    <a:pt x="1013" y="772"/>
                    <a:pt x="953" y="700"/>
                  </a:cubicBezTo>
                  <a:lnTo>
                    <a:pt x="751" y="486"/>
                  </a:lnTo>
                  <a:lnTo>
                    <a:pt x="953" y="284"/>
                  </a:lnTo>
                  <a:cubicBezTo>
                    <a:pt x="1013" y="224"/>
                    <a:pt x="1013" y="117"/>
                    <a:pt x="953" y="45"/>
                  </a:cubicBezTo>
                  <a:cubicBezTo>
                    <a:pt x="923" y="16"/>
                    <a:pt x="885" y="1"/>
                    <a:pt x="843" y="1"/>
                  </a:cubicBezTo>
                  <a:cubicBezTo>
                    <a:pt x="801" y="1"/>
                    <a:pt x="757" y="16"/>
                    <a:pt x="715" y="45"/>
                  </a:cubicBezTo>
                  <a:lnTo>
                    <a:pt x="513" y="248"/>
                  </a:lnTo>
                  <a:lnTo>
                    <a:pt x="298" y="45"/>
                  </a:lnTo>
                  <a:cubicBezTo>
                    <a:pt x="269" y="16"/>
                    <a:pt x="230" y="1"/>
                    <a:pt x="1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41"/>
            <p:cNvSpPr/>
            <p:nvPr/>
          </p:nvSpPr>
          <p:spPr>
            <a:xfrm>
              <a:off x="6730341" y="2603607"/>
              <a:ext cx="32244" cy="31384"/>
            </a:xfrm>
            <a:custGeom>
              <a:avLst/>
              <a:gdLst/>
              <a:ahLst/>
              <a:cxnLst/>
              <a:rect l="l" t="t" r="r" b="b"/>
              <a:pathLst>
                <a:path w="1013" h="986" extrusionOk="0">
                  <a:moveTo>
                    <a:pt x="184" y="0"/>
                  </a:moveTo>
                  <a:cubicBezTo>
                    <a:pt x="141" y="0"/>
                    <a:pt x="96" y="15"/>
                    <a:pt x="61" y="45"/>
                  </a:cubicBezTo>
                  <a:cubicBezTo>
                    <a:pt x="1" y="104"/>
                    <a:pt x="1" y="211"/>
                    <a:pt x="61" y="283"/>
                  </a:cubicBezTo>
                  <a:lnTo>
                    <a:pt x="263" y="485"/>
                  </a:lnTo>
                  <a:lnTo>
                    <a:pt x="61" y="700"/>
                  </a:lnTo>
                  <a:cubicBezTo>
                    <a:pt x="1" y="759"/>
                    <a:pt x="1" y="866"/>
                    <a:pt x="61" y="938"/>
                  </a:cubicBezTo>
                  <a:cubicBezTo>
                    <a:pt x="84" y="962"/>
                    <a:pt x="132" y="985"/>
                    <a:pt x="180" y="985"/>
                  </a:cubicBezTo>
                  <a:cubicBezTo>
                    <a:pt x="215" y="985"/>
                    <a:pt x="263" y="962"/>
                    <a:pt x="299" y="938"/>
                  </a:cubicBezTo>
                  <a:lnTo>
                    <a:pt x="501" y="723"/>
                  </a:lnTo>
                  <a:lnTo>
                    <a:pt x="715" y="938"/>
                  </a:lnTo>
                  <a:cubicBezTo>
                    <a:pt x="739" y="962"/>
                    <a:pt x="787" y="985"/>
                    <a:pt x="834" y="985"/>
                  </a:cubicBezTo>
                  <a:cubicBezTo>
                    <a:pt x="870" y="985"/>
                    <a:pt x="918" y="962"/>
                    <a:pt x="953" y="938"/>
                  </a:cubicBezTo>
                  <a:cubicBezTo>
                    <a:pt x="1013" y="878"/>
                    <a:pt x="1013" y="771"/>
                    <a:pt x="953" y="700"/>
                  </a:cubicBezTo>
                  <a:lnTo>
                    <a:pt x="739" y="485"/>
                  </a:lnTo>
                  <a:lnTo>
                    <a:pt x="953" y="283"/>
                  </a:lnTo>
                  <a:cubicBezTo>
                    <a:pt x="1013" y="223"/>
                    <a:pt x="1013" y="116"/>
                    <a:pt x="953" y="45"/>
                  </a:cubicBezTo>
                  <a:cubicBezTo>
                    <a:pt x="924" y="15"/>
                    <a:pt x="882" y="0"/>
                    <a:pt x="839" y="0"/>
                  </a:cubicBezTo>
                  <a:cubicBezTo>
                    <a:pt x="796" y="0"/>
                    <a:pt x="751" y="15"/>
                    <a:pt x="715" y="45"/>
                  </a:cubicBezTo>
                  <a:lnTo>
                    <a:pt x="501" y="247"/>
                  </a:lnTo>
                  <a:lnTo>
                    <a:pt x="299" y="45"/>
                  </a:lnTo>
                  <a:cubicBezTo>
                    <a:pt x="269" y="15"/>
                    <a:pt x="227" y="0"/>
                    <a:pt x="18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414657" y="4713515"/>
            <a:ext cx="72934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14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42"/>
          <p:cNvSpPr txBox="1">
            <a:spLocks noGrp="1"/>
          </p:cNvSpPr>
          <p:nvPr>
            <p:ph type="title"/>
          </p:nvPr>
        </p:nvSpPr>
        <p:spPr>
          <a:xfrm>
            <a:off x="1021525" y="1691625"/>
            <a:ext cx="7101000" cy="145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4,000,000</a:t>
            </a:r>
            <a:endParaRPr/>
          </a:p>
        </p:txBody>
      </p:sp>
      <p:sp>
        <p:nvSpPr>
          <p:cNvPr id="549" name="Google Shape;549;p42"/>
          <p:cNvSpPr txBox="1">
            <a:spLocks noGrp="1"/>
          </p:cNvSpPr>
          <p:nvPr>
            <p:ph type="body" idx="1"/>
          </p:nvPr>
        </p:nvSpPr>
        <p:spPr>
          <a:xfrm>
            <a:off x="1021500" y="2999825"/>
            <a:ext cx="7101000" cy="4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Big numbers catch your audience’s attention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8122500" y="4466897"/>
            <a:ext cx="75874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15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43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GOALS</a:t>
            </a:r>
            <a:endParaRPr/>
          </a:p>
        </p:txBody>
      </p:sp>
      <p:sp>
        <p:nvSpPr>
          <p:cNvPr id="555" name="Google Shape;555;p43"/>
          <p:cNvSpPr txBox="1">
            <a:spLocks noGrp="1"/>
          </p:cNvSpPr>
          <p:nvPr>
            <p:ph type="body" idx="1"/>
          </p:nvPr>
        </p:nvSpPr>
        <p:spPr>
          <a:xfrm>
            <a:off x="1572325" y="2586704"/>
            <a:ext cx="2599200" cy="12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 is the closest planet to the Sun and also the smallest one in the Solar System</a:t>
            </a:r>
            <a:endParaRPr/>
          </a:p>
        </p:txBody>
      </p:sp>
      <p:sp>
        <p:nvSpPr>
          <p:cNvPr id="556" name="Google Shape;556;p43"/>
          <p:cNvSpPr txBox="1">
            <a:spLocks noGrp="1"/>
          </p:cNvSpPr>
          <p:nvPr>
            <p:ph type="body" idx="2"/>
          </p:nvPr>
        </p:nvSpPr>
        <p:spPr>
          <a:xfrm>
            <a:off x="4972523" y="2586704"/>
            <a:ext cx="2599200" cy="12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Neptune is the farthest planet from the Sun and the fourth-largest in the Solar System</a:t>
            </a:r>
            <a:endParaRPr/>
          </a:p>
        </p:txBody>
      </p:sp>
      <p:grpSp>
        <p:nvGrpSpPr>
          <p:cNvPr id="557" name="Google Shape;557;p43"/>
          <p:cNvGrpSpPr/>
          <p:nvPr/>
        </p:nvGrpSpPr>
        <p:grpSpPr>
          <a:xfrm>
            <a:off x="2656010" y="1797638"/>
            <a:ext cx="431837" cy="431393"/>
            <a:chOff x="2497275" y="2744159"/>
            <a:chExt cx="370930" cy="370549"/>
          </a:xfrm>
        </p:grpSpPr>
        <p:sp>
          <p:nvSpPr>
            <p:cNvPr id="558" name="Google Shape;558;p43"/>
            <p:cNvSpPr/>
            <p:nvPr/>
          </p:nvSpPr>
          <p:spPr>
            <a:xfrm>
              <a:off x="2497275" y="2744159"/>
              <a:ext cx="284366" cy="284747"/>
            </a:xfrm>
            <a:custGeom>
              <a:avLst/>
              <a:gdLst/>
              <a:ahLst/>
              <a:cxnLst/>
              <a:rect l="l" t="t" r="r" b="b"/>
              <a:pathLst>
                <a:path w="8955" h="8967" extrusionOk="0">
                  <a:moveTo>
                    <a:pt x="4204" y="1"/>
                  </a:moveTo>
                  <a:cubicBezTo>
                    <a:pt x="3942" y="1"/>
                    <a:pt x="3704" y="203"/>
                    <a:pt x="3644" y="465"/>
                  </a:cubicBezTo>
                  <a:lnTo>
                    <a:pt x="3466" y="1334"/>
                  </a:lnTo>
                  <a:cubicBezTo>
                    <a:pt x="3287" y="1394"/>
                    <a:pt x="3108" y="1465"/>
                    <a:pt x="2942" y="1537"/>
                  </a:cubicBezTo>
                  <a:lnTo>
                    <a:pt x="2215" y="1048"/>
                  </a:lnTo>
                  <a:cubicBezTo>
                    <a:pt x="2120" y="983"/>
                    <a:pt x="2009" y="952"/>
                    <a:pt x="1899" y="952"/>
                  </a:cubicBezTo>
                  <a:cubicBezTo>
                    <a:pt x="1749" y="952"/>
                    <a:pt x="1599" y="1010"/>
                    <a:pt x="1489" y="1120"/>
                  </a:cubicBezTo>
                  <a:lnTo>
                    <a:pt x="1108" y="1489"/>
                  </a:lnTo>
                  <a:cubicBezTo>
                    <a:pt x="918" y="1691"/>
                    <a:pt x="894" y="1989"/>
                    <a:pt x="1037" y="2227"/>
                  </a:cubicBezTo>
                  <a:lnTo>
                    <a:pt x="1525" y="2953"/>
                  </a:lnTo>
                  <a:cubicBezTo>
                    <a:pt x="1441" y="3120"/>
                    <a:pt x="1370" y="3287"/>
                    <a:pt x="1322" y="3465"/>
                  </a:cubicBezTo>
                  <a:lnTo>
                    <a:pt x="453" y="3644"/>
                  </a:lnTo>
                  <a:cubicBezTo>
                    <a:pt x="191" y="3703"/>
                    <a:pt x="1" y="3930"/>
                    <a:pt x="1" y="4215"/>
                  </a:cubicBezTo>
                  <a:lnTo>
                    <a:pt x="1" y="4751"/>
                  </a:lnTo>
                  <a:cubicBezTo>
                    <a:pt x="1" y="5025"/>
                    <a:pt x="191" y="5251"/>
                    <a:pt x="453" y="5323"/>
                  </a:cubicBezTo>
                  <a:lnTo>
                    <a:pt x="1322" y="5501"/>
                  </a:lnTo>
                  <a:cubicBezTo>
                    <a:pt x="1382" y="5668"/>
                    <a:pt x="1453" y="5847"/>
                    <a:pt x="1525" y="6013"/>
                  </a:cubicBezTo>
                  <a:lnTo>
                    <a:pt x="1037" y="6740"/>
                  </a:lnTo>
                  <a:cubicBezTo>
                    <a:pt x="894" y="6966"/>
                    <a:pt x="918" y="7287"/>
                    <a:pt x="1108" y="7478"/>
                  </a:cubicBezTo>
                  <a:lnTo>
                    <a:pt x="1489" y="7847"/>
                  </a:lnTo>
                  <a:cubicBezTo>
                    <a:pt x="1599" y="7957"/>
                    <a:pt x="1745" y="8015"/>
                    <a:pt x="1894" y="8015"/>
                  </a:cubicBezTo>
                  <a:cubicBezTo>
                    <a:pt x="2003" y="8015"/>
                    <a:pt x="2115" y="7984"/>
                    <a:pt x="2215" y="7918"/>
                  </a:cubicBezTo>
                  <a:lnTo>
                    <a:pt x="2942" y="7430"/>
                  </a:lnTo>
                  <a:cubicBezTo>
                    <a:pt x="3108" y="7513"/>
                    <a:pt x="3287" y="7597"/>
                    <a:pt x="3466" y="7633"/>
                  </a:cubicBezTo>
                  <a:lnTo>
                    <a:pt x="3644" y="8502"/>
                  </a:lnTo>
                  <a:cubicBezTo>
                    <a:pt x="3704" y="8764"/>
                    <a:pt x="3930" y="8966"/>
                    <a:pt x="4204" y="8966"/>
                  </a:cubicBezTo>
                  <a:lnTo>
                    <a:pt x="4740" y="8966"/>
                  </a:lnTo>
                  <a:cubicBezTo>
                    <a:pt x="5013" y="8966"/>
                    <a:pt x="5251" y="8764"/>
                    <a:pt x="5311" y="8502"/>
                  </a:cubicBezTo>
                  <a:lnTo>
                    <a:pt x="5490" y="7633"/>
                  </a:lnTo>
                  <a:cubicBezTo>
                    <a:pt x="5621" y="7597"/>
                    <a:pt x="5775" y="7537"/>
                    <a:pt x="5906" y="7478"/>
                  </a:cubicBezTo>
                  <a:cubicBezTo>
                    <a:pt x="6002" y="7442"/>
                    <a:pt x="6037" y="7323"/>
                    <a:pt x="6002" y="7240"/>
                  </a:cubicBezTo>
                  <a:cubicBezTo>
                    <a:pt x="5966" y="7169"/>
                    <a:pt x="5898" y="7131"/>
                    <a:pt x="5831" y="7131"/>
                  </a:cubicBezTo>
                  <a:cubicBezTo>
                    <a:pt x="5808" y="7131"/>
                    <a:pt x="5785" y="7135"/>
                    <a:pt x="5763" y="7144"/>
                  </a:cubicBezTo>
                  <a:cubicBezTo>
                    <a:pt x="5609" y="7228"/>
                    <a:pt x="5466" y="7287"/>
                    <a:pt x="5299" y="7323"/>
                  </a:cubicBezTo>
                  <a:cubicBezTo>
                    <a:pt x="5240" y="7347"/>
                    <a:pt x="5180" y="7406"/>
                    <a:pt x="5168" y="7454"/>
                  </a:cubicBezTo>
                  <a:lnTo>
                    <a:pt x="4966" y="8430"/>
                  </a:lnTo>
                  <a:cubicBezTo>
                    <a:pt x="4954" y="8514"/>
                    <a:pt x="4870" y="8597"/>
                    <a:pt x="4763" y="8597"/>
                  </a:cubicBezTo>
                  <a:lnTo>
                    <a:pt x="4228" y="8597"/>
                  </a:lnTo>
                  <a:cubicBezTo>
                    <a:pt x="4120" y="8597"/>
                    <a:pt x="4049" y="8514"/>
                    <a:pt x="4013" y="8430"/>
                  </a:cubicBezTo>
                  <a:lnTo>
                    <a:pt x="3823" y="7454"/>
                  </a:lnTo>
                  <a:cubicBezTo>
                    <a:pt x="3811" y="7383"/>
                    <a:pt x="3763" y="7335"/>
                    <a:pt x="3692" y="7323"/>
                  </a:cubicBezTo>
                  <a:cubicBezTo>
                    <a:pt x="3466" y="7263"/>
                    <a:pt x="3239" y="7180"/>
                    <a:pt x="3049" y="7061"/>
                  </a:cubicBezTo>
                  <a:cubicBezTo>
                    <a:pt x="3019" y="7043"/>
                    <a:pt x="2986" y="7034"/>
                    <a:pt x="2954" y="7034"/>
                  </a:cubicBezTo>
                  <a:cubicBezTo>
                    <a:pt x="2921" y="7034"/>
                    <a:pt x="2888" y="7043"/>
                    <a:pt x="2858" y="7061"/>
                  </a:cubicBezTo>
                  <a:lnTo>
                    <a:pt x="2037" y="7609"/>
                  </a:lnTo>
                  <a:cubicBezTo>
                    <a:pt x="2006" y="7634"/>
                    <a:pt x="1966" y="7647"/>
                    <a:pt x="1926" y="7647"/>
                  </a:cubicBezTo>
                  <a:cubicBezTo>
                    <a:pt x="1874" y="7647"/>
                    <a:pt x="1821" y="7625"/>
                    <a:pt x="1787" y="7585"/>
                  </a:cubicBezTo>
                  <a:lnTo>
                    <a:pt x="1418" y="7204"/>
                  </a:lnTo>
                  <a:cubicBezTo>
                    <a:pt x="1334" y="7132"/>
                    <a:pt x="1334" y="7025"/>
                    <a:pt x="1382" y="6954"/>
                  </a:cubicBezTo>
                  <a:lnTo>
                    <a:pt x="1930" y="6132"/>
                  </a:lnTo>
                  <a:cubicBezTo>
                    <a:pt x="1977" y="6073"/>
                    <a:pt x="1977" y="6001"/>
                    <a:pt x="1930" y="5942"/>
                  </a:cubicBezTo>
                  <a:cubicBezTo>
                    <a:pt x="1811" y="5739"/>
                    <a:pt x="1727" y="5525"/>
                    <a:pt x="1668" y="5299"/>
                  </a:cubicBezTo>
                  <a:cubicBezTo>
                    <a:pt x="1656" y="5239"/>
                    <a:pt x="1596" y="5180"/>
                    <a:pt x="1537" y="5168"/>
                  </a:cubicBezTo>
                  <a:lnTo>
                    <a:pt x="560" y="4977"/>
                  </a:lnTo>
                  <a:cubicBezTo>
                    <a:pt x="477" y="4954"/>
                    <a:pt x="406" y="4870"/>
                    <a:pt x="406" y="4763"/>
                  </a:cubicBezTo>
                  <a:lnTo>
                    <a:pt x="406" y="4227"/>
                  </a:lnTo>
                  <a:cubicBezTo>
                    <a:pt x="406" y="4132"/>
                    <a:pt x="477" y="4049"/>
                    <a:pt x="560" y="4025"/>
                  </a:cubicBezTo>
                  <a:lnTo>
                    <a:pt x="1537" y="3834"/>
                  </a:lnTo>
                  <a:cubicBezTo>
                    <a:pt x="1608" y="3811"/>
                    <a:pt x="1656" y="3775"/>
                    <a:pt x="1668" y="3692"/>
                  </a:cubicBezTo>
                  <a:cubicBezTo>
                    <a:pt x="1727" y="3477"/>
                    <a:pt x="1811" y="3251"/>
                    <a:pt x="1930" y="3061"/>
                  </a:cubicBezTo>
                  <a:cubicBezTo>
                    <a:pt x="1965" y="3001"/>
                    <a:pt x="1965" y="2918"/>
                    <a:pt x="1930" y="2858"/>
                  </a:cubicBezTo>
                  <a:lnTo>
                    <a:pt x="1382" y="2049"/>
                  </a:lnTo>
                  <a:cubicBezTo>
                    <a:pt x="1322" y="1965"/>
                    <a:pt x="1334" y="1846"/>
                    <a:pt x="1418" y="1787"/>
                  </a:cubicBezTo>
                  <a:lnTo>
                    <a:pt x="1787" y="1417"/>
                  </a:lnTo>
                  <a:cubicBezTo>
                    <a:pt x="1826" y="1378"/>
                    <a:pt x="1876" y="1360"/>
                    <a:pt x="1925" y="1360"/>
                  </a:cubicBezTo>
                  <a:cubicBezTo>
                    <a:pt x="1965" y="1360"/>
                    <a:pt x="2005" y="1372"/>
                    <a:pt x="2037" y="1394"/>
                  </a:cubicBezTo>
                  <a:lnTo>
                    <a:pt x="2858" y="1941"/>
                  </a:lnTo>
                  <a:cubicBezTo>
                    <a:pt x="2888" y="1965"/>
                    <a:pt x="2921" y="1977"/>
                    <a:pt x="2954" y="1977"/>
                  </a:cubicBezTo>
                  <a:cubicBezTo>
                    <a:pt x="2986" y="1977"/>
                    <a:pt x="3019" y="1965"/>
                    <a:pt x="3049" y="1941"/>
                  </a:cubicBezTo>
                  <a:cubicBezTo>
                    <a:pt x="3263" y="1822"/>
                    <a:pt x="3466" y="1727"/>
                    <a:pt x="3692" y="1668"/>
                  </a:cubicBezTo>
                  <a:cubicBezTo>
                    <a:pt x="3751" y="1656"/>
                    <a:pt x="3811" y="1596"/>
                    <a:pt x="3823" y="1537"/>
                  </a:cubicBezTo>
                  <a:lnTo>
                    <a:pt x="4013" y="572"/>
                  </a:lnTo>
                  <a:cubicBezTo>
                    <a:pt x="4037" y="477"/>
                    <a:pt x="4120" y="405"/>
                    <a:pt x="4228" y="405"/>
                  </a:cubicBezTo>
                  <a:lnTo>
                    <a:pt x="4763" y="405"/>
                  </a:lnTo>
                  <a:cubicBezTo>
                    <a:pt x="4870" y="405"/>
                    <a:pt x="4942" y="477"/>
                    <a:pt x="4966" y="572"/>
                  </a:cubicBezTo>
                  <a:lnTo>
                    <a:pt x="5168" y="1537"/>
                  </a:lnTo>
                  <a:cubicBezTo>
                    <a:pt x="5180" y="1608"/>
                    <a:pt x="5216" y="1656"/>
                    <a:pt x="5299" y="1668"/>
                  </a:cubicBezTo>
                  <a:cubicBezTo>
                    <a:pt x="5513" y="1727"/>
                    <a:pt x="5740" y="1822"/>
                    <a:pt x="5930" y="1941"/>
                  </a:cubicBezTo>
                  <a:cubicBezTo>
                    <a:pt x="5960" y="1953"/>
                    <a:pt x="5996" y="1959"/>
                    <a:pt x="6031" y="1959"/>
                  </a:cubicBezTo>
                  <a:cubicBezTo>
                    <a:pt x="6067" y="1959"/>
                    <a:pt x="6103" y="1953"/>
                    <a:pt x="6133" y="1941"/>
                  </a:cubicBezTo>
                  <a:lnTo>
                    <a:pt x="6942" y="1394"/>
                  </a:lnTo>
                  <a:cubicBezTo>
                    <a:pt x="6978" y="1368"/>
                    <a:pt x="7021" y="1356"/>
                    <a:pt x="7063" y="1356"/>
                  </a:cubicBezTo>
                  <a:cubicBezTo>
                    <a:pt x="7117" y="1356"/>
                    <a:pt x="7170" y="1377"/>
                    <a:pt x="7204" y="1417"/>
                  </a:cubicBezTo>
                  <a:lnTo>
                    <a:pt x="7573" y="1787"/>
                  </a:lnTo>
                  <a:cubicBezTo>
                    <a:pt x="7645" y="1870"/>
                    <a:pt x="7645" y="1965"/>
                    <a:pt x="7597" y="2049"/>
                  </a:cubicBezTo>
                  <a:lnTo>
                    <a:pt x="7049" y="2858"/>
                  </a:lnTo>
                  <a:cubicBezTo>
                    <a:pt x="7002" y="2918"/>
                    <a:pt x="7002" y="2989"/>
                    <a:pt x="7049" y="3061"/>
                  </a:cubicBezTo>
                  <a:cubicBezTo>
                    <a:pt x="7168" y="3263"/>
                    <a:pt x="7264" y="3477"/>
                    <a:pt x="7323" y="3692"/>
                  </a:cubicBezTo>
                  <a:cubicBezTo>
                    <a:pt x="7335" y="3751"/>
                    <a:pt x="7395" y="3811"/>
                    <a:pt x="7454" y="3834"/>
                  </a:cubicBezTo>
                  <a:lnTo>
                    <a:pt x="8419" y="4025"/>
                  </a:lnTo>
                  <a:cubicBezTo>
                    <a:pt x="8514" y="4037"/>
                    <a:pt x="8585" y="4132"/>
                    <a:pt x="8585" y="4227"/>
                  </a:cubicBezTo>
                  <a:lnTo>
                    <a:pt x="8585" y="4763"/>
                  </a:lnTo>
                  <a:cubicBezTo>
                    <a:pt x="8585" y="4870"/>
                    <a:pt x="8514" y="4942"/>
                    <a:pt x="8419" y="4977"/>
                  </a:cubicBezTo>
                  <a:lnTo>
                    <a:pt x="7454" y="5168"/>
                  </a:lnTo>
                  <a:cubicBezTo>
                    <a:pt x="7383" y="5180"/>
                    <a:pt x="7335" y="5227"/>
                    <a:pt x="7323" y="5299"/>
                  </a:cubicBezTo>
                  <a:cubicBezTo>
                    <a:pt x="7276" y="5466"/>
                    <a:pt x="7216" y="5632"/>
                    <a:pt x="7145" y="5775"/>
                  </a:cubicBezTo>
                  <a:cubicBezTo>
                    <a:pt x="7097" y="5870"/>
                    <a:pt x="7145" y="5966"/>
                    <a:pt x="7228" y="6013"/>
                  </a:cubicBezTo>
                  <a:cubicBezTo>
                    <a:pt x="7254" y="6026"/>
                    <a:pt x="7280" y="6032"/>
                    <a:pt x="7305" y="6032"/>
                  </a:cubicBezTo>
                  <a:cubicBezTo>
                    <a:pt x="7372" y="6032"/>
                    <a:pt x="7431" y="5991"/>
                    <a:pt x="7466" y="5930"/>
                  </a:cubicBezTo>
                  <a:cubicBezTo>
                    <a:pt x="7526" y="5799"/>
                    <a:pt x="7585" y="5644"/>
                    <a:pt x="7633" y="5501"/>
                  </a:cubicBezTo>
                  <a:lnTo>
                    <a:pt x="8490" y="5323"/>
                  </a:lnTo>
                  <a:cubicBezTo>
                    <a:pt x="8764" y="5263"/>
                    <a:pt x="8954" y="5037"/>
                    <a:pt x="8954" y="4751"/>
                  </a:cubicBezTo>
                  <a:lnTo>
                    <a:pt x="8954" y="4215"/>
                  </a:lnTo>
                  <a:cubicBezTo>
                    <a:pt x="8954" y="3942"/>
                    <a:pt x="8764" y="3715"/>
                    <a:pt x="8490" y="3644"/>
                  </a:cubicBezTo>
                  <a:lnTo>
                    <a:pt x="7633" y="3465"/>
                  </a:lnTo>
                  <a:cubicBezTo>
                    <a:pt x="7573" y="3287"/>
                    <a:pt x="7502" y="3120"/>
                    <a:pt x="7418" y="2953"/>
                  </a:cubicBezTo>
                  <a:lnTo>
                    <a:pt x="7918" y="2227"/>
                  </a:lnTo>
                  <a:cubicBezTo>
                    <a:pt x="8061" y="2001"/>
                    <a:pt x="8038" y="1679"/>
                    <a:pt x="7835" y="1489"/>
                  </a:cubicBezTo>
                  <a:lnTo>
                    <a:pt x="7466" y="1120"/>
                  </a:lnTo>
                  <a:cubicBezTo>
                    <a:pt x="7356" y="1010"/>
                    <a:pt x="7211" y="952"/>
                    <a:pt x="7061" y="952"/>
                  </a:cubicBezTo>
                  <a:cubicBezTo>
                    <a:pt x="6952" y="952"/>
                    <a:pt x="6840" y="983"/>
                    <a:pt x="6740" y="1048"/>
                  </a:cubicBezTo>
                  <a:lnTo>
                    <a:pt x="6013" y="1537"/>
                  </a:lnTo>
                  <a:cubicBezTo>
                    <a:pt x="5847" y="1453"/>
                    <a:pt x="5668" y="1370"/>
                    <a:pt x="5490" y="1334"/>
                  </a:cubicBezTo>
                  <a:lnTo>
                    <a:pt x="5311" y="465"/>
                  </a:lnTo>
                  <a:cubicBezTo>
                    <a:pt x="5251" y="203"/>
                    <a:pt x="5025" y="1"/>
                    <a:pt x="474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43"/>
            <p:cNvSpPr/>
            <p:nvPr/>
          </p:nvSpPr>
          <p:spPr>
            <a:xfrm>
              <a:off x="2592191" y="2821673"/>
              <a:ext cx="113461" cy="98345"/>
            </a:xfrm>
            <a:custGeom>
              <a:avLst/>
              <a:gdLst/>
              <a:ahLst/>
              <a:cxnLst/>
              <a:rect l="l" t="t" r="r" b="b"/>
              <a:pathLst>
                <a:path w="3573" h="3097" extrusionOk="0">
                  <a:moveTo>
                    <a:pt x="1524" y="0"/>
                  </a:moveTo>
                  <a:cubicBezTo>
                    <a:pt x="989" y="0"/>
                    <a:pt x="465" y="215"/>
                    <a:pt x="72" y="584"/>
                  </a:cubicBezTo>
                  <a:cubicBezTo>
                    <a:pt x="0" y="655"/>
                    <a:pt x="0" y="774"/>
                    <a:pt x="72" y="834"/>
                  </a:cubicBezTo>
                  <a:cubicBezTo>
                    <a:pt x="113" y="876"/>
                    <a:pt x="164" y="896"/>
                    <a:pt x="212" y="896"/>
                  </a:cubicBezTo>
                  <a:cubicBezTo>
                    <a:pt x="259" y="896"/>
                    <a:pt x="304" y="876"/>
                    <a:pt x="334" y="834"/>
                  </a:cubicBezTo>
                  <a:cubicBezTo>
                    <a:pt x="643" y="524"/>
                    <a:pt x="1072" y="358"/>
                    <a:pt x="1500" y="358"/>
                  </a:cubicBezTo>
                  <a:cubicBezTo>
                    <a:pt x="2441" y="358"/>
                    <a:pt x="3203" y="1120"/>
                    <a:pt x="3203" y="2060"/>
                  </a:cubicBezTo>
                  <a:cubicBezTo>
                    <a:pt x="3203" y="2322"/>
                    <a:pt x="3144" y="2596"/>
                    <a:pt x="3024" y="2834"/>
                  </a:cubicBezTo>
                  <a:cubicBezTo>
                    <a:pt x="2965" y="2941"/>
                    <a:pt x="3013" y="3037"/>
                    <a:pt x="3096" y="3084"/>
                  </a:cubicBezTo>
                  <a:cubicBezTo>
                    <a:pt x="3132" y="3096"/>
                    <a:pt x="3155" y="3096"/>
                    <a:pt x="3191" y="3096"/>
                  </a:cubicBezTo>
                  <a:cubicBezTo>
                    <a:pt x="3251" y="3096"/>
                    <a:pt x="3322" y="3072"/>
                    <a:pt x="3346" y="3001"/>
                  </a:cubicBezTo>
                  <a:cubicBezTo>
                    <a:pt x="3501" y="2715"/>
                    <a:pt x="3572" y="2382"/>
                    <a:pt x="3572" y="2060"/>
                  </a:cubicBezTo>
                  <a:cubicBezTo>
                    <a:pt x="3572" y="929"/>
                    <a:pt x="2655" y="0"/>
                    <a:pt x="15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43"/>
            <p:cNvSpPr/>
            <p:nvPr/>
          </p:nvSpPr>
          <p:spPr>
            <a:xfrm>
              <a:off x="2574408" y="2862129"/>
              <a:ext cx="106665" cy="90756"/>
            </a:xfrm>
            <a:custGeom>
              <a:avLst/>
              <a:gdLst/>
              <a:ahLst/>
              <a:cxnLst/>
              <a:rect l="l" t="t" r="r" b="b"/>
              <a:pathLst>
                <a:path w="3359" h="2858" extrusionOk="0">
                  <a:moveTo>
                    <a:pt x="294" y="1"/>
                  </a:moveTo>
                  <a:cubicBezTo>
                    <a:pt x="218" y="1"/>
                    <a:pt x="145" y="48"/>
                    <a:pt x="108" y="131"/>
                  </a:cubicBezTo>
                  <a:cubicBezTo>
                    <a:pt x="36" y="334"/>
                    <a:pt x="1" y="572"/>
                    <a:pt x="1" y="798"/>
                  </a:cubicBezTo>
                  <a:cubicBezTo>
                    <a:pt x="1" y="1929"/>
                    <a:pt x="917" y="2858"/>
                    <a:pt x="2049" y="2858"/>
                  </a:cubicBezTo>
                  <a:cubicBezTo>
                    <a:pt x="2477" y="2858"/>
                    <a:pt x="2894" y="2715"/>
                    <a:pt x="3251" y="2465"/>
                  </a:cubicBezTo>
                  <a:cubicBezTo>
                    <a:pt x="3346" y="2405"/>
                    <a:pt x="3358" y="2286"/>
                    <a:pt x="3299" y="2215"/>
                  </a:cubicBezTo>
                  <a:cubicBezTo>
                    <a:pt x="3263" y="2158"/>
                    <a:pt x="3206" y="2131"/>
                    <a:pt x="3151" y="2131"/>
                  </a:cubicBezTo>
                  <a:cubicBezTo>
                    <a:pt x="3114" y="2131"/>
                    <a:pt x="3077" y="2143"/>
                    <a:pt x="3049" y="2167"/>
                  </a:cubicBezTo>
                  <a:cubicBezTo>
                    <a:pt x="2763" y="2382"/>
                    <a:pt x="2406" y="2501"/>
                    <a:pt x="2049" y="2501"/>
                  </a:cubicBezTo>
                  <a:cubicBezTo>
                    <a:pt x="1108" y="2501"/>
                    <a:pt x="346" y="1739"/>
                    <a:pt x="346" y="798"/>
                  </a:cubicBezTo>
                  <a:cubicBezTo>
                    <a:pt x="346" y="608"/>
                    <a:pt x="382" y="429"/>
                    <a:pt x="441" y="250"/>
                  </a:cubicBezTo>
                  <a:cubicBezTo>
                    <a:pt x="501" y="143"/>
                    <a:pt x="441" y="36"/>
                    <a:pt x="358" y="12"/>
                  </a:cubicBezTo>
                  <a:cubicBezTo>
                    <a:pt x="337" y="4"/>
                    <a:pt x="315" y="1"/>
                    <a:pt x="2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43"/>
            <p:cNvSpPr/>
            <p:nvPr/>
          </p:nvSpPr>
          <p:spPr>
            <a:xfrm>
              <a:off x="2676881" y="2923385"/>
              <a:ext cx="191324" cy="191324"/>
            </a:xfrm>
            <a:custGeom>
              <a:avLst/>
              <a:gdLst/>
              <a:ahLst/>
              <a:cxnLst/>
              <a:rect l="l" t="t" r="r" b="b"/>
              <a:pathLst>
                <a:path w="6025" h="6025" extrusionOk="0">
                  <a:moveTo>
                    <a:pt x="2810" y="0"/>
                  </a:moveTo>
                  <a:cubicBezTo>
                    <a:pt x="2608" y="0"/>
                    <a:pt x="2429" y="155"/>
                    <a:pt x="2382" y="357"/>
                  </a:cubicBezTo>
                  <a:lnTo>
                    <a:pt x="2274" y="893"/>
                  </a:lnTo>
                  <a:cubicBezTo>
                    <a:pt x="2191" y="929"/>
                    <a:pt x="2084" y="965"/>
                    <a:pt x="1989" y="1012"/>
                  </a:cubicBezTo>
                  <a:lnTo>
                    <a:pt x="1548" y="715"/>
                  </a:lnTo>
                  <a:cubicBezTo>
                    <a:pt x="1475" y="666"/>
                    <a:pt x="1393" y="643"/>
                    <a:pt x="1313" y="643"/>
                  </a:cubicBezTo>
                  <a:cubicBezTo>
                    <a:pt x="1198" y="643"/>
                    <a:pt x="1085" y="690"/>
                    <a:pt x="1000" y="774"/>
                  </a:cubicBezTo>
                  <a:lnTo>
                    <a:pt x="738" y="1024"/>
                  </a:lnTo>
                  <a:cubicBezTo>
                    <a:pt x="596" y="1179"/>
                    <a:pt x="572" y="1417"/>
                    <a:pt x="679" y="1584"/>
                  </a:cubicBezTo>
                  <a:lnTo>
                    <a:pt x="977" y="2024"/>
                  </a:lnTo>
                  <a:cubicBezTo>
                    <a:pt x="917" y="2143"/>
                    <a:pt x="858" y="2274"/>
                    <a:pt x="834" y="2417"/>
                  </a:cubicBezTo>
                  <a:cubicBezTo>
                    <a:pt x="798" y="2512"/>
                    <a:pt x="858" y="2608"/>
                    <a:pt x="965" y="2631"/>
                  </a:cubicBezTo>
                  <a:cubicBezTo>
                    <a:pt x="986" y="2639"/>
                    <a:pt x="1006" y="2642"/>
                    <a:pt x="1025" y="2642"/>
                  </a:cubicBezTo>
                  <a:cubicBezTo>
                    <a:pt x="1103" y="2642"/>
                    <a:pt x="1162" y="2587"/>
                    <a:pt x="1191" y="2501"/>
                  </a:cubicBezTo>
                  <a:cubicBezTo>
                    <a:pt x="1227" y="2358"/>
                    <a:pt x="1298" y="2215"/>
                    <a:pt x="1346" y="2096"/>
                  </a:cubicBezTo>
                  <a:cubicBezTo>
                    <a:pt x="1381" y="2036"/>
                    <a:pt x="1381" y="1965"/>
                    <a:pt x="1346" y="1905"/>
                  </a:cubicBezTo>
                  <a:lnTo>
                    <a:pt x="1000" y="1369"/>
                  </a:lnTo>
                  <a:cubicBezTo>
                    <a:pt x="977" y="1346"/>
                    <a:pt x="977" y="1310"/>
                    <a:pt x="1012" y="1286"/>
                  </a:cubicBezTo>
                  <a:lnTo>
                    <a:pt x="1262" y="1024"/>
                  </a:lnTo>
                  <a:cubicBezTo>
                    <a:pt x="1283" y="1010"/>
                    <a:pt x="1300" y="1004"/>
                    <a:pt x="1318" y="1004"/>
                  </a:cubicBezTo>
                  <a:cubicBezTo>
                    <a:pt x="1330" y="1004"/>
                    <a:pt x="1343" y="1007"/>
                    <a:pt x="1358" y="1012"/>
                  </a:cubicBezTo>
                  <a:lnTo>
                    <a:pt x="1893" y="1369"/>
                  </a:lnTo>
                  <a:cubicBezTo>
                    <a:pt x="1923" y="1393"/>
                    <a:pt x="1956" y="1405"/>
                    <a:pt x="1989" y="1405"/>
                  </a:cubicBezTo>
                  <a:cubicBezTo>
                    <a:pt x="2021" y="1405"/>
                    <a:pt x="2054" y="1393"/>
                    <a:pt x="2084" y="1369"/>
                  </a:cubicBezTo>
                  <a:cubicBezTo>
                    <a:pt x="2215" y="1298"/>
                    <a:pt x="2346" y="1238"/>
                    <a:pt x="2489" y="1203"/>
                  </a:cubicBezTo>
                  <a:cubicBezTo>
                    <a:pt x="2548" y="1191"/>
                    <a:pt x="2608" y="1131"/>
                    <a:pt x="2620" y="1072"/>
                  </a:cubicBezTo>
                  <a:lnTo>
                    <a:pt x="2751" y="429"/>
                  </a:lnTo>
                  <a:cubicBezTo>
                    <a:pt x="2751" y="405"/>
                    <a:pt x="2786" y="369"/>
                    <a:pt x="2822" y="369"/>
                  </a:cubicBezTo>
                  <a:lnTo>
                    <a:pt x="3167" y="369"/>
                  </a:lnTo>
                  <a:cubicBezTo>
                    <a:pt x="3203" y="369"/>
                    <a:pt x="3227" y="405"/>
                    <a:pt x="3239" y="429"/>
                  </a:cubicBezTo>
                  <a:lnTo>
                    <a:pt x="3382" y="1072"/>
                  </a:lnTo>
                  <a:cubicBezTo>
                    <a:pt x="3394" y="1143"/>
                    <a:pt x="3429" y="1191"/>
                    <a:pt x="3513" y="1203"/>
                  </a:cubicBezTo>
                  <a:cubicBezTo>
                    <a:pt x="3656" y="1250"/>
                    <a:pt x="3786" y="1310"/>
                    <a:pt x="3917" y="1369"/>
                  </a:cubicBezTo>
                  <a:cubicBezTo>
                    <a:pt x="3947" y="1387"/>
                    <a:pt x="3980" y="1396"/>
                    <a:pt x="4013" y="1396"/>
                  </a:cubicBezTo>
                  <a:cubicBezTo>
                    <a:pt x="4045" y="1396"/>
                    <a:pt x="4078" y="1387"/>
                    <a:pt x="4108" y="1369"/>
                  </a:cubicBezTo>
                  <a:lnTo>
                    <a:pt x="4644" y="1012"/>
                  </a:lnTo>
                  <a:cubicBezTo>
                    <a:pt x="4654" y="1007"/>
                    <a:pt x="4665" y="1004"/>
                    <a:pt x="4678" y="1004"/>
                  </a:cubicBezTo>
                  <a:cubicBezTo>
                    <a:pt x="4695" y="1004"/>
                    <a:pt x="4713" y="1010"/>
                    <a:pt x="4727" y="1024"/>
                  </a:cubicBezTo>
                  <a:lnTo>
                    <a:pt x="4989" y="1286"/>
                  </a:lnTo>
                  <a:cubicBezTo>
                    <a:pt x="5013" y="1310"/>
                    <a:pt x="5013" y="1346"/>
                    <a:pt x="5001" y="1369"/>
                  </a:cubicBezTo>
                  <a:lnTo>
                    <a:pt x="4644" y="1905"/>
                  </a:lnTo>
                  <a:cubicBezTo>
                    <a:pt x="4596" y="1965"/>
                    <a:pt x="4596" y="2036"/>
                    <a:pt x="4644" y="2096"/>
                  </a:cubicBezTo>
                  <a:cubicBezTo>
                    <a:pt x="4715" y="2239"/>
                    <a:pt x="4775" y="2370"/>
                    <a:pt x="4810" y="2501"/>
                  </a:cubicBezTo>
                  <a:cubicBezTo>
                    <a:pt x="4822" y="2560"/>
                    <a:pt x="4882" y="2620"/>
                    <a:pt x="4941" y="2631"/>
                  </a:cubicBezTo>
                  <a:lnTo>
                    <a:pt x="5584" y="2774"/>
                  </a:lnTo>
                  <a:cubicBezTo>
                    <a:pt x="5608" y="2774"/>
                    <a:pt x="5644" y="2798"/>
                    <a:pt x="5644" y="2846"/>
                  </a:cubicBezTo>
                  <a:lnTo>
                    <a:pt x="5644" y="3191"/>
                  </a:lnTo>
                  <a:cubicBezTo>
                    <a:pt x="5644" y="3215"/>
                    <a:pt x="5608" y="3251"/>
                    <a:pt x="5584" y="3263"/>
                  </a:cubicBezTo>
                  <a:lnTo>
                    <a:pt x="4941" y="3393"/>
                  </a:lnTo>
                  <a:cubicBezTo>
                    <a:pt x="4870" y="3405"/>
                    <a:pt x="4822" y="3453"/>
                    <a:pt x="4810" y="3524"/>
                  </a:cubicBezTo>
                  <a:cubicBezTo>
                    <a:pt x="4763" y="3679"/>
                    <a:pt x="4703" y="3810"/>
                    <a:pt x="4644" y="3929"/>
                  </a:cubicBezTo>
                  <a:cubicBezTo>
                    <a:pt x="4608" y="3989"/>
                    <a:pt x="4608" y="4060"/>
                    <a:pt x="4644" y="4120"/>
                  </a:cubicBezTo>
                  <a:lnTo>
                    <a:pt x="5001" y="4656"/>
                  </a:lnTo>
                  <a:cubicBezTo>
                    <a:pt x="5013" y="4691"/>
                    <a:pt x="5013" y="4715"/>
                    <a:pt x="4989" y="4751"/>
                  </a:cubicBezTo>
                  <a:lnTo>
                    <a:pt x="4727" y="5001"/>
                  </a:lnTo>
                  <a:cubicBezTo>
                    <a:pt x="4714" y="5020"/>
                    <a:pt x="4697" y="5029"/>
                    <a:pt x="4681" y="5029"/>
                  </a:cubicBezTo>
                  <a:cubicBezTo>
                    <a:pt x="4668" y="5029"/>
                    <a:pt x="4654" y="5023"/>
                    <a:pt x="4644" y="5013"/>
                  </a:cubicBezTo>
                  <a:lnTo>
                    <a:pt x="4108" y="4656"/>
                  </a:lnTo>
                  <a:cubicBezTo>
                    <a:pt x="4078" y="4638"/>
                    <a:pt x="4045" y="4629"/>
                    <a:pt x="4013" y="4629"/>
                  </a:cubicBezTo>
                  <a:cubicBezTo>
                    <a:pt x="3980" y="4629"/>
                    <a:pt x="3947" y="4638"/>
                    <a:pt x="3917" y="4656"/>
                  </a:cubicBezTo>
                  <a:cubicBezTo>
                    <a:pt x="3775" y="4739"/>
                    <a:pt x="3644" y="4798"/>
                    <a:pt x="3513" y="4822"/>
                  </a:cubicBezTo>
                  <a:cubicBezTo>
                    <a:pt x="3453" y="4834"/>
                    <a:pt x="3394" y="4894"/>
                    <a:pt x="3382" y="4953"/>
                  </a:cubicBezTo>
                  <a:lnTo>
                    <a:pt x="3239" y="5596"/>
                  </a:lnTo>
                  <a:cubicBezTo>
                    <a:pt x="3239" y="5632"/>
                    <a:pt x="3215" y="5656"/>
                    <a:pt x="3167" y="5656"/>
                  </a:cubicBezTo>
                  <a:lnTo>
                    <a:pt x="2822" y="5656"/>
                  </a:lnTo>
                  <a:cubicBezTo>
                    <a:pt x="2798" y="5656"/>
                    <a:pt x="2763" y="5632"/>
                    <a:pt x="2751" y="5596"/>
                  </a:cubicBezTo>
                  <a:lnTo>
                    <a:pt x="2620" y="4953"/>
                  </a:lnTo>
                  <a:cubicBezTo>
                    <a:pt x="2608" y="4882"/>
                    <a:pt x="2560" y="4834"/>
                    <a:pt x="2489" y="4822"/>
                  </a:cubicBezTo>
                  <a:cubicBezTo>
                    <a:pt x="2334" y="4775"/>
                    <a:pt x="2203" y="4715"/>
                    <a:pt x="2084" y="4656"/>
                  </a:cubicBezTo>
                  <a:cubicBezTo>
                    <a:pt x="2054" y="4644"/>
                    <a:pt x="2021" y="4638"/>
                    <a:pt x="1989" y="4638"/>
                  </a:cubicBezTo>
                  <a:cubicBezTo>
                    <a:pt x="1956" y="4638"/>
                    <a:pt x="1923" y="4644"/>
                    <a:pt x="1893" y="4656"/>
                  </a:cubicBezTo>
                  <a:lnTo>
                    <a:pt x="1358" y="5013"/>
                  </a:lnTo>
                  <a:cubicBezTo>
                    <a:pt x="1342" y="5023"/>
                    <a:pt x="1328" y="5029"/>
                    <a:pt x="1314" y="5029"/>
                  </a:cubicBezTo>
                  <a:cubicBezTo>
                    <a:pt x="1298" y="5029"/>
                    <a:pt x="1282" y="5020"/>
                    <a:pt x="1262" y="5001"/>
                  </a:cubicBezTo>
                  <a:lnTo>
                    <a:pt x="1012" y="4751"/>
                  </a:lnTo>
                  <a:cubicBezTo>
                    <a:pt x="977" y="4715"/>
                    <a:pt x="977" y="4691"/>
                    <a:pt x="1000" y="4656"/>
                  </a:cubicBezTo>
                  <a:lnTo>
                    <a:pt x="1346" y="4120"/>
                  </a:lnTo>
                  <a:cubicBezTo>
                    <a:pt x="1393" y="4060"/>
                    <a:pt x="1393" y="3989"/>
                    <a:pt x="1346" y="3929"/>
                  </a:cubicBezTo>
                  <a:cubicBezTo>
                    <a:pt x="1274" y="3798"/>
                    <a:pt x="1215" y="3667"/>
                    <a:pt x="1191" y="3524"/>
                  </a:cubicBezTo>
                  <a:cubicBezTo>
                    <a:pt x="1167" y="3465"/>
                    <a:pt x="1108" y="3405"/>
                    <a:pt x="1048" y="3393"/>
                  </a:cubicBezTo>
                  <a:lnTo>
                    <a:pt x="417" y="3263"/>
                  </a:lnTo>
                  <a:cubicBezTo>
                    <a:pt x="381" y="3263"/>
                    <a:pt x="357" y="3227"/>
                    <a:pt x="357" y="3191"/>
                  </a:cubicBezTo>
                  <a:lnTo>
                    <a:pt x="357" y="2846"/>
                  </a:lnTo>
                  <a:cubicBezTo>
                    <a:pt x="357" y="2810"/>
                    <a:pt x="381" y="2786"/>
                    <a:pt x="417" y="2774"/>
                  </a:cubicBezTo>
                  <a:lnTo>
                    <a:pt x="453" y="2751"/>
                  </a:lnTo>
                  <a:cubicBezTo>
                    <a:pt x="560" y="2739"/>
                    <a:pt x="619" y="2631"/>
                    <a:pt x="608" y="2548"/>
                  </a:cubicBezTo>
                  <a:cubicBezTo>
                    <a:pt x="597" y="2450"/>
                    <a:pt x="506" y="2392"/>
                    <a:pt x="427" y="2392"/>
                  </a:cubicBezTo>
                  <a:cubicBezTo>
                    <a:pt x="419" y="2392"/>
                    <a:pt x="412" y="2392"/>
                    <a:pt x="405" y="2393"/>
                  </a:cubicBezTo>
                  <a:lnTo>
                    <a:pt x="357" y="2417"/>
                  </a:lnTo>
                  <a:cubicBezTo>
                    <a:pt x="143" y="2453"/>
                    <a:pt x="0" y="2631"/>
                    <a:pt x="0" y="2846"/>
                  </a:cubicBezTo>
                  <a:lnTo>
                    <a:pt x="0" y="3191"/>
                  </a:lnTo>
                  <a:cubicBezTo>
                    <a:pt x="0" y="3393"/>
                    <a:pt x="143" y="3572"/>
                    <a:pt x="357" y="3620"/>
                  </a:cubicBezTo>
                  <a:lnTo>
                    <a:pt x="893" y="3727"/>
                  </a:lnTo>
                  <a:cubicBezTo>
                    <a:pt x="917" y="3810"/>
                    <a:pt x="965" y="3917"/>
                    <a:pt x="1012" y="4001"/>
                  </a:cubicBezTo>
                  <a:lnTo>
                    <a:pt x="715" y="4453"/>
                  </a:lnTo>
                  <a:cubicBezTo>
                    <a:pt x="596" y="4632"/>
                    <a:pt x="619" y="4858"/>
                    <a:pt x="774" y="5001"/>
                  </a:cubicBezTo>
                  <a:lnTo>
                    <a:pt x="1024" y="5251"/>
                  </a:lnTo>
                  <a:cubicBezTo>
                    <a:pt x="1112" y="5339"/>
                    <a:pt x="1227" y="5381"/>
                    <a:pt x="1338" y="5381"/>
                  </a:cubicBezTo>
                  <a:cubicBezTo>
                    <a:pt x="1423" y="5381"/>
                    <a:pt x="1505" y="5357"/>
                    <a:pt x="1572" y="5310"/>
                  </a:cubicBezTo>
                  <a:lnTo>
                    <a:pt x="2024" y="5013"/>
                  </a:lnTo>
                  <a:cubicBezTo>
                    <a:pt x="2108" y="5060"/>
                    <a:pt x="2203" y="5108"/>
                    <a:pt x="2310" y="5132"/>
                  </a:cubicBezTo>
                  <a:lnTo>
                    <a:pt x="2405" y="5668"/>
                  </a:lnTo>
                  <a:cubicBezTo>
                    <a:pt x="2453" y="5882"/>
                    <a:pt x="2632" y="6025"/>
                    <a:pt x="2846" y="6025"/>
                  </a:cubicBezTo>
                  <a:lnTo>
                    <a:pt x="3179" y="6025"/>
                  </a:lnTo>
                  <a:cubicBezTo>
                    <a:pt x="3394" y="6025"/>
                    <a:pt x="3572" y="5882"/>
                    <a:pt x="3620" y="5668"/>
                  </a:cubicBezTo>
                  <a:lnTo>
                    <a:pt x="3715" y="5132"/>
                  </a:lnTo>
                  <a:cubicBezTo>
                    <a:pt x="3810" y="5108"/>
                    <a:pt x="3917" y="5060"/>
                    <a:pt x="4001" y="5013"/>
                  </a:cubicBezTo>
                  <a:lnTo>
                    <a:pt x="4453" y="5310"/>
                  </a:lnTo>
                  <a:cubicBezTo>
                    <a:pt x="4529" y="5361"/>
                    <a:pt x="4611" y="5386"/>
                    <a:pt x="4692" y="5386"/>
                  </a:cubicBezTo>
                  <a:cubicBezTo>
                    <a:pt x="4803" y="5386"/>
                    <a:pt x="4912" y="5340"/>
                    <a:pt x="5001" y="5251"/>
                  </a:cubicBezTo>
                  <a:lnTo>
                    <a:pt x="5251" y="5001"/>
                  </a:lnTo>
                  <a:cubicBezTo>
                    <a:pt x="5406" y="4858"/>
                    <a:pt x="5418" y="4620"/>
                    <a:pt x="5310" y="4453"/>
                  </a:cubicBezTo>
                  <a:lnTo>
                    <a:pt x="5013" y="4001"/>
                  </a:lnTo>
                  <a:cubicBezTo>
                    <a:pt x="5060" y="3917"/>
                    <a:pt x="5108" y="3822"/>
                    <a:pt x="5132" y="3727"/>
                  </a:cubicBezTo>
                  <a:lnTo>
                    <a:pt x="5668" y="3620"/>
                  </a:lnTo>
                  <a:cubicBezTo>
                    <a:pt x="5882" y="3572"/>
                    <a:pt x="6025" y="3393"/>
                    <a:pt x="6025" y="3191"/>
                  </a:cubicBezTo>
                  <a:lnTo>
                    <a:pt x="6025" y="2846"/>
                  </a:lnTo>
                  <a:cubicBezTo>
                    <a:pt x="6001" y="2631"/>
                    <a:pt x="5846" y="2453"/>
                    <a:pt x="5644" y="2417"/>
                  </a:cubicBezTo>
                  <a:lnTo>
                    <a:pt x="5108" y="2310"/>
                  </a:lnTo>
                  <a:cubicBezTo>
                    <a:pt x="5072" y="2215"/>
                    <a:pt x="5025" y="2120"/>
                    <a:pt x="4989" y="2024"/>
                  </a:cubicBezTo>
                  <a:lnTo>
                    <a:pt x="5287" y="1584"/>
                  </a:lnTo>
                  <a:cubicBezTo>
                    <a:pt x="5406" y="1405"/>
                    <a:pt x="5370" y="1179"/>
                    <a:pt x="5227" y="1024"/>
                  </a:cubicBezTo>
                  <a:lnTo>
                    <a:pt x="4965" y="774"/>
                  </a:lnTo>
                  <a:cubicBezTo>
                    <a:pt x="4882" y="691"/>
                    <a:pt x="4766" y="648"/>
                    <a:pt x="4651" y="648"/>
                  </a:cubicBezTo>
                  <a:cubicBezTo>
                    <a:pt x="4569" y="648"/>
                    <a:pt x="4487" y="670"/>
                    <a:pt x="4418" y="715"/>
                  </a:cubicBezTo>
                  <a:lnTo>
                    <a:pt x="3977" y="1012"/>
                  </a:lnTo>
                  <a:cubicBezTo>
                    <a:pt x="3882" y="965"/>
                    <a:pt x="3786" y="929"/>
                    <a:pt x="3691" y="893"/>
                  </a:cubicBezTo>
                  <a:lnTo>
                    <a:pt x="3584" y="357"/>
                  </a:lnTo>
                  <a:cubicBezTo>
                    <a:pt x="3536" y="155"/>
                    <a:pt x="3358" y="0"/>
                    <a:pt x="315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43"/>
            <p:cNvSpPr/>
            <p:nvPr/>
          </p:nvSpPr>
          <p:spPr>
            <a:xfrm>
              <a:off x="2738867" y="2986895"/>
              <a:ext cx="65066" cy="65066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25" y="0"/>
                  </a:moveTo>
                  <a:cubicBezTo>
                    <a:pt x="453" y="0"/>
                    <a:pt x="1" y="453"/>
                    <a:pt x="1" y="1024"/>
                  </a:cubicBezTo>
                  <a:cubicBezTo>
                    <a:pt x="1" y="1584"/>
                    <a:pt x="453" y="2048"/>
                    <a:pt x="1025" y="2048"/>
                  </a:cubicBezTo>
                  <a:cubicBezTo>
                    <a:pt x="1251" y="2048"/>
                    <a:pt x="1465" y="1977"/>
                    <a:pt x="1644" y="1846"/>
                  </a:cubicBezTo>
                  <a:cubicBezTo>
                    <a:pt x="1727" y="1786"/>
                    <a:pt x="1739" y="1667"/>
                    <a:pt x="1680" y="1584"/>
                  </a:cubicBezTo>
                  <a:cubicBezTo>
                    <a:pt x="1646" y="1543"/>
                    <a:pt x="1593" y="1522"/>
                    <a:pt x="1540" y="1522"/>
                  </a:cubicBezTo>
                  <a:cubicBezTo>
                    <a:pt x="1500" y="1522"/>
                    <a:pt x="1461" y="1534"/>
                    <a:pt x="1430" y="1560"/>
                  </a:cubicBezTo>
                  <a:cubicBezTo>
                    <a:pt x="1311" y="1644"/>
                    <a:pt x="1168" y="1691"/>
                    <a:pt x="1025" y="1691"/>
                  </a:cubicBezTo>
                  <a:cubicBezTo>
                    <a:pt x="668" y="1691"/>
                    <a:pt x="370" y="1393"/>
                    <a:pt x="370" y="1036"/>
                  </a:cubicBezTo>
                  <a:cubicBezTo>
                    <a:pt x="382" y="655"/>
                    <a:pt x="680" y="370"/>
                    <a:pt x="1037" y="370"/>
                  </a:cubicBezTo>
                  <a:cubicBezTo>
                    <a:pt x="1394" y="370"/>
                    <a:pt x="1692" y="667"/>
                    <a:pt x="1692" y="1024"/>
                  </a:cubicBezTo>
                  <a:cubicBezTo>
                    <a:pt x="1692" y="1132"/>
                    <a:pt x="1775" y="1203"/>
                    <a:pt x="1870" y="1203"/>
                  </a:cubicBezTo>
                  <a:cubicBezTo>
                    <a:pt x="1965" y="1203"/>
                    <a:pt x="2049" y="1108"/>
                    <a:pt x="2049" y="1024"/>
                  </a:cubicBezTo>
                  <a:cubicBezTo>
                    <a:pt x="2049" y="453"/>
                    <a:pt x="1584" y="0"/>
                    <a:pt x="102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43"/>
            <p:cNvSpPr/>
            <p:nvPr/>
          </p:nvSpPr>
          <p:spPr>
            <a:xfrm>
              <a:off x="2604670" y="2851904"/>
              <a:ext cx="70718" cy="71131"/>
            </a:xfrm>
            <a:custGeom>
              <a:avLst/>
              <a:gdLst/>
              <a:ahLst/>
              <a:cxnLst/>
              <a:rect l="l" t="t" r="r" b="b"/>
              <a:pathLst>
                <a:path w="2227" h="2240" extrusionOk="0">
                  <a:moveTo>
                    <a:pt x="1107" y="382"/>
                  </a:moveTo>
                  <a:cubicBezTo>
                    <a:pt x="1512" y="382"/>
                    <a:pt x="1858" y="715"/>
                    <a:pt x="1858" y="1120"/>
                  </a:cubicBezTo>
                  <a:cubicBezTo>
                    <a:pt x="1858" y="1525"/>
                    <a:pt x="1512" y="1870"/>
                    <a:pt x="1107" y="1870"/>
                  </a:cubicBezTo>
                  <a:cubicBezTo>
                    <a:pt x="691" y="1870"/>
                    <a:pt x="369" y="1525"/>
                    <a:pt x="369" y="1120"/>
                  </a:cubicBezTo>
                  <a:cubicBezTo>
                    <a:pt x="369" y="703"/>
                    <a:pt x="703" y="382"/>
                    <a:pt x="1107" y="382"/>
                  </a:cubicBezTo>
                  <a:close/>
                  <a:moveTo>
                    <a:pt x="1107" y="1"/>
                  </a:moveTo>
                  <a:cubicBezTo>
                    <a:pt x="500" y="1"/>
                    <a:pt x="0" y="513"/>
                    <a:pt x="0" y="1120"/>
                  </a:cubicBezTo>
                  <a:cubicBezTo>
                    <a:pt x="0" y="1727"/>
                    <a:pt x="500" y="2239"/>
                    <a:pt x="1107" y="2239"/>
                  </a:cubicBezTo>
                  <a:cubicBezTo>
                    <a:pt x="1727" y="2239"/>
                    <a:pt x="2227" y="1727"/>
                    <a:pt x="2227" y="1120"/>
                  </a:cubicBezTo>
                  <a:cubicBezTo>
                    <a:pt x="2227" y="513"/>
                    <a:pt x="1727" y="1"/>
                    <a:pt x="110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4" name="Google Shape;564;p43"/>
          <p:cNvGrpSpPr/>
          <p:nvPr/>
        </p:nvGrpSpPr>
        <p:grpSpPr>
          <a:xfrm>
            <a:off x="6050141" y="1798743"/>
            <a:ext cx="443963" cy="429175"/>
            <a:chOff x="4675986" y="2745684"/>
            <a:chExt cx="381346" cy="368644"/>
          </a:xfrm>
        </p:grpSpPr>
        <p:sp>
          <p:nvSpPr>
            <p:cNvPr id="565" name="Google Shape;565;p43"/>
            <p:cNvSpPr/>
            <p:nvPr/>
          </p:nvSpPr>
          <p:spPr>
            <a:xfrm>
              <a:off x="4828918" y="2895345"/>
              <a:ext cx="69226" cy="69258"/>
            </a:xfrm>
            <a:custGeom>
              <a:avLst/>
              <a:gdLst/>
              <a:ahLst/>
              <a:cxnLst/>
              <a:rect l="l" t="t" r="r" b="b"/>
              <a:pathLst>
                <a:path w="2180" h="2181" extrusionOk="0">
                  <a:moveTo>
                    <a:pt x="1100" y="1"/>
                  </a:moveTo>
                  <a:cubicBezTo>
                    <a:pt x="535" y="1"/>
                    <a:pt x="1" y="443"/>
                    <a:pt x="1" y="1098"/>
                  </a:cubicBezTo>
                  <a:cubicBezTo>
                    <a:pt x="1" y="1705"/>
                    <a:pt x="501" y="2181"/>
                    <a:pt x="1096" y="2181"/>
                  </a:cubicBezTo>
                  <a:cubicBezTo>
                    <a:pt x="1703" y="2181"/>
                    <a:pt x="2180" y="1693"/>
                    <a:pt x="2180" y="1098"/>
                  </a:cubicBezTo>
                  <a:cubicBezTo>
                    <a:pt x="2180" y="1014"/>
                    <a:pt x="2180" y="955"/>
                    <a:pt x="2168" y="895"/>
                  </a:cubicBezTo>
                  <a:cubicBezTo>
                    <a:pt x="2146" y="819"/>
                    <a:pt x="2074" y="763"/>
                    <a:pt x="1989" y="763"/>
                  </a:cubicBezTo>
                  <a:cubicBezTo>
                    <a:pt x="1981" y="763"/>
                    <a:pt x="1973" y="763"/>
                    <a:pt x="1965" y="764"/>
                  </a:cubicBezTo>
                  <a:cubicBezTo>
                    <a:pt x="1882" y="776"/>
                    <a:pt x="1822" y="871"/>
                    <a:pt x="1834" y="955"/>
                  </a:cubicBezTo>
                  <a:cubicBezTo>
                    <a:pt x="1915" y="1442"/>
                    <a:pt x="1524" y="1834"/>
                    <a:pt x="1092" y="1834"/>
                  </a:cubicBezTo>
                  <a:cubicBezTo>
                    <a:pt x="954" y="1834"/>
                    <a:pt x="812" y="1794"/>
                    <a:pt x="679" y="1705"/>
                  </a:cubicBezTo>
                  <a:cubicBezTo>
                    <a:pt x="60" y="1288"/>
                    <a:pt x="358" y="336"/>
                    <a:pt x="1096" y="336"/>
                  </a:cubicBezTo>
                  <a:cubicBezTo>
                    <a:pt x="1251" y="336"/>
                    <a:pt x="1418" y="395"/>
                    <a:pt x="1548" y="502"/>
                  </a:cubicBezTo>
                  <a:cubicBezTo>
                    <a:pt x="1581" y="525"/>
                    <a:pt x="1615" y="536"/>
                    <a:pt x="1649" y="536"/>
                  </a:cubicBezTo>
                  <a:cubicBezTo>
                    <a:pt x="1701" y="536"/>
                    <a:pt x="1750" y="510"/>
                    <a:pt x="1787" y="466"/>
                  </a:cubicBezTo>
                  <a:cubicBezTo>
                    <a:pt x="1846" y="395"/>
                    <a:pt x="1834" y="288"/>
                    <a:pt x="1763" y="228"/>
                  </a:cubicBezTo>
                  <a:cubicBezTo>
                    <a:pt x="1558" y="72"/>
                    <a:pt x="1327" y="1"/>
                    <a:pt x="11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43"/>
            <p:cNvSpPr/>
            <p:nvPr/>
          </p:nvSpPr>
          <p:spPr>
            <a:xfrm>
              <a:off x="4675986" y="2745684"/>
              <a:ext cx="381346" cy="368644"/>
            </a:xfrm>
            <a:custGeom>
              <a:avLst/>
              <a:gdLst/>
              <a:ahLst/>
              <a:cxnLst/>
              <a:rect l="l" t="t" r="r" b="b"/>
              <a:pathLst>
                <a:path w="12009" h="11609" extrusionOk="0">
                  <a:moveTo>
                    <a:pt x="1049" y="2188"/>
                  </a:moveTo>
                  <a:cubicBezTo>
                    <a:pt x="1173" y="2188"/>
                    <a:pt x="1299" y="2229"/>
                    <a:pt x="1411" y="2322"/>
                  </a:cubicBezTo>
                  <a:cubicBezTo>
                    <a:pt x="1650" y="2512"/>
                    <a:pt x="1697" y="2846"/>
                    <a:pt x="1531" y="3096"/>
                  </a:cubicBezTo>
                  <a:cubicBezTo>
                    <a:pt x="1413" y="3272"/>
                    <a:pt x="1231" y="3354"/>
                    <a:pt x="1049" y="3354"/>
                  </a:cubicBezTo>
                  <a:cubicBezTo>
                    <a:pt x="791" y="3354"/>
                    <a:pt x="534" y="3188"/>
                    <a:pt x="471" y="2893"/>
                  </a:cubicBezTo>
                  <a:cubicBezTo>
                    <a:pt x="401" y="2493"/>
                    <a:pt x="714" y="2188"/>
                    <a:pt x="1049" y="2188"/>
                  </a:cubicBezTo>
                  <a:close/>
                  <a:moveTo>
                    <a:pt x="4317" y="3036"/>
                  </a:moveTo>
                  <a:cubicBezTo>
                    <a:pt x="4400" y="3084"/>
                    <a:pt x="5472" y="3703"/>
                    <a:pt x="5567" y="3751"/>
                  </a:cubicBezTo>
                  <a:lnTo>
                    <a:pt x="4317" y="4465"/>
                  </a:lnTo>
                  <a:lnTo>
                    <a:pt x="4317" y="3036"/>
                  </a:lnTo>
                  <a:close/>
                  <a:moveTo>
                    <a:pt x="7496" y="3036"/>
                  </a:moveTo>
                  <a:lnTo>
                    <a:pt x="7496" y="4465"/>
                  </a:lnTo>
                  <a:lnTo>
                    <a:pt x="6245" y="3751"/>
                  </a:lnTo>
                  <a:lnTo>
                    <a:pt x="7496" y="3036"/>
                  </a:lnTo>
                  <a:close/>
                  <a:moveTo>
                    <a:pt x="9246" y="2262"/>
                  </a:moveTo>
                  <a:cubicBezTo>
                    <a:pt x="10115" y="2262"/>
                    <a:pt x="10829" y="2965"/>
                    <a:pt x="10829" y="3858"/>
                  </a:cubicBezTo>
                  <a:cubicBezTo>
                    <a:pt x="10829" y="4429"/>
                    <a:pt x="10520" y="4953"/>
                    <a:pt x="10032" y="5239"/>
                  </a:cubicBezTo>
                  <a:lnTo>
                    <a:pt x="9448" y="5572"/>
                  </a:lnTo>
                  <a:cubicBezTo>
                    <a:pt x="9270" y="5477"/>
                    <a:pt x="8055" y="4775"/>
                    <a:pt x="7841" y="4656"/>
                  </a:cubicBezTo>
                  <a:lnTo>
                    <a:pt x="7841" y="2834"/>
                  </a:lnTo>
                  <a:cubicBezTo>
                    <a:pt x="8305" y="2596"/>
                    <a:pt x="8627" y="2262"/>
                    <a:pt x="9246" y="2262"/>
                  </a:cubicBezTo>
                  <a:close/>
                  <a:moveTo>
                    <a:pt x="2565" y="2283"/>
                  </a:moveTo>
                  <a:cubicBezTo>
                    <a:pt x="2837" y="2283"/>
                    <a:pt x="3111" y="2352"/>
                    <a:pt x="3364" y="2489"/>
                  </a:cubicBezTo>
                  <a:cubicBezTo>
                    <a:pt x="3745" y="2715"/>
                    <a:pt x="3602" y="2620"/>
                    <a:pt x="3971" y="2846"/>
                  </a:cubicBezTo>
                  <a:lnTo>
                    <a:pt x="3971" y="4656"/>
                  </a:lnTo>
                  <a:lnTo>
                    <a:pt x="2352" y="5584"/>
                  </a:lnTo>
                  <a:lnTo>
                    <a:pt x="1769" y="5251"/>
                  </a:lnTo>
                  <a:cubicBezTo>
                    <a:pt x="1400" y="5049"/>
                    <a:pt x="1126" y="4703"/>
                    <a:pt x="1030" y="4287"/>
                  </a:cubicBezTo>
                  <a:cubicBezTo>
                    <a:pt x="971" y="4096"/>
                    <a:pt x="947" y="3882"/>
                    <a:pt x="983" y="3691"/>
                  </a:cubicBezTo>
                  <a:lnTo>
                    <a:pt x="983" y="3691"/>
                  </a:lnTo>
                  <a:cubicBezTo>
                    <a:pt x="1005" y="3693"/>
                    <a:pt x="1027" y="3694"/>
                    <a:pt x="1049" y="3694"/>
                  </a:cubicBezTo>
                  <a:cubicBezTo>
                    <a:pt x="1694" y="3694"/>
                    <a:pt x="2153" y="3028"/>
                    <a:pt x="1900" y="2429"/>
                  </a:cubicBezTo>
                  <a:cubicBezTo>
                    <a:pt x="2111" y="2332"/>
                    <a:pt x="2337" y="2283"/>
                    <a:pt x="2565" y="2283"/>
                  </a:cubicBezTo>
                  <a:close/>
                  <a:moveTo>
                    <a:pt x="7841" y="5060"/>
                  </a:moveTo>
                  <a:cubicBezTo>
                    <a:pt x="8008" y="5156"/>
                    <a:pt x="8960" y="5703"/>
                    <a:pt x="9127" y="5787"/>
                  </a:cubicBezTo>
                  <a:lnTo>
                    <a:pt x="7841" y="6513"/>
                  </a:lnTo>
                  <a:lnTo>
                    <a:pt x="7841" y="5060"/>
                  </a:lnTo>
                  <a:close/>
                  <a:moveTo>
                    <a:pt x="3971" y="5060"/>
                  </a:moveTo>
                  <a:lnTo>
                    <a:pt x="3971" y="6525"/>
                  </a:lnTo>
                  <a:lnTo>
                    <a:pt x="2697" y="5787"/>
                  </a:lnTo>
                  <a:lnTo>
                    <a:pt x="3971" y="5060"/>
                  </a:lnTo>
                  <a:close/>
                  <a:moveTo>
                    <a:pt x="5900" y="3965"/>
                  </a:moveTo>
                  <a:lnTo>
                    <a:pt x="7496" y="4870"/>
                  </a:lnTo>
                  <a:lnTo>
                    <a:pt x="7496" y="6715"/>
                  </a:lnTo>
                  <a:lnTo>
                    <a:pt x="5900" y="7620"/>
                  </a:lnTo>
                  <a:lnTo>
                    <a:pt x="4317" y="6715"/>
                  </a:lnTo>
                  <a:lnTo>
                    <a:pt x="4317" y="4870"/>
                  </a:lnTo>
                  <a:lnTo>
                    <a:pt x="5900" y="3965"/>
                  </a:lnTo>
                  <a:close/>
                  <a:moveTo>
                    <a:pt x="4317" y="7120"/>
                  </a:moveTo>
                  <a:lnTo>
                    <a:pt x="5567" y="7835"/>
                  </a:lnTo>
                  <a:lnTo>
                    <a:pt x="4317" y="8549"/>
                  </a:lnTo>
                  <a:lnTo>
                    <a:pt x="4317" y="7120"/>
                  </a:lnTo>
                  <a:close/>
                  <a:moveTo>
                    <a:pt x="7496" y="7108"/>
                  </a:moveTo>
                  <a:lnTo>
                    <a:pt x="7496" y="8549"/>
                  </a:lnTo>
                  <a:cubicBezTo>
                    <a:pt x="7412" y="8501"/>
                    <a:pt x="6341" y="7870"/>
                    <a:pt x="6245" y="7835"/>
                  </a:cubicBezTo>
                  <a:lnTo>
                    <a:pt x="7496" y="7108"/>
                  </a:lnTo>
                  <a:close/>
                  <a:moveTo>
                    <a:pt x="9484" y="5965"/>
                  </a:moveTo>
                  <a:lnTo>
                    <a:pt x="10055" y="6299"/>
                  </a:lnTo>
                  <a:cubicBezTo>
                    <a:pt x="10436" y="6501"/>
                    <a:pt x="10698" y="6846"/>
                    <a:pt x="10806" y="7263"/>
                  </a:cubicBezTo>
                  <a:cubicBezTo>
                    <a:pt x="10853" y="7442"/>
                    <a:pt x="10865" y="7620"/>
                    <a:pt x="10865" y="7799"/>
                  </a:cubicBezTo>
                  <a:cubicBezTo>
                    <a:pt x="10859" y="7799"/>
                    <a:pt x="10853" y="7799"/>
                    <a:pt x="10847" y="7799"/>
                  </a:cubicBezTo>
                  <a:cubicBezTo>
                    <a:pt x="10143" y="7799"/>
                    <a:pt x="9677" y="8506"/>
                    <a:pt x="9972" y="9120"/>
                  </a:cubicBezTo>
                  <a:cubicBezTo>
                    <a:pt x="9748" y="9235"/>
                    <a:pt x="9502" y="9295"/>
                    <a:pt x="9253" y="9295"/>
                  </a:cubicBezTo>
                  <a:cubicBezTo>
                    <a:pt x="8987" y="9295"/>
                    <a:pt x="8718" y="9226"/>
                    <a:pt x="8472" y="9085"/>
                  </a:cubicBezTo>
                  <a:cubicBezTo>
                    <a:pt x="8079" y="8859"/>
                    <a:pt x="8234" y="8942"/>
                    <a:pt x="7853" y="8728"/>
                  </a:cubicBezTo>
                  <a:lnTo>
                    <a:pt x="7853" y="6894"/>
                  </a:lnTo>
                  <a:lnTo>
                    <a:pt x="9484" y="5965"/>
                  </a:lnTo>
                  <a:close/>
                  <a:moveTo>
                    <a:pt x="10799" y="8158"/>
                  </a:moveTo>
                  <a:cubicBezTo>
                    <a:pt x="10910" y="8158"/>
                    <a:pt x="11021" y="8189"/>
                    <a:pt x="11115" y="8251"/>
                  </a:cubicBezTo>
                  <a:cubicBezTo>
                    <a:pt x="11568" y="8549"/>
                    <a:pt x="11413" y="9216"/>
                    <a:pt x="10913" y="9299"/>
                  </a:cubicBezTo>
                  <a:cubicBezTo>
                    <a:pt x="10869" y="9308"/>
                    <a:pt x="10827" y="9312"/>
                    <a:pt x="10786" y="9312"/>
                  </a:cubicBezTo>
                  <a:cubicBezTo>
                    <a:pt x="10343" y="9312"/>
                    <a:pt x="10056" y="8809"/>
                    <a:pt x="10317" y="8406"/>
                  </a:cubicBezTo>
                  <a:cubicBezTo>
                    <a:pt x="10429" y="8243"/>
                    <a:pt x="10614" y="8158"/>
                    <a:pt x="10799" y="8158"/>
                  </a:cubicBezTo>
                  <a:close/>
                  <a:moveTo>
                    <a:pt x="5900" y="8025"/>
                  </a:moveTo>
                  <a:cubicBezTo>
                    <a:pt x="6103" y="8144"/>
                    <a:pt x="7305" y="8823"/>
                    <a:pt x="7496" y="8930"/>
                  </a:cubicBezTo>
                  <a:lnTo>
                    <a:pt x="7496" y="9644"/>
                  </a:lnTo>
                  <a:cubicBezTo>
                    <a:pt x="7496" y="10525"/>
                    <a:pt x="6781" y="11240"/>
                    <a:pt x="5900" y="11240"/>
                  </a:cubicBezTo>
                  <a:cubicBezTo>
                    <a:pt x="5031" y="11240"/>
                    <a:pt x="4317" y="10525"/>
                    <a:pt x="4317" y="9644"/>
                  </a:cubicBezTo>
                  <a:lnTo>
                    <a:pt x="4317" y="8930"/>
                  </a:lnTo>
                  <a:lnTo>
                    <a:pt x="5900" y="8025"/>
                  </a:lnTo>
                  <a:close/>
                  <a:moveTo>
                    <a:pt x="5900" y="0"/>
                  </a:moveTo>
                  <a:cubicBezTo>
                    <a:pt x="4829" y="0"/>
                    <a:pt x="3971" y="869"/>
                    <a:pt x="3971" y="1941"/>
                  </a:cubicBezTo>
                  <a:lnTo>
                    <a:pt x="3971" y="2441"/>
                  </a:lnTo>
                  <a:cubicBezTo>
                    <a:pt x="3686" y="2274"/>
                    <a:pt x="3793" y="2334"/>
                    <a:pt x="3519" y="2191"/>
                  </a:cubicBezTo>
                  <a:cubicBezTo>
                    <a:pt x="3219" y="2016"/>
                    <a:pt x="2890" y="1933"/>
                    <a:pt x="2564" y="1933"/>
                  </a:cubicBezTo>
                  <a:cubicBezTo>
                    <a:pt x="2268" y="1933"/>
                    <a:pt x="1975" y="2001"/>
                    <a:pt x="1709" y="2131"/>
                  </a:cubicBezTo>
                  <a:cubicBezTo>
                    <a:pt x="1515" y="1930"/>
                    <a:pt x="1277" y="1842"/>
                    <a:pt x="1045" y="1842"/>
                  </a:cubicBezTo>
                  <a:cubicBezTo>
                    <a:pt x="508" y="1842"/>
                    <a:pt x="1" y="2313"/>
                    <a:pt x="126" y="2953"/>
                  </a:cubicBezTo>
                  <a:cubicBezTo>
                    <a:pt x="185" y="3251"/>
                    <a:pt x="388" y="3489"/>
                    <a:pt x="638" y="3608"/>
                  </a:cubicBezTo>
                  <a:cubicBezTo>
                    <a:pt x="530" y="4358"/>
                    <a:pt x="888" y="5156"/>
                    <a:pt x="1590" y="5549"/>
                  </a:cubicBezTo>
                  <a:cubicBezTo>
                    <a:pt x="1828" y="5691"/>
                    <a:pt x="1757" y="5644"/>
                    <a:pt x="1995" y="5787"/>
                  </a:cubicBezTo>
                  <a:lnTo>
                    <a:pt x="1590" y="6025"/>
                  </a:lnTo>
                  <a:cubicBezTo>
                    <a:pt x="995" y="6370"/>
                    <a:pt x="626" y="7025"/>
                    <a:pt x="626" y="7716"/>
                  </a:cubicBezTo>
                  <a:cubicBezTo>
                    <a:pt x="626" y="8704"/>
                    <a:pt x="1400" y="9537"/>
                    <a:pt x="2388" y="9632"/>
                  </a:cubicBezTo>
                  <a:lnTo>
                    <a:pt x="2412" y="9632"/>
                  </a:lnTo>
                  <a:cubicBezTo>
                    <a:pt x="2495" y="9632"/>
                    <a:pt x="2566" y="9573"/>
                    <a:pt x="2566" y="9478"/>
                  </a:cubicBezTo>
                  <a:cubicBezTo>
                    <a:pt x="2590" y="9394"/>
                    <a:pt x="2507" y="9299"/>
                    <a:pt x="2424" y="9299"/>
                  </a:cubicBezTo>
                  <a:cubicBezTo>
                    <a:pt x="1602" y="9228"/>
                    <a:pt x="959" y="8549"/>
                    <a:pt x="959" y="7727"/>
                  </a:cubicBezTo>
                  <a:cubicBezTo>
                    <a:pt x="959" y="7144"/>
                    <a:pt x="1281" y="6620"/>
                    <a:pt x="1769" y="6346"/>
                  </a:cubicBezTo>
                  <a:lnTo>
                    <a:pt x="2352" y="6013"/>
                  </a:lnTo>
                  <a:lnTo>
                    <a:pt x="3971" y="6942"/>
                  </a:lnTo>
                  <a:lnTo>
                    <a:pt x="3971" y="8763"/>
                  </a:lnTo>
                  <a:cubicBezTo>
                    <a:pt x="3436" y="9061"/>
                    <a:pt x="3305" y="9168"/>
                    <a:pt x="3031" y="9263"/>
                  </a:cubicBezTo>
                  <a:cubicBezTo>
                    <a:pt x="2947" y="9287"/>
                    <a:pt x="2900" y="9382"/>
                    <a:pt x="2912" y="9466"/>
                  </a:cubicBezTo>
                  <a:cubicBezTo>
                    <a:pt x="2943" y="9549"/>
                    <a:pt x="3011" y="9587"/>
                    <a:pt x="3091" y="9587"/>
                  </a:cubicBezTo>
                  <a:cubicBezTo>
                    <a:pt x="3103" y="9587"/>
                    <a:pt x="3114" y="9586"/>
                    <a:pt x="3126" y="9585"/>
                  </a:cubicBezTo>
                  <a:cubicBezTo>
                    <a:pt x="3436" y="9501"/>
                    <a:pt x="3578" y="9359"/>
                    <a:pt x="3959" y="9168"/>
                  </a:cubicBezTo>
                  <a:lnTo>
                    <a:pt x="3959" y="9680"/>
                  </a:lnTo>
                  <a:cubicBezTo>
                    <a:pt x="3959" y="10752"/>
                    <a:pt x="4817" y="11609"/>
                    <a:pt x="5888" y="11609"/>
                  </a:cubicBezTo>
                  <a:cubicBezTo>
                    <a:pt x="6960" y="11609"/>
                    <a:pt x="7829" y="10752"/>
                    <a:pt x="7829" y="9680"/>
                  </a:cubicBezTo>
                  <a:lnTo>
                    <a:pt x="7829" y="9168"/>
                  </a:lnTo>
                  <a:cubicBezTo>
                    <a:pt x="8317" y="9454"/>
                    <a:pt x="8627" y="9680"/>
                    <a:pt x="9222" y="9680"/>
                  </a:cubicBezTo>
                  <a:cubicBezTo>
                    <a:pt x="9555" y="9680"/>
                    <a:pt x="9865" y="9597"/>
                    <a:pt x="10151" y="9442"/>
                  </a:cubicBezTo>
                  <a:cubicBezTo>
                    <a:pt x="10315" y="9597"/>
                    <a:pt x="10543" y="9696"/>
                    <a:pt x="10788" y="9696"/>
                  </a:cubicBezTo>
                  <a:cubicBezTo>
                    <a:pt x="10845" y="9696"/>
                    <a:pt x="10902" y="9691"/>
                    <a:pt x="10960" y="9680"/>
                  </a:cubicBezTo>
                  <a:cubicBezTo>
                    <a:pt x="11865" y="9466"/>
                    <a:pt x="12008" y="8263"/>
                    <a:pt x="11175" y="7894"/>
                  </a:cubicBezTo>
                  <a:cubicBezTo>
                    <a:pt x="11246" y="7156"/>
                    <a:pt x="10889" y="6406"/>
                    <a:pt x="10210" y="6013"/>
                  </a:cubicBezTo>
                  <a:cubicBezTo>
                    <a:pt x="9972" y="5882"/>
                    <a:pt x="10044" y="5918"/>
                    <a:pt x="9805" y="5775"/>
                  </a:cubicBezTo>
                  <a:lnTo>
                    <a:pt x="10210" y="5537"/>
                  </a:lnTo>
                  <a:cubicBezTo>
                    <a:pt x="11127" y="5001"/>
                    <a:pt x="11460" y="3810"/>
                    <a:pt x="10925" y="2882"/>
                  </a:cubicBezTo>
                  <a:cubicBezTo>
                    <a:pt x="10579" y="2286"/>
                    <a:pt x="9924" y="1917"/>
                    <a:pt x="9246" y="1917"/>
                  </a:cubicBezTo>
                  <a:cubicBezTo>
                    <a:pt x="8531" y="1917"/>
                    <a:pt x="8139" y="2286"/>
                    <a:pt x="7841" y="2429"/>
                  </a:cubicBezTo>
                  <a:cubicBezTo>
                    <a:pt x="7829" y="2012"/>
                    <a:pt x="7865" y="1810"/>
                    <a:pt x="7793" y="1489"/>
                  </a:cubicBezTo>
                  <a:cubicBezTo>
                    <a:pt x="7783" y="1408"/>
                    <a:pt x="7704" y="1352"/>
                    <a:pt x="7629" y="1352"/>
                  </a:cubicBezTo>
                  <a:cubicBezTo>
                    <a:pt x="7616" y="1352"/>
                    <a:pt x="7603" y="1354"/>
                    <a:pt x="7591" y="1358"/>
                  </a:cubicBezTo>
                  <a:cubicBezTo>
                    <a:pt x="7496" y="1369"/>
                    <a:pt x="7436" y="1477"/>
                    <a:pt x="7448" y="1560"/>
                  </a:cubicBezTo>
                  <a:cubicBezTo>
                    <a:pt x="7507" y="1834"/>
                    <a:pt x="7484" y="1989"/>
                    <a:pt x="7496" y="2620"/>
                  </a:cubicBezTo>
                  <a:lnTo>
                    <a:pt x="5900" y="3525"/>
                  </a:lnTo>
                  <a:lnTo>
                    <a:pt x="4317" y="2620"/>
                  </a:lnTo>
                  <a:lnTo>
                    <a:pt x="4317" y="1941"/>
                  </a:lnTo>
                  <a:cubicBezTo>
                    <a:pt x="4317" y="1060"/>
                    <a:pt x="5031" y="346"/>
                    <a:pt x="5900" y="346"/>
                  </a:cubicBezTo>
                  <a:cubicBezTo>
                    <a:pt x="6424" y="346"/>
                    <a:pt x="6912" y="596"/>
                    <a:pt x="7210" y="1024"/>
                  </a:cubicBezTo>
                  <a:cubicBezTo>
                    <a:pt x="7246" y="1075"/>
                    <a:pt x="7301" y="1100"/>
                    <a:pt x="7354" y="1100"/>
                  </a:cubicBezTo>
                  <a:cubicBezTo>
                    <a:pt x="7388" y="1100"/>
                    <a:pt x="7420" y="1090"/>
                    <a:pt x="7448" y="1072"/>
                  </a:cubicBezTo>
                  <a:cubicBezTo>
                    <a:pt x="7531" y="1012"/>
                    <a:pt x="7543" y="905"/>
                    <a:pt x="7496" y="834"/>
                  </a:cubicBezTo>
                  <a:cubicBezTo>
                    <a:pt x="7138" y="310"/>
                    <a:pt x="6543" y="0"/>
                    <a:pt x="59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7" name="Google Shape;567;p43"/>
          <p:cNvSpPr txBox="1">
            <a:spLocks noGrp="1"/>
          </p:cNvSpPr>
          <p:nvPr>
            <p:ph type="subTitle" idx="3"/>
          </p:nvPr>
        </p:nvSpPr>
        <p:spPr>
          <a:xfrm>
            <a:off x="1551500" y="2382475"/>
            <a:ext cx="2599200" cy="21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</a:t>
            </a:r>
            <a:endParaRPr/>
          </a:p>
        </p:txBody>
      </p:sp>
      <p:sp>
        <p:nvSpPr>
          <p:cNvPr id="568" name="Google Shape;568;p43"/>
          <p:cNvSpPr txBox="1">
            <a:spLocks noGrp="1"/>
          </p:cNvSpPr>
          <p:nvPr>
            <p:ph type="subTitle" idx="4"/>
          </p:nvPr>
        </p:nvSpPr>
        <p:spPr>
          <a:xfrm>
            <a:off x="4972525" y="2382475"/>
            <a:ext cx="2599200" cy="21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NEPTUNE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8262257" y="4463143"/>
            <a:ext cx="50074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16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44"/>
          <p:cNvSpPr/>
          <p:nvPr/>
        </p:nvSpPr>
        <p:spPr>
          <a:xfrm>
            <a:off x="5482275" y="2277809"/>
            <a:ext cx="787500" cy="787500"/>
          </a:xfrm>
          <a:prstGeom prst="ellipse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4" name="Google Shape;574;p44"/>
          <p:cNvSpPr/>
          <p:nvPr/>
        </p:nvSpPr>
        <p:spPr>
          <a:xfrm>
            <a:off x="5482275" y="2277809"/>
            <a:ext cx="787500" cy="787500"/>
          </a:xfrm>
          <a:prstGeom prst="arc">
            <a:avLst>
              <a:gd name="adj1" fmla="val 16200000"/>
              <a:gd name="adj2" fmla="val 9346450"/>
            </a:avLst>
          </a:prstGeom>
          <a:noFill/>
          <a:ln w="762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" name="Google Shape;575;p44"/>
          <p:cNvSpPr/>
          <p:nvPr/>
        </p:nvSpPr>
        <p:spPr>
          <a:xfrm>
            <a:off x="5482275" y="3441134"/>
            <a:ext cx="787500" cy="787500"/>
          </a:xfrm>
          <a:prstGeom prst="ellipse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576;p44"/>
          <p:cNvSpPr/>
          <p:nvPr/>
        </p:nvSpPr>
        <p:spPr>
          <a:xfrm>
            <a:off x="5482275" y="3441134"/>
            <a:ext cx="787500" cy="787500"/>
          </a:xfrm>
          <a:prstGeom prst="arc">
            <a:avLst>
              <a:gd name="adj1" fmla="val 16200000"/>
              <a:gd name="adj2" fmla="val 4205716"/>
            </a:avLst>
          </a:prstGeom>
          <a:noFill/>
          <a:ln w="762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577;p44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PREDICTED RESULTS</a:t>
            </a:r>
            <a:endParaRPr/>
          </a:p>
        </p:txBody>
      </p:sp>
      <p:pic>
        <p:nvPicPr>
          <p:cNvPr id="578" name="Google Shape;578;p44" title="Points scored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3350" y="1257712"/>
            <a:ext cx="4001925" cy="2474525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44"/>
          <p:cNvSpPr txBox="1">
            <a:spLocks noGrp="1"/>
          </p:cNvSpPr>
          <p:nvPr>
            <p:ph type="subTitle" idx="4294967295"/>
          </p:nvPr>
        </p:nvSpPr>
        <p:spPr>
          <a:xfrm>
            <a:off x="1041450" y="4051384"/>
            <a:ext cx="37056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To modify this graph, click on it, follow the link, change the data and paste the new graph here</a:t>
            </a:r>
            <a:endParaRPr sz="1000"/>
          </a:p>
        </p:txBody>
      </p:sp>
      <p:sp>
        <p:nvSpPr>
          <p:cNvPr id="580" name="Google Shape;580;p44"/>
          <p:cNvSpPr txBox="1">
            <a:spLocks noGrp="1"/>
          </p:cNvSpPr>
          <p:nvPr>
            <p:ph type="subTitle" idx="4294967295"/>
          </p:nvPr>
        </p:nvSpPr>
        <p:spPr>
          <a:xfrm>
            <a:off x="5481850" y="1326812"/>
            <a:ext cx="2349000" cy="3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2,500,000+</a:t>
            </a:r>
            <a:endParaRPr sz="2800">
              <a:solidFill>
                <a:schemeClr val="accent5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581" name="Google Shape;581;p44"/>
          <p:cNvSpPr txBox="1">
            <a:spLocks noGrp="1"/>
          </p:cNvSpPr>
          <p:nvPr>
            <p:ph type="subTitle" idx="4294967295"/>
          </p:nvPr>
        </p:nvSpPr>
        <p:spPr>
          <a:xfrm>
            <a:off x="5481850" y="1682845"/>
            <a:ext cx="2349000" cy="2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moon is a satellite</a:t>
            </a:r>
            <a:endParaRPr/>
          </a:p>
        </p:txBody>
      </p:sp>
      <p:sp>
        <p:nvSpPr>
          <p:cNvPr id="582" name="Google Shape;582;p44"/>
          <p:cNvSpPr txBox="1">
            <a:spLocks noGrp="1"/>
          </p:cNvSpPr>
          <p:nvPr>
            <p:ph type="subTitle" idx="4294967295"/>
          </p:nvPr>
        </p:nvSpPr>
        <p:spPr>
          <a:xfrm>
            <a:off x="5432325" y="2491922"/>
            <a:ext cx="887400" cy="3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+68%</a:t>
            </a:r>
            <a:endParaRPr sz="1800">
              <a:solidFill>
                <a:schemeClr val="accent5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583" name="Google Shape;583;p44"/>
          <p:cNvSpPr txBox="1">
            <a:spLocks noGrp="1"/>
          </p:cNvSpPr>
          <p:nvPr>
            <p:ph type="subTitle" idx="4294967295"/>
          </p:nvPr>
        </p:nvSpPr>
        <p:spPr>
          <a:xfrm>
            <a:off x="6422225" y="2520500"/>
            <a:ext cx="1329600" cy="30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Moon is a satellite</a:t>
            </a:r>
            <a:endParaRPr/>
          </a:p>
        </p:txBody>
      </p:sp>
      <p:sp>
        <p:nvSpPr>
          <p:cNvPr id="584" name="Google Shape;584;p44"/>
          <p:cNvSpPr txBox="1">
            <a:spLocks noGrp="1"/>
          </p:cNvSpPr>
          <p:nvPr>
            <p:ph type="subTitle" idx="4294967295"/>
          </p:nvPr>
        </p:nvSpPr>
        <p:spPr>
          <a:xfrm>
            <a:off x="5432325" y="3655247"/>
            <a:ext cx="887400" cy="3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+46%</a:t>
            </a:r>
            <a:endParaRPr sz="1800">
              <a:solidFill>
                <a:schemeClr val="accent5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585" name="Google Shape;585;p44"/>
          <p:cNvSpPr txBox="1">
            <a:spLocks noGrp="1"/>
          </p:cNvSpPr>
          <p:nvPr>
            <p:ph type="subTitle" idx="4294967295"/>
          </p:nvPr>
        </p:nvSpPr>
        <p:spPr>
          <a:xfrm>
            <a:off x="6422225" y="3683825"/>
            <a:ext cx="1329600" cy="30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Jupiter is a gas giant</a:t>
            </a:r>
            <a:endParaRPr/>
          </a:p>
        </p:txBody>
      </p:sp>
      <p:cxnSp>
        <p:nvCxnSpPr>
          <p:cNvPr id="586" name="Google Shape;586;p44"/>
          <p:cNvCxnSpPr/>
          <p:nvPr/>
        </p:nvCxnSpPr>
        <p:spPr>
          <a:xfrm>
            <a:off x="1673752" y="3825230"/>
            <a:ext cx="237000" cy="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7" name="Google Shape;587;p44"/>
          <p:cNvSpPr txBox="1">
            <a:spLocks noGrp="1"/>
          </p:cNvSpPr>
          <p:nvPr>
            <p:ph type="subTitle" idx="4294967295"/>
          </p:nvPr>
        </p:nvSpPr>
        <p:spPr>
          <a:xfrm>
            <a:off x="1904575" y="3626775"/>
            <a:ext cx="8874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Mars</a:t>
            </a:r>
            <a:endParaRPr/>
          </a:p>
        </p:txBody>
      </p:sp>
      <p:cxnSp>
        <p:nvCxnSpPr>
          <p:cNvPr id="588" name="Google Shape;588;p44"/>
          <p:cNvCxnSpPr/>
          <p:nvPr/>
        </p:nvCxnSpPr>
        <p:spPr>
          <a:xfrm>
            <a:off x="2863323" y="3825230"/>
            <a:ext cx="237000" cy="0"/>
          </a:xfrm>
          <a:prstGeom prst="straightConnector1">
            <a:avLst/>
          </a:prstGeom>
          <a:noFill/>
          <a:ln w="2857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9" name="Google Shape;589;p44"/>
          <p:cNvSpPr txBox="1">
            <a:spLocks noGrp="1"/>
          </p:cNvSpPr>
          <p:nvPr>
            <p:ph type="subTitle" idx="4294967295"/>
          </p:nvPr>
        </p:nvSpPr>
        <p:spPr>
          <a:xfrm>
            <a:off x="3094150" y="3626775"/>
            <a:ext cx="8874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Jupiter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8109857" y="4228634"/>
            <a:ext cx="78377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17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9" name="Google Shape;609;p46"/>
          <p:cNvGrpSpPr/>
          <p:nvPr/>
        </p:nvGrpSpPr>
        <p:grpSpPr>
          <a:xfrm>
            <a:off x="2893061" y="1669745"/>
            <a:ext cx="3358034" cy="1804014"/>
            <a:chOff x="1291761" y="738825"/>
            <a:chExt cx="6646939" cy="3665950"/>
          </a:xfrm>
        </p:grpSpPr>
        <p:sp>
          <p:nvSpPr>
            <p:cNvPr id="610" name="Google Shape;610;p46"/>
            <p:cNvSpPr/>
            <p:nvPr/>
          </p:nvSpPr>
          <p:spPr>
            <a:xfrm>
              <a:off x="1314800" y="759175"/>
              <a:ext cx="6595500" cy="36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46"/>
            <p:cNvSpPr/>
            <p:nvPr/>
          </p:nvSpPr>
          <p:spPr>
            <a:xfrm rot="5400000">
              <a:off x="2782319" y="-751734"/>
              <a:ext cx="3665822" cy="6646939"/>
            </a:xfrm>
            <a:custGeom>
              <a:avLst/>
              <a:gdLst/>
              <a:ahLst/>
              <a:cxnLst/>
              <a:rect l="l" t="t" r="r" b="b"/>
              <a:pathLst>
                <a:path w="47852" h="71534" extrusionOk="0">
                  <a:moveTo>
                    <a:pt x="47852" y="71533"/>
                  </a:moveTo>
                  <a:lnTo>
                    <a:pt x="0" y="71533"/>
                  </a:lnTo>
                  <a:lnTo>
                    <a:pt x="0" y="0"/>
                  </a:lnTo>
                  <a:lnTo>
                    <a:pt x="47852" y="0"/>
                  </a:lnTo>
                  <a:close/>
                  <a:moveTo>
                    <a:pt x="441" y="71093"/>
                  </a:moveTo>
                  <a:lnTo>
                    <a:pt x="47411" y="71093"/>
                  </a:lnTo>
                  <a:lnTo>
                    <a:pt x="47411" y="453"/>
                  </a:lnTo>
                  <a:lnTo>
                    <a:pt x="441" y="453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12" name="Google Shape;612;p46"/>
          <p:cNvPicPr preferRelativeResize="0"/>
          <p:nvPr/>
        </p:nvPicPr>
        <p:blipFill rotWithShape="1">
          <a:blip r:embed="rId3">
            <a:alphaModFix/>
          </a:blip>
          <a:srcRect l="6460" r="6469"/>
          <a:stretch/>
        </p:blipFill>
        <p:spPr>
          <a:xfrm>
            <a:off x="6350100" y="1669738"/>
            <a:ext cx="2793903" cy="1804023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Google Shape;614;p46"/>
          <p:cNvSpPr txBox="1">
            <a:spLocks noGrp="1"/>
          </p:cNvSpPr>
          <p:nvPr>
            <p:ph type="subTitle" idx="1"/>
          </p:nvPr>
        </p:nvSpPr>
        <p:spPr>
          <a:xfrm>
            <a:off x="3335425" y="1786125"/>
            <a:ext cx="2473200" cy="15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 dirty="0">
                <a:solidFill>
                  <a:schemeClr val="accent5"/>
                </a:solidFill>
              </a:rPr>
              <a:t>Thank you for your attention </a:t>
            </a:r>
            <a:endParaRPr sz="3400" dirty="0">
              <a:solidFill>
                <a:schemeClr val="accent5"/>
              </a:solidFill>
            </a:endParaRPr>
          </a:p>
        </p:txBody>
      </p:sp>
      <p:pic>
        <p:nvPicPr>
          <p:cNvPr id="615" name="Google Shape;615;p46"/>
          <p:cNvPicPr preferRelativeResize="0"/>
          <p:nvPr/>
        </p:nvPicPr>
        <p:blipFill rotWithShape="1">
          <a:blip r:embed="rId4">
            <a:alphaModFix/>
          </a:blip>
          <a:srcRect l="4224" r="-9"/>
          <a:stretch/>
        </p:blipFill>
        <p:spPr>
          <a:xfrm>
            <a:off x="150" y="1669738"/>
            <a:ext cx="2793902" cy="18040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49C371B-B431-9C46-B749-F696A2DE7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5673" y="3801813"/>
            <a:ext cx="5150100" cy="431400"/>
          </a:xfrm>
        </p:spPr>
        <p:txBody>
          <a:bodyPr/>
          <a:lstStyle/>
          <a:p>
            <a:r>
              <a:rPr lang="en-US" sz="3000" dirty="0">
                <a:solidFill>
                  <a:schemeClr val="accent3"/>
                </a:solidFill>
              </a:rPr>
              <a:t>Any questions </a:t>
            </a:r>
            <a:endParaRPr lang="en-LY" sz="30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1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341" name="Google Shape;341;p31"/>
          <p:cNvSpPr txBox="1">
            <a:spLocks noGrp="1"/>
          </p:cNvSpPr>
          <p:nvPr>
            <p:ph type="subTitle" idx="1"/>
          </p:nvPr>
        </p:nvSpPr>
        <p:spPr>
          <a:xfrm>
            <a:off x="1573800" y="147049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343" name="Google Shape;343;p31"/>
          <p:cNvSpPr txBox="1">
            <a:spLocks noGrp="1"/>
          </p:cNvSpPr>
          <p:nvPr>
            <p:ph type="title" idx="3"/>
          </p:nvPr>
        </p:nvSpPr>
        <p:spPr>
          <a:xfrm>
            <a:off x="718284" y="140586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</a:t>
            </a:r>
            <a:endParaRPr/>
          </a:p>
        </p:txBody>
      </p:sp>
      <p:sp>
        <p:nvSpPr>
          <p:cNvPr id="344" name="Google Shape;344;p31"/>
          <p:cNvSpPr txBox="1">
            <a:spLocks noGrp="1"/>
          </p:cNvSpPr>
          <p:nvPr>
            <p:ph type="subTitle" idx="4"/>
          </p:nvPr>
        </p:nvSpPr>
        <p:spPr>
          <a:xfrm>
            <a:off x="1573800" y="2606838"/>
            <a:ext cx="2387013" cy="34398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Verbal message </a:t>
            </a:r>
            <a:endParaRPr dirty="0"/>
          </a:p>
        </p:txBody>
      </p:sp>
      <p:sp>
        <p:nvSpPr>
          <p:cNvPr id="346" name="Google Shape;346;p31"/>
          <p:cNvSpPr txBox="1">
            <a:spLocks noGrp="1"/>
          </p:cNvSpPr>
          <p:nvPr>
            <p:ph type="title" idx="6"/>
          </p:nvPr>
        </p:nvSpPr>
        <p:spPr>
          <a:xfrm>
            <a:off x="718284" y="2526786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</a:t>
            </a:r>
            <a:endParaRPr/>
          </a:p>
        </p:txBody>
      </p:sp>
      <p:sp>
        <p:nvSpPr>
          <p:cNvPr id="347" name="Google Shape;347;p31"/>
          <p:cNvSpPr txBox="1">
            <a:spLocks noGrp="1"/>
          </p:cNvSpPr>
          <p:nvPr>
            <p:ph type="subTitle" idx="7"/>
          </p:nvPr>
        </p:nvSpPr>
        <p:spPr>
          <a:xfrm>
            <a:off x="1573800" y="371234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Non-verbal message </a:t>
            </a:r>
            <a:endParaRPr dirty="0"/>
          </a:p>
        </p:txBody>
      </p:sp>
      <p:sp>
        <p:nvSpPr>
          <p:cNvPr id="349" name="Google Shape;349;p31"/>
          <p:cNvSpPr txBox="1">
            <a:spLocks noGrp="1"/>
          </p:cNvSpPr>
          <p:nvPr>
            <p:ph type="title" idx="9"/>
          </p:nvPr>
        </p:nvSpPr>
        <p:spPr>
          <a:xfrm>
            <a:off x="718284" y="364771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</a:t>
            </a:r>
            <a:endParaRPr/>
          </a:p>
        </p:txBody>
      </p:sp>
      <p:sp>
        <p:nvSpPr>
          <p:cNvPr id="350" name="Google Shape;350;p31"/>
          <p:cNvSpPr txBox="1">
            <a:spLocks noGrp="1"/>
          </p:cNvSpPr>
          <p:nvPr>
            <p:ph type="subTitle" idx="13"/>
          </p:nvPr>
        </p:nvSpPr>
        <p:spPr>
          <a:xfrm>
            <a:off x="5261925" y="147049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Differences</a:t>
            </a:r>
            <a:endParaRPr dirty="0"/>
          </a:p>
        </p:txBody>
      </p:sp>
      <p:sp>
        <p:nvSpPr>
          <p:cNvPr id="352" name="Google Shape;352;p31"/>
          <p:cNvSpPr txBox="1">
            <a:spLocks noGrp="1"/>
          </p:cNvSpPr>
          <p:nvPr>
            <p:ph type="title" idx="15"/>
          </p:nvPr>
        </p:nvSpPr>
        <p:spPr>
          <a:xfrm>
            <a:off x="4406409" y="140586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</a:t>
            </a:r>
            <a:endParaRPr/>
          </a:p>
        </p:txBody>
      </p:sp>
      <p:sp>
        <p:nvSpPr>
          <p:cNvPr id="353" name="Google Shape;353;p31"/>
          <p:cNvSpPr txBox="1">
            <a:spLocks noGrp="1"/>
          </p:cNvSpPr>
          <p:nvPr>
            <p:ph type="subTitle" idx="16"/>
          </p:nvPr>
        </p:nvSpPr>
        <p:spPr>
          <a:xfrm>
            <a:off x="5261925" y="2591424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Conclusion</a:t>
            </a:r>
            <a:endParaRPr dirty="0"/>
          </a:p>
        </p:txBody>
      </p:sp>
      <p:sp>
        <p:nvSpPr>
          <p:cNvPr id="355" name="Google Shape;355;p31"/>
          <p:cNvSpPr txBox="1">
            <a:spLocks noGrp="1"/>
          </p:cNvSpPr>
          <p:nvPr>
            <p:ph type="title" idx="18"/>
          </p:nvPr>
        </p:nvSpPr>
        <p:spPr>
          <a:xfrm>
            <a:off x="4406409" y="2526786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5.</a:t>
            </a:r>
            <a:endParaRPr/>
          </a:p>
        </p:txBody>
      </p:sp>
      <p:sp>
        <p:nvSpPr>
          <p:cNvPr id="356" name="Google Shape;356;p31"/>
          <p:cNvSpPr txBox="1">
            <a:spLocks noGrp="1"/>
          </p:cNvSpPr>
          <p:nvPr>
            <p:ph type="subTitle" idx="19"/>
          </p:nvPr>
        </p:nvSpPr>
        <p:spPr>
          <a:xfrm>
            <a:off x="5261925" y="371234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References </a:t>
            </a:r>
            <a:endParaRPr dirty="0"/>
          </a:p>
        </p:txBody>
      </p:sp>
      <p:sp>
        <p:nvSpPr>
          <p:cNvPr id="358" name="Google Shape;358;p31"/>
          <p:cNvSpPr txBox="1">
            <a:spLocks noGrp="1"/>
          </p:cNvSpPr>
          <p:nvPr>
            <p:ph type="title" idx="21"/>
          </p:nvPr>
        </p:nvSpPr>
        <p:spPr>
          <a:xfrm>
            <a:off x="4406409" y="364771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6.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8153400" y="4463797"/>
            <a:ext cx="88174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2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 b="1" dirty="0"/>
              <a:t>Introduction </a:t>
            </a:r>
            <a:endParaRPr sz="4100" b="1" dirty="0"/>
          </a:p>
        </p:txBody>
      </p:sp>
      <p:sp>
        <p:nvSpPr>
          <p:cNvPr id="366" name="Google Shape;366;p32"/>
          <p:cNvSpPr/>
          <p:nvPr/>
        </p:nvSpPr>
        <p:spPr>
          <a:xfrm>
            <a:off x="6514526" y="1312072"/>
            <a:ext cx="1810375" cy="1796975"/>
          </a:xfrm>
          <a:custGeom>
            <a:avLst/>
            <a:gdLst/>
            <a:ahLst/>
            <a:cxnLst/>
            <a:rect l="l" t="t" r="r" b="b"/>
            <a:pathLst>
              <a:path w="72415" h="71879" extrusionOk="0">
                <a:moveTo>
                  <a:pt x="49114" y="5537"/>
                </a:moveTo>
                <a:lnTo>
                  <a:pt x="49388" y="5609"/>
                </a:lnTo>
                <a:lnTo>
                  <a:pt x="49174" y="5680"/>
                </a:lnTo>
                <a:lnTo>
                  <a:pt x="49114" y="5537"/>
                </a:lnTo>
                <a:close/>
                <a:moveTo>
                  <a:pt x="22992" y="5621"/>
                </a:moveTo>
                <a:lnTo>
                  <a:pt x="22956" y="5704"/>
                </a:lnTo>
                <a:lnTo>
                  <a:pt x="22813" y="5668"/>
                </a:lnTo>
                <a:lnTo>
                  <a:pt x="22992" y="5621"/>
                </a:lnTo>
                <a:close/>
                <a:moveTo>
                  <a:pt x="35053" y="2644"/>
                </a:moveTo>
                <a:lnTo>
                  <a:pt x="35053" y="9335"/>
                </a:lnTo>
                <a:lnTo>
                  <a:pt x="24837" y="6263"/>
                </a:lnTo>
                <a:lnTo>
                  <a:pt x="25409" y="5025"/>
                </a:lnTo>
                <a:lnTo>
                  <a:pt x="35053" y="2644"/>
                </a:lnTo>
                <a:close/>
                <a:moveTo>
                  <a:pt x="36982" y="2549"/>
                </a:moveTo>
                <a:lnTo>
                  <a:pt x="46697" y="4942"/>
                </a:lnTo>
                <a:lnTo>
                  <a:pt x="47292" y="6240"/>
                </a:lnTo>
                <a:lnTo>
                  <a:pt x="36982" y="9335"/>
                </a:lnTo>
                <a:lnTo>
                  <a:pt x="36982" y="2549"/>
                </a:lnTo>
                <a:close/>
                <a:moveTo>
                  <a:pt x="52531" y="6692"/>
                </a:moveTo>
                <a:lnTo>
                  <a:pt x="58437" y="11919"/>
                </a:lnTo>
                <a:lnTo>
                  <a:pt x="53912" y="15931"/>
                </a:lnTo>
                <a:lnTo>
                  <a:pt x="49995" y="7454"/>
                </a:lnTo>
                <a:lnTo>
                  <a:pt x="52531" y="6692"/>
                </a:lnTo>
                <a:close/>
                <a:moveTo>
                  <a:pt x="19789" y="6775"/>
                </a:moveTo>
                <a:lnTo>
                  <a:pt x="22134" y="7490"/>
                </a:lnTo>
                <a:lnTo>
                  <a:pt x="18098" y="16217"/>
                </a:lnTo>
                <a:lnTo>
                  <a:pt x="13622" y="12252"/>
                </a:lnTo>
                <a:lnTo>
                  <a:pt x="19789" y="6775"/>
                </a:lnTo>
                <a:close/>
                <a:moveTo>
                  <a:pt x="36017" y="11967"/>
                </a:moveTo>
                <a:lnTo>
                  <a:pt x="40899" y="16479"/>
                </a:lnTo>
                <a:lnTo>
                  <a:pt x="31124" y="16479"/>
                </a:lnTo>
                <a:lnTo>
                  <a:pt x="36017" y="11967"/>
                </a:lnTo>
                <a:close/>
                <a:moveTo>
                  <a:pt x="48114" y="8026"/>
                </a:moveTo>
                <a:lnTo>
                  <a:pt x="52031" y="16491"/>
                </a:lnTo>
                <a:lnTo>
                  <a:pt x="43399" y="16146"/>
                </a:lnTo>
                <a:lnTo>
                  <a:pt x="37922" y="11085"/>
                </a:lnTo>
                <a:lnTo>
                  <a:pt x="48114" y="8026"/>
                </a:lnTo>
                <a:close/>
                <a:moveTo>
                  <a:pt x="24004" y="8049"/>
                </a:moveTo>
                <a:lnTo>
                  <a:pt x="34112" y="11085"/>
                </a:lnTo>
                <a:lnTo>
                  <a:pt x="28338" y="16419"/>
                </a:lnTo>
                <a:lnTo>
                  <a:pt x="19991" y="16753"/>
                </a:lnTo>
                <a:lnTo>
                  <a:pt x="24004" y="8049"/>
                </a:lnTo>
                <a:close/>
                <a:moveTo>
                  <a:pt x="59901" y="13217"/>
                </a:moveTo>
                <a:lnTo>
                  <a:pt x="64259" y="17086"/>
                </a:lnTo>
                <a:lnTo>
                  <a:pt x="65366" y="19991"/>
                </a:lnTo>
                <a:lnTo>
                  <a:pt x="64461" y="23111"/>
                </a:lnTo>
                <a:lnTo>
                  <a:pt x="55198" y="17384"/>
                </a:lnTo>
                <a:lnTo>
                  <a:pt x="59901" y="13217"/>
                </a:lnTo>
                <a:close/>
                <a:moveTo>
                  <a:pt x="12157" y="13538"/>
                </a:moveTo>
                <a:lnTo>
                  <a:pt x="16812" y="17658"/>
                </a:lnTo>
                <a:lnTo>
                  <a:pt x="7954" y="23135"/>
                </a:lnTo>
                <a:lnTo>
                  <a:pt x="7037" y="20027"/>
                </a:lnTo>
                <a:lnTo>
                  <a:pt x="8157" y="17086"/>
                </a:lnTo>
                <a:lnTo>
                  <a:pt x="12157" y="13538"/>
                </a:lnTo>
                <a:close/>
                <a:moveTo>
                  <a:pt x="66509" y="23004"/>
                </a:moveTo>
                <a:lnTo>
                  <a:pt x="67188" y="24801"/>
                </a:lnTo>
                <a:lnTo>
                  <a:pt x="67188" y="24801"/>
                </a:lnTo>
                <a:lnTo>
                  <a:pt x="66176" y="24170"/>
                </a:lnTo>
                <a:lnTo>
                  <a:pt x="66509" y="23004"/>
                </a:lnTo>
                <a:close/>
                <a:moveTo>
                  <a:pt x="5906" y="23039"/>
                </a:moveTo>
                <a:lnTo>
                  <a:pt x="6240" y="24194"/>
                </a:lnTo>
                <a:lnTo>
                  <a:pt x="5228" y="24825"/>
                </a:lnTo>
                <a:lnTo>
                  <a:pt x="5906" y="23039"/>
                </a:lnTo>
                <a:close/>
                <a:moveTo>
                  <a:pt x="45709" y="18182"/>
                </a:moveTo>
                <a:lnTo>
                  <a:pt x="52650" y="18455"/>
                </a:lnTo>
                <a:lnTo>
                  <a:pt x="52924" y="25385"/>
                </a:lnTo>
                <a:lnTo>
                  <a:pt x="45709" y="18182"/>
                </a:lnTo>
                <a:close/>
                <a:moveTo>
                  <a:pt x="26052" y="18444"/>
                </a:moveTo>
                <a:lnTo>
                  <a:pt x="19110" y="25397"/>
                </a:lnTo>
                <a:lnTo>
                  <a:pt x="19372" y="18717"/>
                </a:lnTo>
                <a:lnTo>
                  <a:pt x="26052" y="18444"/>
                </a:lnTo>
                <a:close/>
                <a:moveTo>
                  <a:pt x="17396" y="19587"/>
                </a:moveTo>
                <a:lnTo>
                  <a:pt x="17086" y="27421"/>
                </a:lnTo>
                <a:lnTo>
                  <a:pt x="17051" y="27457"/>
                </a:lnTo>
                <a:cubicBezTo>
                  <a:pt x="17039" y="27468"/>
                  <a:pt x="17039" y="27480"/>
                  <a:pt x="17027" y="27480"/>
                </a:cubicBezTo>
                <a:lnTo>
                  <a:pt x="11085" y="33874"/>
                </a:lnTo>
                <a:lnTo>
                  <a:pt x="8514" y="25075"/>
                </a:lnTo>
                <a:lnTo>
                  <a:pt x="17396" y="19587"/>
                </a:lnTo>
                <a:close/>
                <a:moveTo>
                  <a:pt x="54639" y="19313"/>
                </a:moveTo>
                <a:lnTo>
                  <a:pt x="63902" y="25040"/>
                </a:lnTo>
                <a:lnTo>
                  <a:pt x="61282" y="33993"/>
                </a:lnTo>
                <a:lnTo>
                  <a:pt x="55043" y="27195"/>
                </a:lnTo>
                <a:lnTo>
                  <a:pt x="54948" y="27290"/>
                </a:lnTo>
                <a:lnTo>
                  <a:pt x="54639" y="19313"/>
                </a:lnTo>
                <a:close/>
                <a:moveTo>
                  <a:pt x="65604" y="26099"/>
                </a:moveTo>
                <a:lnTo>
                  <a:pt x="68331" y="27778"/>
                </a:lnTo>
                <a:lnTo>
                  <a:pt x="70045" y="32350"/>
                </a:lnTo>
                <a:lnTo>
                  <a:pt x="69759" y="34779"/>
                </a:lnTo>
                <a:lnTo>
                  <a:pt x="63056" y="34838"/>
                </a:lnTo>
                <a:lnTo>
                  <a:pt x="63056" y="34838"/>
                </a:lnTo>
                <a:lnTo>
                  <a:pt x="65604" y="26099"/>
                </a:lnTo>
                <a:close/>
                <a:moveTo>
                  <a:pt x="6799" y="26135"/>
                </a:moveTo>
                <a:lnTo>
                  <a:pt x="9371" y="34910"/>
                </a:lnTo>
                <a:lnTo>
                  <a:pt x="9371" y="34910"/>
                </a:lnTo>
                <a:lnTo>
                  <a:pt x="2680" y="34862"/>
                </a:lnTo>
                <a:lnTo>
                  <a:pt x="2382" y="32338"/>
                </a:lnTo>
                <a:lnTo>
                  <a:pt x="4085" y="27814"/>
                </a:lnTo>
                <a:lnTo>
                  <a:pt x="6799" y="26135"/>
                </a:lnTo>
                <a:close/>
                <a:moveTo>
                  <a:pt x="16717" y="30671"/>
                </a:moveTo>
                <a:lnTo>
                  <a:pt x="16717" y="40911"/>
                </a:lnTo>
                <a:lnTo>
                  <a:pt x="11978" y="35755"/>
                </a:lnTo>
                <a:lnTo>
                  <a:pt x="16717" y="30671"/>
                </a:lnTo>
                <a:close/>
                <a:moveTo>
                  <a:pt x="55317" y="30362"/>
                </a:moveTo>
                <a:lnTo>
                  <a:pt x="60318" y="35803"/>
                </a:lnTo>
                <a:lnTo>
                  <a:pt x="55317" y="41172"/>
                </a:lnTo>
                <a:lnTo>
                  <a:pt x="55317" y="30362"/>
                </a:lnTo>
                <a:close/>
                <a:moveTo>
                  <a:pt x="69521" y="36731"/>
                </a:moveTo>
                <a:lnTo>
                  <a:pt x="68688" y="43613"/>
                </a:lnTo>
                <a:lnTo>
                  <a:pt x="65747" y="45435"/>
                </a:lnTo>
                <a:lnTo>
                  <a:pt x="63080" y="36779"/>
                </a:lnTo>
                <a:lnTo>
                  <a:pt x="69521" y="36731"/>
                </a:lnTo>
                <a:close/>
                <a:moveTo>
                  <a:pt x="2918" y="36803"/>
                </a:moveTo>
                <a:lnTo>
                  <a:pt x="9347" y="36851"/>
                </a:lnTo>
                <a:lnTo>
                  <a:pt x="6573" y="45816"/>
                </a:lnTo>
                <a:lnTo>
                  <a:pt x="3799" y="44101"/>
                </a:lnTo>
                <a:lnTo>
                  <a:pt x="2918" y="36803"/>
                </a:lnTo>
                <a:close/>
                <a:moveTo>
                  <a:pt x="68378" y="46078"/>
                </a:moveTo>
                <a:lnTo>
                  <a:pt x="68081" y="48531"/>
                </a:lnTo>
                <a:lnTo>
                  <a:pt x="67140" y="49912"/>
                </a:lnTo>
                <a:lnTo>
                  <a:pt x="66342" y="47340"/>
                </a:lnTo>
                <a:lnTo>
                  <a:pt x="68378" y="46078"/>
                </a:lnTo>
                <a:close/>
                <a:moveTo>
                  <a:pt x="4097" y="46566"/>
                </a:moveTo>
                <a:lnTo>
                  <a:pt x="5990" y="47733"/>
                </a:lnTo>
                <a:lnTo>
                  <a:pt x="5299" y="49935"/>
                </a:lnTo>
                <a:lnTo>
                  <a:pt x="4335" y="48531"/>
                </a:lnTo>
                <a:lnTo>
                  <a:pt x="4097" y="46566"/>
                </a:lnTo>
                <a:close/>
                <a:moveTo>
                  <a:pt x="61294" y="37601"/>
                </a:moveTo>
                <a:lnTo>
                  <a:pt x="64044" y="46483"/>
                </a:lnTo>
                <a:lnTo>
                  <a:pt x="54627" y="52317"/>
                </a:lnTo>
                <a:lnTo>
                  <a:pt x="54627" y="52317"/>
                </a:lnTo>
                <a:lnTo>
                  <a:pt x="54936" y="44316"/>
                </a:lnTo>
                <a:lnTo>
                  <a:pt x="54996" y="44363"/>
                </a:lnTo>
                <a:lnTo>
                  <a:pt x="61294" y="37601"/>
                </a:lnTo>
                <a:close/>
                <a:moveTo>
                  <a:pt x="11121" y="37684"/>
                </a:moveTo>
                <a:lnTo>
                  <a:pt x="17062" y="44161"/>
                </a:lnTo>
                <a:lnTo>
                  <a:pt x="17396" y="52495"/>
                </a:lnTo>
                <a:lnTo>
                  <a:pt x="8288" y="46864"/>
                </a:lnTo>
                <a:lnTo>
                  <a:pt x="11121" y="37684"/>
                </a:lnTo>
                <a:close/>
                <a:moveTo>
                  <a:pt x="43078" y="18753"/>
                </a:moveTo>
                <a:lnTo>
                  <a:pt x="53043" y="28730"/>
                </a:lnTo>
                <a:lnTo>
                  <a:pt x="53043" y="42827"/>
                </a:lnTo>
                <a:lnTo>
                  <a:pt x="43078" y="52793"/>
                </a:lnTo>
                <a:lnTo>
                  <a:pt x="28969" y="52793"/>
                </a:lnTo>
                <a:lnTo>
                  <a:pt x="19003" y="42827"/>
                </a:lnTo>
                <a:lnTo>
                  <a:pt x="19003" y="28730"/>
                </a:lnTo>
                <a:lnTo>
                  <a:pt x="28969" y="18753"/>
                </a:lnTo>
                <a:close/>
                <a:moveTo>
                  <a:pt x="52924" y="46161"/>
                </a:moveTo>
                <a:lnTo>
                  <a:pt x="52650" y="53031"/>
                </a:lnTo>
                <a:lnTo>
                  <a:pt x="45780" y="53305"/>
                </a:lnTo>
                <a:lnTo>
                  <a:pt x="52924" y="46161"/>
                </a:lnTo>
                <a:close/>
                <a:moveTo>
                  <a:pt x="19086" y="46149"/>
                </a:moveTo>
                <a:lnTo>
                  <a:pt x="26528" y="53591"/>
                </a:lnTo>
                <a:lnTo>
                  <a:pt x="26528" y="53591"/>
                </a:lnTo>
                <a:lnTo>
                  <a:pt x="19372" y="53305"/>
                </a:lnTo>
                <a:lnTo>
                  <a:pt x="19086" y="46149"/>
                </a:lnTo>
                <a:close/>
                <a:moveTo>
                  <a:pt x="7692" y="48781"/>
                </a:moveTo>
                <a:lnTo>
                  <a:pt x="16777" y="54400"/>
                </a:lnTo>
                <a:lnTo>
                  <a:pt x="11574" y="59020"/>
                </a:lnTo>
                <a:lnTo>
                  <a:pt x="6716" y="51971"/>
                </a:lnTo>
                <a:lnTo>
                  <a:pt x="7692" y="48781"/>
                </a:lnTo>
                <a:close/>
                <a:moveTo>
                  <a:pt x="64640" y="48400"/>
                </a:moveTo>
                <a:lnTo>
                  <a:pt x="65735" y="51948"/>
                </a:lnTo>
                <a:lnTo>
                  <a:pt x="60818" y="59068"/>
                </a:lnTo>
                <a:lnTo>
                  <a:pt x="55305" y="54174"/>
                </a:lnTo>
                <a:lnTo>
                  <a:pt x="64640" y="48400"/>
                </a:lnTo>
                <a:close/>
                <a:moveTo>
                  <a:pt x="41101" y="55079"/>
                </a:moveTo>
                <a:lnTo>
                  <a:pt x="36005" y="59782"/>
                </a:lnTo>
                <a:lnTo>
                  <a:pt x="30909" y="55079"/>
                </a:lnTo>
                <a:close/>
                <a:moveTo>
                  <a:pt x="52174" y="54996"/>
                </a:moveTo>
                <a:lnTo>
                  <a:pt x="48126" y="63735"/>
                </a:lnTo>
                <a:lnTo>
                  <a:pt x="37922" y="60663"/>
                </a:lnTo>
                <a:lnTo>
                  <a:pt x="43685" y="55341"/>
                </a:lnTo>
                <a:lnTo>
                  <a:pt x="52174" y="54996"/>
                </a:lnTo>
                <a:close/>
                <a:moveTo>
                  <a:pt x="19920" y="55269"/>
                </a:moveTo>
                <a:lnTo>
                  <a:pt x="28623" y="55603"/>
                </a:lnTo>
                <a:lnTo>
                  <a:pt x="34100" y="60663"/>
                </a:lnTo>
                <a:lnTo>
                  <a:pt x="23849" y="63747"/>
                </a:lnTo>
                <a:lnTo>
                  <a:pt x="19920" y="55269"/>
                </a:lnTo>
                <a:close/>
                <a:moveTo>
                  <a:pt x="54008" y="55639"/>
                </a:moveTo>
                <a:lnTo>
                  <a:pt x="59699" y="60675"/>
                </a:lnTo>
                <a:lnTo>
                  <a:pt x="58806" y="61973"/>
                </a:lnTo>
                <a:lnTo>
                  <a:pt x="52769" y="65140"/>
                </a:lnTo>
                <a:lnTo>
                  <a:pt x="49995" y="64306"/>
                </a:lnTo>
                <a:lnTo>
                  <a:pt x="54008" y="55639"/>
                </a:lnTo>
                <a:close/>
                <a:moveTo>
                  <a:pt x="18063" y="55865"/>
                </a:moveTo>
                <a:lnTo>
                  <a:pt x="21968" y="64318"/>
                </a:lnTo>
                <a:lnTo>
                  <a:pt x="19765" y="64985"/>
                </a:lnTo>
                <a:lnTo>
                  <a:pt x="19837" y="65235"/>
                </a:lnTo>
                <a:lnTo>
                  <a:pt x="13610" y="61961"/>
                </a:lnTo>
                <a:lnTo>
                  <a:pt x="12681" y="60627"/>
                </a:lnTo>
                <a:lnTo>
                  <a:pt x="18063" y="55865"/>
                </a:lnTo>
                <a:close/>
                <a:moveTo>
                  <a:pt x="22801" y="66092"/>
                </a:moveTo>
                <a:lnTo>
                  <a:pt x="23218" y="67009"/>
                </a:lnTo>
                <a:lnTo>
                  <a:pt x="21968" y="66342"/>
                </a:lnTo>
                <a:lnTo>
                  <a:pt x="22801" y="66092"/>
                </a:lnTo>
                <a:close/>
                <a:moveTo>
                  <a:pt x="49174" y="66080"/>
                </a:moveTo>
                <a:lnTo>
                  <a:pt x="50317" y="66426"/>
                </a:lnTo>
                <a:lnTo>
                  <a:pt x="48602" y="67319"/>
                </a:lnTo>
                <a:lnTo>
                  <a:pt x="48602" y="67319"/>
                </a:lnTo>
                <a:lnTo>
                  <a:pt x="49174" y="66080"/>
                </a:lnTo>
                <a:close/>
                <a:moveTo>
                  <a:pt x="35053" y="62413"/>
                </a:moveTo>
                <a:lnTo>
                  <a:pt x="35053" y="69557"/>
                </a:lnTo>
                <a:lnTo>
                  <a:pt x="28052" y="69557"/>
                </a:lnTo>
                <a:lnTo>
                  <a:pt x="26040" y="68485"/>
                </a:lnTo>
                <a:lnTo>
                  <a:pt x="24671" y="65533"/>
                </a:lnTo>
                <a:lnTo>
                  <a:pt x="35053" y="62413"/>
                </a:lnTo>
                <a:close/>
                <a:moveTo>
                  <a:pt x="36982" y="62413"/>
                </a:moveTo>
                <a:lnTo>
                  <a:pt x="47304" y="65509"/>
                </a:lnTo>
                <a:lnTo>
                  <a:pt x="45792" y="68759"/>
                </a:lnTo>
                <a:lnTo>
                  <a:pt x="45828" y="68771"/>
                </a:lnTo>
                <a:lnTo>
                  <a:pt x="44363" y="69557"/>
                </a:lnTo>
                <a:lnTo>
                  <a:pt x="36982" y="69557"/>
                </a:lnTo>
                <a:lnTo>
                  <a:pt x="36982" y="62413"/>
                </a:lnTo>
                <a:close/>
                <a:moveTo>
                  <a:pt x="36209" y="1"/>
                </a:moveTo>
                <a:cubicBezTo>
                  <a:pt x="36115" y="1"/>
                  <a:pt x="36023" y="13"/>
                  <a:pt x="35934" y="36"/>
                </a:cubicBezTo>
                <a:lnTo>
                  <a:pt x="19539" y="4073"/>
                </a:lnTo>
                <a:cubicBezTo>
                  <a:pt x="19348" y="4108"/>
                  <a:pt x="19182" y="4204"/>
                  <a:pt x="19039" y="4323"/>
                </a:cubicBezTo>
                <a:lnTo>
                  <a:pt x="6394" y="15526"/>
                </a:lnTo>
                <a:cubicBezTo>
                  <a:pt x="6252" y="15657"/>
                  <a:pt x="6144" y="15812"/>
                  <a:pt x="6085" y="15991"/>
                </a:cubicBezTo>
                <a:lnTo>
                  <a:pt x="96" y="31778"/>
                </a:lnTo>
                <a:cubicBezTo>
                  <a:pt x="25" y="31957"/>
                  <a:pt x="1" y="32148"/>
                  <a:pt x="25" y="32326"/>
                </a:cubicBezTo>
                <a:lnTo>
                  <a:pt x="2061" y="49090"/>
                </a:lnTo>
                <a:cubicBezTo>
                  <a:pt x="2084" y="49281"/>
                  <a:pt x="2156" y="49459"/>
                  <a:pt x="2263" y="49614"/>
                </a:cubicBezTo>
                <a:lnTo>
                  <a:pt x="11847" y="63520"/>
                </a:lnTo>
                <a:cubicBezTo>
                  <a:pt x="11955" y="63675"/>
                  <a:pt x="12098" y="63806"/>
                  <a:pt x="12264" y="63890"/>
                </a:cubicBezTo>
                <a:lnTo>
                  <a:pt x="27230" y="71736"/>
                </a:lnTo>
                <a:cubicBezTo>
                  <a:pt x="27385" y="71831"/>
                  <a:pt x="27576" y="71867"/>
                  <a:pt x="27766" y="71879"/>
                </a:cubicBezTo>
                <a:lnTo>
                  <a:pt x="44661" y="71879"/>
                </a:lnTo>
                <a:cubicBezTo>
                  <a:pt x="44852" y="71879"/>
                  <a:pt x="45030" y="71831"/>
                  <a:pt x="45209" y="71736"/>
                </a:cubicBezTo>
                <a:lnTo>
                  <a:pt x="60151" y="63901"/>
                </a:lnTo>
                <a:cubicBezTo>
                  <a:pt x="60318" y="63806"/>
                  <a:pt x="60461" y="63687"/>
                  <a:pt x="60568" y="63532"/>
                </a:cubicBezTo>
                <a:lnTo>
                  <a:pt x="70164" y="49626"/>
                </a:lnTo>
                <a:cubicBezTo>
                  <a:pt x="70271" y="49471"/>
                  <a:pt x="70331" y="49293"/>
                  <a:pt x="70355" y="49102"/>
                </a:cubicBezTo>
                <a:lnTo>
                  <a:pt x="72391" y="32338"/>
                </a:lnTo>
                <a:cubicBezTo>
                  <a:pt x="72415" y="32148"/>
                  <a:pt x="72391" y="31957"/>
                  <a:pt x="72331" y="31778"/>
                </a:cubicBezTo>
                <a:lnTo>
                  <a:pt x="66342" y="15991"/>
                </a:lnTo>
                <a:cubicBezTo>
                  <a:pt x="66271" y="15812"/>
                  <a:pt x="66164" y="15657"/>
                  <a:pt x="66021" y="15526"/>
                </a:cubicBezTo>
                <a:lnTo>
                  <a:pt x="53376" y="4335"/>
                </a:lnTo>
                <a:cubicBezTo>
                  <a:pt x="53234" y="4204"/>
                  <a:pt x="53067" y="4120"/>
                  <a:pt x="52888" y="4073"/>
                </a:cubicBezTo>
                <a:lnTo>
                  <a:pt x="36493" y="36"/>
                </a:lnTo>
                <a:cubicBezTo>
                  <a:pt x="36398" y="13"/>
                  <a:pt x="36303" y="1"/>
                  <a:pt x="36209" y="1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50000">
                <a:schemeClr val="accent5"/>
              </a:gs>
              <a:gs pos="100000">
                <a:schemeClr val="accent5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2D54CE-BEA9-AD4B-BAA6-8C0CEB978BDC}"/>
              </a:ext>
            </a:extLst>
          </p:cNvPr>
          <p:cNvSpPr txBox="1"/>
          <p:nvPr/>
        </p:nvSpPr>
        <p:spPr>
          <a:xfrm>
            <a:off x="427037" y="1442705"/>
            <a:ext cx="5653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1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There are many ways to communicate with people. The two main ways are verbal and nonverbal communication.</a:t>
            </a:r>
            <a:endParaRPr lang="en-LY" sz="2100" dirty="0">
              <a:solidFill>
                <a:schemeClr val="tx2"/>
              </a:solidFill>
            </a:endParaRPr>
          </a:p>
          <a:p>
            <a:pPr algn="just"/>
            <a:endParaRPr lang="en-LY" sz="21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24901" y="4506686"/>
            <a:ext cx="56872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8"/>
          <p:cNvSpPr/>
          <p:nvPr/>
        </p:nvSpPr>
        <p:spPr>
          <a:xfrm>
            <a:off x="3874600" y="820825"/>
            <a:ext cx="1394746" cy="1394746"/>
          </a:xfrm>
          <a:custGeom>
            <a:avLst/>
            <a:gdLst/>
            <a:ahLst/>
            <a:cxnLst/>
            <a:rect l="l" t="t" r="r" b="b"/>
            <a:pathLst>
              <a:path w="45090" h="45090" extrusionOk="0">
                <a:moveTo>
                  <a:pt x="45090" y="45089"/>
                </a:moveTo>
                <a:lnTo>
                  <a:pt x="1" y="45089"/>
                </a:lnTo>
                <a:lnTo>
                  <a:pt x="1" y="0"/>
                </a:lnTo>
                <a:lnTo>
                  <a:pt x="45090" y="0"/>
                </a:lnTo>
                <a:close/>
                <a:moveTo>
                  <a:pt x="441" y="44649"/>
                </a:moveTo>
                <a:lnTo>
                  <a:pt x="44649" y="44649"/>
                </a:lnTo>
                <a:lnTo>
                  <a:pt x="44649" y="441"/>
                </a:lnTo>
                <a:lnTo>
                  <a:pt x="441" y="441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50000">
                <a:schemeClr val="accent4"/>
              </a:gs>
              <a:gs pos="100000">
                <a:schemeClr val="accent5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p38"/>
          <p:cNvSpPr txBox="1">
            <a:spLocks noGrp="1"/>
          </p:cNvSpPr>
          <p:nvPr>
            <p:ph type="title"/>
          </p:nvPr>
        </p:nvSpPr>
        <p:spPr>
          <a:xfrm>
            <a:off x="2439450" y="2337508"/>
            <a:ext cx="4426488" cy="148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Verbal Messages</a:t>
            </a:r>
            <a:endParaRPr b="1" dirty="0"/>
          </a:p>
        </p:txBody>
      </p:sp>
      <p:sp>
        <p:nvSpPr>
          <p:cNvPr id="427" name="Google Shape;427;p38"/>
          <p:cNvSpPr txBox="1">
            <a:spLocks noGrp="1"/>
          </p:cNvSpPr>
          <p:nvPr>
            <p:ph type="title" idx="2"/>
          </p:nvPr>
        </p:nvSpPr>
        <p:spPr>
          <a:xfrm>
            <a:off x="3082350" y="867950"/>
            <a:ext cx="2979300" cy="13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7826829" y="4539343"/>
            <a:ext cx="103414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3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Verbal Message </a:t>
            </a:r>
            <a:endParaRPr b="1" dirty="0"/>
          </a:p>
        </p:txBody>
      </p:sp>
      <p:sp>
        <p:nvSpPr>
          <p:cNvPr id="376" name="Google Shape;376;p33"/>
          <p:cNvSpPr txBox="1">
            <a:spLocks noGrp="1"/>
          </p:cNvSpPr>
          <p:nvPr>
            <p:ph type="subTitle" idx="5"/>
          </p:nvPr>
        </p:nvSpPr>
        <p:spPr>
          <a:xfrm>
            <a:off x="1274033" y="925742"/>
            <a:ext cx="6179280" cy="22571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-US" sz="1800" b="0" i="0" u="none" strike="noStrike" dirty="0">
                <a:solidFill>
                  <a:schemeClr val="tx2"/>
                </a:solidFill>
                <a:effectLst/>
                <a:latin typeface="Georgia" panose="02040502050405020303" pitchFamily="18" charset="0"/>
              </a:rPr>
              <a:t>Through our basic understanding, verbal communication is a way of conveying information in a spoken rather than written manner or it is a communication that uses words, either written or spoken.</a:t>
            </a:r>
            <a:endParaRPr lang="en-US" sz="1800" dirty="0">
              <a:solidFill>
                <a:schemeClr val="tx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2"/>
              </a:solidFill>
            </a:endParaRPr>
          </a:p>
        </p:txBody>
      </p:sp>
      <p:grpSp>
        <p:nvGrpSpPr>
          <p:cNvPr id="382" name="Google Shape;382;p33"/>
          <p:cNvGrpSpPr/>
          <p:nvPr/>
        </p:nvGrpSpPr>
        <p:grpSpPr>
          <a:xfrm>
            <a:off x="6405367" y="3148241"/>
            <a:ext cx="1151134" cy="1069517"/>
            <a:chOff x="4673540" y="3680297"/>
            <a:chExt cx="355434" cy="355815"/>
          </a:xfrm>
        </p:grpSpPr>
        <p:sp>
          <p:nvSpPr>
            <p:cNvPr id="383" name="Google Shape;383;p33"/>
            <p:cNvSpPr/>
            <p:nvPr/>
          </p:nvSpPr>
          <p:spPr>
            <a:xfrm>
              <a:off x="4673540" y="3680297"/>
              <a:ext cx="355434" cy="355815"/>
            </a:xfrm>
            <a:custGeom>
              <a:avLst/>
              <a:gdLst/>
              <a:ahLst/>
              <a:cxnLst/>
              <a:rect l="l" t="t" r="r" b="b"/>
              <a:pathLst>
                <a:path w="11193" h="11205" extrusionOk="0">
                  <a:moveTo>
                    <a:pt x="2012" y="0"/>
                  </a:moveTo>
                  <a:cubicBezTo>
                    <a:pt x="905" y="0"/>
                    <a:pt x="0" y="893"/>
                    <a:pt x="0" y="2013"/>
                  </a:cubicBezTo>
                  <a:lnTo>
                    <a:pt x="0" y="9192"/>
                  </a:lnTo>
                  <a:cubicBezTo>
                    <a:pt x="0" y="10287"/>
                    <a:pt x="893" y="11204"/>
                    <a:pt x="2012" y="11204"/>
                  </a:cubicBezTo>
                  <a:lnTo>
                    <a:pt x="9180" y="11204"/>
                  </a:lnTo>
                  <a:cubicBezTo>
                    <a:pt x="10287" y="11204"/>
                    <a:pt x="11192" y="10311"/>
                    <a:pt x="11192" y="9192"/>
                  </a:cubicBezTo>
                  <a:lnTo>
                    <a:pt x="11192" y="2013"/>
                  </a:lnTo>
                  <a:cubicBezTo>
                    <a:pt x="11180" y="917"/>
                    <a:pt x="10287" y="0"/>
                    <a:pt x="9180" y="0"/>
                  </a:cubicBezTo>
                  <a:lnTo>
                    <a:pt x="8085" y="0"/>
                  </a:lnTo>
                  <a:cubicBezTo>
                    <a:pt x="7989" y="0"/>
                    <a:pt x="7918" y="84"/>
                    <a:pt x="7918" y="167"/>
                  </a:cubicBezTo>
                  <a:cubicBezTo>
                    <a:pt x="7918" y="262"/>
                    <a:pt x="7989" y="334"/>
                    <a:pt x="8085" y="334"/>
                  </a:cubicBezTo>
                  <a:lnTo>
                    <a:pt x="9180" y="334"/>
                  </a:lnTo>
                  <a:cubicBezTo>
                    <a:pt x="10109" y="334"/>
                    <a:pt x="10847" y="1084"/>
                    <a:pt x="10847" y="2001"/>
                  </a:cubicBezTo>
                  <a:lnTo>
                    <a:pt x="10847" y="9180"/>
                  </a:lnTo>
                  <a:cubicBezTo>
                    <a:pt x="10847" y="10097"/>
                    <a:pt x="10109" y="10847"/>
                    <a:pt x="9180" y="10847"/>
                  </a:cubicBezTo>
                  <a:lnTo>
                    <a:pt x="2012" y="10847"/>
                  </a:lnTo>
                  <a:cubicBezTo>
                    <a:pt x="1084" y="10847"/>
                    <a:pt x="345" y="10097"/>
                    <a:pt x="345" y="9180"/>
                  </a:cubicBezTo>
                  <a:lnTo>
                    <a:pt x="345" y="2001"/>
                  </a:lnTo>
                  <a:cubicBezTo>
                    <a:pt x="345" y="1084"/>
                    <a:pt x="1084" y="334"/>
                    <a:pt x="2012" y="334"/>
                  </a:cubicBezTo>
                  <a:lnTo>
                    <a:pt x="7418" y="334"/>
                  </a:lnTo>
                  <a:cubicBezTo>
                    <a:pt x="7501" y="334"/>
                    <a:pt x="7573" y="262"/>
                    <a:pt x="7573" y="167"/>
                  </a:cubicBezTo>
                  <a:cubicBezTo>
                    <a:pt x="7573" y="84"/>
                    <a:pt x="7501" y="0"/>
                    <a:pt x="741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4805864" y="3736630"/>
              <a:ext cx="93042" cy="92661"/>
            </a:xfrm>
            <a:custGeom>
              <a:avLst/>
              <a:gdLst/>
              <a:ahLst/>
              <a:cxnLst/>
              <a:rect l="l" t="t" r="r" b="b"/>
              <a:pathLst>
                <a:path w="2930" h="2918" extrusionOk="0">
                  <a:moveTo>
                    <a:pt x="1477" y="334"/>
                  </a:moveTo>
                  <a:cubicBezTo>
                    <a:pt x="2096" y="334"/>
                    <a:pt x="2608" y="834"/>
                    <a:pt x="2608" y="1465"/>
                  </a:cubicBezTo>
                  <a:cubicBezTo>
                    <a:pt x="2608" y="2084"/>
                    <a:pt x="2096" y="2596"/>
                    <a:pt x="1477" y="2596"/>
                  </a:cubicBezTo>
                  <a:cubicBezTo>
                    <a:pt x="846" y="2596"/>
                    <a:pt x="346" y="2084"/>
                    <a:pt x="346" y="1465"/>
                  </a:cubicBezTo>
                  <a:cubicBezTo>
                    <a:pt x="346" y="834"/>
                    <a:pt x="846" y="334"/>
                    <a:pt x="1477" y="334"/>
                  </a:cubicBezTo>
                  <a:close/>
                  <a:moveTo>
                    <a:pt x="1477" y="0"/>
                  </a:moveTo>
                  <a:cubicBezTo>
                    <a:pt x="667" y="0"/>
                    <a:pt x="12" y="655"/>
                    <a:pt x="12" y="1465"/>
                  </a:cubicBezTo>
                  <a:cubicBezTo>
                    <a:pt x="0" y="2263"/>
                    <a:pt x="655" y="2918"/>
                    <a:pt x="1477" y="2918"/>
                  </a:cubicBezTo>
                  <a:cubicBezTo>
                    <a:pt x="2274" y="2918"/>
                    <a:pt x="2929" y="2263"/>
                    <a:pt x="2929" y="1465"/>
                  </a:cubicBezTo>
                  <a:cubicBezTo>
                    <a:pt x="2929" y="655"/>
                    <a:pt x="2274" y="0"/>
                    <a:pt x="14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4779380" y="3841358"/>
              <a:ext cx="143723" cy="138801"/>
            </a:xfrm>
            <a:custGeom>
              <a:avLst/>
              <a:gdLst/>
              <a:ahLst/>
              <a:cxnLst/>
              <a:rect l="l" t="t" r="r" b="b"/>
              <a:pathLst>
                <a:path w="4526" h="4371" extrusionOk="0">
                  <a:moveTo>
                    <a:pt x="477" y="1"/>
                  </a:moveTo>
                  <a:cubicBezTo>
                    <a:pt x="215" y="1"/>
                    <a:pt x="1" y="203"/>
                    <a:pt x="1" y="477"/>
                  </a:cubicBezTo>
                  <a:lnTo>
                    <a:pt x="1" y="893"/>
                  </a:lnTo>
                  <a:cubicBezTo>
                    <a:pt x="1" y="1155"/>
                    <a:pt x="203" y="1370"/>
                    <a:pt x="477" y="1370"/>
                  </a:cubicBezTo>
                  <a:lnTo>
                    <a:pt x="763" y="1370"/>
                  </a:lnTo>
                  <a:cubicBezTo>
                    <a:pt x="834" y="1370"/>
                    <a:pt x="906" y="1429"/>
                    <a:pt x="906" y="1513"/>
                  </a:cubicBezTo>
                  <a:lnTo>
                    <a:pt x="906" y="2858"/>
                  </a:lnTo>
                  <a:cubicBezTo>
                    <a:pt x="906" y="2929"/>
                    <a:pt x="846" y="3001"/>
                    <a:pt x="763" y="3001"/>
                  </a:cubicBezTo>
                  <a:lnTo>
                    <a:pt x="572" y="3001"/>
                  </a:lnTo>
                  <a:cubicBezTo>
                    <a:pt x="299" y="3001"/>
                    <a:pt x="96" y="3215"/>
                    <a:pt x="96" y="3477"/>
                  </a:cubicBezTo>
                  <a:lnTo>
                    <a:pt x="96" y="3894"/>
                  </a:lnTo>
                  <a:cubicBezTo>
                    <a:pt x="96" y="4168"/>
                    <a:pt x="299" y="4370"/>
                    <a:pt x="572" y="4370"/>
                  </a:cubicBezTo>
                  <a:lnTo>
                    <a:pt x="4049" y="4370"/>
                  </a:lnTo>
                  <a:cubicBezTo>
                    <a:pt x="4311" y="4370"/>
                    <a:pt x="4525" y="4168"/>
                    <a:pt x="4525" y="3894"/>
                  </a:cubicBezTo>
                  <a:lnTo>
                    <a:pt x="4525" y="3477"/>
                  </a:lnTo>
                  <a:cubicBezTo>
                    <a:pt x="4525" y="3215"/>
                    <a:pt x="4311" y="3001"/>
                    <a:pt x="4049" y="3001"/>
                  </a:cubicBezTo>
                  <a:lnTo>
                    <a:pt x="3859" y="3001"/>
                  </a:lnTo>
                  <a:cubicBezTo>
                    <a:pt x="3787" y="3001"/>
                    <a:pt x="3704" y="2941"/>
                    <a:pt x="3704" y="2858"/>
                  </a:cubicBezTo>
                  <a:lnTo>
                    <a:pt x="3704" y="477"/>
                  </a:lnTo>
                  <a:cubicBezTo>
                    <a:pt x="3704" y="203"/>
                    <a:pt x="3501" y="1"/>
                    <a:pt x="3228" y="1"/>
                  </a:cubicBezTo>
                  <a:lnTo>
                    <a:pt x="1442" y="1"/>
                  </a:lnTo>
                  <a:cubicBezTo>
                    <a:pt x="1358" y="1"/>
                    <a:pt x="1287" y="72"/>
                    <a:pt x="1287" y="155"/>
                  </a:cubicBezTo>
                  <a:cubicBezTo>
                    <a:pt x="1287" y="251"/>
                    <a:pt x="1358" y="322"/>
                    <a:pt x="1442" y="322"/>
                  </a:cubicBezTo>
                  <a:lnTo>
                    <a:pt x="3228" y="322"/>
                  </a:lnTo>
                  <a:cubicBezTo>
                    <a:pt x="3311" y="322"/>
                    <a:pt x="3382" y="382"/>
                    <a:pt x="3382" y="477"/>
                  </a:cubicBezTo>
                  <a:lnTo>
                    <a:pt x="3382" y="2858"/>
                  </a:lnTo>
                  <a:cubicBezTo>
                    <a:pt x="3382" y="3120"/>
                    <a:pt x="3585" y="3334"/>
                    <a:pt x="3859" y="3334"/>
                  </a:cubicBezTo>
                  <a:lnTo>
                    <a:pt x="4049" y="3334"/>
                  </a:lnTo>
                  <a:cubicBezTo>
                    <a:pt x="4121" y="3334"/>
                    <a:pt x="4204" y="3394"/>
                    <a:pt x="4204" y="3477"/>
                  </a:cubicBezTo>
                  <a:lnTo>
                    <a:pt x="4204" y="3894"/>
                  </a:lnTo>
                  <a:cubicBezTo>
                    <a:pt x="4204" y="3965"/>
                    <a:pt x="4132" y="4049"/>
                    <a:pt x="4049" y="4049"/>
                  </a:cubicBezTo>
                  <a:lnTo>
                    <a:pt x="572" y="4049"/>
                  </a:lnTo>
                  <a:cubicBezTo>
                    <a:pt x="489" y="4049"/>
                    <a:pt x="418" y="3989"/>
                    <a:pt x="418" y="3894"/>
                  </a:cubicBezTo>
                  <a:lnTo>
                    <a:pt x="418" y="3477"/>
                  </a:lnTo>
                  <a:cubicBezTo>
                    <a:pt x="418" y="3406"/>
                    <a:pt x="477" y="3334"/>
                    <a:pt x="572" y="3334"/>
                  </a:cubicBezTo>
                  <a:lnTo>
                    <a:pt x="763" y="3334"/>
                  </a:lnTo>
                  <a:cubicBezTo>
                    <a:pt x="1025" y="3334"/>
                    <a:pt x="1239" y="3120"/>
                    <a:pt x="1239" y="2858"/>
                  </a:cubicBezTo>
                  <a:lnTo>
                    <a:pt x="1239" y="1513"/>
                  </a:lnTo>
                  <a:cubicBezTo>
                    <a:pt x="1239" y="1251"/>
                    <a:pt x="1025" y="1036"/>
                    <a:pt x="763" y="1036"/>
                  </a:cubicBezTo>
                  <a:lnTo>
                    <a:pt x="477" y="1036"/>
                  </a:lnTo>
                  <a:cubicBezTo>
                    <a:pt x="406" y="1036"/>
                    <a:pt x="334" y="977"/>
                    <a:pt x="334" y="893"/>
                  </a:cubicBezTo>
                  <a:lnTo>
                    <a:pt x="334" y="477"/>
                  </a:lnTo>
                  <a:cubicBezTo>
                    <a:pt x="334" y="393"/>
                    <a:pt x="394" y="322"/>
                    <a:pt x="477" y="322"/>
                  </a:cubicBezTo>
                  <a:lnTo>
                    <a:pt x="787" y="322"/>
                  </a:lnTo>
                  <a:cubicBezTo>
                    <a:pt x="882" y="322"/>
                    <a:pt x="953" y="251"/>
                    <a:pt x="953" y="155"/>
                  </a:cubicBezTo>
                  <a:cubicBezTo>
                    <a:pt x="953" y="72"/>
                    <a:pt x="882" y="1"/>
                    <a:pt x="78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20743" y="4217758"/>
            <a:ext cx="59871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4"/>
          <p:cNvSpPr txBox="1">
            <a:spLocks noGrp="1"/>
          </p:cNvSpPr>
          <p:nvPr>
            <p:ph type="body" idx="1"/>
          </p:nvPr>
        </p:nvSpPr>
        <p:spPr>
          <a:xfrm>
            <a:off x="3167058" y="1669394"/>
            <a:ext cx="6786562" cy="21174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fontAlgn="base"/>
            <a:r>
              <a:rPr lang="en-US" sz="2800" b="0" i="0" u="none" strike="noStrike" dirty="0">
                <a:solidFill>
                  <a:schemeClr val="accent5"/>
                </a:solidFill>
                <a:effectLst/>
                <a:latin typeface="Work Sans" panose="020F0502020204030204" pitchFamily="34" charset="0"/>
              </a:rPr>
              <a:t>Interpersonal</a:t>
            </a:r>
            <a:r>
              <a:rPr lang="en-GB" sz="2800" b="0" i="0" u="none" strike="noStrike" dirty="0">
                <a:solidFill>
                  <a:schemeClr val="accent5"/>
                </a:solidFill>
                <a:effectLst/>
                <a:latin typeface="Work Sans" panose="020F0502020204030204" pitchFamily="34" charset="0"/>
              </a:rPr>
              <a:t> communication </a:t>
            </a:r>
            <a:endParaRPr lang="en-US" sz="2800" b="0" i="0" u="none" strike="noStrike" dirty="0">
              <a:solidFill>
                <a:schemeClr val="accent5"/>
              </a:solidFill>
              <a:effectLst/>
              <a:latin typeface="Work Sans" panose="020F0502020204030204" pitchFamily="34" charset="0"/>
            </a:endParaRPr>
          </a:p>
          <a:p>
            <a:pPr fontAlgn="base"/>
            <a:r>
              <a:rPr lang="en-US" sz="2800" b="0" i="0" u="none" strike="noStrike" dirty="0">
                <a:solidFill>
                  <a:schemeClr val="accent5"/>
                </a:solidFill>
                <a:effectLst/>
                <a:latin typeface="Work Sans" panose="020F0502020204030204" pitchFamily="34" charset="0"/>
              </a:rPr>
              <a:t>Intrapersonal</a:t>
            </a:r>
            <a:r>
              <a:rPr lang="en-GB" sz="2800" b="0" i="0" u="none" strike="noStrike" dirty="0">
                <a:solidFill>
                  <a:schemeClr val="accent5"/>
                </a:solidFill>
                <a:effectLst/>
                <a:latin typeface="Work Sans" panose="020F0502020204030204" pitchFamily="34" charset="0"/>
              </a:rPr>
              <a:t> communication </a:t>
            </a:r>
            <a:endParaRPr lang="en-US" sz="2800" b="0" i="0" u="none" strike="noStrike" dirty="0">
              <a:solidFill>
                <a:schemeClr val="accent5"/>
              </a:solidFill>
              <a:effectLst/>
              <a:latin typeface="Work Sans" panose="020F0502020204030204" pitchFamily="34" charset="0"/>
            </a:endParaRPr>
          </a:p>
          <a:p>
            <a:pPr fontAlgn="base"/>
            <a:r>
              <a:rPr lang="en-US" sz="2800" b="0" i="0" u="none" strike="noStrike" dirty="0">
                <a:solidFill>
                  <a:schemeClr val="accent5"/>
                </a:solidFill>
                <a:effectLst/>
                <a:latin typeface="Work Sans" panose="020F0502020204030204" pitchFamily="34" charset="0"/>
              </a:rPr>
              <a:t>Small group conversation</a:t>
            </a:r>
          </a:p>
          <a:p>
            <a:pPr fontAlgn="base"/>
            <a:r>
              <a:rPr lang="en-US" sz="2800" b="0" i="0" u="none" strike="noStrike" dirty="0">
                <a:solidFill>
                  <a:schemeClr val="accent5"/>
                </a:solidFill>
                <a:effectLst/>
                <a:latin typeface="Work Sans" panose="020F0502020204030204" pitchFamily="34" charset="0"/>
              </a:rPr>
              <a:t>Public communication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2F6E43-F8EF-1148-ACB0-C22B4DFA6654}"/>
              </a:ext>
            </a:extLst>
          </p:cNvPr>
          <p:cNvSpPr txBox="1"/>
          <p:nvPr/>
        </p:nvSpPr>
        <p:spPr>
          <a:xfrm>
            <a:off x="2293938" y="633412"/>
            <a:ext cx="678656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100" b="1" dirty="0">
                <a:solidFill>
                  <a:schemeClr val="accent5"/>
                </a:solidFill>
                <a:latin typeface="Abadi" panose="020B0604020104020204" pitchFamily="34" charset="0"/>
              </a:rPr>
              <a:t>Types Of verbal Message </a:t>
            </a:r>
            <a:endParaRPr lang="en-LY" sz="4100" b="1" dirty="0">
              <a:solidFill>
                <a:schemeClr val="accent5"/>
              </a:solidFill>
              <a:latin typeface="Abadi" panose="020B06040201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93269" y="4298731"/>
            <a:ext cx="76725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5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8"/>
          <p:cNvSpPr/>
          <p:nvPr/>
        </p:nvSpPr>
        <p:spPr>
          <a:xfrm>
            <a:off x="3874600" y="820825"/>
            <a:ext cx="1394746" cy="1394746"/>
          </a:xfrm>
          <a:custGeom>
            <a:avLst/>
            <a:gdLst/>
            <a:ahLst/>
            <a:cxnLst/>
            <a:rect l="l" t="t" r="r" b="b"/>
            <a:pathLst>
              <a:path w="45090" h="45090" extrusionOk="0">
                <a:moveTo>
                  <a:pt x="45090" y="45089"/>
                </a:moveTo>
                <a:lnTo>
                  <a:pt x="1" y="45089"/>
                </a:lnTo>
                <a:lnTo>
                  <a:pt x="1" y="0"/>
                </a:lnTo>
                <a:lnTo>
                  <a:pt x="45090" y="0"/>
                </a:lnTo>
                <a:close/>
                <a:moveTo>
                  <a:pt x="441" y="44649"/>
                </a:moveTo>
                <a:lnTo>
                  <a:pt x="44649" y="44649"/>
                </a:lnTo>
                <a:lnTo>
                  <a:pt x="44649" y="441"/>
                </a:lnTo>
                <a:lnTo>
                  <a:pt x="441" y="441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50000">
                <a:schemeClr val="accent4"/>
              </a:gs>
              <a:gs pos="100000">
                <a:schemeClr val="accent5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38"/>
          <p:cNvSpPr txBox="1">
            <a:spLocks noGrp="1"/>
          </p:cNvSpPr>
          <p:nvPr>
            <p:ph type="title" idx="2"/>
          </p:nvPr>
        </p:nvSpPr>
        <p:spPr>
          <a:xfrm>
            <a:off x="3082350" y="867950"/>
            <a:ext cx="2979300" cy="13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2</a:t>
            </a:r>
            <a:endParaRPr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C40AF0-8832-0B49-A80E-202AAD536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9450" y="2337508"/>
            <a:ext cx="4482050" cy="1482300"/>
          </a:xfrm>
        </p:spPr>
        <p:txBody>
          <a:bodyPr/>
          <a:lstStyle/>
          <a:p>
            <a:r>
              <a:rPr lang="en-US" dirty="0"/>
              <a:t>Non-verbal Message </a:t>
            </a:r>
            <a:endParaRPr lang="en-LY" dirty="0"/>
          </a:p>
        </p:txBody>
      </p:sp>
      <p:sp>
        <p:nvSpPr>
          <p:cNvPr id="2" name="TextBox 1"/>
          <p:cNvSpPr txBox="1"/>
          <p:nvPr/>
        </p:nvSpPr>
        <p:spPr>
          <a:xfrm>
            <a:off x="8044543" y="4158343"/>
            <a:ext cx="8382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6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096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35"/>
          <p:cNvSpPr txBox="1">
            <a:spLocks noGrp="1"/>
          </p:cNvSpPr>
          <p:nvPr>
            <p:ph type="title"/>
          </p:nvPr>
        </p:nvSpPr>
        <p:spPr>
          <a:xfrm>
            <a:off x="2259156" y="268850"/>
            <a:ext cx="4625688" cy="2867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 b="1" dirty="0"/>
              <a:t>Non-verbal message </a:t>
            </a:r>
            <a:endParaRPr sz="4100" b="1" dirty="0"/>
          </a:p>
        </p:txBody>
      </p:sp>
      <p:sp>
        <p:nvSpPr>
          <p:cNvPr id="399" name="Google Shape;399;p35"/>
          <p:cNvSpPr txBox="1">
            <a:spLocks noGrp="1"/>
          </p:cNvSpPr>
          <p:nvPr>
            <p:ph type="subTitle" idx="1"/>
          </p:nvPr>
        </p:nvSpPr>
        <p:spPr>
          <a:xfrm>
            <a:off x="1441468" y="1566356"/>
            <a:ext cx="6261063" cy="14012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tx2"/>
                </a:solidFill>
              </a:rPr>
              <a:t/>
            </a:r>
            <a:br>
              <a:rPr lang="en-US" sz="2200">
                <a:solidFill>
                  <a:schemeClr val="tx2"/>
                </a:solidFill>
              </a:rPr>
            </a:br>
            <a:r>
              <a:rPr lang="en-US" sz="2200" b="0" i="0" u="none" strike="noStrike">
                <a:solidFill>
                  <a:schemeClr val="tx2"/>
                </a:solidFill>
                <a:effectLst/>
                <a:latin typeface="Roboto-Regular"/>
              </a:rPr>
              <a:t>Your facial expressions, gestures, posture, and tone of voice are powerful communication tools. Here’s how to read and use body language to build better relationships at home and work</a:t>
            </a:r>
            <a:endParaRPr sz="2200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13986" y="4088524"/>
            <a:ext cx="63062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7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4"/>
          <p:cNvSpPr txBox="1">
            <a:spLocks noGrp="1"/>
          </p:cNvSpPr>
          <p:nvPr>
            <p:ph type="body" idx="1"/>
          </p:nvPr>
        </p:nvSpPr>
        <p:spPr>
          <a:xfrm>
            <a:off x="2357438" y="2728104"/>
            <a:ext cx="6786562" cy="21174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500" b="0" i="0" u="none" strike="noStrike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Facial expressions.</a:t>
            </a:r>
            <a:endParaRPr lang="en-GB" sz="2500" i="0" u="none" strike="noStrike" dirty="0">
              <a:solidFill>
                <a:schemeClr val="accent5"/>
              </a:solidFill>
              <a:effectLst/>
              <a:latin typeface="Roboto" panose="02000000000000000000" pitchFamily="2" charset="0"/>
            </a:endParaRPr>
          </a:p>
          <a:p>
            <a:r>
              <a:rPr lang="en-US" sz="2500" i="0" u="none" strike="noStrike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Body movement . </a:t>
            </a:r>
          </a:p>
          <a:p>
            <a:r>
              <a:rPr lang="en-US" sz="2500" i="0" u="none" strike="noStrike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Gestures</a:t>
            </a:r>
            <a:r>
              <a:rPr lang="en-GB" sz="2500" i="0" u="none" strike="noStrike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en-US" sz="2500" i="0" u="none" strike="noStrike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 </a:t>
            </a:r>
          </a:p>
          <a:p>
            <a:r>
              <a:rPr lang="en-US" sz="2500" i="0" u="none" strike="noStrike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Eye contact.</a:t>
            </a:r>
          </a:p>
          <a:p>
            <a:r>
              <a:rPr lang="en-US" sz="2500" i="0" u="none" strike="noStrike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Touch.</a:t>
            </a:r>
          </a:p>
          <a:p>
            <a:r>
              <a:rPr lang="en-US" sz="2500" i="0" u="none" strike="noStrike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Space.</a:t>
            </a:r>
          </a:p>
          <a:p>
            <a:r>
              <a:rPr lang="en-US" sz="2500" i="0" u="none" strike="noStrike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Voice.</a:t>
            </a:r>
          </a:p>
          <a:p>
            <a:r>
              <a:rPr lang="en-US" sz="2500" i="0" u="none" strike="noStrike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Pay attention to inconsistencies.</a:t>
            </a:r>
          </a:p>
          <a:p>
            <a:pPr fontAlgn="base"/>
            <a:endParaRPr lang="en-US" sz="2500" i="0" u="none" strike="noStrike" dirty="0">
              <a:solidFill>
                <a:schemeClr val="accent5"/>
              </a:solidFill>
              <a:effectLst/>
              <a:latin typeface="Work Sans" panose="020F0502020204030204" pitchFamily="34" charset="0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2500" dirty="0">
              <a:solidFill>
                <a:schemeClr val="accent5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2F6E43-F8EF-1148-ACB0-C22B4DFA6654}"/>
              </a:ext>
            </a:extLst>
          </p:cNvPr>
          <p:cNvSpPr txBox="1"/>
          <p:nvPr/>
        </p:nvSpPr>
        <p:spPr>
          <a:xfrm>
            <a:off x="2703903" y="455166"/>
            <a:ext cx="64400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100" b="1" dirty="0">
                <a:solidFill>
                  <a:schemeClr val="accent5"/>
                </a:solidFill>
                <a:latin typeface="Abadi" panose="020B0604020104020204" pitchFamily="34" charset="0"/>
              </a:rPr>
              <a:t>Types Of </a:t>
            </a:r>
            <a:r>
              <a:rPr lang="en-GB" sz="4100" b="1" dirty="0">
                <a:solidFill>
                  <a:schemeClr val="accent5"/>
                </a:solidFill>
                <a:latin typeface="Abadi" panose="020B0604020104020204" pitchFamily="34" charset="0"/>
              </a:rPr>
              <a:t>Non-</a:t>
            </a:r>
            <a:r>
              <a:rPr lang="en-US" sz="4100" b="1" dirty="0">
                <a:solidFill>
                  <a:schemeClr val="accent5"/>
                </a:solidFill>
                <a:latin typeface="Abadi" panose="020B0604020104020204" pitchFamily="34" charset="0"/>
              </a:rPr>
              <a:t>verbal Message </a:t>
            </a:r>
            <a:endParaRPr lang="en-LY" sz="4100" b="1" dirty="0">
              <a:solidFill>
                <a:schemeClr val="accent5"/>
              </a:solidFill>
              <a:latin typeface="Abadi" panose="020B06040201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40414" y="4498428"/>
            <a:ext cx="68317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8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096592"/>
      </p:ext>
    </p:extLst>
  </p:cSld>
  <p:clrMapOvr>
    <a:masterClrMapping/>
  </p:clrMapOvr>
</p:sld>
</file>

<file path=ppt/theme/theme1.xml><?xml version="1.0" encoding="utf-8"?>
<a:theme xmlns:a="http://schemas.openxmlformats.org/drawingml/2006/main" name="Custal Project Proposal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292C35"/>
      </a:accent1>
      <a:accent2>
        <a:srgbClr val="475972"/>
      </a:accent2>
      <a:accent3>
        <a:srgbClr val="E9E2C9"/>
      </a:accent3>
      <a:accent4>
        <a:srgbClr val="FFDD6B"/>
      </a:accent4>
      <a:accent5>
        <a:srgbClr val="DCAE52"/>
      </a:accent5>
      <a:accent6>
        <a:srgbClr val="AF7132"/>
      </a:accent6>
      <a:hlink>
        <a:srgbClr val="DCAE5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634</Words>
  <Application>Microsoft Office PowerPoint</Application>
  <PresentationFormat>On-screen Show (16:9)</PresentationFormat>
  <Paragraphs>142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7" baseType="lpstr">
      <vt:lpstr>Times New Roman</vt:lpstr>
      <vt:lpstr>Poppin </vt:lpstr>
      <vt:lpstr>Abel</vt:lpstr>
      <vt:lpstr>Roboto Condensed Light</vt:lpstr>
      <vt:lpstr>Livvic</vt:lpstr>
      <vt:lpstr>Proxima Nova Semibold</vt:lpstr>
      <vt:lpstr>Proxima Nova</vt:lpstr>
      <vt:lpstr>Montserrat</vt:lpstr>
      <vt:lpstr>Georgia</vt:lpstr>
      <vt:lpstr>Source Sans Pro</vt:lpstr>
      <vt:lpstr>Abadi</vt:lpstr>
      <vt:lpstr>Roboto-Regular</vt:lpstr>
      <vt:lpstr>Arial</vt:lpstr>
      <vt:lpstr>Work Sans</vt:lpstr>
      <vt:lpstr>Roboto</vt:lpstr>
      <vt:lpstr>Rubik Medium</vt:lpstr>
      <vt:lpstr>Custal Project Proposal by Slidesgo</vt:lpstr>
      <vt:lpstr>Slidesgo Final Pages</vt:lpstr>
      <vt:lpstr>Verbal and non-verbal messages </vt:lpstr>
      <vt:lpstr>TABLE OF CONTENTS</vt:lpstr>
      <vt:lpstr>Introduction </vt:lpstr>
      <vt:lpstr>Verbal Messages</vt:lpstr>
      <vt:lpstr>Verbal Message </vt:lpstr>
      <vt:lpstr>PowerPoint Presentation</vt:lpstr>
      <vt:lpstr>2</vt:lpstr>
      <vt:lpstr>Non-verbal message </vt:lpstr>
      <vt:lpstr>PowerPoint Presentation</vt:lpstr>
      <vt:lpstr>Differences between both </vt:lpstr>
      <vt:lpstr>Conclusion </vt:lpstr>
      <vt:lpstr>References </vt:lpstr>
      <vt:lpstr>MAJOR REQUIREMENTS</vt:lpstr>
      <vt:lpstr>BUDGET</vt:lpstr>
      <vt:lpstr>COMPARISON OF BUDGETS</vt:lpstr>
      <vt:lpstr>4,000,000</vt:lpstr>
      <vt:lpstr>PROJECT GOALS</vt:lpstr>
      <vt:lpstr>PREDICTED RESULTS</vt:lpstr>
      <vt:lpstr>Any 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user</cp:lastModifiedBy>
  <cp:revision>18</cp:revision>
  <dcterms:modified xsi:type="dcterms:W3CDTF">2022-01-17T08:43:45Z</dcterms:modified>
</cp:coreProperties>
</file>