
<file path=[Content_Types].xml><?xml version="1.0" encoding="utf-8"?>
<Types xmlns="http://schemas.openxmlformats.org/package/2006/content-types">
  <Default Extension="bin" ContentType="image/unknown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5"/>
  </p:notesMasterIdLst>
  <p:sldIdLst>
    <p:sldId id="256" r:id="rId2"/>
    <p:sldId id="279" r:id="rId3"/>
    <p:sldId id="305" r:id="rId4"/>
    <p:sldId id="304" r:id="rId5"/>
    <p:sldId id="259" r:id="rId6"/>
    <p:sldId id="264" r:id="rId7"/>
    <p:sldId id="260" r:id="rId8"/>
    <p:sldId id="307" r:id="rId9"/>
    <p:sldId id="308" r:id="rId10"/>
    <p:sldId id="309" r:id="rId11"/>
    <p:sldId id="280" r:id="rId12"/>
    <p:sldId id="311" r:id="rId13"/>
    <p:sldId id="310" r:id="rId14"/>
  </p:sldIdLst>
  <p:sldSz cx="9144000" cy="5143500" type="screen16x9"/>
  <p:notesSz cx="6858000" cy="9144000"/>
  <p:embeddedFontLst>
    <p:embeddedFont>
      <p:font typeface="Do Hyeon" panose="020B0604020202020204" charset="-127"/>
      <p:regular r:id="rId16"/>
    </p:embeddedFont>
    <p:embeddedFont>
      <p:font typeface="Anaheim" panose="020B0604020202020204" charset="0"/>
      <p:regular r:id="rId17"/>
    </p:embeddedFont>
    <p:embeddedFont>
      <p:font typeface="Arial Black" panose="020B0A04020102020204" pitchFamily="34" charset="0"/>
      <p:bold r:id="rId18"/>
    </p:embeddedFont>
    <p:embeddedFont>
      <p:font typeface="Comic Sans MS" panose="030F0702030302020204" pitchFamily="66" charset="0"/>
      <p:regular r:id="rId19"/>
      <p:bold r:id="rId20"/>
      <p:italic r:id="rId21"/>
      <p:boldItalic r:id="rId22"/>
    </p:embeddedFont>
    <p:embeddedFont>
      <p:font typeface="Overpass" panose="020B0604020202020204" charset="0"/>
      <p:regular r:id="rId23"/>
      <p:bold r:id="rId24"/>
      <p:italic r:id="rId25"/>
      <p:boldItalic r:id="rId26"/>
    </p:embeddedFont>
    <p:embeddedFont>
      <p:font typeface="Overpass Black" panose="020B0604020202020204" charset="0"/>
      <p:bold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tfia Farhat" initials="LF" lastIdx="1" clrIdx="0">
    <p:extLst>
      <p:ext uri="{19B8F6BF-5375-455C-9EA6-DF929625EA0E}">
        <p15:presenceInfo xmlns:p15="http://schemas.microsoft.com/office/powerpoint/2012/main" userId="fed4ecc13a43e47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B228C4-8BE5-4F56-ACEE-4071A2C35776}">
  <a:tblStyle styleId="{9CB228C4-8BE5-4F56-ACEE-4071A2C357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4654" autoAdjust="0"/>
  </p:normalViewPr>
  <p:slideViewPr>
    <p:cSldViewPr snapToGrid="0">
      <p:cViewPr varScale="1">
        <p:scale>
          <a:sx n="90" d="100"/>
          <a:sy n="90" d="100"/>
        </p:scale>
        <p:origin x="10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4T23:15:52.54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4T23:16:19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4T23:15:41.71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5T20:15:29.66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253 986 24575,'0'-434'0,"0"-117"0,0 1234 0,-2-812 0,5-144 0,-3 270 0,1 0 0,-1 0 0,0 0 0,1 0 0,0 0 0,0 1 0,0-1 0,0 0 0,0 1 0,0-1 0,3-3 0,-4 6 0,1-1 0,0 0 0,-1 1 0,1-1 0,0 0 0,0 1 0,-1-1 0,1 1 0,0-1 0,0 1 0,0 0 0,-1-1 0,1 1 0,0 0 0,0 0 0,0-1 0,0 1 0,0 0 0,0 0 0,0 0 0,0 0 0,0 0 0,1 0 0,1 1 0,0 1 0,-1-1 0,1 0 0,0 1 0,-1 0 0,1 0 0,-1-1 0,0 1 0,1 1 0,-1-1 0,0 0 0,0 0 0,-1 1 0,1-1 0,0 1 0,-1 0 0,1-1 0,-1 1 0,1 3 0,22 49 0,-8-22 0,-2 2 0,-1-1 0,-1 2 0,-2-1 0,7 50 0,-17-82 0,1 1 0,-1-1 0,0 1 0,0 0 0,0-1 0,-1 1 0,1-1 0,-1 1 0,0-1 0,0 1 0,0-1 0,0 0 0,-4 6 0,0-3 0,1-1 0,-1 1 0,-1-1 0,1-1 0,-11 8 0,14-10 0,-4 3 0,0 1 0,0 0 0,0 1 0,1-1 0,0 1 0,0 0 0,0 1 0,1-1 0,0 1 0,1 0 0,0 0 0,0 0 0,0 0 0,1 0 0,1 1 0,-2 8 0,0 18 0,1 0 0,5 59 0,0-30 0,-2 243 0,-1-318 0,1 0 0,0 0 0,1 0 0,4-14 0,-5 21 0,1-1 0,-1 1 0,1-1 0,0 1 0,0 0 0,0 0 0,1 0 0,-1 0 0,1 0 0,0 1 0,0-1 0,7-5 0,-10 9 0,0 0 0,0 0 0,0 0 0,1-1 0,-1 1 0,0 0 0,0 0 0,1 0 0,-1 0 0,0 0 0,0 0 0,1 0 0,-1 0 0,0 0 0,0 0 0,1-1 0,-1 1 0,0 0 0,0 0 0,1 1 0,-1-1 0,0 0 0,0 0 0,1 0 0,-1 0 0,0 0 0,0 0 0,1 0 0,-1 0 0,0 0 0,0 0 0,0 1 0,1-1 0,-1 0 0,0 0 0,0 0 0,0 0 0,1 1 0,-1-1 0,0 0 0,0 0 0,0 1 0,4 14 0,-7 17 0,0-24 0,0 1 0,-1-1 0,0 0 0,0 0 0,-1-1 0,0 1 0,-1-1 0,1 0 0,-1-1 0,-1 1 0,1-1 0,-1 0 0,0-1 0,-1 0 0,1 0 0,-1 0 0,0-1 0,0 0 0,0-1 0,-1 0 0,1 0 0,-1-1 0,0 0 0,-15 2 0,14-4 0,1 1 0,-1-1 0,1-1 0,-1 0 0,1 0 0,-13-3 0,19 2 0,1 1 0,-1 0 0,0 0 0,1-1 0,-1 1 0,1-1 0,-1 0 0,1 0 0,0 0 0,0 0 0,-1 0 0,2 0 0,-1-1 0,0 1 0,0-1 0,1 1 0,-1-1 0,1 0 0,0 1 0,0-1 0,0 0 0,0 0 0,1 0 0,-1-3 0,-3-27 0,1 1 0,2-1 0,6-56 0,0-2 0,-6-705 0,2 788 0,0 1 0,0-1 0,0 1 0,1-1 0,0 1 0,1 0 0,3-9 0,-6 15 0,1 0 0,-1 0 0,1-1 0,-1 1 0,1 0 0,-1 0 0,1 0 0,0 0 0,-1 0 0,1 0 0,0 0 0,0 0 0,0 0 0,0 0 0,0 0 0,0 1 0,0-1 0,0 0 0,0 1 0,0-1 0,0 1 0,0-1 0,1 1 0,-1-1 0,0 1 0,0 0 0,1 0 0,-1 0 0,0-1 0,0 1 0,1 0 0,-1 1 0,0-1 0,0 0 0,1 0 0,-1 0 0,0 1 0,0-1 0,0 1 0,1-1 0,-1 1 0,0-1 0,0 1 0,0 0 0,0-1 0,0 1 0,0 0 0,0 0 0,0 0 0,0 0 0,-1 0 0,2 1 0,1 3 0,0-1 0,0 1 0,0 0 0,0 0 0,-1 0 0,0 1 0,0-1 0,-1 0 0,1 1 0,-1 0 0,0-1 0,-1 1 0,1 6 0,-4 76 0,0-72 0,0 0 0,-1 0 0,-1 0 0,-12 26 0,11-27 0,0 0 0,1 0 0,0 1 0,1-1 0,-2 23 0,4 202 0,5-114 0,-1-95 0,1 1 0,13 53 0,-8-51 0,-8-31 0,0-1 0,0 0 0,1 0 0,-1 1 0,1-1 0,0 0 0,-1 0 0,1 0 0,0 0 0,1 0 0,-1 0 0,0 0 0,0-1 0,1 1 0,-1 0 0,1-1 0,-1 1 0,1-1 0,0 1 0,0-1 0,-1 0 0,1 0 0,3 2 0,-4-3 0,0 0 0,-1 0 0,1 0 0,0 0 0,0 0 0,0 0 0,-1 0 0,1-1 0,0 1 0,0 0 0,0 0 0,-1-1 0,1 1 0,0 0 0,-1-1 0,1 1 0,0-1 0,-1 1 0,1-1 0,0 1 0,-1-1 0,1 1 0,0-2 0,0 0 0,1-1 0,-1 1 0,1-1 0,-1 1 0,0-1 0,0 0 0,0 1 0,0-1 0,0-5 0,5-40 0,-3-1 0,-6-93 0,0 36 0,2 20 0,3-102 0,-2 185 0,1 0 0,-1 0 0,1 0 0,0 0 0,0 0 0,0 0 0,0 0 0,1 1 0,-1-1 0,1 0 0,-1 1 0,1-1 0,0 1 0,0 0 0,0 0 0,0 0 0,1 0 0,-1 0 0,1 0 0,-1 0 0,1 1 0,-1-1 0,1 1 0,4-2 0,-5 2 0,1 1 0,-1-1 0,0 1 0,0 0 0,0 0 0,1-1 0,-1 1 0,0 0 0,0 1 0,0-1 0,1 0 0,-1 1 0,0-1 0,0 1 0,0 0 0,0 0 0,0 0 0,0 0 0,0 0 0,0 0 0,0 0 0,0 1 0,-1-1 0,1 1 0,0-1 0,-1 1 0,1-1 0,-1 1 0,0 0 0,0 0 0,1 0 0,-1 0 0,1 3 0,2 9 0,0 0 0,0 0 0,-1 1 0,-1-1 0,-1 1 0,0 0 0,-1 0 0,0-1 0,-3 17 0,1-12 0,1-1 0,1 1 0,1 0 0,0 0 0,6 21 0,5 6 0,6 15 0,-3 0 0,-2 2 0,-3-1 0,2 84 0,-11-110 0,0-20 0,-1-1 0,0 1 0,-1 0 0,-1-1 0,-5 23 0,6-34 0,-1 0 0,1-1 0,-1 1 0,1-1 0,-1 1 0,0-1 0,-1 0 0,1 0 0,-1 0 0,1 0 0,-1 0 0,0-1 0,0 1 0,0-1 0,0 0 0,0 1 0,-1-1 0,1-1 0,0 1 0,-1-1 0,0 1 0,1-1 0,-1 0 0,0 0 0,0 0 0,0-1 0,-4 1 0,-48 2 0,-1-2 0,-76-9 0,130 7 0,-1 1 0,1-1 0,0 1 0,0-1 0,1 0 0,-1 0 0,0-1 0,0 1 0,0 0 0,1-1 0,-1 0 0,1 0 0,-1 0 0,1 0 0,0 0 0,0 0 0,0 0 0,0-1 0,0 1 0,0-1 0,1 1 0,-1-1 0,1 0 0,0 0 0,-1 0 0,1 0 0,1 1 0,-1-1 0,0-6 0,-1-6 0,0-1 0,2 1 0,0 0 0,3-24 0,-3 35 0,-1 26 0,1 0 0,2 1 0,3 26 0,-4-40 0,1 0 0,0 0 0,0 1 0,1-1 0,0 0 0,0-1 0,1 1 0,0-1 0,1 0 0,0 0 0,0 0 0,9 10 0,-11-15 0,0-1 0,1 0 0,-1 0 0,1 0 0,-1 0 0,1 0 0,-1-1 0,1 0 0,0 1 0,0-1 0,0-1 0,0 1 0,-1 0 0,1-1 0,0 0 0,0 0 0,0 0 0,0-1 0,0 1 0,0-1 0,0 0 0,0 0 0,6-3 0,7-3 0,-1-1 0,0 0 0,29-21 0,-26 16 0,-15 10 0,-1 0 0,1 0 0,-1 0 0,1-1 0,-1 1 0,0-1 0,0 0 0,-1 0 0,1 0 0,-1 0 0,0-1 0,0 1 0,-1 0 0,1-1 0,-1 1 0,0-1 0,0 0 0,1-6 0,-2 7 0,0 0 0,0 0 0,0 1 0,0-1 0,0 0 0,-1 0 0,0 0 0,0 1 0,0-1 0,0 1 0,0-1 0,-1 1 0,0-1 0,1 1 0,-1 0 0,-1-1 0,1 1 0,0 0 0,-1 1 0,1-1 0,-1 0 0,-6-4 0,0 2 0,0 0 0,-1 1 0,0 0 0,-15-4 0,-26-10 0,47 15 0,1 1 0,0-1 0,0 1 0,0-1 0,1 0 0,-1 0 0,1 0 0,-1 0 0,1 0 0,0-1 0,0 1 0,0-1 0,1 1 0,-1-1 0,1 0 0,0 0 0,0 0 0,0 1 0,1-1 0,-1-6 0,0-12 0,0 0 0,4-33 0,-1 23 0,-2 23 0,2-31 0,-1 35 0,-1 24 0,-2 62 0,-1-55 0,2 1 0,1 0 0,1 0 0,1-1 0,2 1 0,0-1 0,10 30 0,-7-41 0,1 0 0,0-1 0,1 0 0,1 0 0,0-1 0,1-1 0,0 1 0,1-2 0,25 20 0,-16-6 0,-19-22 0,-1-1 0,1 1 0,0 0 0,0-1 0,0 1 0,1-1 0,-1 0 0,1 0 0,-1 0 0,1 0 0,5 3 0,-7-5 0,0 0 0,0 0 0,0-1 0,-1 1 0,1 0 0,0 0 0,0-1 0,-1 1 0,1 0 0,0-1 0,0 1 0,-1-1 0,1 1 0,-1-1 0,1 1 0,0-1 0,-1 0 0,1 1 0,-1-1 0,1 1 0,-1-1 0,0 0 0,1 0 0,-1 1 0,0-1 0,1 0 0,-1 0 0,0 1 0,0-1 0,0 0 0,0 0 0,1 0 0,-1 1 0,0-1 0,-1-1 0,5-36 0,-4 35 0,0-9 0,1-4 0,0-1 0,-2 0 0,0 0 0,-4-19 0,4 32 0,0-1 0,0 1 0,0 0 0,-1 0 0,0 0 0,0 0 0,0 0 0,0 1 0,-1-1 0,1 1 0,-1-1 0,0 1 0,0 0 0,0 0 0,-1 0 0,1 0 0,-1 1 0,1-1 0,-1 1 0,-8-4 0,8 4 0,-1-1 0,1 0 0,0 0 0,-1 0 0,2 0 0,-1-1 0,0 0 0,1 1 0,-1-1 0,1-1 0,0 1 0,0 0 0,1-1 0,0 1 0,-1-1 0,1 0 0,1 0 0,-1 0 0,1 0 0,0 0 0,0 0 0,0 0 0,1-7 0,-2-14 0,2 0 0,1 0 0,5-33 0,-6 58 0,7-33 0,1 0 0,23-63 0,-15 52 0,-8 21 0,2 0 0,0 0 0,18-28 0,-23 48-1365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ga1d7ef1fc9_0_1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0" name="Google Shape;1160;ga1d7ef1fc9_0_1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103d46dc307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103d46dc307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103d46dc307_0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103d46dc307_0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533254a0d3_0_16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533254a0d3_0_16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ga1d7ef1fc9_0_1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4" name="Google Shape;1184;ga1d7ef1fc9_0_1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ga1d7ef1fc9_0_1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9" name="Google Shape;1199;ga1d7ef1fc9_0_1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6352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1203600" y="1556400"/>
            <a:ext cx="6736800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Overpass Black"/>
              <a:buNone/>
              <a:defRPr sz="49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verpass Black"/>
              <a:buNone/>
              <a:defRPr sz="6000">
                <a:solidFill>
                  <a:schemeClr val="lt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866300" y="3254500"/>
            <a:ext cx="5411400" cy="49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00"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5856098" y="140375"/>
            <a:ext cx="902100" cy="902100"/>
          </a:xfrm>
          <a:prstGeom prst="ellipse">
            <a:avLst/>
          </a:prstGeom>
          <a:gradFill>
            <a:gsLst>
              <a:gs pos="0">
                <a:srgbClr val="00151F">
                  <a:alpha val="14117"/>
                </a:srgbClr>
              </a:gs>
              <a:gs pos="4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3520725" y="1368775"/>
            <a:ext cx="5603400" cy="56043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flipH="1">
            <a:off x="7665600" y="14059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flipH="1">
            <a:off x="2580600" y="9937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flipH="1">
            <a:off x="1035825" y="24895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flipH="1">
            <a:off x="8881200" y="44791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 flipH="1">
            <a:off x="3069175" y="4103669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 flipH="1">
            <a:off x="6674550" y="10711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 flipH="1">
            <a:off x="8463263" y="19015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 flipH="1">
            <a:off x="6461813" y="4872507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 flipH="1">
            <a:off x="5530050" y="7965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>
            <a:off x="1603488" y="351200"/>
            <a:ext cx="284100" cy="283800"/>
            <a:chOff x="1603488" y="351200"/>
            <a:chExt cx="284100" cy="283800"/>
          </a:xfrm>
        </p:grpSpPr>
        <p:sp>
          <p:nvSpPr>
            <p:cNvPr id="31" name="Google Shape;31;p2"/>
            <p:cNvSpPr/>
            <p:nvPr/>
          </p:nvSpPr>
          <p:spPr>
            <a:xfrm>
              <a:off x="1603488" y="3512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663613" y="4111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33;p2"/>
          <p:cNvGrpSpPr/>
          <p:nvPr/>
        </p:nvGrpSpPr>
        <p:grpSpPr>
          <a:xfrm>
            <a:off x="8359925" y="2543588"/>
            <a:ext cx="284100" cy="283800"/>
            <a:chOff x="8359925" y="2619788"/>
            <a:chExt cx="284100" cy="283800"/>
          </a:xfrm>
        </p:grpSpPr>
        <p:sp>
          <p:nvSpPr>
            <p:cNvPr id="34" name="Google Shape;34;p2"/>
            <p:cNvSpPr/>
            <p:nvPr/>
          </p:nvSpPr>
          <p:spPr>
            <a:xfrm>
              <a:off x="8359925" y="2619788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420050" y="2679763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36;p2"/>
          <p:cNvGrpSpPr/>
          <p:nvPr/>
        </p:nvGrpSpPr>
        <p:grpSpPr>
          <a:xfrm>
            <a:off x="6214200" y="-2394125"/>
            <a:ext cx="5411400" cy="5412300"/>
            <a:chOff x="6214200" y="-2394125"/>
            <a:chExt cx="5411400" cy="5412300"/>
          </a:xfrm>
        </p:grpSpPr>
        <p:sp>
          <p:nvSpPr>
            <p:cNvPr id="37" name="Google Shape;37;p2"/>
            <p:cNvSpPr/>
            <p:nvPr/>
          </p:nvSpPr>
          <p:spPr>
            <a:xfrm flipH="1">
              <a:off x="6214200" y="-2394125"/>
              <a:ext cx="5411400" cy="54123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8" name="Google Shape;38;p2"/>
            <p:cNvPicPr preferRelativeResize="0"/>
            <p:nvPr/>
          </p:nvPicPr>
          <p:blipFill rotWithShape="1">
            <a:blip r:embed="rId2">
              <a:alphaModFix/>
            </a:blip>
            <a:srcRect l="2740" t="34104" r="40292" b="4511"/>
            <a:stretch/>
          </p:blipFill>
          <p:spPr>
            <a:xfrm>
              <a:off x="6992175" y="-28225"/>
              <a:ext cx="2151825" cy="208588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" name="Google Shape;3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68659" y="358716"/>
            <a:ext cx="516879" cy="465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oogle Shape;40;p2"/>
          <p:cNvGrpSpPr/>
          <p:nvPr/>
        </p:nvGrpSpPr>
        <p:grpSpPr>
          <a:xfrm>
            <a:off x="4656700" y="3810000"/>
            <a:ext cx="1199400" cy="1183800"/>
            <a:chOff x="4656700" y="3810000"/>
            <a:chExt cx="1199400" cy="1183800"/>
          </a:xfrm>
        </p:grpSpPr>
        <p:sp>
          <p:nvSpPr>
            <p:cNvPr id="41" name="Google Shape;41;p2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2" name="Google Shape;42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6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"/>
          <p:cNvSpPr/>
          <p:nvPr/>
        </p:nvSpPr>
        <p:spPr>
          <a:xfrm flipH="1">
            <a:off x="1035825" y="44707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6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Google Shape;138;p6"/>
          <p:cNvGrpSpPr/>
          <p:nvPr/>
        </p:nvGrpSpPr>
        <p:grpSpPr>
          <a:xfrm>
            <a:off x="-184950" y="-103775"/>
            <a:ext cx="9302100" cy="7049600"/>
            <a:chOff x="-184950" y="-103775"/>
            <a:chExt cx="9302100" cy="7049600"/>
          </a:xfrm>
        </p:grpSpPr>
        <p:sp>
          <p:nvSpPr>
            <p:cNvPr id="139" name="Google Shape;139;p6"/>
            <p:cNvSpPr/>
            <p:nvPr/>
          </p:nvSpPr>
          <p:spPr>
            <a:xfrm flipH="1">
              <a:off x="2854800" y="1341525"/>
              <a:ext cx="5603400" cy="56043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6"/>
            <p:cNvSpPr/>
            <p:nvPr/>
          </p:nvSpPr>
          <p:spPr>
            <a:xfrm flipH="1">
              <a:off x="1128900" y="140375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6"/>
            <p:cNvSpPr/>
            <p:nvPr/>
          </p:nvSpPr>
          <p:spPr>
            <a:xfrm flipH="1">
              <a:off x="-184950" y="-103775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6"/>
            <p:cNvSpPr/>
            <p:nvPr/>
          </p:nvSpPr>
          <p:spPr>
            <a:xfrm flipH="1">
              <a:off x="7803450" y="1753463"/>
              <a:ext cx="1313700" cy="13140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6"/>
            <p:cNvSpPr/>
            <p:nvPr/>
          </p:nvSpPr>
          <p:spPr>
            <a:xfrm flipH="1">
              <a:off x="807225" y="3480106"/>
              <a:ext cx="77400" cy="774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6"/>
            <p:cNvSpPr/>
            <p:nvPr/>
          </p:nvSpPr>
          <p:spPr>
            <a:xfrm flipH="1">
              <a:off x="-74100" y="935082"/>
              <a:ext cx="349500" cy="3495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6"/>
            <p:cNvSpPr/>
            <p:nvPr/>
          </p:nvSpPr>
          <p:spPr>
            <a:xfrm flipH="1">
              <a:off x="8582975" y="4872494"/>
              <a:ext cx="165900" cy="1659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6"/>
            <p:cNvSpPr/>
            <p:nvPr/>
          </p:nvSpPr>
          <p:spPr>
            <a:xfrm flipH="1">
              <a:off x="2453600" y="2462600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6"/>
            <p:cNvSpPr/>
            <p:nvPr/>
          </p:nvSpPr>
          <p:spPr>
            <a:xfrm flipH="1">
              <a:off x="6390825" y="4101300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" name="Google Shape;148;p6"/>
          <p:cNvGrpSpPr/>
          <p:nvPr/>
        </p:nvGrpSpPr>
        <p:grpSpPr>
          <a:xfrm>
            <a:off x="8258275" y="636700"/>
            <a:ext cx="284100" cy="283800"/>
            <a:chOff x="8258275" y="636700"/>
            <a:chExt cx="284100" cy="283800"/>
          </a:xfrm>
        </p:grpSpPr>
        <p:sp>
          <p:nvSpPr>
            <p:cNvPr id="149" name="Google Shape;149;p6"/>
            <p:cNvSpPr/>
            <p:nvPr/>
          </p:nvSpPr>
          <p:spPr>
            <a:xfrm>
              <a:off x="8258275" y="6367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8318400" y="6966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Google Shape;151;p6"/>
          <p:cNvGrpSpPr/>
          <p:nvPr/>
        </p:nvGrpSpPr>
        <p:grpSpPr>
          <a:xfrm>
            <a:off x="6980400" y="-123275"/>
            <a:ext cx="1199400" cy="1183800"/>
            <a:chOff x="4656700" y="3810000"/>
            <a:chExt cx="1199400" cy="1183800"/>
          </a:xfrm>
        </p:grpSpPr>
        <p:sp>
          <p:nvSpPr>
            <p:cNvPr id="152" name="Google Shape;152;p6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53" name="Google Shape;153;p6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4" name="Google Shape;15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34" y="2489491"/>
            <a:ext cx="516879" cy="46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34" y="2489491"/>
            <a:ext cx="516879" cy="465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"/>
          <p:cNvSpPr txBox="1">
            <a:spLocks noGrp="1"/>
          </p:cNvSpPr>
          <p:nvPr>
            <p:ph type="title"/>
          </p:nvPr>
        </p:nvSpPr>
        <p:spPr>
          <a:xfrm>
            <a:off x="3510325" y="1284850"/>
            <a:ext cx="4916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0" name="Google Shape;210;p9"/>
          <p:cNvSpPr txBox="1">
            <a:spLocks noGrp="1"/>
          </p:cNvSpPr>
          <p:nvPr>
            <p:ph type="subTitle" idx="1"/>
          </p:nvPr>
        </p:nvSpPr>
        <p:spPr>
          <a:xfrm>
            <a:off x="3510175" y="2113775"/>
            <a:ext cx="4916100" cy="16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9"/>
          <p:cNvSpPr/>
          <p:nvPr/>
        </p:nvSpPr>
        <p:spPr>
          <a:xfrm flipH="1">
            <a:off x="5856098" y="140375"/>
            <a:ext cx="902100" cy="902100"/>
          </a:xfrm>
          <a:prstGeom prst="ellipse">
            <a:avLst/>
          </a:prstGeom>
          <a:gradFill>
            <a:gsLst>
              <a:gs pos="0">
                <a:srgbClr val="00151F">
                  <a:alpha val="14117"/>
                </a:srgbClr>
              </a:gs>
              <a:gs pos="4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9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9"/>
          <p:cNvSpPr/>
          <p:nvPr/>
        </p:nvSpPr>
        <p:spPr>
          <a:xfrm flipH="1">
            <a:off x="8076925" y="47723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9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9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9"/>
          <p:cNvSpPr/>
          <p:nvPr/>
        </p:nvSpPr>
        <p:spPr>
          <a:xfrm flipH="1">
            <a:off x="2580600" y="9937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9"/>
          <p:cNvSpPr/>
          <p:nvPr/>
        </p:nvSpPr>
        <p:spPr>
          <a:xfrm flipH="1">
            <a:off x="1035825" y="24895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9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9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9"/>
          <p:cNvSpPr/>
          <p:nvPr/>
        </p:nvSpPr>
        <p:spPr>
          <a:xfrm flipH="1">
            <a:off x="8881200" y="44791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9"/>
          <p:cNvSpPr/>
          <p:nvPr/>
        </p:nvSpPr>
        <p:spPr>
          <a:xfrm flipH="1">
            <a:off x="3069175" y="4103669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9"/>
          <p:cNvSpPr/>
          <p:nvPr/>
        </p:nvSpPr>
        <p:spPr>
          <a:xfrm flipH="1">
            <a:off x="6674550" y="10711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9"/>
          <p:cNvSpPr/>
          <p:nvPr/>
        </p:nvSpPr>
        <p:spPr>
          <a:xfrm flipH="1">
            <a:off x="2658000" y="22967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9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9"/>
          <p:cNvSpPr/>
          <p:nvPr/>
        </p:nvSpPr>
        <p:spPr>
          <a:xfrm flipH="1">
            <a:off x="8463263" y="19015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9"/>
          <p:cNvSpPr/>
          <p:nvPr/>
        </p:nvSpPr>
        <p:spPr>
          <a:xfrm flipH="1">
            <a:off x="6461813" y="4872507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9"/>
          <p:cNvSpPr/>
          <p:nvPr/>
        </p:nvSpPr>
        <p:spPr>
          <a:xfrm flipH="1">
            <a:off x="5530050" y="7965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9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9" name="Google Shape;229;p9"/>
          <p:cNvGrpSpPr/>
          <p:nvPr/>
        </p:nvGrpSpPr>
        <p:grpSpPr>
          <a:xfrm>
            <a:off x="1603488" y="351200"/>
            <a:ext cx="284100" cy="283800"/>
            <a:chOff x="1603488" y="351200"/>
            <a:chExt cx="284100" cy="283800"/>
          </a:xfrm>
        </p:grpSpPr>
        <p:sp>
          <p:nvSpPr>
            <p:cNvPr id="230" name="Google Shape;230;p9"/>
            <p:cNvSpPr/>
            <p:nvPr/>
          </p:nvSpPr>
          <p:spPr>
            <a:xfrm>
              <a:off x="1603488" y="3512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1663613" y="4111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"/>
          <p:cNvSpPr txBox="1">
            <a:spLocks noGrp="1"/>
          </p:cNvSpPr>
          <p:nvPr>
            <p:ph type="subTitle" idx="1"/>
          </p:nvPr>
        </p:nvSpPr>
        <p:spPr>
          <a:xfrm>
            <a:off x="1900200" y="2740613"/>
            <a:ext cx="5343600" cy="41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240" name="Google Shape;240;p11"/>
          <p:cNvSpPr txBox="1">
            <a:spLocks noGrp="1"/>
          </p:cNvSpPr>
          <p:nvPr>
            <p:ph type="title" hasCustomPrompt="1"/>
          </p:nvPr>
        </p:nvSpPr>
        <p:spPr>
          <a:xfrm>
            <a:off x="2644050" y="1742525"/>
            <a:ext cx="3855900" cy="92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70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000"/>
              <a:buNone/>
              <a:defRPr sz="8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1" name="Google Shape;241;p11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1"/>
          <p:cNvSpPr/>
          <p:nvPr/>
        </p:nvSpPr>
        <p:spPr>
          <a:xfrm flipH="1">
            <a:off x="5530050" y="7965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1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1"/>
          <p:cNvSpPr/>
          <p:nvPr/>
        </p:nvSpPr>
        <p:spPr>
          <a:xfrm flipH="1">
            <a:off x="8881200" y="44791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1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1"/>
          <p:cNvSpPr/>
          <p:nvPr/>
        </p:nvSpPr>
        <p:spPr>
          <a:xfrm flipH="1">
            <a:off x="6461813" y="4872507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1"/>
          <p:cNvSpPr/>
          <p:nvPr/>
        </p:nvSpPr>
        <p:spPr>
          <a:xfrm flipH="1">
            <a:off x="1035825" y="24895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1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1"/>
          <p:cNvSpPr/>
          <p:nvPr/>
        </p:nvSpPr>
        <p:spPr>
          <a:xfrm flipH="1">
            <a:off x="3069175" y="4103669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1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1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1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1"/>
          <p:cNvSpPr/>
          <p:nvPr/>
        </p:nvSpPr>
        <p:spPr>
          <a:xfrm flipH="1">
            <a:off x="7665600" y="14059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1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1"/>
          <p:cNvSpPr/>
          <p:nvPr/>
        </p:nvSpPr>
        <p:spPr>
          <a:xfrm flipH="1">
            <a:off x="6674550" y="10711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1"/>
          <p:cNvSpPr/>
          <p:nvPr/>
        </p:nvSpPr>
        <p:spPr>
          <a:xfrm flipH="1">
            <a:off x="8463263" y="19015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" name="Google Shape;257;p11"/>
          <p:cNvGrpSpPr/>
          <p:nvPr/>
        </p:nvGrpSpPr>
        <p:grpSpPr>
          <a:xfrm>
            <a:off x="1603488" y="732200"/>
            <a:ext cx="284100" cy="283800"/>
            <a:chOff x="1603488" y="-182200"/>
            <a:chExt cx="284100" cy="283800"/>
          </a:xfrm>
        </p:grpSpPr>
        <p:sp>
          <p:nvSpPr>
            <p:cNvPr id="258" name="Google Shape;258;p11"/>
            <p:cNvSpPr/>
            <p:nvPr/>
          </p:nvSpPr>
          <p:spPr>
            <a:xfrm>
              <a:off x="1603488" y="-1822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1663613" y="-12222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" name="Google Shape;260;p11"/>
          <p:cNvGrpSpPr/>
          <p:nvPr/>
        </p:nvGrpSpPr>
        <p:grpSpPr>
          <a:xfrm>
            <a:off x="8359925" y="2619788"/>
            <a:ext cx="284100" cy="283800"/>
            <a:chOff x="8359925" y="2619788"/>
            <a:chExt cx="284100" cy="283800"/>
          </a:xfrm>
        </p:grpSpPr>
        <p:sp>
          <p:nvSpPr>
            <p:cNvPr id="261" name="Google Shape;261;p11"/>
            <p:cNvSpPr/>
            <p:nvPr/>
          </p:nvSpPr>
          <p:spPr>
            <a:xfrm>
              <a:off x="8359925" y="2619788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8420050" y="2679763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3" name="Google Shape;263;p11"/>
          <p:cNvSpPr/>
          <p:nvPr/>
        </p:nvSpPr>
        <p:spPr>
          <a:xfrm flipH="1">
            <a:off x="5856098" y="140375"/>
            <a:ext cx="902100" cy="902100"/>
          </a:xfrm>
          <a:prstGeom prst="ellipse">
            <a:avLst/>
          </a:prstGeom>
          <a:gradFill>
            <a:gsLst>
              <a:gs pos="0">
                <a:srgbClr val="00151F">
                  <a:alpha val="14117"/>
                </a:srgbClr>
              </a:gs>
              <a:gs pos="4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4" name="Google Shape;26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68659" y="358716"/>
            <a:ext cx="516879" cy="465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5" name="Google Shape;265;p11"/>
          <p:cNvGrpSpPr/>
          <p:nvPr/>
        </p:nvGrpSpPr>
        <p:grpSpPr>
          <a:xfrm>
            <a:off x="6992175" y="3100998"/>
            <a:ext cx="1937400" cy="1937400"/>
            <a:chOff x="6992175" y="3100998"/>
            <a:chExt cx="1937400" cy="1937400"/>
          </a:xfrm>
        </p:grpSpPr>
        <p:sp>
          <p:nvSpPr>
            <p:cNvPr id="266" name="Google Shape;266;p11"/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67" name="Google Shape;267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8" name="Google Shape;268;p11"/>
          <p:cNvGrpSpPr/>
          <p:nvPr/>
        </p:nvGrpSpPr>
        <p:grpSpPr>
          <a:xfrm>
            <a:off x="6223287" y="-2389337"/>
            <a:ext cx="5411400" cy="5412300"/>
            <a:chOff x="6214200" y="-2394125"/>
            <a:chExt cx="5411400" cy="5412300"/>
          </a:xfrm>
        </p:grpSpPr>
        <p:sp>
          <p:nvSpPr>
            <p:cNvPr id="269" name="Google Shape;269;p11"/>
            <p:cNvSpPr/>
            <p:nvPr/>
          </p:nvSpPr>
          <p:spPr>
            <a:xfrm flipH="1">
              <a:off x="6214200" y="-2394125"/>
              <a:ext cx="5411400" cy="54123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70" name="Google Shape;270;p11"/>
            <p:cNvPicPr preferRelativeResize="0"/>
            <p:nvPr/>
          </p:nvPicPr>
          <p:blipFill rotWithShape="1">
            <a:blip r:embed="rId2">
              <a:alphaModFix/>
            </a:blip>
            <a:srcRect l="2740" t="34104" r="40292" b="4511"/>
            <a:stretch/>
          </p:blipFill>
          <p:spPr>
            <a:xfrm>
              <a:off x="6992175" y="-963"/>
              <a:ext cx="2151825" cy="208588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71" name="Google Shape;271;p11"/>
          <p:cNvGrpSpPr/>
          <p:nvPr/>
        </p:nvGrpSpPr>
        <p:grpSpPr>
          <a:xfrm>
            <a:off x="4656700" y="3810000"/>
            <a:ext cx="1199400" cy="1183800"/>
            <a:chOff x="4656700" y="3810000"/>
            <a:chExt cx="1199400" cy="1183800"/>
          </a:xfrm>
        </p:grpSpPr>
        <p:sp>
          <p:nvSpPr>
            <p:cNvPr id="272" name="Google Shape;272;p11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73" name="Google Shape;273;p1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2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15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15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15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15"/>
          <p:cNvSpPr/>
          <p:nvPr/>
        </p:nvSpPr>
        <p:spPr>
          <a:xfrm flipH="1">
            <a:off x="1035825" y="44707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15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5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15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5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5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15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1" name="Google Shape;351;p15"/>
          <p:cNvGrpSpPr/>
          <p:nvPr/>
        </p:nvGrpSpPr>
        <p:grpSpPr>
          <a:xfrm>
            <a:off x="-184950" y="-103775"/>
            <a:ext cx="9302100" cy="7049600"/>
            <a:chOff x="-184950" y="-103775"/>
            <a:chExt cx="9302100" cy="7049600"/>
          </a:xfrm>
        </p:grpSpPr>
        <p:sp>
          <p:nvSpPr>
            <p:cNvPr id="352" name="Google Shape;352;p15"/>
            <p:cNvSpPr/>
            <p:nvPr/>
          </p:nvSpPr>
          <p:spPr>
            <a:xfrm flipH="1">
              <a:off x="2854800" y="1341525"/>
              <a:ext cx="5603400" cy="56043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5"/>
            <p:cNvSpPr/>
            <p:nvPr/>
          </p:nvSpPr>
          <p:spPr>
            <a:xfrm flipH="1">
              <a:off x="1128900" y="140375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5"/>
            <p:cNvSpPr/>
            <p:nvPr/>
          </p:nvSpPr>
          <p:spPr>
            <a:xfrm flipH="1">
              <a:off x="-184950" y="-103775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5"/>
            <p:cNvSpPr/>
            <p:nvPr/>
          </p:nvSpPr>
          <p:spPr>
            <a:xfrm flipH="1">
              <a:off x="7803450" y="1753463"/>
              <a:ext cx="1313700" cy="13140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5"/>
            <p:cNvSpPr/>
            <p:nvPr/>
          </p:nvSpPr>
          <p:spPr>
            <a:xfrm flipH="1">
              <a:off x="807225" y="3480106"/>
              <a:ext cx="77400" cy="774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5"/>
            <p:cNvSpPr/>
            <p:nvPr/>
          </p:nvSpPr>
          <p:spPr>
            <a:xfrm flipH="1">
              <a:off x="-74100" y="935082"/>
              <a:ext cx="349500" cy="3495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 flipH="1">
              <a:off x="8582975" y="4872494"/>
              <a:ext cx="165900" cy="1659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5"/>
            <p:cNvSpPr/>
            <p:nvPr/>
          </p:nvSpPr>
          <p:spPr>
            <a:xfrm flipH="1">
              <a:off x="2453600" y="2462600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5"/>
            <p:cNvSpPr/>
            <p:nvPr/>
          </p:nvSpPr>
          <p:spPr>
            <a:xfrm flipH="1">
              <a:off x="6390825" y="4101300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1" name="Google Shape;361;p15"/>
          <p:cNvGrpSpPr/>
          <p:nvPr/>
        </p:nvGrpSpPr>
        <p:grpSpPr>
          <a:xfrm>
            <a:off x="245250" y="2972400"/>
            <a:ext cx="284100" cy="283800"/>
            <a:chOff x="8258275" y="636700"/>
            <a:chExt cx="284100" cy="283800"/>
          </a:xfrm>
        </p:grpSpPr>
        <p:sp>
          <p:nvSpPr>
            <p:cNvPr id="362" name="Google Shape;362;p15"/>
            <p:cNvSpPr/>
            <p:nvPr/>
          </p:nvSpPr>
          <p:spPr>
            <a:xfrm>
              <a:off x="8258275" y="6367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5"/>
            <p:cNvSpPr/>
            <p:nvPr/>
          </p:nvSpPr>
          <p:spPr>
            <a:xfrm>
              <a:off x="8318400" y="6966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64" name="Google Shape;36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9009" y="306966"/>
            <a:ext cx="516879" cy="465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ONE_COLUMN_TEXT_1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6"/>
          <p:cNvSpPr/>
          <p:nvPr/>
        </p:nvSpPr>
        <p:spPr>
          <a:xfrm flipH="1">
            <a:off x="3520725" y="1368775"/>
            <a:ext cx="5603400" cy="56043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6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69" name="Google Shape;369;p16"/>
          <p:cNvSpPr txBox="1">
            <a:spLocks noGrp="1"/>
          </p:cNvSpPr>
          <p:nvPr>
            <p:ph type="title" idx="2"/>
          </p:nvPr>
        </p:nvSpPr>
        <p:spPr>
          <a:xfrm>
            <a:off x="719975" y="255438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0" name="Google Shape;370;p16"/>
          <p:cNvSpPr txBox="1">
            <a:spLocks noGrp="1"/>
          </p:cNvSpPr>
          <p:nvPr>
            <p:ph type="subTitle" idx="1"/>
          </p:nvPr>
        </p:nvSpPr>
        <p:spPr>
          <a:xfrm>
            <a:off x="719975" y="3140930"/>
            <a:ext cx="2336400" cy="6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16"/>
          <p:cNvSpPr txBox="1">
            <a:spLocks noGrp="1"/>
          </p:cNvSpPr>
          <p:nvPr>
            <p:ph type="title" idx="3"/>
          </p:nvPr>
        </p:nvSpPr>
        <p:spPr>
          <a:xfrm>
            <a:off x="3403775" y="255438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2" name="Google Shape;372;p16"/>
          <p:cNvSpPr txBox="1">
            <a:spLocks noGrp="1"/>
          </p:cNvSpPr>
          <p:nvPr>
            <p:ph type="subTitle" idx="4"/>
          </p:nvPr>
        </p:nvSpPr>
        <p:spPr>
          <a:xfrm>
            <a:off x="3403775" y="3140930"/>
            <a:ext cx="2336400" cy="6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16"/>
          <p:cNvSpPr txBox="1">
            <a:spLocks noGrp="1"/>
          </p:cNvSpPr>
          <p:nvPr>
            <p:ph type="title" idx="5"/>
          </p:nvPr>
        </p:nvSpPr>
        <p:spPr>
          <a:xfrm>
            <a:off x="6087575" y="255438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4" name="Google Shape;374;p16"/>
          <p:cNvSpPr txBox="1">
            <a:spLocks noGrp="1"/>
          </p:cNvSpPr>
          <p:nvPr>
            <p:ph type="subTitle" idx="6"/>
          </p:nvPr>
        </p:nvSpPr>
        <p:spPr>
          <a:xfrm>
            <a:off x="6087575" y="3140930"/>
            <a:ext cx="2336400" cy="6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16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6"/>
          <p:cNvSpPr/>
          <p:nvPr/>
        </p:nvSpPr>
        <p:spPr>
          <a:xfrm flipH="1">
            <a:off x="7683775" y="4424707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6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16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16"/>
          <p:cNvSpPr/>
          <p:nvPr/>
        </p:nvSpPr>
        <p:spPr>
          <a:xfrm flipH="1">
            <a:off x="1035825" y="24895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6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6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16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16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4" name="Google Shape;384;p16"/>
          <p:cNvGrpSpPr/>
          <p:nvPr/>
        </p:nvGrpSpPr>
        <p:grpSpPr>
          <a:xfrm>
            <a:off x="8458200" y="3828075"/>
            <a:ext cx="284100" cy="283800"/>
            <a:chOff x="8458200" y="3828075"/>
            <a:chExt cx="284100" cy="283800"/>
          </a:xfrm>
        </p:grpSpPr>
        <p:sp>
          <p:nvSpPr>
            <p:cNvPr id="385" name="Google Shape;385;p16"/>
            <p:cNvSpPr/>
            <p:nvPr/>
          </p:nvSpPr>
          <p:spPr>
            <a:xfrm>
              <a:off x="8458200" y="3828075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8518325" y="3888050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87" name="Google Shape;38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9009" y="306966"/>
            <a:ext cx="516879" cy="465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ONE_COLUMN_TEXT_2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9"/>
          <p:cNvSpPr txBox="1">
            <a:spLocks noGrp="1"/>
          </p:cNvSpPr>
          <p:nvPr>
            <p:ph type="title"/>
          </p:nvPr>
        </p:nvSpPr>
        <p:spPr>
          <a:xfrm>
            <a:off x="713225" y="1284124"/>
            <a:ext cx="3858900" cy="7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19"/>
          <p:cNvSpPr txBox="1">
            <a:spLocks noGrp="1"/>
          </p:cNvSpPr>
          <p:nvPr>
            <p:ph type="subTitle" idx="1"/>
          </p:nvPr>
        </p:nvSpPr>
        <p:spPr>
          <a:xfrm>
            <a:off x="571175" y="2321450"/>
            <a:ext cx="4360500" cy="16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○"/>
              <a:defRPr sz="1000">
                <a:latin typeface="Overpass"/>
                <a:ea typeface="Overpass"/>
                <a:cs typeface="Overpass"/>
                <a:sym typeface="Overpas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■"/>
              <a:defRPr sz="1000">
                <a:latin typeface="Overpass"/>
                <a:ea typeface="Overpass"/>
                <a:cs typeface="Overpass"/>
                <a:sym typeface="Overpas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●"/>
              <a:defRPr sz="1000">
                <a:latin typeface="Overpass"/>
                <a:ea typeface="Overpass"/>
                <a:cs typeface="Overpass"/>
                <a:sym typeface="Overpas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○"/>
              <a:defRPr sz="1000">
                <a:latin typeface="Overpass"/>
                <a:ea typeface="Overpass"/>
                <a:cs typeface="Overpass"/>
                <a:sym typeface="Overpas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■"/>
              <a:defRPr sz="1000">
                <a:latin typeface="Overpass"/>
                <a:ea typeface="Overpass"/>
                <a:cs typeface="Overpass"/>
                <a:sym typeface="Overpas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●"/>
              <a:defRPr sz="1000">
                <a:latin typeface="Overpass"/>
                <a:ea typeface="Overpass"/>
                <a:cs typeface="Overpass"/>
                <a:sym typeface="Overpas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Char char="○"/>
              <a:defRPr sz="1000">
                <a:latin typeface="Overpass"/>
                <a:ea typeface="Overpass"/>
                <a:cs typeface="Overpass"/>
                <a:sym typeface="Overpas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000"/>
              <a:buFont typeface="Overpass"/>
              <a:buChar char="■"/>
              <a:defRPr sz="1000"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439" name="Google Shape;439;p19"/>
          <p:cNvSpPr/>
          <p:nvPr/>
        </p:nvSpPr>
        <p:spPr>
          <a:xfrm flipH="1">
            <a:off x="2453600" y="2462600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19"/>
          <p:cNvSpPr/>
          <p:nvPr/>
        </p:nvSpPr>
        <p:spPr>
          <a:xfrm flipH="1">
            <a:off x="5856098" y="140375"/>
            <a:ext cx="902100" cy="902100"/>
          </a:xfrm>
          <a:prstGeom prst="ellipse">
            <a:avLst/>
          </a:prstGeom>
          <a:gradFill>
            <a:gsLst>
              <a:gs pos="0">
                <a:srgbClr val="00151F">
                  <a:alpha val="14117"/>
                </a:srgbClr>
              </a:gs>
              <a:gs pos="4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19"/>
          <p:cNvSpPr/>
          <p:nvPr/>
        </p:nvSpPr>
        <p:spPr>
          <a:xfrm flipH="1">
            <a:off x="3520725" y="1368775"/>
            <a:ext cx="5603400" cy="56043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19"/>
          <p:cNvSpPr/>
          <p:nvPr/>
        </p:nvSpPr>
        <p:spPr>
          <a:xfrm flipH="1">
            <a:off x="1128900" y="14037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19"/>
          <p:cNvSpPr/>
          <p:nvPr/>
        </p:nvSpPr>
        <p:spPr>
          <a:xfrm flipH="1">
            <a:off x="7665600" y="14059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19"/>
          <p:cNvSpPr/>
          <p:nvPr/>
        </p:nvSpPr>
        <p:spPr>
          <a:xfrm flipH="1">
            <a:off x="-184950" y="-103775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19"/>
          <p:cNvSpPr/>
          <p:nvPr/>
        </p:nvSpPr>
        <p:spPr>
          <a:xfrm flipH="1">
            <a:off x="7803450" y="1753463"/>
            <a:ext cx="1313700" cy="13140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9"/>
          <p:cNvSpPr/>
          <p:nvPr/>
        </p:nvSpPr>
        <p:spPr>
          <a:xfrm flipH="1">
            <a:off x="1035825" y="2489506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9"/>
          <p:cNvSpPr/>
          <p:nvPr/>
        </p:nvSpPr>
        <p:spPr>
          <a:xfrm flipH="1">
            <a:off x="-74100" y="935082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19"/>
          <p:cNvSpPr/>
          <p:nvPr/>
        </p:nvSpPr>
        <p:spPr>
          <a:xfrm flipH="1">
            <a:off x="8582975" y="4872494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19"/>
          <p:cNvSpPr/>
          <p:nvPr/>
        </p:nvSpPr>
        <p:spPr>
          <a:xfrm flipH="1">
            <a:off x="8881200" y="44791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19"/>
          <p:cNvSpPr/>
          <p:nvPr/>
        </p:nvSpPr>
        <p:spPr>
          <a:xfrm flipH="1">
            <a:off x="3069175" y="4103669"/>
            <a:ext cx="165900" cy="1659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19"/>
          <p:cNvSpPr/>
          <p:nvPr/>
        </p:nvSpPr>
        <p:spPr>
          <a:xfrm flipH="1">
            <a:off x="6674550" y="10711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19"/>
          <p:cNvSpPr/>
          <p:nvPr/>
        </p:nvSpPr>
        <p:spPr>
          <a:xfrm flipH="1">
            <a:off x="5270575" y="-635925"/>
            <a:ext cx="2575200" cy="2575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19"/>
          <p:cNvSpPr/>
          <p:nvPr/>
        </p:nvSpPr>
        <p:spPr>
          <a:xfrm flipH="1">
            <a:off x="6390825" y="410130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19"/>
          <p:cNvSpPr/>
          <p:nvPr/>
        </p:nvSpPr>
        <p:spPr>
          <a:xfrm flipH="1">
            <a:off x="8463263" y="190158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19"/>
          <p:cNvSpPr/>
          <p:nvPr/>
        </p:nvSpPr>
        <p:spPr>
          <a:xfrm flipH="1">
            <a:off x="6461813" y="4872507"/>
            <a:ext cx="349500" cy="3495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19"/>
          <p:cNvSpPr/>
          <p:nvPr/>
        </p:nvSpPr>
        <p:spPr>
          <a:xfrm flipH="1">
            <a:off x="5530050" y="79650"/>
            <a:ext cx="1144500" cy="1144800"/>
          </a:xfrm>
          <a:prstGeom prst="ellipse">
            <a:avLst/>
          </a:prstGeom>
          <a:gradFill>
            <a:gsLst>
              <a:gs pos="0">
                <a:srgbClr val="FFFFFF">
                  <a:alpha val="13725"/>
                </a:srgbClr>
              </a:gs>
              <a:gs pos="2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19"/>
          <p:cNvSpPr/>
          <p:nvPr/>
        </p:nvSpPr>
        <p:spPr>
          <a:xfrm>
            <a:off x="4917305" y="-158954"/>
            <a:ext cx="1937400" cy="1937400"/>
          </a:xfrm>
          <a:prstGeom prst="ellipse">
            <a:avLst/>
          </a:prstGeom>
          <a:gradFill>
            <a:gsLst>
              <a:gs pos="0">
                <a:srgbClr val="00151F">
                  <a:alpha val="23921"/>
                </a:srgbClr>
              </a:gs>
              <a:gs pos="58999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9"/>
          <p:cNvSpPr/>
          <p:nvPr/>
        </p:nvSpPr>
        <p:spPr>
          <a:xfrm flipH="1">
            <a:off x="2580600" y="9937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9" name="Google Shape;459;p19"/>
          <p:cNvGrpSpPr/>
          <p:nvPr/>
        </p:nvGrpSpPr>
        <p:grpSpPr>
          <a:xfrm>
            <a:off x="486775" y="4296188"/>
            <a:ext cx="284100" cy="283800"/>
            <a:chOff x="486775" y="4296188"/>
            <a:chExt cx="284100" cy="283800"/>
          </a:xfrm>
        </p:grpSpPr>
        <p:sp>
          <p:nvSpPr>
            <p:cNvPr id="460" name="Google Shape;460;p19"/>
            <p:cNvSpPr/>
            <p:nvPr/>
          </p:nvSpPr>
          <p:spPr>
            <a:xfrm flipH="1">
              <a:off x="486775" y="4296188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9"/>
            <p:cNvSpPr/>
            <p:nvPr/>
          </p:nvSpPr>
          <p:spPr>
            <a:xfrm flipH="1">
              <a:off x="546950" y="4356163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2" name="Google Shape;462;p19"/>
          <p:cNvGrpSpPr/>
          <p:nvPr/>
        </p:nvGrpSpPr>
        <p:grpSpPr>
          <a:xfrm>
            <a:off x="7243213" y="351200"/>
            <a:ext cx="284100" cy="283800"/>
            <a:chOff x="7243213" y="351200"/>
            <a:chExt cx="284100" cy="283800"/>
          </a:xfrm>
        </p:grpSpPr>
        <p:sp>
          <p:nvSpPr>
            <p:cNvPr id="463" name="Google Shape;463;p19"/>
            <p:cNvSpPr/>
            <p:nvPr/>
          </p:nvSpPr>
          <p:spPr>
            <a:xfrm flipH="1">
              <a:off x="7243213" y="3512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9"/>
            <p:cNvSpPr/>
            <p:nvPr/>
          </p:nvSpPr>
          <p:spPr>
            <a:xfrm flipH="1">
              <a:off x="7303388" y="4111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65" name="Google Shape;46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54787" y="306966"/>
            <a:ext cx="516879" cy="465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3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0"/>
          <p:cNvSpPr txBox="1">
            <a:spLocks noGrp="1"/>
          </p:cNvSpPr>
          <p:nvPr>
            <p:ph type="title"/>
          </p:nvPr>
        </p:nvSpPr>
        <p:spPr>
          <a:xfrm>
            <a:off x="2592450" y="1662825"/>
            <a:ext cx="3959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20"/>
          <p:cNvSpPr txBox="1">
            <a:spLocks noGrp="1"/>
          </p:cNvSpPr>
          <p:nvPr>
            <p:ph type="subTitle" idx="1"/>
          </p:nvPr>
        </p:nvSpPr>
        <p:spPr>
          <a:xfrm>
            <a:off x="2592450" y="2189475"/>
            <a:ext cx="3959100" cy="14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000"/>
              <a:buFont typeface="Overpass"/>
              <a:buNone/>
              <a:defRPr sz="1000"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grpSp>
        <p:nvGrpSpPr>
          <p:cNvPr id="469" name="Google Shape;469;p20"/>
          <p:cNvGrpSpPr/>
          <p:nvPr/>
        </p:nvGrpSpPr>
        <p:grpSpPr>
          <a:xfrm>
            <a:off x="8359925" y="2619788"/>
            <a:ext cx="284100" cy="283800"/>
            <a:chOff x="8359925" y="2619788"/>
            <a:chExt cx="284100" cy="283800"/>
          </a:xfrm>
        </p:grpSpPr>
        <p:sp>
          <p:nvSpPr>
            <p:cNvPr id="470" name="Google Shape;470;p20"/>
            <p:cNvSpPr/>
            <p:nvPr/>
          </p:nvSpPr>
          <p:spPr>
            <a:xfrm>
              <a:off x="8359925" y="2619788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0"/>
            <p:cNvSpPr/>
            <p:nvPr/>
          </p:nvSpPr>
          <p:spPr>
            <a:xfrm>
              <a:off x="8420050" y="2679763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2" name="Google Shape;472;p20"/>
          <p:cNvGrpSpPr/>
          <p:nvPr/>
        </p:nvGrpSpPr>
        <p:grpSpPr>
          <a:xfrm>
            <a:off x="1603488" y="351200"/>
            <a:ext cx="284100" cy="283800"/>
            <a:chOff x="1603488" y="351200"/>
            <a:chExt cx="284100" cy="283800"/>
          </a:xfrm>
        </p:grpSpPr>
        <p:sp>
          <p:nvSpPr>
            <p:cNvPr id="473" name="Google Shape;473;p20"/>
            <p:cNvSpPr/>
            <p:nvPr/>
          </p:nvSpPr>
          <p:spPr>
            <a:xfrm>
              <a:off x="1603488" y="351200"/>
              <a:ext cx="284100" cy="283800"/>
            </a:xfrm>
            <a:prstGeom prst="ellipse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4700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0"/>
            <p:cNvSpPr/>
            <p:nvPr/>
          </p:nvSpPr>
          <p:spPr>
            <a:xfrm>
              <a:off x="1663613" y="411175"/>
              <a:ext cx="163800" cy="163800"/>
            </a:xfrm>
            <a:prstGeom prst="mathPlus">
              <a:avLst>
                <a:gd name="adj1" fmla="val 2352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5" name="Google Shape;475;p20"/>
          <p:cNvGrpSpPr/>
          <p:nvPr/>
        </p:nvGrpSpPr>
        <p:grpSpPr>
          <a:xfrm>
            <a:off x="6214200" y="-2394125"/>
            <a:ext cx="5411400" cy="5412300"/>
            <a:chOff x="6214200" y="-2394125"/>
            <a:chExt cx="5411400" cy="5412300"/>
          </a:xfrm>
        </p:grpSpPr>
        <p:sp>
          <p:nvSpPr>
            <p:cNvPr id="476" name="Google Shape;476;p20"/>
            <p:cNvSpPr/>
            <p:nvPr/>
          </p:nvSpPr>
          <p:spPr>
            <a:xfrm flipH="1">
              <a:off x="6214200" y="-2394125"/>
              <a:ext cx="5411400" cy="54123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77" name="Google Shape;477;p20"/>
            <p:cNvPicPr preferRelativeResize="0"/>
            <p:nvPr/>
          </p:nvPicPr>
          <p:blipFill rotWithShape="1">
            <a:blip r:embed="rId2">
              <a:alphaModFix/>
            </a:blip>
            <a:srcRect l="2740" t="34104" r="40292" b="4511"/>
            <a:stretch/>
          </p:blipFill>
          <p:spPr>
            <a:xfrm>
              <a:off x="6992175" y="-28225"/>
              <a:ext cx="2151825" cy="208588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8" name="Google Shape;478;p20"/>
          <p:cNvGrpSpPr/>
          <p:nvPr/>
        </p:nvGrpSpPr>
        <p:grpSpPr>
          <a:xfrm>
            <a:off x="6992175" y="3100998"/>
            <a:ext cx="1937400" cy="1937400"/>
            <a:chOff x="6992175" y="3100998"/>
            <a:chExt cx="1937400" cy="1937400"/>
          </a:xfrm>
        </p:grpSpPr>
        <p:sp>
          <p:nvSpPr>
            <p:cNvPr id="479" name="Google Shape;479;p20"/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80" name="Google Shape;480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81" name="Google Shape;48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68659" y="358716"/>
            <a:ext cx="516879" cy="465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2" name="Google Shape;482;p20"/>
          <p:cNvGrpSpPr/>
          <p:nvPr/>
        </p:nvGrpSpPr>
        <p:grpSpPr>
          <a:xfrm>
            <a:off x="-184950" y="-103775"/>
            <a:ext cx="9302100" cy="7049600"/>
            <a:chOff x="-184950" y="-103775"/>
            <a:chExt cx="9302100" cy="7049600"/>
          </a:xfrm>
        </p:grpSpPr>
        <p:sp>
          <p:nvSpPr>
            <p:cNvPr id="483" name="Google Shape;483;p20"/>
            <p:cNvSpPr/>
            <p:nvPr/>
          </p:nvSpPr>
          <p:spPr>
            <a:xfrm flipH="1">
              <a:off x="2854800" y="1341525"/>
              <a:ext cx="5603400" cy="56043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0"/>
            <p:cNvSpPr/>
            <p:nvPr/>
          </p:nvSpPr>
          <p:spPr>
            <a:xfrm flipH="1">
              <a:off x="1128900" y="140375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0"/>
            <p:cNvSpPr/>
            <p:nvPr/>
          </p:nvSpPr>
          <p:spPr>
            <a:xfrm flipH="1">
              <a:off x="-184950" y="-103775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0"/>
            <p:cNvSpPr/>
            <p:nvPr/>
          </p:nvSpPr>
          <p:spPr>
            <a:xfrm flipH="1">
              <a:off x="7803450" y="1753463"/>
              <a:ext cx="1313700" cy="13140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0"/>
            <p:cNvSpPr/>
            <p:nvPr/>
          </p:nvSpPr>
          <p:spPr>
            <a:xfrm flipH="1">
              <a:off x="807225" y="3480106"/>
              <a:ext cx="77400" cy="774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0"/>
            <p:cNvSpPr/>
            <p:nvPr/>
          </p:nvSpPr>
          <p:spPr>
            <a:xfrm flipH="1">
              <a:off x="-74100" y="935082"/>
              <a:ext cx="349500" cy="3495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0"/>
            <p:cNvSpPr/>
            <p:nvPr/>
          </p:nvSpPr>
          <p:spPr>
            <a:xfrm flipH="1">
              <a:off x="8582975" y="4872494"/>
              <a:ext cx="165900" cy="16590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2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0"/>
            <p:cNvSpPr/>
            <p:nvPr/>
          </p:nvSpPr>
          <p:spPr>
            <a:xfrm flipH="1">
              <a:off x="2453600" y="2462600"/>
              <a:ext cx="2575200" cy="2575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0"/>
            <p:cNvSpPr/>
            <p:nvPr/>
          </p:nvSpPr>
          <p:spPr>
            <a:xfrm flipH="1">
              <a:off x="6390825" y="4101300"/>
              <a:ext cx="1144500" cy="1144800"/>
            </a:xfrm>
            <a:prstGeom prst="ellipse">
              <a:avLst/>
            </a:prstGeom>
            <a:gradFill>
              <a:gsLst>
                <a:gs pos="0">
                  <a:srgbClr val="FFFFFF">
                    <a:alpha val="13725"/>
                  </a:srgbClr>
                </a:gs>
                <a:gs pos="28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Do Hyeon"/>
              <a:buNone/>
              <a:defRPr sz="2800">
                <a:solidFill>
                  <a:schemeClr val="lt1"/>
                </a:solidFill>
                <a:latin typeface="Do Hyeon"/>
                <a:ea typeface="Do Hyeon"/>
                <a:cs typeface="Do Hyeon"/>
                <a:sym typeface="Do Hye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 Hyeon"/>
              <a:buNone/>
              <a:defRPr sz="2800" b="1">
                <a:solidFill>
                  <a:schemeClr val="dk1"/>
                </a:solidFill>
                <a:latin typeface="Do Hyeon"/>
                <a:ea typeface="Do Hyeon"/>
                <a:cs typeface="Do Hyeon"/>
                <a:sym typeface="Do Hye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24750"/>
            <a:ext cx="7717500" cy="3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5" r:id="rId3"/>
    <p:sldLayoutId id="2147483657" r:id="rId4"/>
    <p:sldLayoutId id="2147483661" r:id="rId5"/>
    <p:sldLayoutId id="2147483662" r:id="rId6"/>
    <p:sldLayoutId id="2147483665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9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who.int/news-room/commentaries/detail/modes-of-transmission-of-virus-causing-covid-19-implications-for-ipc-precaution-recommend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50.pn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customXml" Target="../ink/ink3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customXml" Target="../ink/ink4.xml"/><Relationship Id="rId10" Type="http://schemas.openxmlformats.org/officeDocument/2006/relationships/image" Target="../media/image14.jpeg"/><Relationship Id="rId4" Type="http://schemas.openxmlformats.org/officeDocument/2006/relationships/image" Target="../media/image1.png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" name="Google Shape;645;p30"/>
          <p:cNvGrpSpPr/>
          <p:nvPr/>
        </p:nvGrpSpPr>
        <p:grpSpPr>
          <a:xfrm rot="16200000">
            <a:off x="5383938" y="1452631"/>
            <a:ext cx="5116794" cy="4869006"/>
            <a:chOff x="-1656600" y="279760"/>
            <a:chExt cx="6537599" cy="6502814"/>
          </a:xfrm>
        </p:grpSpPr>
        <p:sp>
          <p:nvSpPr>
            <p:cNvPr id="646" name="Google Shape;646;p30"/>
            <p:cNvSpPr/>
            <p:nvPr/>
          </p:nvSpPr>
          <p:spPr>
            <a:xfrm flipH="1">
              <a:off x="-1656600" y="1901575"/>
              <a:ext cx="4881000" cy="48810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647" name="Google Shape;647;p30"/>
            <p:cNvPicPr preferRelativeResize="0"/>
            <p:nvPr/>
          </p:nvPicPr>
          <p:blipFill rotWithShape="1">
            <a:blip r:embed="rId3">
              <a:alphaModFix/>
            </a:blip>
            <a:srcRect l="48686" b="43168"/>
            <a:stretch/>
          </p:blipFill>
          <p:spPr>
            <a:xfrm>
              <a:off x="0" y="279760"/>
              <a:ext cx="4880999" cy="486374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48" name="Google Shape;648;p30"/>
          <p:cNvGrpSpPr/>
          <p:nvPr/>
        </p:nvGrpSpPr>
        <p:grpSpPr>
          <a:xfrm>
            <a:off x="4046213" y="-305915"/>
            <a:ext cx="1937400" cy="1937400"/>
            <a:chOff x="2276095" y="-158954"/>
            <a:chExt cx="1937400" cy="1937400"/>
          </a:xfrm>
        </p:grpSpPr>
        <p:sp>
          <p:nvSpPr>
            <p:cNvPr id="649" name="Google Shape;649;p30"/>
            <p:cNvSpPr/>
            <p:nvPr/>
          </p:nvSpPr>
          <p:spPr>
            <a:xfrm flipH="1">
              <a:off x="2276095" y="-158954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650" name="Google Shape;650;p30"/>
            <p:cNvPicPr preferRelativeResize="0"/>
            <p:nvPr/>
          </p:nvPicPr>
          <p:blipFill rotWithShape="1">
            <a:blip r:embed="rId4">
              <a:alphaModFix/>
            </a:blip>
            <a:srcRect r="3855"/>
            <a:stretch/>
          </p:blipFill>
          <p:spPr>
            <a:xfrm>
              <a:off x="2531525" y="177575"/>
              <a:ext cx="13136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4" name="Google Shape;654;p30"/>
          <p:cNvSpPr txBox="1">
            <a:spLocks noGrp="1"/>
          </p:cNvSpPr>
          <p:nvPr>
            <p:ph type="title"/>
          </p:nvPr>
        </p:nvSpPr>
        <p:spPr>
          <a:xfrm>
            <a:off x="724968" y="1452782"/>
            <a:ext cx="7347469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rgbClr val="FFFF00"/>
                </a:solidFill>
                <a:latin typeface="Arial Black" panose="020B0A04020102020204" pitchFamily="34" charset="0"/>
              </a:rPr>
              <a:t>Impact of covid_19 on maternal health and child delivery</a:t>
            </a:r>
            <a:endParaRPr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998" y="3612014"/>
            <a:ext cx="443098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Name: Sara Ismail Almozoghi</a:t>
            </a:r>
          </a:p>
          <a:p>
            <a:r>
              <a:rPr lang="en-US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S.N: 3498</a:t>
            </a:r>
          </a:p>
          <a:p>
            <a:pPr lvl="0"/>
            <a:r>
              <a:rPr lang="pl-PL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S</a:t>
            </a:r>
            <a:r>
              <a:rPr lang="en-US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upvr: Dr.Asma Elshaikhy</a:t>
            </a:r>
          </a:p>
          <a:p>
            <a:pPr lvl="0"/>
            <a:r>
              <a:rPr lang="en-US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Year 1</a:t>
            </a:r>
          </a:p>
          <a:p>
            <a:pPr lvl="0"/>
            <a:r>
              <a:rPr lang="en-US" sz="1800" b="1" dirty="0">
                <a:solidFill>
                  <a:schemeClr val="accent5"/>
                </a:solidFill>
                <a:latin typeface="Comic Sans MS" panose="030F0702030302020204" pitchFamily="66" charset="0"/>
                <a:ea typeface="Do Hyeon" panose="020B0604020202020204" charset="-127"/>
              </a:rPr>
              <a:t>PTS Block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14" name="صورة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955" y="-63401"/>
            <a:ext cx="1453045" cy="1285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879" y="83266"/>
            <a:ext cx="1164637" cy="11552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30476-DC69-3245-96A0-90A76876B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Management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D2C37D-2EA7-F811-4D2D-823465185FB3}"/>
              </a:ext>
            </a:extLst>
          </p:cNvPr>
          <p:cNvSpPr txBox="1"/>
          <p:nvPr/>
        </p:nvSpPr>
        <p:spPr>
          <a:xfrm>
            <a:off x="946298" y="1541721"/>
            <a:ext cx="70493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SzPct val="133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Medical treatments are safe for pregnant women with the coronavirus</a:t>
            </a:r>
          </a:p>
          <a:p>
            <a:pPr marL="285750" indent="-285750">
              <a:buClr>
                <a:schemeClr val="accent3"/>
              </a:buClr>
              <a:buSzPct val="133000"/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SzPct val="133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Treatment for COVID-19 is similar to the treatment of other respiratory illnesses. Whether you’re pregnant or not, doctors advise: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2"/>
                </a:solidFill>
              </a:rPr>
              <a:t>Taking acetaminophen (Tylenol) for a fever of 100.4°F (38°C) or higher.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2"/>
                </a:solidFill>
              </a:rPr>
              <a:t>Staying well hydrated with water or low-sugar drinks.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2"/>
                </a:solidFill>
              </a:rPr>
              <a:t>Rest.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2"/>
                </a:solidFill>
              </a:rPr>
              <a:t>If Tylenol doesn’t bring down your fever, you have difficulty breathing, or you start vomiting, call your doctor for further guidance.</a:t>
            </a:r>
          </a:p>
          <a:p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14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6" name="Google Shape;1186;p54"/>
          <p:cNvGrpSpPr/>
          <p:nvPr/>
        </p:nvGrpSpPr>
        <p:grpSpPr>
          <a:xfrm>
            <a:off x="-913649" y="2764410"/>
            <a:ext cx="3542548" cy="3274929"/>
            <a:chOff x="-1656600" y="279760"/>
            <a:chExt cx="6537599" cy="6502814"/>
          </a:xfrm>
        </p:grpSpPr>
        <p:sp>
          <p:nvSpPr>
            <p:cNvPr id="1187" name="Google Shape;1187;p54"/>
            <p:cNvSpPr/>
            <p:nvPr/>
          </p:nvSpPr>
          <p:spPr>
            <a:xfrm flipH="1">
              <a:off x="-1656600" y="1901575"/>
              <a:ext cx="4881000" cy="48810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88" name="Google Shape;1188;p54"/>
            <p:cNvPicPr preferRelativeResize="0"/>
            <p:nvPr/>
          </p:nvPicPr>
          <p:blipFill rotWithShape="1">
            <a:blip r:embed="rId3">
              <a:alphaModFix/>
            </a:blip>
            <a:srcRect l="48686" b="43168"/>
            <a:stretch/>
          </p:blipFill>
          <p:spPr>
            <a:xfrm>
              <a:off x="0" y="279760"/>
              <a:ext cx="4880999" cy="486374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9" name="Google Shape;1189;p54"/>
          <p:cNvGrpSpPr/>
          <p:nvPr/>
        </p:nvGrpSpPr>
        <p:grpSpPr>
          <a:xfrm>
            <a:off x="503099" y="171450"/>
            <a:ext cx="1937400" cy="1937400"/>
            <a:chOff x="2276095" y="-158954"/>
            <a:chExt cx="1937400" cy="1937400"/>
          </a:xfrm>
        </p:grpSpPr>
        <p:sp>
          <p:nvSpPr>
            <p:cNvPr id="1190" name="Google Shape;1190;p54"/>
            <p:cNvSpPr/>
            <p:nvPr/>
          </p:nvSpPr>
          <p:spPr>
            <a:xfrm flipH="1">
              <a:off x="2276095" y="-158954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91" name="Google Shape;1191;p54"/>
            <p:cNvPicPr preferRelativeResize="0"/>
            <p:nvPr/>
          </p:nvPicPr>
          <p:blipFill rotWithShape="1">
            <a:blip r:embed="rId4">
              <a:alphaModFix/>
            </a:blip>
            <a:srcRect r="3855"/>
            <a:stretch/>
          </p:blipFill>
          <p:spPr>
            <a:xfrm>
              <a:off x="2531525" y="177575"/>
              <a:ext cx="13136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92" name="Google Shape;1192;p54"/>
          <p:cNvGrpSpPr/>
          <p:nvPr/>
        </p:nvGrpSpPr>
        <p:grpSpPr>
          <a:xfrm>
            <a:off x="4656700" y="3810000"/>
            <a:ext cx="1199400" cy="1183800"/>
            <a:chOff x="4656700" y="3810000"/>
            <a:chExt cx="1199400" cy="1183800"/>
          </a:xfrm>
        </p:grpSpPr>
        <p:sp>
          <p:nvSpPr>
            <p:cNvPr id="1193" name="Google Shape;1193;p54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94" name="Google Shape;1194;p5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95" name="Google Shape;1195;p54"/>
          <p:cNvSpPr txBox="1">
            <a:spLocks noGrp="1"/>
          </p:cNvSpPr>
          <p:nvPr>
            <p:ph type="title"/>
          </p:nvPr>
        </p:nvSpPr>
        <p:spPr>
          <a:xfrm>
            <a:off x="2440499" y="729600"/>
            <a:ext cx="39591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/>
              <a:t>CONCLUSIONS</a:t>
            </a:r>
            <a:endParaRPr sz="4000" b="1" dirty="0"/>
          </a:p>
        </p:txBody>
      </p:sp>
      <p:sp>
        <p:nvSpPr>
          <p:cNvPr id="1196" name="Google Shape;1196;p54"/>
          <p:cNvSpPr txBox="1">
            <a:spLocks noGrp="1"/>
          </p:cNvSpPr>
          <p:nvPr>
            <p:ph type="subTitle" idx="1"/>
          </p:nvPr>
        </p:nvSpPr>
        <p:spPr>
          <a:xfrm>
            <a:off x="842963" y="1714500"/>
            <a:ext cx="6993731" cy="22431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Based on a study of research papers at the beginning of covid-19 pandemic it has been observed that the most common impact of Covid-19 increase rate of caesarean section because of fear of vertical transmission also increase rate of premature neonate</a:t>
            </a:r>
            <a:r>
              <a:rPr lang="ar-LY" sz="2000" dirty="0"/>
              <a:t>.</a:t>
            </a:r>
            <a:r>
              <a:rPr lang="en-US" sz="2000" dirty="0"/>
              <a:t> </a:t>
            </a:r>
            <a:endParaRPr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55"/>
          <p:cNvSpPr txBox="1">
            <a:spLocks noGrp="1"/>
          </p:cNvSpPr>
          <p:nvPr>
            <p:ph type="title"/>
          </p:nvPr>
        </p:nvSpPr>
        <p:spPr>
          <a:xfrm>
            <a:off x="2544650" y="440068"/>
            <a:ext cx="3858900" cy="7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solidFill>
                  <a:srgbClr val="FFFF00"/>
                </a:solidFill>
              </a:rPr>
              <a:t>REFERENCES</a:t>
            </a:r>
            <a:endParaRPr sz="4400" dirty="0">
              <a:solidFill>
                <a:srgbClr val="FFFF00"/>
              </a:solidFill>
            </a:endParaRPr>
          </a:p>
        </p:txBody>
      </p:sp>
      <p:grpSp>
        <p:nvGrpSpPr>
          <p:cNvPr id="1203" name="Google Shape;1203;p55"/>
          <p:cNvGrpSpPr/>
          <p:nvPr/>
        </p:nvGrpSpPr>
        <p:grpSpPr>
          <a:xfrm flipH="1">
            <a:off x="6546272" y="2231704"/>
            <a:ext cx="3483717" cy="3743741"/>
            <a:chOff x="-1656600" y="279760"/>
            <a:chExt cx="6537599" cy="6502814"/>
          </a:xfrm>
        </p:grpSpPr>
        <p:sp>
          <p:nvSpPr>
            <p:cNvPr id="1204" name="Google Shape;1204;p55"/>
            <p:cNvSpPr/>
            <p:nvPr/>
          </p:nvSpPr>
          <p:spPr>
            <a:xfrm flipH="1">
              <a:off x="-1656600" y="1901575"/>
              <a:ext cx="4881000" cy="48810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205" name="Google Shape;1205;p55"/>
            <p:cNvPicPr preferRelativeResize="0"/>
            <p:nvPr/>
          </p:nvPicPr>
          <p:blipFill rotWithShape="1">
            <a:blip r:embed="rId3">
              <a:alphaModFix/>
            </a:blip>
            <a:srcRect l="48686" b="43168"/>
            <a:stretch/>
          </p:blipFill>
          <p:spPr>
            <a:xfrm>
              <a:off x="0" y="279760"/>
              <a:ext cx="4880999" cy="48637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06" name="Google Shape;1206;p55"/>
          <p:cNvPicPr preferRelativeResize="0"/>
          <p:nvPr/>
        </p:nvPicPr>
        <p:blipFill rotWithShape="1">
          <a:blip r:embed="rId4">
            <a:alphaModFix/>
          </a:blip>
          <a:srcRect r="3855"/>
          <a:stretch/>
        </p:blipFill>
        <p:spPr>
          <a:xfrm rot="8274157" flipH="1">
            <a:off x="235434" y="3797924"/>
            <a:ext cx="1313600" cy="12079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7" name="Google Shape;1207;p55"/>
          <p:cNvGrpSpPr/>
          <p:nvPr/>
        </p:nvGrpSpPr>
        <p:grpSpPr>
          <a:xfrm flipH="1">
            <a:off x="3274700" y="3810000"/>
            <a:ext cx="1199400" cy="1183800"/>
            <a:chOff x="4656700" y="3810000"/>
            <a:chExt cx="1199400" cy="1183800"/>
          </a:xfrm>
        </p:grpSpPr>
        <p:sp>
          <p:nvSpPr>
            <p:cNvPr id="1208" name="Google Shape;1208;p55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209" name="Google Shape;1209;p5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F3C4938D-5CDC-D39B-7EB0-F97B37077B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525" y="1472602"/>
            <a:ext cx="7183738" cy="25350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1.</a:t>
            </a:r>
            <a:r>
              <a:rPr lang="en-GB" sz="1200" dirty="0" err="1"/>
              <a:t>Christiano.D</a:t>
            </a:r>
            <a:r>
              <a:rPr lang="en-GB" sz="1200" dirty="0"/>
              <a:t>, , March 25, 2020. Does Getting COVID-19 While Pregnant Harm Your Baby [cited 4 June 2022].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1200" dirty="0"/>
              <a:t> </a:t>
            </a:r>
            <a:r>
              <a:rPr lang="en-GB" sz="1200" dirty="0">
                <a:hlinkClick r:id="rId6"/>
              </a:rPr>
              <a:t>https://www.who.int/news-room/commentaries/detail/modes-of-transmission-of-virus-causing-covid-     19-implications-for-ipc-precaution-recommendations</a:t>
            </a:r>
            <a:endParaRPr lang="en-GB" sz="1200" dirty="0"/>
          </a:p>
          <a:p>
            <a:pPr>
              <a:buFont typeface="Wingdings" panose="05000000000000000000" pitchFamily="2" charset="2"/>
              <a:buChar char="v"/>
            </a:pPr>
            <a:endParaRPr lang="en-GB" dirty="0"/>
          </a:p>
          <a:p>
            <a:pPr>
              <a:buFont typeface="Wingdings" panose="05000000000000000000" pitchFamily="2" charset="2"/>
              <a:buChar char="v"/>
            </a:pPr>
            <a:r>
              <a:rPr lang="ar-LY" sz="1200" dirty="0"/>
              <a:t>2</a:t>
            </a:r>
            <a:r>
              <a:rPr lang="en-US" sz="1200" dirty="0"/>
              <a:t>.</a:t>
            </a:r>
            <a:r>
              <a:rPr lang="en-GB" sz="1200" dirty="0"/>
              <a:t> </a:t>
            </a:r>
            <a:r>
              <a:rPr lang="en-GB" sz="1200" dirty="0" err="1"/>
              <a:t>Kotlar</a:t>
            </a:r>
            <a:r>
              <a:rPr lang="en-GB" sz="1200" dirty="0"/>
              <a:t>, Bethany et al 2020.05.011 .“The impact of the COVID-19 pandemic on maternal and perinatal health: a scoping review.” Reproductive health vol. 18,1 10. 18 Jan. doi:10.1186/s12978-021-01070-6 .(cited 2021, 4/6/2022). </a:t>
            </a:r>
          </a:p>
          <a:p>
            <a:pPr marL="139700" indent="0">
              <a:buNone/>
            </a:pPr>
            <a:r>
              <a:rPr lang="en-US" sz="1200" dirty="0"/>
              <a:t>      </a:t>
            </a:r>
            <a:r>
              <a:rPr lang="en-US" sz="1200" u="sng" dirty="0"/>
              <a:t>https://www.ncbi.nlm.nih.gov/pmc/articles/PMC7260486/</a:t>
            </a:r>
            <a:endParaRPr lang="ar-LY" sz="1200" u="sng" dirty="0"/>
          </a:p>
          <a:p>
            <a:pPr>
              <a:buFont typeface="Wingdings" panose="05000000000000000000" pitchFamily="2" charset="2"/>
              <a:buChar char="v"/>
            </a:pPr>
            <a:endParaRPr lang="ar-LY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ar-LY" sz="1200" dirty="0"/>
              <a:t>3</a:t>
            </a:r>
            <a:r>
              <a:rPr lang="en-GB" sz="1200" dirty="0"/>
              <a:t>. </a:t>
            </a:r>
            <a:r>
              <a:rPr lang="en-GB" sz="1200" dirty="0" err="1"/>
              <a:t>Narang</a:t>
            </a:r>
            <a:r>
              <a:rPr lang="en-GB" sz="1200" dirty="0"/>
              <a:t>, </a:t>
            </a:r>
            <a:r>
              <a:rPr lang="en-GB" sz="1200" dirty="0" err="1"/>
              <a:t>Kavita</a:t>
            </a:r>
            <a:r>
              <a:rPr lang="en-GB" sz="1200" dirty="0"/>
              <a:t> et al . 2020.05.011 “SARS-CoV-2 Infection and COVID-19 During Pregnancy: A Multidisciplinary Review.” Mayo Clinic proceedings vol. 95,8 (2020): 1750-1765. doi:10.1016/</a:t>
            </a:r>
            <a:r>
              <a:rPr lang="en-GB" sz="1200" dirty="0" err="1"/>
              <a:t>j.mayocp</a:t>
            </a:r>
            <a:r>
              <a:rPr lang="en-GB" sz="1200" dirty="0"/>
              <a:t>. .(cited 2021, 4/6/2022). </a:t>
            </a:r>
          </a:p>
          <a:p>
            <a:pPr marL="139700" indent="0">
              <a:buNone/>
            </a:pPr>
            <a:r>
              <a:rPr lang="en-GB" sz="1200" dirty="0"/>
              <a:t>      </a:t>
            </a:r>
            <a:r>
              <a:rPr lang="en-US" sz="1200" u="sng" dirty="0"/>
              <a:t>https://www.ncbi.nlm.nih.gov/pmc/articles/PMC7260486/</a:t>
            </a:r>
          </a:p>
        </p:txBody>
      </p:sp>
    </p:spTree>
    <p:extLst>
      <p:ext uri="{BB962C8B-B14F-4D97-AF65-F5344CB8AC3E}">
        <p14:creationId xmlns:p14="http://schemas.microsoft.com/office/powerpoint/2010/main" val="1151091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236F45-5931-3F9A-A818-9384990A3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080" y="1171576"/>
            <a:ext cx="5035481" cy="1614294"/>
          </a:xfrm>
        </p:spPr>
        <p:txBody>
          <a:bodyPr/>
          <a:lstStyle/>
          <a:p>
            <a:r>
              <a:rPr lang="en" sz="8800" dirty="0"/>
              <a:t>THANKS</a:t>
            </a:r>
            <a:r>
              <a:rPr lang="en" sz="8000" dirty="0">
                <a:solidFill>
                  <a:schemeClr val="accent1"/>
                </a:solidFill>
              </a:rPr>
              <a:t>!</a:t>
            </a:r>
            <a:endParaRPr lang="en-US" sz="8000" dirty="0"/>
          </a:p>
        </p:txBody>
      </p:sp>
      <p:sp>
        <p:nvSpPr>
          <p:cNvPr id="2" name="TextBox 1"/>
          <p:cNvSpPr txBox="1"/>
          <p:nvPr/>
        </p:nvSpPr>
        <p:spPr>
          <a:xfrm>
            <a:off x="1585912" y="3078956"/>
            <a:ext cx="5493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ea typeface="Do Hyeon" panose="020B0604020202020204" charset="-127"/>
              </a:rPr>
              <a:t>Do u have any questions ?</a:t>
            </a:r>
          </a:p>
        </p:txBody>
      </p:sp>
    </p:spTree>
    <p:extLst>
      <p:ext uri="{BB962C8B-B14F-4D97-AF65-F5344CB8AC3E}">
        <p14:creationId xmlns:p14="http://schemas.microsoft.com/office/powerpoint/2010/main" val="49225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Google Shape;1162;p53"/>
          <p:cNvSpPr txBox="1">
            <a:spLocks noGrp="1"/>
          </p:cNvSpPr>
          <p:nvPr>
            <p:ph type="title"/>
          </p:nvPr>
        </p:nvSpPr>
        <p:spPr>
          <a:xfrm>
            <a:off x="554878" y="518123"/>
            <a:ext cx="7824193" cy="9640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accent1"/>
                </a:solidFill>
              </a:rPr>
              <a:t>Objectives</a:t>
            </a:r>
            <a:endParaRPr sz="4000" dirty="0">
              <a:solidFill>
                <a:schemeClr val="accent1"/>
              </a:solidFill>
            </a:endParaRPr>
          </a:p>
        </p:txBody>
      </p:sp>
      <p:sp>
        <p:nvSpPr>
          <p:cNvPr id="1163" name="Google Shape;1163;p53"/>
          <p:cNvSpPr txBox="1"/>
          <p:nvPr/>
        </p:nvSpPr>
        <p:spPr>
          <a:xfrm>
            <a:off x="648011" y="3949971"/>
            <a:ext cx="1808633" cy="7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FFFF"/>
                </a:solidFill>
                <a:latin typeface="Comic Sans MS" panose="030F0702030302020204" pitchFamily="66" charset="0"/>
                <a:ea typeface="Assistant"/>
                <a:cs typeface="Assistant"/>
                <a:sym typeface="Assistant"/>
              </a:rPr>
              <a:t>Definition of covid_19</a:t>
            </a:r>
          </a:p>
        </p:txBody>
      </p:sp>
      <p:sp>
        <p:nvSpPr>
          <p:cNvPr id="1165" name="Google Shape;1165;p53"/>
          <p:cNvSpPr txBox="1"/>
          <p:nvPr/>
        </p:nvSpPr>
        <p:spPr>
          <a:xfrm>
            <a:off x="4625955" y="3949971"/>
            <a:ext cx="181327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FFFF"/>
                </a:solidFill>
                <a:latin typeface="Comic Sans MS" panose="030F0702030302020204" pitchFamily="66" charset="0"/>
                <a:ea typeface="Assistant"/>
                <a:cs typeface="Assistant"/>
                <a:sym typeface="Assistant"/>
              </a:rPr>
              <a:t>Complication</a:t>
            </a:r>
          </a:p>
        </p:txBody>
      </p:sp>
      <p:sp>
        <p:nvSpPr>
          <p:cNvPr id="1169" name="Google Shape;1169;p53"/>
          <p:cNvSpPr txBox="1"/>
          <p:nvPr/>
        </p:nvSpPr>
        <p:spPr>
          <a:xfrm>
            <a:off x="6526703" y="3309351"/>
            <a:ext cx="1852368" cy="422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FFFF"/>
                </a:solidFill>
                <a:latin typeface="Comic Sans MS" panose="030F0702030302020204" pitchFamily="66" charset="0"/>
                <a:ea typeface="Assistant"/>
                <a:cs typeface="Assistant"/>
                <a:sym typeface="Assistant"/>
              </a:rPr>
              <a:t>Management</a:t>
            </a:r>
          </a:p>
        </p:txBody>
      </p:sp>
      <p:sp>
        <p:nvSpPr>
          <p:cNvPr id="1172" name="Google Shape;1172;p53"/>
          <p:cNvSpPr/>
          <p:nvPr/>
        </p:nvSpPr>
        <p:spPr>
          <a:xfrm>
            <a:off x="1115679" y="2935251"/>
            <a:ext cx="748200" cy="74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Do Hyeon"/>
                <a:ea typeface="Do Hyeon"/>
                <a:cs typeface="Do Hyeon"/>
                <a:sym typeface="Do Hyeon"/>
              </a:rPr>
              <a:t>1</a:t>
            </a:r>
            <a:endParaRPr sz="2400" dirty="0">
              <a:latin typeface="Do Hyeon"/>
              <a:ea typeface="Do Hyeon"/>
              <a:cs typeface="Do Hyeon"/>
              <a:sym typeface="Do Hyeon"/>
            </a:endParaRPr>
          </a:p>
        </p:txBody>
      </p:sp>
      <p:sp>
        <p:nvSpPr>
          <p:cNvPr id="1173" name="Google Shape;1173;p53"/>
          <p:cNvSpPr/>
          <p:nvPr/>
        </p:nvSpPr>
        <p:spPr>
          <a:xfrm>
            <a:off x="3144887" y="2378263"/>
            <a:ext cx="748200" cy="74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Do Hyeon"/>
                <a:ea typeface="Do Hyeon"/>
                <a:cs typeface="Do Hyeon"/>
                <a:sym typeface="Do Hyeon"/>
              </a:rPr>
              <a:t>2</a:t>
            </a:r>
            <a:endParaRPr sz="2400" dirty="0">
              <a:latin typeface="Do Hyeon"/>
              <a:ea typeface="Do Hyeon"/>
              <a:cs typeface="Do Hyeon"/>
              <a:sym typeface="Do Hyeon"/>
            </a:endParaRPr>
          </a:p>
        </p:txBody>
      </p:sp>
      <p:sp>
        <p:nvSpPr>
          <p:cNvPr id="1174" name="Google Shape;1174;p53"/>
          <p:cNvSpPr/>
          <p:nvPr/>
        </p:nvSpPr>
        <p:spPr>
          <a:xfrm>
            <a:off x="6918789" y="2378263"/>
            <a:ext cx="748200" cy="74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Do Hyeon"/>
                <a:ea typeface="Do Hyeon"/>
                <a:cs typeface="Do Hyeon"/>
                <a:sym typeface="Do Hyeon"/>
              </a:rPr>
              <a:t>4</a:t>
            </a:r>
            <a:endParaRPr sz="2400" dirty="0">
              <a:latin typeface="Do Hyeon"/>
              <a:ea typeface="Do Hyeon"/>
              <a:cs typeface="Do Hyeon"/>
              <a:sym typeface="Do Hyeon"/>
            </a:endParaRPr>
          </a:p>
        </p:txBody>
      </p:sp>
      <p:sp>
        <p:nvSpPr>
          <p:cNvPr id="1175" name="Google Shape;1175;p53"/>
          <p:cNvSpPr/>
          <p:nvPr/>
        </p:nvSpPr>
        <p:spPr>
          <a:xfrm>
            <a:off x="5127572" y="2935251"/>
            <a:ext cx="748200" cy="74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Do Hyeon"/>
                <a:ea typeface="Do Hyeon"/>
                <a:cs typeface="Do Hyeon"/>
                <a:sym typeface="Do Hyeon"/>
              </a:rPr>
              <a:t>3</a:t>
            </a:r>
            <a:endParaRPr sz="2400" dirty="0">
              <a:latin typeface="Do Hyeon"/>
              <a:ea typeface="Do Hyeon"/>
              <a:cs typeface="Do Hyeon"/>
              <a:sym typeface="Do Hyeon"/>
            </a:endParaRPr>
          </a:p>
        </p:txBody>
      </p:sp>
      <p:grpSp>
        <p:nvGrpSpPr>
          <p:cNvPr id="1176" name="Google Shape;1176;p53"/>
          <p:cNvGrpSpPr/>
          <p:nvPr/>
        </p:nvGrpSpPr>
        <p:grpSpPr>
          <a:xfrm>
            <a:off x="6980400" y="-123275"/>
            <a:ext cx="1199400" cy="1183800"/>
            <a:chOff x="4656700" y="3810000"/>
            <a:chExt cx="1199400" cy="1183800"/>
          </a:xfrm>
        </p:grpSpPr>
        <p:sp>
          <p:nvSpPr>
            <p:cNvPr id="1177" name="Google Shape;1177;p53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78" name="Google Shape;1178;p5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79" name="Google Shape;1179;p53"/>
          <p:cNvGrpSpPr/>
          <p:nvPr/>
        </p:nvGrpSpPr>
        <p:grpSpPr>
          <a:xfrm>
            <a:off x="-346240" y="-675174"/>
            <a:ext cx="3740607" cy="3471398"/>
            <a:chOff x="6992175" y="3100998"/>
            <a:chExt cx="1937400" cy="1937400"/>
          </a:xfrm>
        </p:grpSpPr>
        <p:sp>
          <p:nvSpPr>
            <p:cNvPr id="1180" name="Google Shape;1180;p53"/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81" name="Google Shape;1181;p5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8E593F2-1BFD-407B-BD57-E4B960046FE8}"/>
              </a:ext>
            </a:extLst>
          </p:cNvPr>
          <p:cNvSpPr txBox="1"/>
          <p:nvPr/>
        </p:nvSpPr>
        <p:spPr>
          <a:xfrm>
            <a:off x="2611578" y="3354772"/>
            <a:ext cx="1734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Method of Transmission</a:t>
            </a:r>
          </a:p>
        </p:txBody>
      </p:sp>
      <p:grpSp>
        <p:nvGrpSpPr>
          <p:cNvPr id="25" name="Google Shape;663;p31">
            <a:extLst>
              <a:ext uri="{FF2B5EF4-FFF2-40B4-BE49-F238E27FC236}">
                <a16:creationId xmlns:a16="http://schemas.microsoft.com/office/drawing/2014/main" id="{D535E32B-C04B-65FB-DF18-C3A68FF3A162}"/>
              </a:ext>
            </a:extLst>
          </p:cNvPr>
          <p:cNvGrpSpPr/>
          <p:nvPr/>
        </p:nvGrpSpPr>
        <p:grpSpPr>
          <a:xfrm>
            <a:off x="7911700" y="3624556"/>
            <a:ext cx="1191877" cy="1290365"/>
            <a:chOff x="6272533" y="3100998"/>
            <a:chExt cx="2878486" cy="3586246"/>
          </a:xfrm>
        </p:grpSpPr>
        <p:sp>
          <p:nvSpPr>
            <p:cNvPr id="26" name="Google Shape;664;p31">
              <a:extLst>
                <a:ext uri="{FF2B5EF4-FFF2-40B4-BE49-F238E27FC236}">
                  <a16:creationId xmlns:a16="http://schemas.microsoft.com/office/drawing/2014/main" id="{913BC417-A052-DDB1-00D4-C5C8FEC71FEE}"/>
                </a:ext>
              </a:extLst>
            </p:cNvPr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7" name="Google Shape;665;p31">
              <a:extLst>
                <a:ext uri="{FF2B5EF4-FFF2-40B4-BE49-F238E27FC236}">
                  <a16:creationId xmlns:a16="http://schemas.microsoft.com/office/drawing/2014/main" id="{1E68FA1B-2FC6-DF0C-5D03-A2270B2DAF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72533" y="4069698"/>
              <a:ext cx="2878486" cy="261754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" name="Google Shape;1179;p53"/>
          <p:cNvGrpSpPr/>
          <p:nvPr/>
        </p:nvGrpSpPr>
        <p:grpSpPr>
          <a:xfrm>
            <a:off x="7110260" y="739924"/>
            <a:ext cx="2336591" cy="1881105"/>
            <a:chOff x="6992175" y="3100998"/>
            <a:chExt cx="1937400" cy="1937400"/>
          </a:xfrm>
        </p:grpSpPr>
        <p:sp>
          <p:nvSpPr>
            <p:cNvPr id="22" name="Google Shape;1180;p53"/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3" name="Google Shape;1181;p5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A590C0-4EAE-CE9D-8189-9A6B757C323D}"/>
              </a:ext>
            </a:extLst>
          </p:cNvPr>
          <p:cNvSpPr txBox="1"/>
          <p:nvPr/>
        </p:nvSpPr>
        <p:spPr>
          <a:xfrm>
            <a:off x="704112" y="1763158"/>
            <a:ext cx="7215613" cy="88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+mn-cs"/>
              </a:rPr>
              <a:t>Coronavirus belonging to </a:t>
            </a:r>
            <a:r>
              <a:rPr lang="en-US" sz="2400" kern="1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+mn-cs"/>
              </a:rPr>
              <a:t>Coronaviridae</a:t>
            </a:r>
            <a:r>
              <a:rPr lang="en-US" sz="2400" kern="1200" dirty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" name="Google Shape;727;p34">
            <a:extLst>
              <a:ext uri="{FF2B5EF4-FFF2-40B4-BE49-F238E27FC236}">
                <a16:creationId xmlns:a16="http://schemas.microsoft.com/office/drawing/2014/main" id="{BE466538-BA24-F759-3BF6-6DEDB56C41DB}"/>
              </a:ext>
            </a:extLst>
          </p:cNvPr>
          <p:cNvGrpSpPr/>
          <p:nvPr/>
        </p:nvGrpSpPr>
        <p:grpSpPr>
          <a:xfrm>
            <a:off x="5919709" y="1846614"/>
            <a:ext cx="3584685" cy="3692937"/>
            <a:chOff x="6992175" y="3100998"/>
            <a:chExt cx="1937400" cy="1937400"/>
          </a:xfrm>
        </p:grpSpPr>
        <p:sp>
          <p:nvSpPr>
            <p:cNvPr id="7" name="Google Shape;728;p34">
              <a:extLst>
                <a:ext uri="{FF2B5EF4-FFF2-40B4-BE49-F238E27FC236}">
                  <a16:creationId xmlns:a16="http://schemas.microsoft.com/office/drawing/2014/main" id="{49BCBF85-8CCE-0CF6-7F6F-1FBC54C664F8}"/>
                </a:ext>
              </a:extLst>
            </p:cNvPr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" name="Google Shape;729;p34">
              <a:extLst>
                <a:ext uri="{FF2B5EF4-FFF2-40B4-BE49-F238E27FC236}">
                  <a16:creationId xmlns:a16="http://schemas.microsoft.com/office/drawing/2014/main" id="{23EABC4C-63A4-19F7-F2FA-58C12F5EC0FA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Box 1"/>
          <p:cNvSpPr txBox="1"/>
          <p:nvPr/>
        </p:nvSpPr>
        <p:spPr>
          <a:xfrm>
            <a:off x="704112" y="2992672"/>
            <a:ext cx="592974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prstClr val="white"/>
                </a:solidFill>
                <a:latin typeface="Arial" panose="020B0604020202020204" pitchFamily="34" charset="0"/>
              </a:rPr>
              <a:t>Coronavirus disease (COVID-19) is an infectious disease caused by the SARS-CoV-2 virus</a:t>
            </a:r>
          </a:p>
          <a:p>
            <a:endParaRPr lang="en-US" dirty="0"/>
          </a:p>
        </p:txBody>
      </p:sp>
      <p:grpSp>
        <p:nvGrpSpPr>
          <p:cNvPr id="9" name="Google Shape;1189;p54"/>
          <p:cNvGrpSpPr/>
          <p:nvPr/>
        </p:nvGrpSpPr>
        <p:grpSpPr>
          <a:xfrm>
            <a:off x="1059569" y="62529"/>
            <a:ext cx="1937400" cy="1937400"/>
            <a:chOff x="2276095" y="-158954"/>
            <a:chExt cx="1937400" cy="1937400"/>
          </a:xfrm>
        </p:grpSpPr>
        <p:sp>
          <p:nvSpPr>
            <p:cNvPr id="10" name="Google Shape;1190;p54"/>
            <p:cNvSpPr/>
            <p:nvPr/>
          </p:nvSpPr>
          <p:spPr>
            <a:xfrm flipH="1">
              <a:off x="2276095" y="-158954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" name="Google Shape;1191;p54"/>
            <p:cNvPicPr preferRelativeResize="0"/>
            <p:nvPr/>
          </p:nvPicPr>
          <p:blipFill rotWithShape="1">
            <a:blip r:embed="rId2">
              <a:alphaModFix/>
            </a:blip>
            <a:srcRect r="3855"/>
            <a:stretch/>
          </p:blipFill>
          <p:spPr>
            <a:xfrm>
              <a:off x="2531525" y="177575"/>
              <a:ext cx="1313600" cy="12079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864241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89D89D-E7A6-4F15-CE9F-8B4024004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469" y="149948"/>
            <a:ext cx="7007382" cy="4843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E04FA9A-8292-031A-D12D-5791DF570A60}"/>
                  </a:ext>
                </a:extLst>
              </p14:cNvPr>
              <p14:cNvContentPartPr/>
              <p14:nvPr/>
            </p14:nvContentPartPr>
            <p14:xfrm>
              <a:off x="1050149" y="1285371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E04FA9A-8292-031A-D12D-5791DF570A6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2149" y="1267371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E35A461-16D1-3D80-BCCC-AA107A58EACE}"/>
                  </a:ext>
                </a:extLst>
              </p14:cNvPr>
              <p14:cNvContentPartPr/>
              <p14:nvPr/>
            </p14:nvContentPartPr>
            <p14:xfrm>
              <a:off x="17669" y="1058931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E35A461-16D1-3D80-BCCC-AA107A58EAC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69" y="104993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Google Shape;1524;p64">
            <a:extLst>
              <a:ext uri="{FF2B5EF4-FFF2-40B4-BE49-F238E27FC236}">
                <a16:creationId xmlns:a16="http://schemas.microsoft.com/office/drawing/2014/main" id="{A404AAEC-6B19-D3B9-7FAE-A2FDD9D44C13}"/>
              </a:ext>
            </a:extLst>
          </p:cNvPr>
          <p:cNvSpPr/>
          <p:nvPr/>
        </p:nvSpPr>
        <p:spPr>
          <a:xfrm flipH="1">
            <a:off x="5287223" y="1430447"/>
            <a:ext cx="1066023" cy="190436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524;p64">
            <a:extLst>
              <a:ext uri="{FF2B5EF4-FFF2-40B4-BE49-F238E27FC236}">
                <a16:creationId xmlns:a16="http://schemas.microsoft.com/office/drawing/2014/main" id="{52FD074F-17E6-E89B-9E77-284B527CBB4B}"/>
              </a:ext>
            </a:extLst>
          </p:cNvPr>
          <p:cNvSpPr/>
          <p:nvPr/>
        </p:nvSpPr>
        <p:spPr>
          <a:xfrm>
            <a:off x="2305228" y="2238279"/>
            <a:ext cx="1532277" cy="192210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524;p64">
            <a:extLst>
              <a:ext uri="{FF2B5EF4-FFF2-40B4-BE49-F238E27FC236}">
                <a16:creationId xmlns:a16="http://schemas.microsoft.com/office/drawing/2014/main" id="{D5A70FA4-030D-03CD-3DD7-AE6F9934F3F0}"/>
              </a:ext>
            </a:extLst>
          </p:cNvPr>
          <p:cNvSpPr/>
          <p:nvPr/>
        </p:nvSpPr>
        <p:spPr>
          <a:xfrm>
            <a:off x="2833735" y="3441976"/>
            <a:ext cx="1266320" cy="192210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FA5638-939B-4871-A7FB-3A28B6FD46C9}"/>
              </a:ext>
            </a:extLst>
          </p:cNvPr>
          <p:cNvSpPr txBox="1"/>
          <p:nvPr/>
        </p:nvSpPr>
        <p:spPr>
          <a:xfrm>
            <a:off x="1956390" y="278372"/>
            <a:ext cx="576284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Do Hyeon" panose="020B0604020202020204" charset="-127"/>
                <a:ea typeface="Do Hyeon" panose="020B0604020202020204" charset="-127"/>
              </a:rPr>
              <a:t>Structure of coronavirus</a:t>
            </a:r>
            <a:endParaRPr lang="ar-LY" sz="3600" dirty="0">
              <a:solidFill>
                <a:schemeClr val="accent1">
                  <a:lumMod val="75000"/>
                </a:schemeClr>
              </a:solidFill>
              <a:latin typeface="Do Hyeon" panose="020B0604020202020204" charset="-127"/>
              <a:ea typeface="Do Hyeon" panose="020B060402020202020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3953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33"/>
          <p:cNvSpPr/>
          <p:nvPr/>
        </p:nvSpPr>
        <p:spPr>
          <a:xfrm>
            <a:off x="4175075" y="1624063"/>
            <a:ext cx="793800" cy="793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33"/>
          <p:cNvSpPr/>
          <p:nvPr/>
        </p:nvSpPr>
        <p:spPr>
          <a:xfrm>
            <a:off x="1512332" y="1609449"/>
            <a:ext cx="793800" cy="793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1"/>
                </a:solidFill>
              </a:rPr>
              <a:t>Transmission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701" name="Google Shape;701;p33"/>
          <p:cNvSpPr txBox="1">
            <a:spLocks noGrp="1"/>
          </p:cNvSpPr>
          <p:nvPr>
            <p:ph type="title" idx="2"/>
          </p:nvPr>
        </p:nvSpPr>
        <p:spPr>
          <a:xfrm>
            <a:off x="719975" y="2554387"/>
            <a:ext cx="2336400" cy="70129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accent1"/>
                </a:solidFill>
              </a:rPr>
              <a:t>Droplet</a:t>
            </a:r>
            <a:br>
              <a:rPr lang="en-US" sz="2800" dirty="0">
                <a:solidFill>
                  <a:schemeClr val="accent1"/>
                </a:solidFill>
              </a:rPr>
            </a:br>
            <a:r>
              <a:rPr lang="en-US" sz="2800" dirty="0">
                <a:solidFill>
                  <a:schemeClr val="accent1"/>
                </a:solidFill>
              </a:rPr>
              <a:t>Transmission</a:t>
            </a:r>
            <a:endParaRPr sz="2800" dirty="0">
              <a:solidFill>
                <a:schemeClr val="accent1"/>
              </a:solidFill>
            </a:endParaRPr>
          </a:p>
        </p:txBody>
      </p:sp>
      <p:sp>
        <p:nvSpPr>
          <p:cNvPr id="702" name="Google Shape;702;p33"/>
          <p:cNvSpPr txBox="1">
            <a:spLocks noGrp="1"/>
          </p:cNvSpPr>
          <p:nvPr>
            <p:ph type="subTitle" idx="1"/>
          </p:nvPr>
        </p:nvSpPr>
        <p:spPr>
          <a:xfrm>
            <a:off x="719975" y="3335310"/>
            <a:ext cx="2508134" cy="727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omic Sans MS" panose="030F0702030302020204" pitchFamily="66" charset="0"/>
              </a:rPr>
              <a:t>&gt; 5-10 um in diameter</a:t>
            </a:r>
            <a:endParaRPr sz="1800" dirty="0">
              <a:latin typeface="Comic Sans MS" panose="030F0702030302020204" pitchFamily="66" charset="0"/>
            </a:endParaRPr>
          </a:p>
        </p:txBody>
      </p:sp>
      <p:sp>
        <p:nvSpPr>
          <p:cNvPr id="703" name="Google Shape;703;p33"/>
          <p:cNvSpPr txBox="1">
            <a:spLocks noGrp="1"/>
          </p:cNvSpPr>
          <p:nvPr>
            <p:ph type="title" idx="3"/>
          </p:nvPr>
        </p:nvSpPr>
        <p:spPr>
          <a:xfrm>
            <a:off x="3403775" y="2554387"/>
            <a:ext cx="2336400" cy="7012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accent1"/>
                </a:solidFill>
              </a:rPr>
              <a:t>Airborne</a:t>
            </a:r>
            <a:br>
              <a:rPr lang="en-US" sz="2800" dirty="0">
                <a:solidFill>
                  <a:schemeClr val="accent1"/>
                </a:solidFill>
              </a:rPr>
            </a:br>
            <a:r>
              <a:rPr lang="en-US" sz="2800" dirty="0">
                <a:solidFill>
                  <a:schemeClr val="accent1"/>
                </a:solidFill>
              </a:rPr>
              <a:t>Transmission</a:t>
            </a:r>
            <a:endParaRPr sz="2800" dirty="0">
              <a:solidFill>
                <a:schemeClr val="accent1"/>
              </a:solidFill>
            </a:endParaRPr>
          </a:p>
        </p:txBody>
      </p:sp>
      <p:sp>
        <p:nvSpPr>
          <p:cNvPr id="704" name="Google Shape;704;p33"/>
          <p:cNvSpPr txBox="1">
            <a:spLocks noGrp="1"/>
          </p:cNvSpPr>
          <p:nvPr>
            <p:ph type="subTitle" idx="4"/>
          </p:nvPr>
        </p:nvSpPr>
        <p:spPr>
          <a:xfrm>
            <a:off x="3403775" y="3521798"/>
            <a:ext cx="2336400" cy="2635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omic Sans MS" panose="030F0702030302020204" pitchFamily="66" charset="0"/>
              </a:rPr>
              <a:t>&lt; 5 um in diameter </a:t>
            </a:r>
            <a:endParaRPr sz="1800" dirty="0">
              <a:latin typeface="Comic Sans MS" panose="030F0702030302020204" pitchFamily="66" charset="0"/>
            </a:endParaRPr>
          </a:p>
        </p:txBody>
      </p:sp>
      <p:sp>
        <p:nvSpPr>
          <p:cNvPr id="705" name="Google Shape;705;p33"/>
          <p:cNvSpPr txBox="1">
            <a:spLocks noGrp="1"/>
          </p:cNvSpPr>
          <p:nvPr>
            <p:ph type="title" idx="5"/>
          </p:nvPr>
        </p:nvSpPr>
        <p:spPr>
          <a:xfrm>
            <a:off x="5872887" y="2659758"/>
            <a:ext cx="3056425" cy="70129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accent1"/>
                </a:solidFill>
              </a:rPr>
              <a:t>Feco-Oral </a:t>
            </a:r>
            <a:br>
              <a:rPr lang="en-US" sz="2800" dirty="0">
                <a:solidFill>
                  <a:schemeClr val="accent1"/>
                </a:solidFill>
              </a:rPr>
            </a:br>
            <a:r>
              <a:rPr lang="en-US" sz="2800" dirty="0">
                <a:solidFill>
                  <a:schemeClr val="accent1"/>
                </a:solidFill>
              </a:rPr>
              <a:t>Route</a:t>
            </a:r>
            <a:endParaRPr sz="2800" dirty="0">
              <a:solidFill>
                <a:schemeClr val="accent1"/>
              </a:solidFill>
            </a:endParaRPr>
          </a:p>
        </p:txBody>
      </p:sp>
      <p:sp>
        <p:nvSpPr>
          <p:cNvPr id="706" name="Google Shape;706;p33"/>
          <p:cNvSpPr txBox="1">
            <a:spLocks noGrp="1"/>
          </p:cNvSpPr>
          <p:nvPr>
            <p:ph type="subTitle" idx="6"/>
          </p:nvPr>
        </p:nvSpPr>
        <p:spPr>
          <a:xfrm>
            <a:off x="6087575" y="3521798"/>
            <a:ext cx="2779334" cy="8329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omic Sans MS" panose="030F0702030302020204" pitchFamily="66" charset="0"/>
              </a:rPr>
              <a:t>Only detected at 1 stool specimen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708" name="Google Shape;708;p33"/>
          <p:cNvGrpSpPr/>
          <p:nvPr/>
        </p:nvGrpSpPr>
        <p:grpSpPr>
          <a:xfrm>
            <a:off x="7319185" y="-214185"/>
            <a:ext cx="1937400" cy="1937400"/>
            <a:chOff x="6992175" y="3100998"/>
            <a:chExt cx="1937400" cy="1937400"/>
          </a:xfrm>
        </p:grpSpPr>
        <p:sp>
          <p:nvSpPr>
            <p:cNvPr id="709" name="Google Shape;709;p33"/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710" name="Google Shape;710;p3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11" name="Google Shape;711;p33"/>
          <p:cNvGrpSpPr/>
          <p:nvPr/>
        </p:nvGrpSpPr>
        <p:grpSpPr>
          <a:xfrm>
            <a:off x="-107825" y="3067475"/>
            <a:ext cx="1199400" cy="1183800"/>
            <a:chOff x="4656700" y="3810000"/>
            <a:chExt cx="1199400" cy="1183800"/>
          </a:xfrm>
        </p:grpSpPr>
        <p:sp>
          <p:nvSpPr>
            <p:cNvPr id="712" name="Google Shape;712;p33"/>
            <p:cNvSpPr/>
            <p:nvPr/>
          </p:nvSpPr>
          <p:spPr>
            <a:xfrm flipH="1">
              <a:off x="4656700" y="3810000"/>
              <a:ext cx="1199400" cy="1183800"/>
            </a:xfrm>
            <a:prstGeom prst="ellipse">
              <a:avLst/>
            </a:prstGeom>
            <a:gradFill>
              <a:gsLst>
                <a:gs pos="0">
                  <a:srgbClr val="00151F">
                    <a:alpha val="14117"/>
                  </a:srgbClr>
                </a:gs>
                <a:gs pos="40000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713" name="Google Shape;713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24900" y="4103575"/>
              <a:ext cx="663100" cy="5966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18" name="Google Shape;718;p33"/>
          <p:cNvSpPr/>
          <p:nvPr/>
        </p:nvSpPr>
        <p:spPr>
          <a:xfrm>
            <a:off x="7058452" y="1824603"/>
            <a:ext cx="394647" cy="392719"/>
          </a:xfrm>
          <a:custGeom>
            <a:avLst/>
            <a:gdLst/>
            <a:ahLst/>
            <a:cxnLst/>
            <a:rect l="l" t="t" r="r" b="b"/>
            <a:pathLst>
              <a:path w="11878" h="11820" extrusionOk="0">
                <a:moveTo>
                  <a:pt x="9704" y="729"/>
                </a:moveTo>
                <a:cubicBezTo>
                  <a:pt x="10019" y="729"/>
                  <a:pt x="10303" y="792"/>
                  <a:pt x="10523" y="982"/>
                </a:cubicBezTo>
                <a:cubicBezTo>
                  <a:pt x="10838" y="1234"/>
                  <a:pt x="10996" y="1612"/>
                  <a:pt x="11059" y="2021"/>
                </a:cubicBezTo>
                <a:cubicBezTo>
                  <a:pt x="11153" y="2368"/>
                  <a:pt x="11059" y="2714"/>
                  <a:pt x="10744" y="2998"/>
                </a:cubicBezTo>
                <a:lnTo>
                  <a:pt x="8255" y="5487"/>
                </a:lnTo>
                <a:lnTo>
                  <a:pt x="6270" y="3502"/>
                </a:lnTo>
                <a:lnTo>
                  <a:pt x="6743" y="3029"/>
                </a:lnTo>
                <a:lnTo>
                  <a:pt x="7499" y="3785"/>
                </a:lnTo>
                <a:cubicBezTo>
                  <a:pt x="7593" y="3880"/>
                  <a:pt x="7656" y="3911"/>
                  <a:pt x="7751" y="3911"/>
                </a:cubicBezTo>
                <a:cubicBezTo>
                  <a:pt x="7814" y="3911"/>
                  <a:pt x="7940" y="3880"/>
                  <a:pt x="7971" y="3785"/>
                </a:cubicBezTo>
                <a:cubicBezTo>
                  <a:pt x="8097" y="3659"/>
                  <a:pt x="8097" y="3439"/>
                  <a:pt x="7971" y="3313"/>
                </a:cubicBezTo>
                <a:lnTo>
                  <a:pt x="7215" y="2557"/>
                </a:lnTo>
                <a:lnTo>
                  <a:pt x="7688" y="2084"/>
                </a:lnTo>
                <a:lnTo>
                  <a:pt x="8444" y="2840"/>
                </a:lnTo>
                <a:cubicBezTo>
                  <a:pt x="8538" y="2935"/>
                  <a:pt x="8601" y="2966"/>
                  <a:pt x="8696" y="2966"/>
                </a:cubicBezTo>
                <a:cubicBezTo>
                  <a:pt x="8759" y="2966"/>
                  <a:pt x="8885" y="2935"/>
                  <a:pt x="8916" y="2840"/>
                </a:cubicBezTo>
                <a:cubicBezTo>
                  <a:pt x="9042" y="2714"/>
                  <a:pt x="9042" y="2494"/>
                  <a:pt x="8916" y="2368"/>
                </a:cubicBezTo>
                <a:lnTo>
                  <a:pt x="8160" y="1612"/>
                </a:lnTo>
                <a:lnTo>
                  <a:pt x="8601" y="1202"/>
                </a:lnTo>
                <a:cubicBezTo>
                  <a:pt x="8916" y="887"/>
                  <a:pt x="9326" y="729"/>
                  <a:pt x="9704" y="729"/>
                </a:cubicBezTo>
                <a:close/>
                <a:moveTo>
                  <a:pt x="5766" y="4132"/>
                </a:moveTo>
                <a:lnTo>
                  <a:pt x="7751" y="6117"/>
                </a:lnTo>
                <a:lnTo>
                  <a:pt x="5577" y="8196"/>
                </a:lnTo>
                <a:cubicBezTo>
                  <a:pt x="5230" y="8543"/>
                  <a:pt x="4789" y="8763"/>
                  <a:pt x="4317" y="8826"/>
                </a:cubicBezTo>
                <a:cubicBezTo>
                  <a:pt x="3687" y="8921"/>
                  <a:pt x="3088" y="9236"/>
                  <a:pt x="2678" y="9645"/>
                </a:cubicBezTo>
                <a:lnTo>
                  <a:pt x="1324" y="11000"/>
                </a:lnTo>
                <a:cubicBezTo>
                  <a:pt x="1261" y="11063"/>
                  <a:pt x="1174" y="11095"/>
                  <a:pt x="1087" y="11095"/>
                </a:cubicBezTo>
                <a:cubicBezTo>
                  <a:pt x="1001" y="11095"/>
                  <a:pt x="914" y="11063"/>
                  <a:pt x="851" y="11000"/>
                </a:cubicBezTo>
                <a:cubicBezTo>
                  <a:pt x="725" y="10874"/>
                  <a:pt x="725" y="10653"/>
                  <a:pt x="851" y="10527"/>
                </a:cubicBezTo>
                <a:lnTo>
                  <a:pt x="2206" y="9173"/>
                </a:lnTo>
                <a:cubicBezTo>
                  <a:pt x="2615" y="8763"/>
                  <a:pt x="2931" y="8165"/>
                  <a:pt x="3025" y="7535"/>
                </a:cubicBezTo>
                <a:cubicBezTo>
                  <a:pt x="3088" y="7062"/>
                  <a:pt x="3309" y="6589"/>
                  <a:pt x="3655" y="6274"/>
                </a:cubicBezTo>
                <a:lnTo>
                  <a:pt x="3876" y="6022"/>
                </a:lnTo>
                <a:lnTo>
                  <a:pt x="4632" y="6778"/>
                </a:lnTo>
                <a:cubicBezTo>
                  <a:pt x="4726" y="6873"/>
                  <a:pt x="4789" y="6904"/>
                  <a:pt x="4884" y="6904"/>
                </a:cubicBezTo>
                <a:cubicBezTo>
                  <a:pt x="4947" y="6904"/>
                  <a:pt x="5073" y="6873"/>
                  <a:pt x="5104" y="6778"/>
                </a:cubicBezTo>
                <a:cubicBezTo>
                  <a:pt x="5230" y="6652"/>
                  <a:pt x="5230" y="6432"/>
                  <a:pt x="5104" y="6306"/>
                </a:cubicBezTo>
                <a:lnTo>
                  <a:pt x="4348" y="5550"/>
                </a:lnTo>
                <a:lnTo>
                  <a:pt x="4821" y="5077"/>
                </a:lnTo>
                <a:lnTo>
                  <a:pt x="5577" y="5833"/>
                </a:lnTo>
                <a:cubicBezTo>
                  <a:pt x="5640" y="5928"/>
                  <a:pt x="5734" y="5959"/>
                  <a:pt x="5797" y="5959"/>
                </a:cubicBezTo>
                <a:cubicBezTo>
                  <a:pt x="5892" y="5959"/>
                  <a:pt x="6018" y="5928"/>
                  <a:pt x="6050" y="5833"/>
                </a:cubicBezTo>
                <a:cubicBezTo>
                  <a:pt x="6176" y="5707"/>
                  <a:pt x="6176" y="5487"/>
                  <a:pt x="6050" y="5361"/>
                </a:cubicBezTo>
                <a:lnTo>
                  <a:pt x="5293" y="4605"/>
                </a:lnTo>
                <a:lnTo>
                  <a:pt x="5766" y="4132"/>
                </a:lnTo>
                <a:close/>
                <a:moveTo>
                  <a:pt x="9769" y="1"/>
                </a:moveTo>
                <a:cubicBezTo>
                  <a:pt x="9726" y="1"/>
                  <a:pt x="9683" y="2"/>
                  <a:pt x="9641" y="5"/>
                </a:cubicBezTo>
                <a:cubicBezTo>
                  <a:pt x="9105" y="36"/>
                  <a:pt x="8601" y="288"/>
                  <a:pt x="8255" y="666"/>
                </a:cubicBezTo>
                <a:lnTo>
                  <a:pt x="3183" y="5802"/>
                </a:lnTo>
                <a:cubicBezTo>
                  <a:pt x="2741" y="6211"/>
                  <a:pt x="2426" y="6810"/>
                  <a:pt x="2363" y="7440"/>
                </a:cubicBezTo>
                <a:cubicBezTo>
                  <a:pt x="2269" y="7913"/>
                  <a:pt x="2080" y="8385"/>
                  <a:pt x="1733" y="8700"/>
                </a:cubicBezTo>
                <a:lnTo>
                  <a:pt x="379" y="10055"/>
                </a:lnTo>
                <a:cubicBezTo>
                  <a:pt x="1" y="10433"/>
                  <a:pt x="1" y="11095"/>
                  <a:pt x="379" y="11504"/>
                </a:cubicBezTo>
                <a:cubicBezTo>
                  <a:pt x="568" y="11693"/>
                  <a:pt x="851" y="11819"/>
                  <a:pt x="1135" y="11819"/>
                </a:cubicBezTo>
                <a:cubicBezTo>
                  <a:pt x="1418" y="11819"/>
                  <a:pt x="1670" y="11693"/>
                  <a:pt x="1891" y="11504"/>
                </a:cubicBezTo>
                <a:lnTo>
                  <a:pt x="3214" y="10149"/>
                </a:lnTo>
                <a:cubicBezTo>
                  <a:pt x="3561" y="9803"/>
                  <a:pt x="4002" y="9614"/>
                  <a:pt x="4474" y="9519"/>
                </a:cubicBezTo>
                <a:cubicBezTo>
                  <a:pt x="5104" y="9456"/>
                  <a:pt x="5703" y="9141"/>
                  <a:pt x="6144" y="8700"/>
                </a:cubicBezTo>
                <a:lnTo>
                  <a:pt x="11279" y="3502"/>
                </a:lnTo>
                <a:cubicBezTo>
                  <a:pt x="11657" y="3092"/>
                  <a:pt x="11878" y="2525"/>
                  <a:pt x="11846" y="1927"/>
                </a:cubicBezTo>
                <a:cubicBezTo>
                  <a:pt x="11815" y="1360"/>
                  <a:pt x="11531" y="792"/>
                  <a:pt x="11090" y="446"/>
                </a:cubicBezTo>
                <a:cubicBezTo>
                  <a:pt x="10715" y="157"/>
                  <a:pt x="10234" y="1"/>
                  <a:pt x="976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E85D36-7C1B-64D0-1EA4-942AFA8AB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0901" y="1788059"/>
            <a:ext cx="436663" cy="4292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9FF170-A1FD-3FCC-685F-4BFE508D41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0194" y="1844162"/>
            <a:ext cx="348098" cy="353599"/>
          </a:xfrm>
          <a:prstGeom prst="rect">
            <a:avLst/>
          </a:prstGeom>
        </p:spPr>
      </p:pic>
      <p:sp>
        <p:nvSpPr>
          <p:cNvPr id="28" name="Google Shape;717;p33">
            <a:extLst>
              <a:ext uri="{FF2B5EF4-FFF2-40B4-BE49-F238E27FC236}">
                <a16:creationId xmlns:a16="http://schemas.microsoft.com/office/drawing/2014/main" id="{BC3E01CB-D1D9-4310-C624-AB3C2E4E5F39}"/>
              </a:ext>
            </a:extLst>
          </p:cNvPr>
          <p:cNvSpPr/>
          <p:nvPr/>
        </p:nvSpPr>
        <p:spPr>
          <a:xfrm>
            <a:off x="6858875" y="1624063"/>
            <a:ext cx="793800" cy="793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" name="Google Shape;10089;p71">
            <a:extLst>
              <a:ext uri="{FF2B5EF4-FFF2-40B4-BE49-F238E27FC236}">
                <a16:creationId xmlns:a16="http://schemas.microsoft.com/office/drawing/2014/main" id="{98A697A6-B052-2B75-D58C-D6E843BCEC05}"/>
              </a:ext>
            </a:extLst>
          </p:cNvPr>
          <p:cNvGrpSpPr/>
          <p:nvPr/>
        </p:nvGrpSpPr>
        <p:grpSpPr>
          <a:xfrm>
            <a:off x="7146825" y="1844162"/>
            <a:ext cx="270318" cy="355063"/>
            <a:chOff x="-23177950" y="2340425"/>
            <a:chExt cx="226075" cy="296950"/>
          </a:xfrm>
        </p:grpSpPr>
        <p:sp>
          <p:nvSpPr>
            <p:cNvPr id="30" name="Google Shape;10090;p71">
              <a:extLst>
                <a:ext uri="{FF2B5EF4-FFF2-40B4-BE49-F238E27FC236}">
                  <a16:creationId xmlns:a16="http://schemas.microsoft.com/office/drawing/2014/main" id="{3C987924-17CA-5B35-54D4-13611637B608}"/>
                </a:ext>
              </a:extLst>
            </p:cNvPr>
            <p:cNvSpPr/>
            <p:nvPr/>
          </p:nvSpPr>
          <p:spPr>
            <a:xfrm>
              <a:off x="-23177950" y="2340425"/>
              <a:ext cx="226075" cy="296950"/>
            </a:xfrm>
            <a:custGeom>
              <a:avLst/>
              <a:gdLst/>
              <a:ahLst/>
              <a:cxnLst/>
              <a:rect l="l" t="t" r="r" b="b"/>
              <a:pathLst>
                <a:path w="9043" h="11878" extrusionOk="0">
                  <a:moveTo>
                    <a:pt x="1418" y="693"/>
                  </a:moveTo>
                  <a:lnTo>
                    <a:pt x="1418" y="1449"/>
                  </a:lnTo>
                  <a:cubicBezTo>
                    <a:pt x="1418" y="2048"/>
                    <a:pt x="1891" y="2457"/>
                    <a:pt x="2426" y="2457"/>
                  </a:cubicBezTo>
                  <a:lnTo>
                    <a:pt x="2804" y="2457"/>
                  </a:lnTo>
                  <a:cubicBezTo>
                    <a:pt x="2899" y="2457"/>
                    <a:pt x="2993" y="2426"/>
                    <a:pt x="3057" y="2300"/>
                  </a:cubicBezTo>
                  <a:cubicBezTo>
                    <a:pt x="3340" y="1953"/>
                    <a:pt x="3750" y="1764"/>
                    <a:pt x="4159" y="1764"/>
                  </a:cubicBezTo>
                  <a:cubicBezTo>
                    <a:pt x="6459" y="1764"/>
                    <a:pt x="8349" y="3623"/>
                    <a:pt x="8349" y="5923"/>
                  </a:cubicBezTo>
                  <a:cubicBezTo>
                    <a:pt x="8349" y="8254"/>
                    <a:pt x="6491" y="10113"/>
                    <a:pt x="4159" y="10113"/>
                  </a:cubicBezTo>
                  <a:cubicBezTo>
                    <a:pt x="3750" y="10113"/>
                    <a:pt x="3340" y="9924"/>
                    <a:pt x="3057" y="9578"/>
                  </a:cubicBezTo>
                  <a:cubicBezTo>
                    <a:pt x="2993" y="9483"/>
                    <a:pt x="2899" y="9389"/>
                    <a:pt x="2804" y="9389"/>
                  </a:cubicBezTo>
                  <a:lnTo>
                    <a:pt x="2426" y="9389"/>
                  </a:lnTo>
                  <a:cubicBezTo>
                    <a:pt x="1859" y="9389"/>
                    <a:pt x="1418" y="9861"/>
                    <a:pt x="1418" y="10428"/>
                  </a:cubicBezTo>
                  <a:lnTo>
                    <a:pt x="1418" y="11153"/>
                  </a:lnTo>
                  <a:lnTo>
                    <a:pt x="694" y="11153"/>
                  </a:lnTo>
                  <a:lnTo>
                    <a:pt x="694" y="10428"/>
                  </a:lnTo>
                  <a:cubicBezTo>
                    <a:pt x="694" y="9483"/>
                    <a:pt x="1481" y="8695"/>
                    <a:pt x="2426" y="8695"/>
                  </a:cubicBezTo>
                  <a:lnTo>
                    <a:pt x="2489" y="8695"/>
                  </a:lnTo>
                  <a:cubicBezTo>
                    <a:pt x="2647" y="8695"/>
                    <a:pt x="2804" y="8569"/>
                    <a:pt x="2836" y="8412"/>
                  </a:cubicBezTo>
                  <a:cubicBezTo>
                    <a:pt x="2962" y="7782"/>
                    <a:pt x="3529" y="7309"/>
                    <a:pt x="4222" y="7309"/>
                  </a:cubicBezTo>
                  <a:cubicBezTo>
                    <a:pt x="4947" y="7309"/>
                    <a:pt x="5577" y="6679"/>
                    <a:pt x="5577" y="5923"/>
                  </a:cubicBezTo>
                  <a:cubicBezTo>
                    <a:pt x="5577" y="5198"/>
                    <a:pt x="4947" y="4568"/>
                    <a:pt x="4222" y="4568"/>
                  </a:cubicBezTo>
                  <a:cubicBezTo>
                    <a:pt x="3529" y="4568"/>
                    <a:pt x="2993" y="4096"/>
                    <a:pt x="2836" y="3466"/>
                  </a:cubicBezTo>
                  <a:cubicBezTo>
                    <a:pt x="2804" y="3308"/>
                    <a:pt x="2678" y="3182"/>
                    <a:pt x="2489" y="3182"/>
                  </a:cubicBezTo>
                  <a:lnTo>
                    <a:pt x="2426" y="3182"/>
                  </a:lnTo>
                  <a:cubicBezTo>
                    <a:pt x="1481" y="3182"/>
                    <a:pt x="694" y="2394"/>
                    <a:pt x="694" y="1449"/>
                  </a:cubicBezTo>
                  <a:lnTo>
                    <a:pt x="694" y="693"/>
                  </a:ln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449"/>
                  </a:lnTo>
                  <a:cubicBezTo>
                    <a:pt x="1" y="2710"/>
                    <a:pt x="977" y="3749"/>
                    <a:pt x="2206" y="3844"/>
                  </a:cubicBezTo>
                  <a:cubicBezTo>
                    <a:pt x="2489" y="4694"/>
                    <a:pt x="3277" y="5261"/>
                    <a:pt x="4159" y="5261"/>
                  </a:cubicBezTo>
                  <a:cubicBezTo>
                    <a:pt x="4569" y="5261"/>
                    <a:pt x="4884" y="5576"/>
                    <a:pt x="4884" y="5986"/>
                  </a:cubicBezTo>
                  <a:cubicBezTo>
                    <a:pt x="4884" y="6364"/>
                    <a:pt x="4569" y="6679"/>
                    <a:pt x="4159" y="6679"/>
                  </a:cubicBezTo>
                  <a:cubicBezTo>
                    <a:pt x="3277" y="6679"/>
                    <a:pt x="2489" y="7278"/>
                    <a:pt x="2206" y="8097"/>
                  </a:cubicBezTo>
                  <a:cubicBezTo>
                    <a:pt x="977" y="8223"/>
                    <a:pt x="1" y="9263"/>
                    <a:pt x="1" y="10523"/>
                  </a:cubicBezTo>
                  <a:lnTo>
                    <a:pt x="1" y="11531"/>
                  </a:lnTo>
                  <a:cubicBezTo>
                    <a:pt x="1" y="11720"/>
                    <a:pt x="158" y="11877"/>
                    <a:pt x="347" y="11877"/>
                  </a:cubicBezTo>
                  <a:lnTo>
                    <a:pt x="1733" y="11877"/>
                  </a:lnTo>
                  <a:cubicBezTo>
                    <a:pt x="1922" y="11877"/>
                    <a:pt x="2080" y="11720"/>
                    <a:pt x="2080" y="11531"/>
                  </a:cubicBezTo>
                  <a:lnTo>
                    <a:pt x="2080" y="10523"/>
                  </a:lnTo>
                  <a:cubicBezTo>
                    <a:pt x="2080" y="10302"/>
                    <a:pt x="2237" y="10145"/>
                    <a:pt x="2426" y="10145"/>
                  </a:cubicBezTo>
                  <a:lnTo>
                    <a:pt x="2647" y="10145"/>
                  </a:lnTo>
                  <a:cubicBezTo>
                    <a:pt x="3025" y="10586"/>
                    <a:pt x="3592" y="10869"/>
                    <a:pt x="4159" y="10869"/>
                  </a:cubicBezTo>
                  <a:cubicBezTo>
                    <a:pt x="6837" y="10869"/>
                    <a:pt x="9011" y="8695"/>
                    <a:pt x="9011" y="6018"/>
                  </a:cubicBezTo>
                  <a:cubicBezTo>
                    <a:pt x="9042" y="3277"/>
                    <a:pt x="6837" y="1103"/>
                    <a:pt x="4159" y="1103"/>
                  </a:cubicBezTo>
                  <a:cubicBezTo>
                    <a:pt x="3592" y="1103"/>
                    <a:pt x="3025" y="1323"/>
                    <a:pt x="2647" y="1796"/>
                  </a:cubicBezTo>
                  <a:lnTo>
                    <a:pt x="2426" y="1796"/>
                  </a:lnTo>
                  <a:cubicBezTo>
                    <a:pt x="2237" y="1796"/>
                    <a:pt x="2080" y="1638"/>
                    <a:pt x="2080" y="1449"/>
                  </a:cubicBez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0091;p71">
              <a:extLst>
                <a:ext uri="{FF2B5EF4-FFF2-40B4-BE49-F238E27FC236}">
                  <a16:creationId xmlns:a16="http://schemas.microsoft.com/office/drawing/2014/main" id="{9C5777E0-FFC8-3CCF-2688-469A9E0DDCF2}"/>
                </a:ext>
              </a:extLst>
            </p:cNvPr>
            <p:cNvSpPr/>
            <p:nvPr/>
          </p:nvSpPr>
          <p:spPr>
            <a:xfrm>
              <a:off x="-23081850" y="2425475"/>
              <a:ext cx="96100" cy="151250"/>
            </a:xfrm>
            <a:custGeom>
              <a:avLst/>
              <a:gdLst/>
              <a:ahLst/>
              <a:cxnLst/>
              <a:rect l="l" t="t" r="r" b="b"/>
              <a:pathLst>
                <a:path w="3844" h="6050" extrusionOk="0">
                  <a:moveTo>
                    <a:pt x="2568" y="1"/>
                  </a:moveTo>
                  <a:cubicBezTo>
                    <a:pt x="2481" y="1"/>
                    <a:pt x="2395" y="32"/>
                    <a:pt x="2332" y="95"/>
                  </a:cubicBezTo>
                  <a:cubicBezTo>
                    <a:pt x="2205" y="221"/>
                    <a:pt x="2205" y="442"/>
                    <a:pt x="2332" y="568"/>
                  </a:cubicBezTo>
                  <a:cubicBezTo>
                    <a:pt x="2867" y="1072"/>
                    <a:pt x="3151" y="1796"/>
                    <a:pt x="3151" y="2553"/>
                  </a:cubicBezTo>
                  <a:cubicBezTo>
                    <a:pt x="3151" y="3277"/>
                    <a:pt x="2899" y="3970"/>
                    <a:pt x="2332" y="4506"/>
                  </a:cubicBezTo>
                  <a:cubicBezTo>
                    <a:pt x="1827" y="5010"/>
                    <a:pt x="1134" y="5325"/>
                    <a:pt x="378" y="5325"/>
                  </a:cubicBezTo>
                  <a:cubicBezTo>
                    <a:pt x="189" y="5325"/>
                    <a:pt x="0" y="5482"/>
                    <a:pt x="0" y="5703"/>
                  </a:cubicBezTo>
                  <a:cubicBezTo>
                    <a:pt x="0" y="5892"/>
                    <a:pt x="189" y="6050"/>
                    <a:pt x="378" y="6050"/>
                  </a:cubicBezTo>
                  <a:cubicBezTo>
                    <a:pt x="1292" y="6050"/>
                    <a:pt x="2174" y="5703"/>
                    <a:pt x="2804" y="5010"/>
                  </a:cubicBezTo>
                  <a:cubicBezTo>
                    <a:pt x="3466" y="4348"/>
                    <a:pt x="3844" y="3498"/>
                    <a:pt x="3844" y="2584"/>
                  </a:cubicBezTo>
                  <a:cubicBezTo>
                    <a:pt x="3844" y="1670"/>
                    <a:pt x="3434" y="757"/>
                    <a:pt x="2804" y="95"/>
                  </a:cubicBezTo>
                  <a:cubicBezTo>
                    <a:pt x="2741" y="32"/>
                    <a:pt x="2654" y="1"/>
                    <a:pt x="25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38"/>
          <p:cNvSpPr/>
          <p:nvPr/>
        </p:nvSpPr>
        <p:spPr>
          <a:xfrm flipH="1">
            <a:off x="2580600" y="993731"/>
            <a:ext cx="77400" cy="77400"/>
          </a:xfrm>
          <a:prstGeom prst="ellipse">
            <a:avLst/>
          </a:prstGeom>
          <a:gradFill>
            <a:gsLst>
              <a:gs pos="0">
                <a:srgbClr val="FFFFFF"/>
              </a:gs>
              <a:gs pos="62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7" name="Google Shape;797;p38"/>
          <p:cNvGrpSpPr/>
          <p:nvPr/>
        </p:nvGrpSpPr>
        <p:grpSpPr>
          <a:xfrm>
            <a:off x="-132820" y="-251873"/>
            <a:ext cx="1434977" cy="1483731"/>
            <a:chOff x="2276095" y="-158954"/>
            <a:chExt cx="1937400" cy="1937400"/>
          </a:xfrm>
        </p:grpSpPr>
        <p:sp>
          <p:nvSpPr>
            <p:cNvPr id="798" name="Google Shape;798;p38"/>
            <p:cNvSpPr/>
            <p:nvPr/>
          </p:nvSpPr>
          <p:spPr>
            <a:xfrm flipH="1">
              <a:off x="2276095" y="-158954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799" name="Google Shape;799;p38"/>
            <p:cNvPicPr preferRelativeResize="0"/>
            <p:nvPr/>
          </p:nvPicPr>
          <p:blipFill rotWithShape="1">
            <a:blip r:embed="rId3">
              <a:alphaModFix/>
            </a:blip>
            <a:srcRect r="3855"/>
            <a:stretch/>
          </p:blipFill>
          <p:spPr>
            <a:xfrm>
              <a:off x="2531525" y="177575"/>
              <a:ext cx="1313600" cy="12079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0" name="Google Shape;800;p38"/>
          <p:cNvGrpSpPr/>
          <p:nvPr/>
        </p:nvGrpSpPr>
        <p:grpSpPr>
          <a:xfrm>
            <a:off x="-1244810" y="2687215"/>
            <a:ext cx="4735702" cy="3292925"/>
            <a:chOff x="-1656600" y="279760"/>
            <a:chExt cx="6537599" cy="6502814"/>
          </a:xfrm>
        </p:grpSpPr>
        <p:sp>
          <p:nvSpPr>
            <p:cNvPr id="801" name="Google Shape;801;p38"/>
            <p:cNvSpPr/>
            <p:nvPr/>
          </p:nvSpPr>
          <p:spPr>
            <a:xfrm flipH="1">
              <a:off x="-1656600" y="1901575"/>
              <a:ext cx="4881000" cy="48810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02" name="Google Shape;802;p38"/>
            <p:cNvPicPr preferRelativeResize="0"/>
            <p:nvPr/>
          </p:nvPicPr>
          <p:blipFill rotWithShape="1">
            <a:blip r:embed="rId4">
              <a:alphaModFix/>
            </a:blip>
            <a:srcRect l="48686" b="43168"/>
            <a:stretch/>
          </p:blipFill>
          <p:spPr>
            <a:xfrm>
              <a:off x="0" y="279760"/>
              <a:ext cx="4880999" cy="48637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EB5EB6D-B697-1F57-224C-B420A72A9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92" y="802500"/>
            <a:ext cx="1380334" cy="14128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C2049F-D9F3-D678-54DE-92991896C2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1645" y="812989"/>
            <a:ext cx="1447064" cy="13919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EC1224-A3FB-BB45-C1C5-AAB6F3889E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669" y="2861577"/>
            <a:ext cx="1464906" cy="142787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FC0370-58DA-D1F3-6945-8F3437F07D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9047" y="2841874"/>
            <a:ext cx="1442911" cy="14475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DC6D26-DCA0-DF86-77CC-0F562B08EE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1989" y="776405"/>
            <a:ext cx="1442911" cy="14475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7C0620-D73A-225B-4B6A-D2BBB65029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36439" y="2905761"/>
            <a:ext cx="1447064" cy="142787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A06BB3-BF4F-E70B-BF2D-7D087EFFE0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90195" y="781525"/>
            <a:ext cx="1408170" cy="14128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0A8858A6-EB8E-5B40-344B-6F5AD1C61307}"/>
                  </a:ext>
                </a:extLst>
              </p14:cNvPr>
              <p14:cNvContentPartPr/>
              <p14:nvPr/>
            </p14:nvContentPartPr>
            <p14:xfrm>
              <a:off x="130438" y="2061860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0A8858A6-EB8E-5B40-344B-6F5AD1C6130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2438" y="2043860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770" name="Picture 769">
            <a:extLst>
              <a:ext uri="{FF2B5EF4-FFF2-40B4-BE49-F238E27FC236}">
                <a16:creationId xmlns:a16="http://schemas.microsoft.com/office/drawing/2014/main" id="{C75CAE13-962F-B138-4CAD-95FC8FB072E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41645" y="2841874"/>
            <a:ext cx="1442911" cy="14475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889B7DF-81F2-3B60-0A57-E1C5FB5B9BBF}"/>
                  </a:ext>
                </a:extLst>
              </p14:cNvPr>
              <p14:cNvContentPartPr/>
              <p14:nvPr/>
            </p14:nvContentPartPr>
            <p14:xfrm>
              <a:off x="3742590" y="1275107"/>
              <a:ext cx="157320" cy="5562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889B7DF-81F2-3B60-0A57-E1C5FB5B9BB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724950" y="1257467"/>
                <a:ext cx="192960" cy="5918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6A5D445-DAAB-C01B-EAD2-958CCCD659E1}"/>
              </a:ext>
            </a:extLst>
          </p:cNvPr>
          <p:cNvSpPr txBox="1"/>
          <p:nvPr/>
        </p:nvSpPr>
        <p:spPr>
          <a:xfrm>
            <a:off x="3234359" y="-137344"/>
            <a:ext cx="4657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Do Hyeon" panose="020B0604020202020204" charset="-127"/>
                <a:ea typeface="Do Hyeon" panose="020B0604020202020204" charset="-127"/>
              </a:rPr>
              <a:t>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38D889-8B8C-3C53-22A4-0F4462812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750" y="1747510"/>
            <a:ext cx="3084199" cy="286913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BE0ED7-9236-FAA8-894B-C21E324382B5}"/>
              </a:ext>
            </a:extLst>
          </p:cNvPr>
          <p:cNvSpPr txBox="1"/>
          <p:nvPr/>
        </p:nvSpPr>
        <p:spPr>
          <a:xfrm>
            <a:off x="2840319" y="315226"/>
            <a:ext cx="3588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Complication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BC17D-1775-F962-D5EF-133B01192E24}"/>
              </a:ext>
            </a:extLst>
          </p:cNvPr>
          <p:cNvSpPr txBox="1"/>
          <p:nvPr/>
        </p:nvSpPr>
        <p:spPr>
          <a:xfrm>
            <a:off x="518723" y="1304638"/>
            <a:ext cx="476212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Post partum complication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Multiple organ dysfunction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Preterm or still birth baby</a:t>
            </a:r>
          </a:p>
          <a:p>
            <a:pPr>
              <a:buClr>
                <a:schemeClr val="accent3"/>
              </a:buClr>
            </a:pPr>
            <a:r>
              <a:rPr lang="en-US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Moderate to Sever pneumonia 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DIC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ICU Admission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Gestational hypertension 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Ectopic pregnancy or Abortion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Death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996EA-DF0C-5248-CFFB-7E0D51C79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FFFF00"/>
                </a:solidFill>
              </a:rPr>
              <a:t>Complication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CE9014-3E6B-669F-349C-DD97CB76E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225" y="1402773"/>
            <a:ext cx="3152785" cy="31132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A712B6-93BC-CDDD-1458-D119A6006B51}"/>
              </a:ext>
            </a:extLst>
          </p:cNvPr>
          <p:cNvSpPr txBox="1"/>
          <p:nvPr/>
        </p:nvSpPr>
        <p:spPr>
          <a:xfrm>
            <a:off x="713225" y="1471114"/>
            <a:ext cx="46145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Pneumonia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Respiratory distress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GIT symptoms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Bacterial pneumonia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Shortness of breath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Cyanosis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Preterm or Still birth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DIC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Death</a:t>
            </a:r>
          </a:p>
        </p:txBody>
      </p:sp>
    </p:spTree>
    <p:extLst>
      <p:ext uri="{BB962C8B-B14F-4D97-AF65-F5344CB8AC3E}">
        <p14:creationId xmlns:p14="http://schemas.microsoft.com/office/powerpoint/2010/main" val="201465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824AD-A9A4-730F-947B-4FD80B77D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435773"/>
            <a:ext cx="7717500" cy="478200"/>
          </a:xfrm>
        </p:spPr>
        <p:txBody>
          <a:bodyPr/>
          <a:lstStyle/>
          <a:p>
            <a:r>
              <a:rPr lang="en-US" sz="4000" b="1" dirty="0">
                <a:solidFill>
                  <a:srgbClr val="FFFF00"/>
                </a:solidFill>
              </a:rPr>
              <a:t>Diagnostic Methods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07E72D-7D19-6EF6-2E46-69B2380B3CEB}"/>
              </a:ext>
            </a:extLst>
          </p:cNvPr>
          <p:cNvSpPr txBox="1"/>
          <p:nvPr/>
        </p:nvSpPr>
        <p:spPr>
          <a:xfrm>
            <a:off x="713225" y="1489350"/>
            <a:ext cx="50823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Computed tomography scan (CT Scan 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Throat swab NAT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Oropharyngeal swab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Amniotic fluid test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Placental cord test</a:t>
            </a:r>
          </a:p>
        </p:txBody>
      </p:sp>
      <p:grpSp>
        <p:nvGrpSpPr>
          <p:cNvPr id="4" name="Google Shape;827;p39">
            <a:extLst>
              <a:ext uri="{FF2B5EF4-FFF2-40B4-BE49-F238E27FC236}">
                <a16:creationId xmlns:a16="http://schemas.microsoft.com/office/drawing/2014/main" id="{419068F6-51BE-C5AB-E287-A8CFC55CDF9C}"/>
              </a:ext>
            </a:extLst>
          </p:cNvPr>
          <p:cNvGrpSpPr/>
          <p:nvPr/>
        </p:nvGrpSpPr>
        <p:grpSpPr>
          <a:xfrm>
            <a:off x="4720856" y="1424762"/>
            <a:ext cx="4336750" cy="3983126"/>
            <a:chOff x="6992175" y="3100998"/>
            <a:chExt cx="1937400" cy="1937400"/>
          </a:xfrm>
        </p:grpSpPr>
        <p:sp>
          <p:nvSpPr>
            <p:cNvPr id="5" name="Google Shape;828;p39">
              <a:extLst>
                <a:ext uri="{FF2B5EF4-FFF2-40B4-BE49-F238E27FC236}">
                  <a16:creationId xmlns:a16="http://schemas.microsoft.com/office/drawing/2014/main" id="{94D8FC6C-BF61-E698-38C7-6961A0FC2CFC}"/>
                </a:ext>
              </a:extLst>
            </p:cNvPr>
            <p:cNvSpPr/>
            <p:nvPr/>
          </p:nvSpPr>
          <p:spPr>
            <a:xfrm flipH="1">
              <a:off x="6992175" y="3100998"/>
              <a:ext cx="1937400" cy="1937400"/>
            </a:xfrm>
            <a:prstGeom prst="ellipse">
              <a:avLst/>
            </a:prstGeom>
            <a:gradFill>
              <a:gsLst>
                <a:gs pos="0">
                  <a:srgbClr val="00151F">
                    <a:alpha val="23921"/>
                  </a:srgbClr>
                </a:gs>
                <a:gs pos="58999">
                  <a:srgbClr val="FFFFFF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6" name="Google Shape;829;p39">
              <a:extLst>
                <a:ext uri="{FF2B5EF4-FFF2-40B4-BE49-F238E27FC236}">
                  <a16:creationId xmlns:a16="http://schemas.microsoft.com/office/drawing/2014/main" id="{0C82420C-35E5-B1B7-661A-1146ADCA7C6C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7277725" y="3465750"/>
              <a:ext cx="1366300" cy="12079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05064822"/>
      </p:ext>
    </p:extLst>
  </p:cSld>
  <p:clrMapOvr>
    <a:masterClrMapping/>
  </p:clrMapOvr>
</p:sld>
</file>

<file path=ppt/theme/theme1.xml><?xml version="1.0" encoding="utf-8"?>
<a:theme xmlns:a="http://schemas.openxmlformats.org/drawingml/2006/main" name="Omicron COVID-19 Variant Clinical Case by Slidesgo">
  <a:themeElements>
    <a:clrScheme name="Simple Light">
      <a:dk1>
        <a:srgbClr val="352753"/>
      </a:dk1>
      <a:lt1>
        <a:srgbClr val="FFFFFF"/>
      </a:lt1>
      <a:dk2>
        <a:srgbClr val="6A3BCE"/>
      </a:dk2>
      <a:lt2>
        <a:srgbClr val="6E6EE3"/>
      </a:lt2>
      <a:accent1>
        <a:srgbClr val="EEFF41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476</Words>
  <Application>Microsoft Office PowerPoint</Application>
  <PresentationFormat>On-screen Show (16:9)</PresentationFormat>
  <Paragraphs>88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Overpass Black</vt:lpstr>
      <vt:lpstr>Arial</vt:lpstr>
      <vt:lpstr>Arial Black</vt:lpstr>
      <vt:lpstr>Wingdings</vt:lpstr>
      <vt:lpstr>Do Hyeon</vt:lpstr>
      <vt:lpstr>Overpass</vt:lpstr>
      <vt:lpstr>Comic Sans MS</vt:lpstr>
      <vt:lpstr>Anaheim</vt:lpstr>
      <vt:lpstr>Omicron COVID-19 Variant Clinical Case by Slidesgo</vt:lpstr>
      <vt:lpstr>Impact of covid_19 on maternal health and child delivery</vt:lpstr>
      <vt:lpstr>Objectives</vt:lpstr>
      <vt:lpstr>PowerPoint Presentation</vt:lpstr>
      <vt:lpstr>PowerPoint Presentation</vt:lpstr>
      <vt:lpstr>Transmission</vt:lpstr>
      <vt:lpstr>PowerPoint Presentation</vt:lpstr>
      <vt:lpstr>PowerPoint Presentation</vt:lpstr>
      <vt:lpstr>Complication </vt:lpstr>
      <vt:lpstr>Diagnostic Methods </vt:lpstr>
      <vt:lpstr>Management  </vt:lpstr>
      <vt:lpstr>CONCLUSIONS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covid_19 on maternal health and child delivery</dc:title>
  <cp:lastModifiedBy>Lotfia Farhat</cp:lastModifiedBy>
  <cp:revision>27</cp:revision>
  <dcterms:modified xsi:type="dcterms:W3CDTF">2022-06-13T11:36:42Z</dcterms:modified>
</cp:coreProperties>
</file>