
<file path=[Content_Types].xml><?xml version="1.0" encoding="utf-8"?>
<Types xmlns="http://schemas.openxmlformats.org/package/2006/content-types">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lvl1pPr>
    <a:lvl2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lvl2pPr>
    <a:lvl3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lvl3pPr>
    <a:lvl4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lvl4pPr>
    <a:lvl5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lvl5pPr>
    <a:lvl6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lvl6pPr>
    <a:lvl7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lvl7pPr>
    <a:lvl8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lvl8pPr>
    <a:lvl9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ff">
        <a:font>
          <a:latin typeface="Canela Bold"/>
          <a:ea typeface="Canela Bold"/>
          <a:cs typeface="Canela Bold"/>
        </a:font>
        <a:srgbClr val="000000"/>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rgbClr val="E6ECEF"/>
          </a:solidFill>
        </a:fill>
      </a:tcStyle>
    </a:wholeTbl>
    <a:band2H>
      <a:tcTxStyle/>
      <a:tcStyle>
        <a:tcBdr/>
        <a:fill>
          <a:solidFill>
            <a:srgbClr val="F3F5F7"/>
          </a:solidFill>
        </a:fill>
      </a:tcStyle>
    </a:band2H>
    <a:firstCol>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chemeClr val="accent1"/>
          </a:solidFill>
        </a:fill>
      </a:tcStyle>
    </a:firstCol>
    <a:lastRow>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381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chemeClr val="accent1"/>
          </a:solidFill>
        </a:fill>
      </a:tcStyle>
    </a:lastRow>
    <a:firstRow>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381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chemeClr val="accent1"/>
          </a:solidFill>
        </a:fill>
      </a:tcStyle>
    </a:firstRow>
  </a:tblStyle>
  <a:tblStyle styleId="{C7B018BB-80A7-4F77-B60F-C8B233D01FF8}" styleName="">
    <a:tblBg/>
    <a:wholeTbl>
      <a:tcTxStyle b="on" i="off">
        <a:font>
          <a:latin typeface="Canela Bold"/>
          <a:ea typeface="Canela Bold"/>
          <a:cs typeface="Canela Bold"/>
        </a:font>
        <a:srgbClr val="000000"/>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rgbClr val="E5E3EA"/>
          </a:solidFill>
        </a:fill>
      </a:tcStyle>
    </a:wholeTbl>
    <a:band2H>
      <a:tcTxStyle/>
      <a:tcStyle>
        <a:tcBdr/>
        <a:fill>
          <a:solidFill>
            <a:srgbClr val="F2F2F5"/>
          </a:solidFill>
        </a:fill>
      </a:tcStyle>
    </a:band2H>
    <a:firstCol>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chemeClr val="accent3"/>
          </a:solidFill>
        </a:fill>
      </a:tcStyle>
    </a:firstCol>
    <a:lastRow>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381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chemeClr val="accent3"/>
          </a:solidFill>
        </a:fill>
      </a:tcStyle>
    </a:lastRow>
    <a:firstRow>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381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chemeClr val="accent3"/>
          </a:solidFill>
        </a:fill>
      </a:tcStyle>
    </a:firstRow>
  </a:tblStyle>
  <a:tblStyle styleId="{EEE7283C-3CF3-47DC-8721-378D4A62B228}" styleName="">
    <a:tblBg/>
    <a:wholeTbl>
      <a:tcTxStyle b="on" i="off">
        <a:font>
          <a:latin typeface="Canela Bold"/>
          <a:ea typeface="Canela Bold"/>
          <a:cs typeface="Canela Bold"/>
        </a:font>
        <a:srgbClr val="000000"/>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rgbClr val="F4EDDB"/>
          </a:solidFill>
        </a:fill>
      </a:tcStyle>
    </a:wholeTbl>
    <a:band2H>
      <a:tcTxStyle/>
      <a:tcStyle>
        <a:tcBdr/>
        <a:fill>
          <a:solidFill>
            <a:srgbClr val="FAF6EE"/>
          </a:solidFill>
        </a:fill>
      </a:tcStyle>
    </a:band2H>
    <a:firstCol>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chemeClr val="accent6"/>
          </a:solidFill>
        </a:fill>
      </a:tcStyle>
    </a:firstCol>
    <a:lastRow>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381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chemeClr val="accent6"/>
          </a:solidFill>
        </a:fill>
      </a:tcStyle>
    </a:lastRow>
    <a:firstRow>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381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chemeClr val="accent6"/>
          </a:solidFill>
        </a:fill>
      </a:tcStyle>
    </a:firstRow>
  </a:tblStyle>
  <a:tblStyle styleId="{CF821DB8-F4EB-4A41-A1BA-3FCAFE7338EE}" styleName="">
    <a:tblBg/>
    <a:wholeTbl>
      <a:tcTxStyle b="on" i="off">
        <a:font>
          <a:latin typeface="Canela Bold"/>
          <a:ea typeface="Canela Bold"/>
          <a:cs typeface="Canela Bold"/>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6F7F2"/>
          </a:solidFill>
        </a:fill>
      </a:tcStyle>
    </a:band2H>
    <a:firstCol>
      <a:tcTxStyle b="on" i="off">
        <a:font>
          <a:latin typeface="Canela Bold"/>
          <a:ea typeface="Canela Bold"/>
          <a:cs typeface="Canela Bold"/>
        </a:font>
        <a:srgbClr val="F6F7F2"/>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nela Bold"/>
          <a:ea typeface="Canela Bold"/>
          <a:cs typeface="Canela Bold"/>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6F7F2"/>
          </a:solidFill>
        </a:fill>
      </a:tcStyle>
    </a:lastRow>
    <a:firstRow>
      <a:tcTxStyle b="on" i="off">
        <a:font>
          <a:latin typeface="Canela Bold"/>
          <a:ea typeface="Canela Bold"/>
          <a:cs typeface="Canela Bold"/>
        </a:font>
        <a:srgbClr val="F6F7F2"/>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ff">
        <a:font>
          <a:latin typeface="Canela Bold"/>
          <a:ea typeface="Canela Bold"/>
          <a:cs typeface="Canela Bold"/>
        </a:font>
        <a:srgbClr val="000000"/>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rgbClr val="000000"/>
          </a:solidFill>
        </a:fill>
      </a:tcStyle>
    </a:firstCol>
    <a:lastRow>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38100" cap="flat">
              <a:solidFill>
                <a:srgbClr val="F6F7F2"/>
              </a:solidFill>
              <a:prstDash val="solid"/>
              <a:round/>
            </a:ln>
          </a:top>
          <a:bottom>
            <a:ln w="127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rgbClr val="000000"/>
          </a:solidFill>
        </a:fill>
      </a:tcStyle>
    </a:lastRow>
    <a:firstRow>
      <a:tcTxStyle b="on" i="off">
        <a:font>
          <a:latin typeface="Canela Bold"/>
          <a:ea typeface="Canela Bold"/>
          <a:cs typeface="Canela Bold"/>
        </a:font>
        <a:srgbClr val="F6F7F2"/>
      </a:tcTxStyle>
      <a:tcStyle>
        <a:tcBdr>
          <a:left>
            <a:ln w="12700" cap="flat">
              <a:solidFill>
                <a:srgbClr val="F6F7F2"/>
              </a:solidFill>
              <a:prstDash val="solid"/>
              <a:round/>
            </a:ln>
          </a:left>
          <a:right>
            <a:ln w="12700" cap="flat">
              <a:solidFill>
                <a:srgbClr val="F6F7F2"/>
              </a:solidFill>
              <a:prstDash val="solid"/>
              <a:round/>
            </a:ln>
          </a:right>
          <a:top>
            <a:ln w="12700" cap="flat">
              <a:solidFill>
                <a:srgbClr val="F6F7F2"/>
              </a:solidFill>
              <a:prstDash val="solid"/>
              <a:round/>
            </a:ln>
          </a:top>
          <a:bottom>
            <a:ln w="38100" cap="flat">
              <a:solidFill>
                <a:srgbClr val="F6F7F2"/>
              </a:solidFill>
              <a:prstDash val="solid"/>
              <a:round/>
            </a:ln>
          </a:bottom>
          <a:insideH>
            <a:ln w="12700" cap="flat">
              <a:solidFill>
                <a:srgbClr val="F6F7F2"/>
              </a:solidFill>
              <a:prstDash val="solid"/>
              <a:round/>
            </a:ln>
          </a:insideH>
          <a:insideV>
            <a:ln w="12700" cap="flat">
              <a:solidFill>
                <a:srgbClr val="F6F7F2"/>
              </a:solidFill>
              <a:prstDash val="solid"/>
              <a:round/>
            </a:ln>
          </a:insideV>
        </a:tcBdr>
        <a:fill>
          <a:solidFill>
            <a:srgbClr val="000000"/>
          </a:solidFill>
        </a:fill>
      </a:tcStyle>
    </a:firstRow>
  </a:tblStyle>
  <a:tblStyle styleId="{2708684C-4D16-4618-839F-0558EEFCDFE6}" styleName="">
    <a:tblBg/>
    <a:wholeTbl>
      <a:tcTxStyle b="on" i="off">
        <a:font>
          <a:latin typeface="Canela Bold"/>
          <a:ea typeface="Canela Bold"/>
          <a:cs typeface="Canela Bold"/>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nela Bold"/>
          <a:ea typeface="Canela Bold"/>
          <a:cs typeface="Canela Bold"/>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nela Bold"/>
          <a:ea typeface="Canela Bold"/>
          <a:cs typeface="Canela Bold"/>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nela Bold"/>
          <a:ea typeface="Canela Bold"/>
          <a:cs typeface="Canela Bold"/>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2" d="100"/>
          <a:sy n="32" d="100"/>
        </p:scale>
        <p:origin x="72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8" name="Shape 208"/>
          <p:cNvSpPr>
            <a:spLocks noGrp="1" noRot="1" noChangeAspect="1"/>
          </p:cNvSpPr>
          <p:nvPr>
            <p:ph type="sldImg"/>
          </p:nvPr>
        </p:nvSpPr>
        <p:spPr>
          <a:xfrm>
            <a:off x="1143000" y="685800"/>
            <a:ext cx="4572000" cy="3429000"/>
          </a:xfrm>
          <a:prstGeom prst="rect">
            <a:avLst/>
          </a:prstGeom>
        </p:spPr>
        <p:txBody>
          <a:bodyPr/>
          <a:lstStyle/>
          <a:p>
            <a:endParaRPr/>
          </a:p>
        </p:txBody>
      </p:sp>
      <p:sp>
        <p:nvSpPr>
          <p:cNvPr id="209" name="Shape 20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2" name="Body Level One…"/>
          <p:cNvSpPr txBox="1">
            <a:spLocks noGrp="1"/>
          </p:cNvSpPr>
          <p:nvPr>
            <p:ph type="body" sz="quarter" idx="1" hasCustomPrompt="1"/>
          </p:nvPr>
        </p:nvSpPr>
        <p:spPr>
          <a:prstGeom prst="rect">
            <a:avLst/>
          </a:prstGeom>
        </p:spPr>
        <p:txBody>
          <a:bodyPr/>
          <a:lstStyle/>
          <a:p>
            <a:r>
              <a:t>Author and Date</a:t>
            </a:r>
          </a:p>
          <a:p>
            <a:pPr lvl="1"/>
            <a:endParaRPr/>
          </a:p>
          <a:p>
            <a:pPr lvl="2"/>
            <a:endParaRPr/>
          </a:p>
          <a:p>
            <a:pPr lvl="3"/>
            <a:endParaRPr/>
          </a:p>
          <a:p>
            <a:pPr lvl="4"/>
            <a:endParaRPr/>
          </a:p>
        </p:txBody>
      </p:sp>
      <p:sp>
        <p:nvSpPr>
          <p:cNvPr id="13" name="Presentation Title"/>
          <p:cNvSpPr txBox="1">
            <a:spLocks noGrp="1"/>
          </p:cNvSpPr>
          <p:nvPr>
            <p:ph type="title" hasCustomPrompt="1"/>
          </p:nvPr>
        </p:nvSpPr>
        <p:spPr>
          <a:prstGeom prst="rect">
            <a:avLst/>
          </a:prstGeom>
        </p:spPr>
        <p:txBody>
          <a:bodyPr/>
          <a:lstStyle/>
          <a:p>
            <a:r>
              <a:t>Presentation Title</a:t>
            </a: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105" name="Image"/>
          <p:cNvSpPr>
            <a:spLocks noGrp="1"/>
          </p:cNvSpPr>
          <p:nvPr>
            <p:ph type="pic" idx="21"/>
          </p:nvPr>
        </p:nvSpPr>
        <p:spPr>
          <a:xfrm>
            <a:off x="11700888" y="-1027621"/>
            <a:ext cx="12288857" cy="15023091"/>
          </a:xfrm>
          <a:prstGeom prst="rect">
            <a:avLst/>
          </a:prstGeom>
        </p:spPr>
        <p:txBody>
          <a:bodyPr lIns="91439" tIns="45719" rIns="91439" bIns="45719" anchor="t">
            <a:noAutofit/>
          </a:bodyPr>
          <a:lstStyle/>
          <a:p>
            <a:endParaRPr/>
          </a:p>
        </p:txBody>
      </p:sp>
      <p:sp>
        <p:nvSpPr>
          <p:cNvPr id="106" name="Rectangle"/>
          <p:cNvSpPr/>
          <p:nvPr/>
        </p:nvSpPr>
        <p:spPr>
          <a:xfrm>
            <a:off x="1008905" y="1067048"/>
            <a:ext cx="11190190" cy="11581904"/>
          </a:xfrm>
          <a:prstGeom prst="rect">
            <a:avLst/>
          </a:prstGeom>
          <a:solidFill>
            <a:srgbClr val="EFE7E6"/>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107" name="Body Level One…"/>
          <p:cNvSpPr txBox="1">
            <a:spLocks noGrp="1"/>
          </p:cNvSpPr>
          <p:nvPr>
            <p:ph type="body" sz="quarter" idx="1" hasCustomPrompt="1"/>
          </p:nvPr>
        </p:nvSpPr>
        <p:spPr>
          <a:xfrm>
            <a:off x="1802036" y="4375086"/>
            <a:ext cx="9603928" cy="845949"/>
          </a:xfrm>
          <a:prstGeom prst="rect">
            <a:avLst/>
          </a:prstGeom>
        </p:spPr>
        <p:txBody>
          <a:bodyPr/>
          <a:lstStyle/>
          <a:p>
            <a:r>
              <a:t>Slide Subtitle</a:t>
            </a:r>
          </a:p>
          <a:p>
            <a:pPr lvl="1"/>
            <a:endParaRPr/>
          </a:p>
          <a:p>
            <a:pPr lvl="2"/>
            <a:endParaRPr/>
          </a:p>
          <a:p>
            <a:pPr lvl="3"/>
            <a:endParaRPr/>
          </a:p>
          <a:p>
            <a:pPr lvl="4"/>
            <a:endParaRPr/>
          </a:p>
        </p:txBody>
      </p:sp>
      <p:sp>
        <p:nvSpPr>
          <p:cNvPr id="108" name="Slide Title"/>
          <p:cNvSpPr txBox="1">
            <a:spLocks noGrp="1"/>
          </p:cNvSpPr>
          <p:nvPr>
            <p:ph type="title" hasCustomPrompt="1"/>
          </p:nvPr>
        </p:nvSpPr>
        <p:spPr>
          <a:xfrm>
            <a:off x="1802059" y="1640060"/>
            <a:ext cx="9601350" cy="2798380"/>
          </a:xfrm>
          <a:prstGeom prst="rect">
            <a:avLst/>
          </a:prstGeom>
        </p:spPr>
        <p:txBody>
          <a:bodyPr/>
          <a:lstStyle>
            <a:lvl1pPr>
              <a:lnSpc>
                <a:spcPct val="70000"/>
              </a:lnSpc>
              <a:defRPr sz="8200"/>
            </a:lvl1pPr>
          </a:lstStyle>
          <a:p>
            <a:r>
              <a:t>Slide Title</a:t>
            </a:r>
          </a:p>
        </p:txBody>
      </p:sp>
      <p:sp>
        <p:nvSpPr>
          <p:cNvPr id="109" name="Body Level One…"/>
          <p:cNvSpPr txBox="1">
            <a:spLocks noGrp="1"/>
          </p:cNvSpPr>
          <p:nvPr>
            <p:ph type="body" sz="quarter" idx="22" hasCustomPrompt="1"/>
          </p:nvPr>
        </p:nvSpPr>
        <p:spPr>
          <a:xfrm>
            <a:off x="1802036" y="5778500"/>
            <a:ext cx="9596833" cy="6110784"/>
          </a:xfrm>
          <a:prstGeom prst="rect">
            <a:avLst/>
          </a:prstGeom>
        </p:spPr>
        <p:txBody>
          <a:bodyPr anchor="t"/>
          <a:lstStyle>
            <a:lvl1pPr marL="4445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1pPr>
          </a:lstStyle>
          <a:p>
            <a:pPr rtl="0">
              <a:defRPr/>
            </a:pPr>
            <a:r>
              <a:t>Slide bullet text</a:t>
            </a:r>
          </a:p>
        </p:txBody>
      </p:sp>
      <p:sp>
        <p:nvSpPr>
          <p:cNvPr id="110" name="Slide Number"/>
          <p:cNvSpPr txBox="1">
            <a:spLocks noGrp="1"/>
          </p:cNvSpPr>
          <p:nvPr>
            <p:ph type="sldNum" sz="quarter" idx="2"/>
          </p:nvPr>
        </p:nvSpPr>
        <p:spPr>
          <a:xfrm>
            <a:off x="12044578" y="13131799"/>
            <a:ext cx="307544" cy="342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ection">
    <p:spTree>
      <p:nvGrpSpPr>
        <p:cNvPr id="1" name=""/>
        <p:cNvGrpSpPr/>
        <p:nvPr/>
      </p:nvGrpSpPr>
      <p:grpSpPr>
        <a:xfrm>
          <a:off x="0" y="0"/>
          <a:ext cx="0" cy="0"/>
          <a:chOff x="0" y="0"/>
          <a:chExt cx="0" cy="0"/>
        </a:xfrm>
      </p:grpSpPr>
      <p:sp>
        <p:nvSpPr>
          <p:cNvPr id="117" name="Rectangle"/>
          <p:cNvSpPr/>
          <p:nvPr/>
        </p:nvSpPr>
        <p:spPr>
          <a:xfrm>
            <a:off x="1002556" y="1068833"/>
            <a:ext cx="22378888" cy="11578333"/>
          </a:xfrm>
          <a:prstGeom prst="rect">
            <a:avLst/>
          </a:prstGeom>
          <a:solidFill>
            <a:srgbClr val="7CA0B2"/>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118" name="Section Title"/>
          <p:cNvSpPr txBox="1">
            <a:spLocks noGrp="1"/>
          </p:cNvSpPr>
          <p:nvPr>
            <p:ph type="title" hasCustomPrompt="1"/>
          </p:nvPr>
        </p:nvSpPr>
        <p:spPr>
          <a:xfrm>
            <a:off x="2057400" y="4196048"/>
            <a:ext cx="20269200" cy="5213154"/>
          </a:xfrm>
          <a:prstGeom prst="rect">
            <a:avLst/>
          </a:prstGeom>
        </p:spPr>
        <p:txBody>
          <a:bodyPr anchor="ctr"/>
          <a:lstStyle>
            <a:lvl1pPr>
              <a:lnSpc>
                <a:spcPct val="90000"/>
              </a:lnSpc>
              <a:defRPr sz="12000">
                <a:solidFill>
                  <a:srgbClr val="FFFFFF"/>
                </a:solidFill>
                <a:latin typeface="Canela Regular"/>
                <a:ea typeface="Canela Regular"/>
                <a:cs typeface="Canela Regular"/>
                <a:sym typeface="Canela Regular"/>
              </a:defRPr>
            </a:lvl1pPr>
          </a:lstStyle>
          <a:p>
            <a:r>
              <a:t>Section Title</a:t>
            </a:r>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Only">
    <p:bg>
      <p:bgPr>
        <a:solidFill>
          <a:srgbClr val="DDDBE3"/>
        </a:solidFill>
        <a:effectLst/>
      </p:bgPr>
    </p:bg>
    <p:spTree>
      <p:nvGrpSpPr>
        <p:cNvPr id="1" name=""/>
        <p:cNvGrpSpPr/>
        <p:nvPr/>
      </p:nvGrpSpPr>
      <p:grpSpPr>
        <a:xfrm>
          <a:off x="0" y="0"/>
          <a:ext cx="0" cy="0"/>
          <a:chOff x="0" y="0"/>
          <a:chExt cx="0" cy="0"/>
        </a:xfrm>
      </p:grpSpPr>
      <p:sp>
        <p:nvSpPr>
          <p:cNvPr id="126" name="Rectangle"/>
          <p:cNvSpPr/>
          <p:nvPr/>
        </p:nvSpPr>
        <p:spPr>
          <a:xfrm>
            <a:off x="1008906" y="1067048"/>
            <a:ext cx="22378888" cy="11581904"/>
          </a:xfrm>
          <a:prstGeom prst="rect">
            <a:avLst/>
          </a:prstGeom>
          <a:solidFill>
            <a:srgbClr val="EFE7E6"/>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mp; Bullets copy 2">
    <p:bg>
      <p:bgPr>
        <a:gradFill flip="none" rotWithShape="1">
          <a:gsLst>
            <a:gs pos="0">
              <a:srgbClr val="FFFFFF"/>
            </a:gs>
            <a:gs pos="100000">
              <a:srgbClr val="6B5997"/>
            </a:gs>
          </a:gsLst>
          <a:lin ang="5400000" scaled="0"/>
        </a:gradFill>
        <a:effectLst/>
      </p:bgPr>
    </p:bg>
    <p:spTree>
      <p:nvGrpSpPr>
        <p:cNvPr id="1" name=""/>
        <p:cNvGrpSpPr/>
        <p:nvPr/>
      </p:nvGrpSpPr>
      <p:grpSpPr>
        <a:xfrm>
          <a:off x="0" y="0"/>
          <a:ext cx="0" cy="0"/>
          <a:chOff x="0" y="0"/>
          <a:chExt cx="0" cy="0"/>
        </a:xfrm>
      </p:grpSpPr>
      <p:sp>
        <p:nvSpPr>
          <p:cNvPr id="134" name="Body Level One…"/>
          <p:cNvSpPr txBox="1">
            <a:spLocks noGrp="1"/>
          </p:cNvSpPr>
          <p:nvPr>
            <p:ph type="body" sz="quarter" idx="1" hasCustomPrompt="1"/>
          </p:nvPr>
        </p:nvSpPr>
        <p:spPr>
          <a:xfrm>
            <a:off x="2057400" y="3232086"/>
            <a:ext cx="20269200" cy="845949"/>
          </a:xfrm>
          <a:prstGeom prst="rect">
            <a:avLst/>
          </a:prstGeom>
        </p:spPr>
        <p:txBody>
          <a:bodyPr/>
          <a:lstStyle/>
          <a:p>
            <a:r>
              <a:t>Slide Subtitle</a:t>
            </a:r>
          </a:p>
          <a:p>
            <a:pPr lvl="1"/>
            <a:endParaRPr/>
          </a:p>
          <a:p>
            <a:pPr lvl="2"/>
            <a:endParaRPr/>
          </a:p>
          <a:p>
            <a:pPr lvl="3"/>
            <a:endParaRPr/>
          </a:p>
          <a:p>
            <a:pPr lvl="4"/>
            <a:endParaRPr/>
          </a:p>
        </p:txBody>
      </p:sp>
      <p:sp>
        <p:nvSpPr>
          <p:cNvPr id="135" name="Slide Title"/>
          <p:cNvSpPr txBox="1">
            <a:spLocks noGrp="1"/>
          </p:cNvSpPr>
          <p:nvPr>
            <p:ph type="title" hasCustomPrompt="1"/>
          </p:nvPr>
        </p:nvSpPr>
        <p:spPr>
          <a:xfrm>
            <a:off x="2057400" y="1060698"/>
            <a:ext cx="20269200" cy="2279402"/>
          </a:xfrm>
          <a:prstGeom prst="rect">
            <a:avLst/>
          </a:prstGeom>
        </p:spPr>
        <p:txBody>
          <a:bodyPr/>
          <a:lstStyle>
            <a:lvl1pPr>
              <a:lnSpc>
                <a:spcPct val="70000"/>
              </a:lnSpc>
              <a:defRPr sz="8200"/>
            </a:lvl1pPr>
          </a:lstStyle>
          <a:p>
            <a:r>
              <a:t>Slide Title</a:t>
            </a:r>
          </a:p>
        </p:txBody>
      </p:sp>
      <p:sp>
        <p:nvSpPr>
          <p:cNvPr id="136" name="Body Level One…"/>
          <p:cNvSpPr txBox="1">
            <a:spLocks noGrp="1"/>
          </p:cNvSpPr>
          <p:nvPr>
            <p:ph type="body" idx="21" hasCustomPrompt="1"/>
          </p:nvPr>
        </p:nvSpPr>
        <p:spPr>
          <a:xfrm>
            <a:off x="6292592" y="7074697"/>
            <a:ext cx="20271928" cy="6957370"/>
          </a:xfrm>
          <a:prstGeom prst="rect">
            <a:avLst/>
          </a:prstGeom>
        </p:spPr>
        <p:txBody>
          <a:bodyPr anchor="t"/>
          <a:lstStyle>
            <a:lvl1pPr marL="4445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1pPr>
          </a:lstStyle>
          <a:p>
            <a:pPr rtl="0">
              <a:defRPr/>
            </a:pPr>
            <a:r>
              <a:t>Slide bullet text</a:t>
            </a:r>
          </a:p>
        </p:txBody>
      </p:sp>
      <p:sp>
        <p:nvSpPr>
          <p:cNvPr id="1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Agenda">
    <p:spTree>
      <p:nvGrpSpPr>
        <p:cNvPr id="1" name=""/>
        <p:cNvGrpSpPr/>
        <p:nvPr/>
      </p:nvGrpSpPr>
      <p:grpSpPr>
        <a:xfrm>
          <a:off x="0" y="0"/>
          <a:ext cx="0" cy="0"/>
          <a:chOff x="0" y="0"/>
          <a:chExt cx="0" cy="0"/>
        </a:xfrm>
      </p:grpSpPr>
      <p:sp>
        <p:nvSpPr>
          <p:cNvPr id="144" name="Rectangle"/>
          <p:cNvSpPr/>
          <p:nvPr/>
        </p:nvSpPr>
        <p:spPr>
          <a:xfrm>
            <a:off x="12197604" y="1065312"/>
            <a:ext cx="11184587" cy="11585376"/>
          </a:xfrm>
          <a:prstGeom prst="rect">
            <a:avLst/>
          </a:prstGeom>
          <a:solidFill>
            <a:schemeClr val="accent1"/>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145" name="Rectangle"/>
          <p:cNvSpPr/>
          <p:nvPr/>
        </p:nvSpPr>
        <p:spPr>
          <a:xfrm>
            <a:off x="1003299" y="2076548"/>
            <a:ext cx="11194307" cy="9556554"/>
          </a:xfrm>
          <a:prstGeom prst="rect">
            <a:avLst/>
          </a:prstGeom>
          <a:solidFill>
            <a:srgbClr val="DDDBE3"/>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146" name="Body Level One…"/>
          <p:cNvSpPr txBox="1">
            <a:spLocks noGrp="1"/>
          </p:cNvSpPr>
          <p:nvPr>
            <p:ph type="body" sz="quarter" idx="1" hasCustomPrompt="1"/>
          </p:nvPr>
        </p:nvSpPr>
        <p:spPr>
          <a:xfrm>
            <a:off x="13496599" y="4331487"/>
            <a:ext cx="9049077" cy="5492986"/>
          </a:xfrm>
          <a:prstGeom prst="rect">
            <a:avLst/>
          </a:prstGeom>
        </p:spPr>
        <p:txBody>
          <a:bodyPr/>
          <a:lstStyle>
            <a:lvl1pPr algn="l">
              <a:lnSpc>
                <a:spcPct val="100000"/>
              </a:lnSpc>
              <a:spcBef>
                <a:spcPts val="3200"/>
              </a:spcBef>
              <a:defRPr sz="4000" spc="-39"/>
            </a:lvl1pPr>
            <a:lvl2pPr algn="l">
              <a:lnSpc>
                <a:spcPct val="100000"/>
              </a:lnSpc>
              <a:spcBef>
                <a:spcPts val="3200"/>
              </a:spcBef>
              <a:defRPr sz="4000" spc="-39"/>
            </a:lvl2pPr>
            <a:lvl3pPr algn="l">
              <a:lnSpc>
                <a:spcPct val="100000"/>
              </a:lnSpc>
              <a:spcBef>
                <a:spcPts val="3200"/>
              </a:spcBef>
              <a:defRPr sz="4000" spc="-39"/>
            </a:lvl3pPr>
            <a:lvl4pPr algn="l">
              <a:lnSpc>
                <a:spcPct val="100000"/>
              </a:lnSpc>
              <a:spcBef>
                <a:spcPts val="3200"/>
              </a:spcBef>
              <a:defRPr sz="4000" spc="-39"/>
            </a:lvl4pPr>
            <a:lvl5pPr algn="l">
              <a:lnSpc>
                <a:spcPct val="100000"/>
              </a:lnSpc>
              <a:spcBef>
                <a:spcPts val="3200"/>
              </a:spcBef>
              <a:defRPr sz="4000" spc="-39"/>
            </a:lvl5pPr>
          </a:lstStyle>
          <a:p>
            <a:r>
              <a:t>Agenda Topics</a:t>
            </a:r>
          </a:p>
          <a:p>
            <a:pPr lvl="1"/>
            <a:endParaRPr/>
          </a:p>
          <a:p>
            <a:pPr lvl="2"/>
            <a:endParaRPr/>
          </a:p>
          <a:p>
            <a:pPr lvl="3"/>
            <a:endParaRPr/>
          </a:p>
          <a:p>
            <a:pPr lvl="4"/>
            <a:endParaRPr/>
          </a:p>
        </p:txBody>
      </p:sp>
      <p:sp>
        <p:nvSpPr>
          <p:cNvPr id="147" name="Agenda Title"/>
          <p:cNvSpPr txBox="1">
            <a:spLocks noGrp="1"/>
          </p:cNvSpPr>
          <p:nvPr>
            <p:ph type="title" hasCustomPrompt="1"/>
          </p:nvPr>
        </p:nvSpPr>
        <p:spPr>
          <a:xfrm>
            <a:off x="1676400" y="5865317"/>
            <a:ext cx="9829800" cy="1733020"/>
          </a:xfrm>
          <a:prstGeom prst="rect">
            <a:avLst/>
          </a:prstGeom>
        </p:spPr>
        <p:txBody>
          <a:bodyPr anchor="ctr"/>
          <a:lstStyle>
            <a:lvl1pPr>
              <a:lnSpc>
                <a:spcPct val="70000"/>
              </a:lnSpc>
              <a:defRPr sz="8200"/>
            </a:lvl1pPr>
          </a:lstStyle>
          <a:p>
            <a:r>
              <a:t>Agenda Title</a:t>
            </a:r>
          </a:p>
        </p:txBody>
      </p:sp>
      <p:sp>
        <p:nvSpPr>
          <p:cNvPr id="1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Statement">
    <p:spTree>
      <p:nvGrpSpPr>
        <p:cNvPr id="1" name=""/>
        <p:cNvGrpSpPr/>
        <p:nvPr/>
      </p:nvGrpSpPr>
      <p:grpSpPr>
        <a:xfrm>
          <a:off x="0" y="0"/>
          <a:ext cx="0" cy="0"/>
          <a:chOff x="0" y="0"/>
          <a:chExt cx="0" cy="0"/>
        </a:xfrm>
      </p:grpSpPr>
      <p:sp>
        <p:nvSpPr>
          <p:cNvPr id="155" name="Rectangle"/>
          <p:cNvSpPr/>
          <p:nvPr/>
        </p:nvSpPr>
        <p:spPr>
          <a:xfrm>
            <a:off x="999499" y="1067048"/>
            <a:ext cx="22378888" cy="11581904"/>
          </a:xfrm>
          <a:prstGeom prst="rect">
            <a:avLst/>
          </a:prstGeom>
          <a:solidFill>
            <a:srgbClr val="EFE7E6"/>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156" name="Body Level One…"/>
          <p:cNvSpPr txBox="1">
            <a:spLocks noGrp="1"/>
          </p:cNvSpPr>
          <p:nvPr>
            <p:ph type="body" sz="half" idx="1" hasCustomPrompt="1"/>
          </p:nvPr>
        </p:nvSpPr>
        <p:spPr>
          <a:xfrm>
            <a:off x="2057400" y="4261880"/>
            <a:ext cx="20269200" cy="5061561"/>
          </a:xfrm>
          <a:prstGeom prst="rect">
            <a:avLst/>
          </a:prstGeom>
        </p:spPr>
        <p:txBody>
          <a:bodyPr/>
          <a:lstStyle>
            <a:lvl1pPr>
              <a:defRPr sz="12000" b="0">
                <a:latin typeface="Canela Regular"/>
                <a:ea typeface="Canela Regular"/>
                <a:cs typeface="Canela Regular"/>
                <a:sym typeface="Canela Regular"/>
              </a:defRPr>
            </a:lvl1pPr>
            <a:lvl2pPr>
              <a:defRPr sz="12000" b="0">
                <a:latin typeface="Canela Regular"/>
                <a:ea typeface="Canela Regular"/>
                <a:cs typeface="Canela Regular"/>
                <a:sym typeface="Canela Regular"/>
              </a:defRPr>
            </a:lvl2pPr>
            <a:lvl3pPr>
              <a:defRPr sz="12000" b="0">
                <a:latin typeface="Canela Regular"/>
                <a:ea typeface="Canela Regular"/>
                <a:cs typeface="Canela Regular"/>
                <a:sym typeface="Canela Regular"/>
              </a:defRPr>
            </a:lvl3pPr>
            <a:lvl4pPr>
              <a:defRPr sz="12000" b="0">
                <a:latin typeface="Canela Regular"/>
                <a:ea typeface="Canela Regular"/>
                <a:cs typeface="Canela Regular"/>
                <a:sym typeface="Canela Regular"/>
              </a:defRPr>
            </a:lvl4pPr>
            <a:lvl5pPr>
              <a:defRPr sz="12000" b="0">
                <a:latin typeface="Canela Regular"/>
                <a:ea typeface="Canela Regular"/>
                <a:cs typeface="Canela Regular"/>
                <a:sym typeface="Canela Regular"/>
              </a:defRPr>
            </a:lvl5pPr>
          </a:lstStyle>
          <a:p>
            <a:r>
              <a:t>Statement </a:t>
            </a:r>
          </a:p>
          <a:p>
            <a:pPr lvl="1"/>
            <a:endParaRPr/>
          </a:p>
          <a:p>
            <a:pPr lvl="2"/>
            <a:endParaRPr/>
          </a:p>
          <a:p>
            <a:pPr lvl="3"/>
            <a:endParaRPr/>
          </a:p>
          <a:p>
            <a:pPr lvl="4"/>
            <a:endParaRPr/>
          </a:p>
        </p:txBody>
      </p:sp>
      <p:sp>
        <p:nvSpPr>
          <p:cNvPr id="1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Big Fact">
    <p:spTree>
      <p:nvGrpSpPr>
        <p:cNvPr id="1" name=""/>
        <p:cNvGrpSpPr/>
        <p:nvPr/>
      </p:nvGrpSpPr>
      <p:grpSpPr>
        <a:xfrm>
          <a:off x="0" y="0"/>
          <a:ext cx="0" cy="0"/>
          <a:chOff x="0" y="0"/>
          <a:chExt cx="0" cy="0"/>
        </a:xfrm>
      </p:grpSpPr>
      <p:sp>
        <p:nvSpPr>
          <p:cNvPr id="164" name="Rectangle"/>
          <p:cNvSpPr/>
          <p:nvPr/>
        </p:nvSpPr>
        <p:spPr>
          <a:xfrm>
            <a:off x="1008906" y="1066848"/>
            <a:ext cx="22378888" cy="11582304"/>
          </a:xfrm>
          <a:prstGeom prst="rect">
            <a:avLst/>
          </a:prstGeom>
          <a:solidFill>
            <a:schemeClr val="accent1"/>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165" name="Body Level One…"/>
          <p:cNvSpPr txBox="1">
            <a:spLocks noGrp="1"/>
          </p:cNvSpPr>
          <p:nvPr>
            <p:ph type="body" sz="quarter" idx="1" hasCustomPrompt="1"/>
          </p:nvPr>
        </p:nvSpPr>
        <p:spPr>
          <a:xfrm>
            <a:off x="2057400" y="8113449"/>
            <a:ext cx="20269200" cy="845949"/>
          </a:xfrm>
          <a:prstGeom prst="rect">
            <a:avLst/>
          </a:prstGeom>
        </p:spPr>
        <p:txBody>
          <a:bodyPr anchor="t"/>
          <a:lstStyle/>
          <a:p>
            <a:r>
              <a:t>Fact information</a:t>
            </a:r>
          </a:p>
          <a:p>
            <a:pPr lvl="1"/>
            <a:endParaRPr/>
          </a:p>
          <a:p>
            <a:pPr lvl="2"/>
            <a:endParaRPr/>
          </a:p>
          <a:p>
            <a:pPr lvl="3"/>
            <a:endParaRPr/>
          </a:p>
          <a:p>
            <a:pPr lvl="4"/>
            <a:endParaRPr/>
          </a:p>
        </p:txBody>
      </p:sp>
      <p:sp>
        <p:nvSpPr>
          <p:cNvPr id="166" name="Body Level One…"/>
          <p:cNvSpPr txBox="1">
            <a:spLocks noGrp="1"/>
          </p:cNvSpPr>
          <p:nvPr>
            <p:ph type="body" sz="half" idx="21" hasCustomPrompt="1"/>
          </p:nvPr>
        </p:nvSpPr>
        <p:spPr>
          <a:xfrm>
            <a:off x="2057400" y="3498789"/>
            <a:ext cx="20269200" cy="4814115"/>
          </a:xfrm>
          <a:prstGeom prst="rect">
            <a:avLst/>
          </a:prstGeom>
        </p:spPr>
        <p:txBody>
          <a:bodyPr anchor="b"/>
          <a:lstStyle/>
          <a:p>
            <a:pPr lvl="4" indent="1097280" defTabSz="975335" rtl="0">
              <a:lnSpc>
                <a:spcPct val="80000"/>
              </a:lnSpc>
              <a:defRPr sz="10000" b="0" spc="-200">
                <a:latin typeface="Canela Bold"/>
                <a:ea typeface="Canela Bold"/>
                <a:cs typeface="Canela Bold"/>
                <a:sym typeface="Canela Bold"/>
              </a:defRPr>
            </a:pPr>
            <a:r>
              <a:t>100%
</a:t>
            </a:r>
          </a:p>
        </p:txBody>
      </p:sp>
      <p:sp>
        <p:nvSpPr>
          <p:cNvPr id="1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74" name="Rectangle"/>
          <p:cNvSpPr/>
          <p:nvPr/>
        </p:nvSpPr>
        <p:spPr>
          <a:xfrm>
            <a:off x="1008906" y="1064171"/>
            <a:ext cx="22378888" cy="11587658"/>
          </a:xfrm>
          <a:prstGeom prst="rect">
            <a:avLst/>
          </a:prstGeom>
          <a:solidFill>
            <a:srgbClr val="D3B9BD"/>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175" name="Body Level One…"/>
          <p:cNvSpPr txBox="1">
            <a:spLocks noGrp="1"/>
          </p:cNvSpPr>
          <p:nvPr>
            <p:ph type="body" sz="quarter" idx="1" hasCustomPrompt="1"/>
          </p:nvPr>
        </p:nvSpPr>
        <p:spPr>
          <a:xfrm>
            <a:off x="5737745" y="5549900"/>
            <a:ext cx="12908510" cy="2628900"/>
          </a:xfrm>
          <a:prstGeom prst="rect">
            <a:avLst/>
          </a:prstGeom>
        </p:spPr>
        <p:txBody>
          <a:bodyPr/>
          <a:lstStyle>
            <a:lvl1pPr marL="320204" indent="-320204" algn="l" defTabSz="355600">
              <a:lnSpc>
                <a:spcPct val="80000"/>
              </a:lnSpc>
              <a:defRPr sz="7000" b="0">
                <a:latin typeface="Canela Deck Regular"/>
                <a:ea typeface="Canela Deck Regular"/>
                <a:cs typeface="Canela Deck Regular"/>
                <a:sym typeface="Canela Deck Regular"/>
              </a:defRPr>
            </a:lvl1pPr>
            <a:lvl2pPr marL="320204" algn="l" defTabSz="355600">
              <a:lnSpc>
                <a:spcPct val="80000"/>
              </a:lnSpc>
              <a:defRPr sz="7000" b="0">
                <a:latin typeface="Canela Deck Regular"/>
                <a:ea typeface="Canela Deck Regular"/>
                <a:cs typeface="Canela Deck Regular"/>
                <a:sym typeface="Canela Deck Regular"/>
              </a:defRPr>
            </a:lvl2pPr>
            <a:lvl3pPr marL="320204" algn="l" defTabSz="355600">
              <a:lnSpc>
                <a:spcPct val="80000"/>
              </a:lnSpc>
              <a:defRPr sz="7000" b="0">
                <a:latin typeface="Canela Deck Regular"/>
                <a:ea typeface="Canela Deck Regular"/>
                <a:cs typeface="Canela Deck Regular"/>
                <a:sym typeface="Canela Deck Regular"/>
              </a:defRPr>
            </a:lvl3pPr>
            <a:lvl4pPr marL="320204" algn="l" defTabSz="355600">
              <a:lnSpc>
                <a:spcPct val="80000"/>
              </a:lnSpc>
              <a:defRPr sz="7000" b="0">
                <a:latin typeface="Canela Deck Regular"/>
                <a:ea typeface="Canela Deck Regular"/>
                <a:cs typeface="Canela Deck Regular"/>
                <a:sym typeface="Canela Deck Regular"/>
              </a:defRPr>
            </a:lvl4pPr>
            <a:lvl5pPr marL="320204" algn="l" defTabSz="355600">
              <a:lnSpc>
                <a:spcPct val="80000"/>
              </a:lnSpc>
              <a:defRPr sz="7000" b="0">
                <a:latin typeface="Canela Deck Regular"/>
                <a:ea typeface="Canela Deck Regular"/>
                <a:cs typeface="Canela Deck Regular"/>
                <a:sym typeface="Canela Deck Regular"/>
              </a:defRPr>
            </a:lvl5pPr>
          </a:lstStyle>
          <a:p>
            <a:r>
              <a:t>“Notable Quote”</a:t>
            </a:r>
          </a:p>
          <a:p>
            <a:pPr lvl="1"/>
            <a:endParaRPr/>
          </a:p>
          <a:p>
            <a:pPr lvl="2"/>
            <a:endParaRPr/>
          </a:p>
          <a:p>
            <a:pPr lvl="3"/>
            <a:endParaRPr/>
          </a:p>
          <a:p>
            <a:pPr lvl="4"/>
            <a:endParaRPr/>
          </a:p>
        </p:txBody>
      </p:sp>
      <p:sp>
        <p:nvSpPr>
          <p:cNvPr id="176" name="Attribution"/>
          <p:cNvSpPr txBox="1">
            <a:spLocks noGrp="1"/>
          </p:cNvSpPr>
          <p:nvPr>
            <p:ph type="body" sz="quarter" idx="21" hasCustomPrompt="1"/>
          </p:nvPr>
        </p:nvSpPr>
        <p:spPr>
          <a:xfrm>
            <a:off x="6100233" y="9999201"/>
            <a:ext cx="12546022" cy="508002"/>
          </a:xfrm>
          <a:prstGeom prst="rect">
            <a:avLst/>
          </a:prstGeom>
        </p:spPr>
        <p:txBody>
          <a:bodyPr anchor="t"/>
          <a:lstStyle>
            <a:lvl1pPr algn="l" defTabSz="355600">
              <a:lnSpc>
                <a:spcPct val="140000"/>
              </a:lnSpc>
              <a:defRPr sz="2700"/>
            </a:lvl1pPr>
          </a:lstStyle>
          <a:p>
            <a:pPr rtl="0">
              <a:defRPr/>
            </a:pPr>
            <a:r>
              <a:t>Attribution</a:t>
            </a:r>
          </a:p>
        </p:txBody>
      </p:sp>
      <p:sp>
        <p:nvSpPr>
          <p:cNvPr id="1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84" name="153339838_1340x2010.jpg"/>
          <p:cNvSpPr>
            <a:spLocks noGrp="1"/>
          </p:cNvSpPr>
          <p:nvPr>
            <p:ph type="pic" idx="21"/>
          </p:nvPr>
        </p:nvSpPr>
        <p:spPr>
          <a:xfrm>
            <a:off x="12128500" y="-1638300"/>
            <a:ext cx="11341100" cy="17011650"/>
          </a:xfrm>
          <a:prstGeom prst="rect">
            <a:avLst/>
          </a:prstGeom>
        </p:spPr>
        <p:txBody>
          <a:bodyPr lIns="91439" tIns="45719" rIns="91439" bIns="45719" anchor="t">
            <a:noAutofit/>
          </a:bodyPr>
          <a:lstStyle/>
          <a:p>
            <a:endParaRPr/>
          </a:p>
        </p:txBody>
      </p:sp>
      <p:sp>
        <p:nvSpPr>
          <p:cNvPr id="185" name="936299162_1323x1986.jpg"/>
          <p:cNvSpPr>
            <a:spLocks noGrp="1"/>
          </p:cNvSpPr>
          <p:nvPr>
            <p:ph type="pic" idx="22"/>
          </p:nvPr>
        </p:nvSpPr>
        <p:spPr>
          <a:xfrm>
            <a:off x="1003300" y="-4737100"/>
            <a:ext cx="11201401" cy="16814800"/>
          </a:xfrm>
          <a:prstGeom prst="rect">
            <a:avLst/>
          </a:prstGeom>
        </p:spPr>
        <p:txBody>
          <a:bodyPr lIns="91439" tIns="45719" rIns="91439" bIns="45719" anchor="t">
            <a:noAutofit/>
          </a:bodyPr>
          <a:lstStyle/>
          <a:p>
            <a:endParaRPr/>
          </a:p>
        </p:txBody>
      </p:sp>
      <p:sp>
        <p:nvSpPr>
          <p:cNvPr id="186" name="101883338_1323x1985.jpg"/>
          <p:cNvSpPr>
            <a:spLocks noGrp="1"/>
          </p:cNvSpPr>
          <p:nvPr>
            <p:ph type="pic" idx="23"/>
          </p:nvPr>
        </p:nvSpPr>
        <p:spPr>
          <a:xfrm>
            <a:off x="1003300" y="1344082"/>
            <a:ext cx="11201400" cy="16806334"/>
          </a:xfrm>
          <a:prstGeom prst="rect">
            <a:avLst/>
          </a:prstGeom>
        </p:spPr>
        <p:txBody>
          <a:bodyPr lIns="91439" tIns="45719" rIns="91439" bIns="45719" anchor="t">
            <a:noAutofit/>
          </a:bodyPr>
          <a:lstStyle/>
          <a:p>
            <a:endParaRPr/>
          </a:p>
        </p:txBody>
      </p:sp>
      <p:sp>
        <p:nvSpPr>
          <p:cNvPr id="187" name="Slide Number"/>
          <p:cNvSpPr txBox="1">
            <a:spLocks noGrp="1"/>
          </p:cNvSpPr>
          <p:nvPr>
            <p:ph type="sldNum" sz="quarter" idx="2"/>
          </p:nvPr>
        </p:nvSpPr>
        <p:spPr>
          <a:xfrm>
            <a:off x="12043207" y="13131799"/>
            <a:ext cx="307544" cy="342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94" name="913369614_2691x1794.jpg"/>
          <p:cNvSpPr>
            <a:spLocks noGrp="1"/>
          </p:cNvSpPr>
          <p:nvPr>
            <p:ph type="pic" idx="21"/>
          </p:nvPr>
        </p:nvSpPr>
        <p:spPr>
          <a:xfrm>
            <a:off x="800100" y="253554"/>
            <a:ext cx="22783800" cy="15239311"/>
          </a:xfrm>
          <a:prstGeom prst="rect">
            <a:avLst/>
          </a:prstGeom>
        </p:spPr>
        <p:txBody>
          <a:bodyPr lIns="91439" tIns="45719" rIns="91439" bIns="45719" anchor="t">
            <a:noAutofit/>
          </a:bodyPr>
          <a:lstStyle/>
          <a:p>
            <a:endParaRP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p:spTree>
      <p:nvGrpSpPr>
        <p:cNvPr id="1" name=""/>
        <p:cNvGrpSpPr/>
        <p:nvPr/>
      </p:nvGrpSpPr>
      <p:grpSpPr>
        <a:xfrm>
          <a:off x="0" y="0"/>
          <a:ext cx="0" cy="0"/>
          <a:chOff x="0" y="0"/>
          <a:chExt cx="0" cy="0"/>
        </a:xfrm>
      </p:grpSpPr>
      <p:sp>
        <p:nvSpPr>
          <p:cNvPr id="21" name="157720189_2642x1761.jpg"/>
          <p:cNvSpPr>
            <a:spLocks noGrp="1"/>
          </p:cNvSpPr>
          <p:nvPr>
            <p:ph type="pic" idx="21"/>
          </p:nvPr>
        </p:nvSpPr>
        <p:spPr>
          <a:xfrm>
            <a:off x="1003300" y="-606363"/>
            <a:ext cx="22364700" cy="14890654"/>
          </a:xfrm>
          <a:prstGeom prst="rect">
            <a:avLst/>
          </a:prstGeom>
        </p:spPr>
        <p:txBody>
          <a:bodyPr lIns="91439" tIns="45719" rIns="91439" bIns="45719" anchor="t">
            <a:noAutofit/>
          </a:bodyPr>
          <a:lstStyle/>
          <a:p>
            <a:endParaRPr/>
          </a:p>
        </p:txBody>
      </p:sp>
      <p:sp>
        <p:nvSpPr>
          <p:cNvPr id="22" name="Body Level One…"/>
          <p:cNvSpPr txBox="1">
            <a:spLocks noGrp="1"/>
          </p:cNvSpPr>
          <p:nvPr>
            <p:ph type="body" sz="quarter" idx="1" hasCustomPrompt="1"/>
          </p:nvPr>
        </p:nvSpPr>
        <p:spPr>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Author and Date</a:t>
            </a:r>
          </a:p>
          <a:p>
            <a:pPr lvl="1"/>
            <a:endParaRPr/>
          </a:p>
          <a:p>
            <a:pPr lvl="2"/>
            <a:endParaRPr/>
          </a:p>
          <a:p>
            <a:pPr lvl="3"/>
            <a:endParaRPr/>
          </a:p>
          <a:p>
            <a:pPr lvl="4"/>
            <a:endParaRPr/>
          </a:p>
        </p:txBody>
      </p:sp>
      <p:sp>
        <p:nvSpPr>
          <p:cNvPr id="23" name="Presentation Title"/>
          <p:cNvSpPr txBox="1">
            <a:spLocks noGrp="1"/>
          </p:cNvSpPr>
          <p:nvPr>
            <p:ph type="title" hasCustomPrompt="1"/>
          </p:nvPr>
        </p:nvSpPr>
        <p:spPr>
          <a:xfrm>
            <a:off x="2057400" y="2865467"/>
            <a:ext cx="20269200" cy="5359403"/>
          </a:xfrm>
          <a:prstGeom prst="rect">
            <a:avLst/>
          </a:prstGeom>
        </p:spPr>
        <p:txBody>
          <a:bodyPr/>
          <a:lstStyle>
            <a:lvl1pPr>
              <a:defRPr>
                <a:solidFill>
                  <a:srgbClr val="FFFFFF"/>
                </a:solidFill>
              </a:defRPr>
            </a:lvl1pPr>
          </a:lstStyle>
          <a:p>
            <a:r>
              <a:t>Presentation Title</a:t>
            </a:r>
          </a:p>
        </p:txBody>
      </p:sp>
      <p:sp>
        <p:nvSpPr>
          <p:cNvPr id="24" name="Slide Number"/>
          <p:cNvSpPr txBox="1">
            <a:spLocks noGrp="1"/>
          </p:cNvSpPr>
          <p:nvPr>
            <p:ph type="sldNum" sz="quarter" idx="2"/>
          </p:nvPr>
        </p:nvSpPr>
        <p:spPr>
          <a:xfrm>
            <a:off x="12039599" y="13131799"/>
            <a:ext cx="307544" cy="342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31" name="Rectangle"/>
          <p:cNvSpPr/>
          <p:nvPr/>
        </p:nvSpPr>
        <p:spPr>
          <a:xfrm>
            <a:off x="1008954" y="1064814"/>
            <a:ext cx="11190191" cy="11586372"/>
          </a:xfrm>
          <a:prstGeom prst="rect">
            <a:avLst/>
          </a:prstGeom>
          <a:solidFill>
            <a:schemeClr val="accent3"/>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32" name="Body Level One…"/>
          <p:cNvSpPr txBox="1">
            <a:spLocks noGrp="1"/>
          </p:cNvSpPr>
          <p:nvPr>
            <p:ph type="body" sz="quarter" idx="1" hasCustomPrompt="1"/>
          </p:nvPr>
        </p:nvSpPr>
        <p:spPr>
          <a:xfrm>
            <a:off x="1803400" y="11229761"/>
            <a:ext cx="9601200" cy="845949"/>
          </a:xfrm>
          <a:prstGeom prst="rect">
            <a:avLst/>
          </a:prstGeom>
        </p:spPr>
        <p:txBody>
          <a:bodyPr/>
          <a:lstStyle/>
          <a:p>
            <a:r>
              <a:t>Author and Date</a:t>
            </a:r>
          </a:p>
          <a:p>
            <a:pPr lvl="1"/>
            <a:endParaRPr/>
          </a:p>
          <a:p>
            <a:pPr lvl="2"/>
            <a:endParaRPr/>
          </a:p>
          <a:p>
            <a:pPr lvl="3"/>
            <a:endParaRPr/>
          </a:p>
          <a:p>
            <a:pPr lvl="4"/>
            <a:endParaRPr/>
          </a:p>
        </p:txBody>
      </p:sp>
      <p:sp>
        <p:nvSpPr>
          <p:cNvPr id="33" name="Slide Title"/>
          <p:cNvSpPr txBox="1">
            <a:spLocks noGrp="1"/>
          </p:cNvSpPr>
          <p:nvPr>
            <p:ph type="title" hasCustomPrompt="1"/>
          </p:nvPr>
        </p:nvSpPr>
        <p:spPr>
          <a:xfrm>
            <a:off x="1803400" y="4483100"/>
            <a:ext cx="9601200" cy="4191000"/>
          </a:xfrm>
          <a:prstGeom prst="rect">
            <a:avLst/>
          </a:prstGeom>
        </p:spPr>
        <p:txBody>
          <a:bodyPr anchor="ctr"/>
          <a:lstStyle>
            <a:lvl1pPr>
              <a:lnSpc>
                <a:spcPct val="70000"/>
              </a:lnSpc>
              <a:defRPr sz="12000"/>
            </a:lvl1pPr>
          </a:lstStyle>
          <a:p>
            <a:r>
              <a:t>Slide Title</a:t>
            </a:r>
          </a:p>
        </p:txBody>
      </p:sp>
      <p:pic>
        <p:nvPicPr>
          <p:cNvPr id="34" name="Image" descr="Image"/>
          <p:cNvPicPr>
            <a:picLocks noChangeAspect="1"/>
          </p:cNvPicPr>
          <p:nvPr/>
        </p:nvPicPr>
        <p:blipFill>
          <a:blip r:embed="rId2">
            <a:extLst/>
          </a:blip>
          <a:stretch>
            <a:fillRect/>
          </a:stretch>
        </p:blipFill>
        <p:spPr>
          <a:xfrm>
            <a:off x="12248780" y="2915525"/>
            <a:ext cx="11925222" cy="8660523"/>
          </a:xfrm>
          <a:prstGeom prst="rect">
            <a:avLst/>
          </a:prstGeom>
          <a:ln w="12700">
            <a:miter lim="400000"/>
          </a:ln>
        </p:spPr>
      </p:pic>
      <p:sp>
        <p:nvSpPr>
          <p:cNvPr id="35" name="Slide Number"/>
          <p:cNvSpPr txBox="1">
            <a:spLocks noGrp="1"/>
          </p:cNvSpPr>
          <p:nvPr>
            <p:ph type="sldNum" sz="quarter" idx="2"/>
          </p:nvPr>
        </p:nvSpPr>
        <p:spPr>
          <a:xfrm>
            <a:off x="12039599" y="13131799"/>
            <a:ext cx="307544" cy="342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mp; Bullets copy">
    <p:bg>
      <p:bgPr>
        <a:gradFill flip="none" rotWithShape="1">
          <a:gsLst>
            <a:gs pos="0">
              <a:srgbClr val="DDDBE3"/>
            </a:gs>
            <a:gs pos="100000">
              <a:srgbClr val="6B5997"/>
            </a:gs>
          </a:gsLst>
          <a:lin ang="5400000" scaled="0"/>
        </a:gradFill>
        <a:effectLst/>
      </p:bgPr>
    </p:bg>
    <p:spTree>
      <p:nvGrpSpPr>
        <p:cNvPr id="1" name=""/>
        <p:cNvGrpSpPr/>
        <p:nvPr/>
      </p:nvGrpSpPr>
      <p:grpSpPr>
        <a:xfrm>
          <a:off x="0" y="0"/>
          <a:ext cx="0" cy="0"/>
          <a:chOff x="0" y="0"/>
          <a:chExt cx="0" cy="0"/>
        </a:xfrm>
      </p:grpSpPr>
      <p:sp>
        <p:nvSpPr>
          <p:cNvPr id="42" name="Rectangle"/>
          <p:cNvSpPr/>
          <p:nvPr/>
        </p:nvSpPr>
        <p:spPr>
          <a:xfrm>
            <a:off x="1008906" y="1067048"/>
            <a:ext cx="22378888" cy="11581904"/>
          </a:xfrm>
          <a:prstGeom prst="rect">
            <a:avLst/>
          </a:prstGeom>
          <a:gradFill>
            <a:gsLst>
              <a:gs pos="0">
                <a:srgbClr val="DDDBE3"/>
              </a:gs>
              <a:gs pos="100000">
                <a:srgbClr val="6B5997"/>
              </a:gs>
            </a:gsLst>
            <a:lin ang="5400000"/>
          </a:gra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43" name="Body Level One…"/>
          <p:cNvSpPr txBox="1">
            <a:spLocks noGrp="1"/>
          </p:cNvSpPr>
          <p:nvPr>
            <p:ph type="body" sz="quarter" idx="1" hasCustomPrompt="1"/>
          </p:nvPr>
        </p:nvSpPr>
        <p:spPr>
          <a:xfrm>
            <a:off x="2057400" y="3232086"/>
            <a:ext cx="20269200" cy="845949"/>
          </a:xfrm>
          <a:prstGeom prst="rect">
            <a:avLst/>
          </a:prstGeom>
        </p:spPr>
        <p:txBody>
          <a:bodyPr/>
          <a:lstStyle/>
          <a:p>
            <a:r>
              <a:t>Slide Subtitle</a:t>
            </a:r>
          </a:p>
          <a:p>
            <a:pPr lvl="1"/>
            <a:endParaRPr/>
          </a:p>
          <a:p>
            <a:pPr lvl="2"/>
            <a:endParaRPr/>
          </a:p>
          <a:p>
            <a:pPr lvl="3"/>
            <a:endParaRPr/>
          </a:p>
          <a:p>
            <a:pPr lvl="4"/>
            <a:endParaRPr/>
          </a:p>
        </p:txBody>
      </p:sp>
      <p:sp>
        <p:nvSpPr>
          <p:cNvPr id="44" name="Slide Title"/>
          <p:cNvSpPr txBox="1">
            <a:spLocks noGrp="1"/>
          </p:cNvSpPr>
          <p:nvPr>
            <p:ph type="title" hasCustomPrompt="1"/>
          </p:nvPr>
        </p:nvSpPr>
        <p:spPr>
          <a:xfrm>
            <a:off x="2057400" y="1060698"/>
            <a:ext cx="20269200" cy="2279402"/>
          </a:xfrm>
          <a:prstGeom prst="rect">
            <a:avLst/>
          </a:prstGeom>
        </p:spPr>
        <p:txBody>
          <a:bodyPr/>
          <a:lstStyle>
            <a:lvl1pPr>
              <a:lnSpc>
                <a:spcPct val="70000"/>
              </a:lnSpc>
              <a:defRPr sz="8200"/>
            </a:lvl1pPr>
          </a:lstStyle>
          <a:p>
            <a:r>
              <a:t>Slide Title</a:t>
            </a:r>
          </a:p>
        </p:txBody>
      </p:sp>
      <p:sp>
        <p:nvSpPr>
          <p:cNvPr id="45" name="Body Level One…"/>
          <p:cNvSpPr txBox="1">
            <a:spLocks noGrp="1"/>
          </p:cNvSpPr>
          <p:nvPr>
            <p:ph type="body" idx="21" hasCustomPrompt="1"/>
          </p:nvPr>
        </p:nvSpPr>
        <p:spPr>
          <a:xfrm>
            <a:off x="2056036" y="4647008"/>
            <a:ext cx="20271928" cy="6957370"/>
          </a:xfrm>
          <a:prstGeom prst="rect">
            <a:avLst/>
          </a:prstGeom>
        </p:spPr>
        <p:txBody>
          <a:bodyPr anchor="t"/>
          <a:lstStyle>
            <a:lvl1pPr marL="4445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1pPr>
          </a:lstStyle>
          <a:p>
            <a:pPr rtl="0">
              <a:defRPr/>
            </a:pPr>
            <a:r>
              <a:t>Slide bullet text</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amp; Bullets copy 1">
    <p:bg>
      <p:bgPr>
        <a:gradFill flip="none" rotWithShape="1">
          <a:gsLst>
            <a:gs pos="0">
              <a:srgbClr val="DDDBE3"/>
            </a:gs>
            <a:gs pos="100000">
              <a:srgbClr val="6B5997"/>
            </a:gs>
          </a:gsLst>
          <a:lin ang="5400000" scaled="0"/>
        </a:gradFill>
        <a:effectLst/>
      </p:bgPr>
    </p:bg>
    <p:spTree>
      <p:nvGrpSpPr>
        <p:cNvPr id="1" name=""/>
        <p:cNvGrpSpPr/>
        <p:nvPr/>
      </p:nvGrpSpPr>
      <p:grpSpPr>
        <a:xfrm>
          <a:off x="0" y="0"/>
          <a:ext cx="0" cy="0"/>
          <a:chOff x="0" y="0"/>
          <a:chExt cx="0" cy="0"/>
        </a:xfrm>
      </p:grpSpPr>
      <p:sp>
        <p:nvSpPr>
          <p:cNvPr id="53" name="Rectangle"/>
          <p:cNvSpPr/>
          <p:nvPr/>
        </p:nvSpPr>
        <p:spPr>
          <a:xfrm>
            <a:off x="1008906" y="1067048"/>
            <a:ext cx="22378888" cy="11581904"/>
          </a:xfrm>
          <a:prstGeom prst="rect">
            <a:avLst/>
          </a:prstGeom>
          <a:gradFill>
            <a:gsLst>
              <a:gs pos="0">
                <a:srgbClr val="DDDBE3"/>
              </a:gs>
              <a:gs pos="100000">
                <a:srgbClr val="6B5997"/>
              </a:gs>
            </a:gsLst>
            <a:lin ang="5400000"/>
          </a:gra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54" name="Body Level One…"/>
          <p:cNvSpPr txBox="1">
            <a:spLocks noGrp="1"/>
          </p:cNvSpPr>
          <p:nvPr>
            <p:ph type="body" sz="quarter" idx="1" hasCustomPrompt="1"/>
          </p:nvPr>
        </p:nvSpPr>
        <p:spPr>
          <a:xfrm>
            <a:off x="2057400" y="3232086"/>
            <a:ext cx="20269200" cy="845949"/>
          </a:xfrm>
          <a:prstGeom prst="rect">
            <a:avLst/>
          </a:prstGeom>
        </p:spPr>
        <p:txBody>
          <a:bodyPr/>
          <a:lstStyle/>
          <a:p>
            <a:r>
              <a:t>Slide Subtitle</a:t>
            </a:r>
          </a:p>
          <a:p>
            <a:pPr lvl="1"/>
            <a:endParaRPr/>
          </a:p>
          <a:p>
            <a:pPr lvl="2"/>
            <a:endParaRPr/>
          </a:p>
          <a:p>
            <a:pPr lvl="3"/>
            <a:endParaRPr/>
          </a:p>
          <a:p>
            <a:pPr lvl="4"/>
            <a:endParaRPr/>
          </a:p>
        </p:txBody>
      </p:sp>
      <p:sp>
        <p:nvSpPr>
          <p:cNvPr id="55" name="Slide Title"/>
          <p:cNvSpPr txBox="1">
            <a:spLocks noGrp="1"/>
          </p:cNvSpPr>
          <p:nvPr>
            <p:ph type="title" hasCustomPrompt="1"/>
          </p:nvPr>
        </p:nvSpPr>
        <p:spPr>
          <a:xfrm>
            <a:off x="2057400" y="1060698"/>
            <a:ext cx="20269200" cy="2279402"/>
          </a:xfrm>
          <a:prstGeom prst="rect">
            <a:avLst/>
          </a:prstGeom>
        </p:spPr>
        <p:txBody>
          <a:bodyPr/>
          <a:lstStyle>
            <a:lvl1pPr>
              <a:lnSpc>
                <a:spcPct val="70000"/>
              </a:lnSpc>
              <a:defRPr sz="8200"/>
            </a:lvl1pPr>
          </a:lstStyle>
          <a:p>
            <a:r>
              <a:t>Slide Title</a:t>
            </a:r>
          </a:p>
        </p:txBody>
      </p:sp>
      <p:sp>
        <p:nvSpPr>
          <p:cNvPr id="56" name="Body Level One…"/>
          <p:cNvSpPr txBox="1">
            <a:spLocks noGrp="1"/>
          </p:cNvSpPr>
          <p:nvPr>
            <p:ph type="body" idx="21" hasCustomPrompt="1"/>
          </p:nvPr>
        </p:nvSpPr>
        <p:spPr>
          <a:xfrm>
            <a:off x="2056036" y="4647008"/>
            <a:ext cx="20271928" cy="6957370"/>
          </a:xfrm>
          <a:prstGeom prst="rect">
            <a:avLst/>
          </a:prstGeom>
        </p:spPr>
        <p:txBody>
          <a:bodyPr anchor="t"/>
          <a:lstStyle>
            <a:lvl1pPr marL="4445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1pPr>
          </a:lstStyle>
          <a:p>
            <a:pPr rtl="0">
              <a:defRPr/>
            </a:pPr>
            <a:r>
              <a:t>Slide bullet text</a:t>
            </a: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Only copy">
    <p:spTree>
      <p:nvGrpSpPr>
        <p:cNvPr id="1" name=""/>
        <p:cNvGrpSpPr/>
        <p:nvPr/>
      </p:nvGrpSpPr>
      <p:grpSpPr>
        <a:xfrm>
          <a:off x="0" y="0"/>
          <a:ext cx="0" cy="0"/>
          <a:chOff x="0" y="0"/>
          <a:chExt cx="0" cy="0"/>
        </a:xfrm>
      </p:grpSpPr>
      <p:sp>
        <p:nvSpPr>
          <p:cNvPr id="64" name="Rectangle"/>
          <p:cNvSpPr/>
          <p:nvPr/>
        </p:nvSpPr>
        <p:spPr>
          <a:xfrm>
            <a:off x="1008906" y="1067048"/>
            <a:ext cx="22378888" cy="11581904"/>
          </a:xfrm>
          <a:prstGeom prst="rect">
            <a:avLst/>
          </a:prstGeom>
          <a:solidFill>
            <a:srgbClr val="EFE7E6"/>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65" name="Body Level One…"/>
          <p:cNvSpPr txBox="1">
            <a:spLocks noGrp="1"/>
          </p:cNvSpPr>
          <p:nvPr>
            <p:ph type="body" sz="quarter" idx="1" hasCustomPrompt="1"/>
          </p:nvPr>
        </p:nvSpPr>
        <p:spPr>
          <a:xfrm>
            <a:off x="2057400" y="3232086"/>
            <a:ext cx="20269200" cy="845949"/>
          </a:xfrm>
          <a:prstGeom prst="rect">
            <a:avLst/>
          </a:prstGeom>
        </p:spPr>
        <p:txBody>
          <a:bodyPr/>
          <a:lstStyle/>
          <a:p>
            <a:r>
              <a:t>Slide Subtitle</a:t>
            </a:r>
          </a:p>
          <a:p>
            <a:pPr lvl="1"/>
            <a:endParaRPr/>
          </a:p>
          <a:p>
            <a:pPr lvl="2"/>
            <a:endParaRPr/>
          </a:p>
          <a:p>
            <a:pPr lvl="3"/>
            <a:endParaRPr/>
          </a:p>
          <a:p>
            <a:pPr lvl="4"/>
            <a:endParaRPr/>
          </a:p>
        </p:txBody>
      </p:sp>
      <p:sp>
        <p:nvSpPr>
          <p:cNvPr id="66" name="Slide Title"/>
          <p:cNvSpPr txBox="1">
            <a:spLocks noGrp="1"/>
          </p:cNvSpPr>
          <p:nvPr>
            <p:ph type="title" hasCustomPrompt="1"/>
          </p:nvPr>
        </p:nvSpPr>
        <p:spPr>
          <a:xfrm>
            <a:off x="2057400" y="1060698"/>
            <a:ext cx="20269200" cy="2272843"/>
          </a:xfrm>
          <a:prstGeom prst="rect">
            <a:avLst/>
          </a:prstGeom>
        </p:spPr>
        <p:txBody>
          <a:bodyPr/>
          <a:lstStyle>
            <a:lvl1pPr>
              <a:lnSpc>
                <a:spcPct val="70000"/>
              </a:lnSpc>
              <a:defRPr sz="8200"/>
            </a:lvl1pPr>
          </a:lstStyle>
          <a:p>
            <a:r>
              <a:t>Slide Title</a:t>
            </a:r>
          </a:p>
        </p:txBody>
      </p:sp>
      <p:sp>
        <p:nvSpPr>
          <p:cNvPr id="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amp; Photo Alt copy">
    <p:spTree>
      <p:nvGrpSpPr>
        <p:cNvPr id="1" name=""/>
        <p:cNvGrpSpPr/>
        <p:nvPr/>
      </p:nvGrpSpPr>
      <p:grpSpPr>
        <a:xfrm>
          <a:off x="0" y="0"/>
          <a:ext cx="0" cy="0"/>
          <a:chOff x="0" y="0"/>
          <a:chExt cx="0" cy="0"/>
        </a:xfrm>
      </p:grpSpPr>
      <p:sp>
        <p:nvSpPr>
          <p:cNvPr id="74" name="Rectangle"/>
          <p:cNvSpPr/>
          <p:nvPr/>
        </p:nvSpPr>
        <p:spPr>
          <a:xfrm>
            <a:off x="1008954" y="1064814"/>
            <a:ext cx="11190191" cy="11586372"/>
          </a:xfrm>
          <a:prstGeom prst="rect">
            <a:avLst/>
          </a:prstGeom>
          <a:solidFill>
            <a:schemeClr val="accent3"/>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75" name="Body Level One…"/>
          <p:cNvSpPr txBox="1">
            <a:spLocks noGrp="1"/>
          </p:cNvSpPr>
          <p:nvPr>
            <p:ph type="body" sz="quarter" idx="1" hasCustomPrompt="1"/>
          </p:nvPr>
        </p:nvSpPr>
        <p:spPr>
          <a:xfrm>
            <a:off x="1803400" y="11229761"/>
            <a:ext cx="9601200" cy="845949"/>
          </a:xfrm>
          <a:prstGeom prst="rect">
            <a:avLst/>
          </a:prstGeom>
        </p:spPr>
        <p:txBody>
          <a:bodyPr/>
          <a:lstStyle/>
          <a:p>
            <a:r>
              <a:t>Author and Date</a:t>
            </a:r>
          </a:p>
          <a:p>
            <a:pPr lvl="1"/>
            <a:endParaRPr/>
          </a:p>
          <a:p>
            <a:pPr lvl="2"/>
            <a:endParaRPr/>
          </a:p>
          <a:p>
            <a:pPr lvl="3"/>
            <a:endParaRPr/>
          </a:p>
          <a:p>
            <a:pPr lvl="4"/>
            <a:endParaRPr/>
          </a:p>
        </p:txBody>
      </p:sp>
      <p:sp>
        <p:nvSpPr>
          <p:cNvPr id="76" name="Slide Title"/>
          <p:cNvSpPr txBox="1">
            <a:spLocks noGrp="1"/>
          </p:cNvSpPr>
          <p:nvPr>
            <p:ph type="title" hasCustomPrompt="1"/>
          </p:nvPr>
        </p:nvSpPr>
        <p:spPr>
          <a:xfrm>
            <a:off x="1803400" y="4483100"/>
            <a:ext cx="9601200" cy="4191000"/>
          </a:xfrm>
          <a:prstGeom prst="rect">
            <a:avLst/>
          </a:prstGeom>
        </p:spPr>
        <p:txBody>
          <a:bodyPr anchor="ctr"/>
          <a:lstStyle>
            <a:lvl1pPr>
              <a:lnSpc>
                <a:spcPct val="70000"/>
              </a:lnSpc>
              <a:defRPr sz="12000"/>
            </a:lvl1pPr>
          </a:lstStyle>
          <a:p>
            <a:r>
              <a:t>Slide Title</a:t>
            </a:r>
          </a:p>
        </p:txBody>
      </p:sp>
      <p:sp>
        <p:nvSpPr>
          <p:cNvPr id="77" name="Slide Number"/>
          <p:cNvSpPr txBox="1">
            <a:spLocks noGrp="1"/>
          </p:cNvSpPr>
          <p:nvPr>
            <p:ph type="sldNum" sz="quarter" idx="2"/>
          </p:nvPr>
        </p:nvSpPr>
        <p:spPr>
          <a:xfrm>
            <a:off x="12039599" y="13131799"/>
            <a:ext cx="307544" cy="342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84" name="Rectangle"/>
          <p:cNvSpPr/>
          <p:nvPr/>
        </p:nvSpPr>
        <p:spPr>
          <a:xfrm>
            <a:off x="1008906" y="1067048"/>
            <a:ext cx="22378888" cy="11581904"/>
          </a:xfrm>
          <a:prstGeom prst="rect">
            <a:avLst/>
          </a:prstGeom>
          <a:gradFill>
            <a:gsLst>
              <a:gs pos="0">
                <a:srgbClr val="DDDBE3"/>
              </a:gs>
              <a:gs pos="100000">
                <a:srgbClr val="8C79A7"/>
              </a:gs>
            </a:gsLst>
            <a:lin ang="5400000"/>
          </a:gradFill>
          <a:ln w="25400">
            <a:solidFill>
              <a:srgbClr val="000000"/>
            </a:solidFill>
            <a:miter lim="400000"/>
          </a:ln>
          <a:effectLst>
            <a:outerShdw blurRad="355600" rotWithShape="0">
              <a:srgbClr val="000000">
                <a:alpha val="75000"/>
              </a:srgbClr>
            </a:outerShdw>
          </a:effectLst>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85" name="Body Level One…"/>
          <p:cNvSpPr txBox="1">
            <a:spLocks noGrp="1"/>
          </p:cNvSpPr>
          <p:nvPr>
            <p:ph type="body" sz="quarter" idx="1" hasCustomPrompt="1"/>
          </p:nvPr>
        </p:nvSpPr>
        <p:spPr>
          <a:xfrm>
            <a:off x="2057400" y="3232086"/>
            <a:ext cx="20269200" cy="845949"/>
          </a:xfrm>
          <a:prstGeom prst="rect">
            <a:avLst/>
          </a:prstGeom>
        </p:spPr>
        <p:txBody>
          <a:bodyPr/>
          <a:lstStyle/>
          <a:p>
            <a:r>
              <a:t>Slide Subtitle</a:t>
            </a:r>
          </a:p>
          <a:p>
            <a:pPr lvl="1"/>
            <a:endParaRPr/>
          </a:p>
          <a:p>
            <a:pPr lvl="2"/>
            <a:endParaRPr/>
          </a:p>
          <a:p>
            <a:pPr lvl="3"/>
            <a:endParaRPr/>
          </a:p>
          <a:p>
            <a:pPr lvl="4"/>
            <a:endParaRPr/>
          </a:p>
        </p:txBody>
      </p:sp>
      <p:sp>
        <p:nvSpPr>
          <p:cNvPr id="86" name="Slide Title"/>
          <p:cNvSpPr txBox="1">
            <a:spLocks noGrp="1"/>
          </p:cNvSpPr>
          <p:nvPr>
            <p:ph type="title" hasCustomPrompt="1"/>
          </p:nvPr>
        </p:nvSpPr>
        <p:spPr>
          <a:xfrm>
            <a:off x="2057400" y="1060698"/>
            <a:ext cx="20269200" cy="2279402"/>
          </a:xfrm>
          <a:prstGeom prst="rect">
            <a:avLst/>
          </a:prstGeom>
        </p:spPr>
        <p:txBody>
          <a:bodyPr/>
          <a:lstStyle>
            <a:lvl1pPr>
              <a:lnSpc>
                <a:spcPct val="70000"/>
              </a:lnSpc>
              <a:defRPr sz="8200"/>
            </a:lvl1pPr>
          </a:lstStyle>
          <a:p>
            <a:r>
              <a:t>Slide Title</a:t>
            </a:r>
          </a:p>
        </p:txBody>
      </p:sp>
      <p:sp>
        <p:nvSpPr>
          <p:cNvPr id="87" name="Body Level One…"/>
          <p:cNvSpPr txBox="1">
            <a:spLocks noGrp="1"/>
          </p:cNvSpPr>
          <p:nvPr>
            <p:ph type="body" idx="21" hasCustomPrompt="1"/>
          </p:nvPr>
        </p:nvSpPr>
        <p:spPr>
          <a:xfrm>
            <a:off x="2056036" y="4647008"/>
            <a:ext cx="20271928" cy="6957370"/>
          </a:xfrm>
          <a:prstGeom prst="rect">
            <a:avLst/>
          </a:prstGeom>
        </p:spPr>
        <p:txBody>
          <a:bodyPr anchor="t"/>
          <a:lstStyle>
            <a:lvl1pPr marL="4445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1pPr>
          </a:lstStyle>
          <a:p>
            <a:pPr rtl="0">
              <a:defRPr/>
            </a:pPr>
            <a:r>
              <a:t>Slide bullet text</a:t>
            </a:r>
          </a:p>
        </p:txBody>
      </p:sp>
      <p:sp>
        <p:nvSpPr>
          <p:cNvPr id="8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95" name="Rectangle"/>
          <p:cNvSpPr/>
          <p:nvPr/>
        </p:nvSpPr>
        <p:spPr>
          <a:xfrm>
            <a:off x="12192000" y="2079724"/>
            <a:ext cx="11188700" cy="9550401"/>
          </a:xfrm>
          <a:prstGeom prst="rect">
            <a:avLst/>
          </a:prstGeom>
          <a:solidFill>
            <a:srgbClr val="D3B9BD"/>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96" name="Rectangle"/>
          <p:cNvSpPr/>
          <p:nvPr/>
        </p:nvSpPr>
        <p:spPr>
          <a:xfrm>
            <a:off x="1008905" y="1067048"/>
            <a:ext cx="11190190" cy="11581904"/>
          </a:xfrm>
          <a:prstGeom prst="rect">
            <a:avLst/>
          </a:prstGeom>
          <a:solidFill>
            <a:srgbClr val="EFE7E6"/>
          </a:soli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97" name="Body Level One…"/>
          <p:cNvSpPr txBox="1">
            <a:spLocks noGrp="1"/>
          </p:cNvSpPr>
          <p:nvPr>
            <p:ph type="body" idx="1" hasCustomPrompt="1"/>
          </p:nvPr>
        </p:nvSpPr>
        <p:spPr>
          <a:xfrm>
            <a:off x="2058458" y="3677751"/>
            <a:ext cx="20264297" cy="6956178"/>
          </a:xfrm>
          <a:prstGeom prst="rect">
            <a:avLst/>
          </a:prstGeom>
        </p:spPr>
        <p:txBody>
          <a:bodyPr numCol="2" spcCol="2314057" anchor="t"/>
          <a:lstStyle>
            <a:lvl1pPr marL="4445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7">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98" name="Slide Number"/>
          <p:cNvSpPr txBox="1">
            <a:spLocks noGrp="1"/>
          </p:cNvSpPr>
          <p:nvPr>
            <p:ph type="sldNum" sz="quarter" idx="2"/>
          </p:nvPr>
        </p:nvSpPr>
        <p:spPr>
          <a:xfrm>
            <a:off x="12044578" y="13131799"/>
            <a:ext cx="307544" cy="34290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7F2"/>
        </a:solidFill>
        <a:effectLst/>
      </p:bgPr>
    </p:bg>
    <p:spTree>
      <p:nvGrpSpPr>
        <p:cNvPr id="1" name=""/>
        <p:cNvGrpSpPr/>
        <p:nvPr/>
      </p:nvGrpSpPr>
      <p:grpSpPr>
        <a:xfrm>
          <a:off x="0" y="0"/>
          <a:ext cx="0" cy="0"/>
          <a:chOff x="0" y="0"/>
          <a:chExt cx="0" cy="0"/>
        </a:xfrm>
      </p:grpSpPr>
      <p:sp>
        <p:nvSpPr>
          <p:cNvPr id="2" name="Rectangle"/>
          <p:cNvSpPr/>
          <p:nvPr/>
        </p:nvSpPr>
        <p:spPr>
          <a:xfrm>
            <a:off x="1002556" y="1066800"/>
            <a:ext cx="22378888" cy="11582400"/>
          </a:xfrm>
          <a:prstGeom prst="rect">
            <a:avLst/>
          </a:prstGeom>
          <a:gradFill>
            <a:gsLst>
              <a:gs pos="0">
                <a:srgbClr val="F7FFFF"/>
              </a:gs>
              <a:gs pos="100000">
                <a:schemeClr val="accent3"/>
              </a:gs>
            </a:gsLst>
            <a:lin ang="5400000"/>
          </a:gradFill>
          <a:ln w="12700">
            <a:miter lim="400000"/>
          </a:ln>
        </p:spPr>
        <p:txBody>
          <a:bodyPr lIns="50800" tIns="50800" rIns="50800" bIns="50800" anchor="ctr"/>
          <a:lstStyle/>
          <a:p>
            <a:pPr defTabSz="415430">
              <a:lnSpc>
                <a:spcPct val="120000"/>
              </a:lnSpc>
              <a:spcBef>
                <a:spcPts val="0"/>
              </a:spcBef>
              <a:defRPr sz="3000" spc="-58">
                <a:solidFill>
                  <a:srgbClr val="FFFFFF"/>
                </a:solidFill>
                <a:latin typeface="Canela Deck Bold"/>
                <a:ea typeface="Canela Deck Bold"/>
                <a:cs typeface="Canela Deck Bold"/>
                <a:sym typeface="Canela Deck Bold"/>
              </a:defRPr>
            </a:pPr>
            <a:endParaRPr/>
          </a:p>
        </p:txBody>
      </p:sp>
      <p:sp>
        <p:nvSpPr>
          <p:cNvPr id="3" name="Body Level One…"/>
          <p:cNvSpPr txBox="1">
            <a:spLocks noGrp="1"/>
          </p:cNvSpPr>
          <p:nvPr>
            <p:ph type="body" idx="1" hasCustomPrompt="1"/>
          </p:nvPr>
        </p:nvSpPr>
        <p:spPr>
          <a:xfrm>
            <a:off x="2057400" y="11229761"/>
            <a:ext cx="20269200" cy="8459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rtl="1">
              <a:defRPr/>
            </a:lvl1pPr>
            <a:lvl2pPr rtl="1">
              <a:defRPr/>
            </a:lvl2pPr>
            <a:lvl3pPr rtl="1">
              <a:defRPr/>
            </a:lvl3pPr>
            <a:lvl4pPr rtl="1">
              <a:defRPr/>
            </a:lvl4pPr>
            <a:lvl5pPr rtl="1">
              <a:defRPr/>
            </a:lvl5pPr>
          </a:lstStyle>
          <a:p>
            <a:r>
              <a:t>Author and Date</a:t>
            </a:r>
          </a:p>
          <a:p>
            <a:pPr lvl="1"/>
            <a:endParaRPr/>
          </a:p>
          <a:p>
            <a:pPr lvl="2"/>
            <a:endParaRPr/>
          </a:p>
          <a:p>
            <a:pPr lvl="3"/>
            <a:endParaRPr/>
          </a:p>
          <a:p>
            <a:pPr lvl="4"/>
            <a:endParaRPr/>
          </a:p>
        </p:txBody>
      </p:sp>
      <p:sp>
        <p:nvSpPr>
          <p:cNvPr id="4" name="Presentation Title"/>
          <p:cNvSpPr txBox="1">
            <a:spLocks noGrp="1"/>
          </p:cNvSpPr>
          <p:nvPr>
            <p:ph type="title" hasCustomPrompt="1"/>
          </p:nvPr>
        </p:nvSpPr>
        <p:spPr>
          <a:xfrm>
            <a:off x="2057400" y="2865877"/>
            <a:ext cx="20269200" cy="53597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rtl="1">
              <a:defRPr/>
            </a:lvl1pPr>
          </a:lstStyle>
          <a:p>
            <a:r>
              <a:t>Presentation Title</a:t>
            </a:r>
          </a:p>
        </p:txBody>
      </p:sp>
      <p:sp>
        <p:nvSpPr>
          <p:cNvPr id="5" name="Slide Number"/>
          <p:cNvSpPr txBox="1">
            <a:spLocks noGrp="1"/>
          </p:cNvSpPr>
          <p:nvPr>
            <p:ph type="sldNum" sz="quarter" idx="2"/>
          </p:nvPr>
        </p:nvSpPr>
        <p:spPr>
          <a:xfrm>
            <a:off x="12038228" y="13131799"/>
            <a:ext cx="307544" cy="342901"/>
          </a:xfrm>
          <a:prstGeom prst="rect">
            <a:avLst/>
          </a:prstGeom>
          <a:ln w="12700">
            <a:miter lim="400000"/>
          </a:ln>
        </p:spPr>
        <p:txBody>
          <a:bodyPr wrap="none" lIns="50800" tIns="50800" rIns="50800" bIns="50800" anchor="b">
            <a:spAutoFit/>
          </a:bodyPr>
          <a:lstStyle>
            <a:lvl1pPr defTabSz="825500">
              <a:lnSpc>
                <a:spcPct val="100000"/>
              </a:lnSpc>
              <a:spcBef>
                <a:spcPts val="0"/>
              </a:spcBef>
              <a:defRPr sz="1600">
                <a:solidFill>
                  <a:srgbClr val="5E5E5E"/>
                </a:solidFill>
                <a:latin typeface="Proxima Nova"/>
                <a:ea typeface="Proxima Nova"/>
                <a:cs typeface="Proxima Nova"/>
                <a:sym typeface="Proxima Nov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Canela Bold"/>
          <a:ea typeface="Canela Bold"/>
          <a:cs typeface="Canela Bold"/>
          <a:sym typeface="Canela Bold"/>
        </a:defRPr>
      </a:lvl1pPr>
      <a:lvl2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Canela Bold"/>
          <a:ea typeface="Canela Bold"/>
          <a:cs typeface="Canela Bold"/>
          <a:sym typeface="Canela Bold"/>
        </a:defRPr>
      </a:lvl2pPr>
      <a:lvl3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Canela Bold"/>
          <a:ea typeface="Canela Bold"/>
          <a:cs typeface="Canela Bold"/>
          <a:sym typeface="Canela Bold"/>
        </a:defRPr>
      </a:lvl3pPr>
      <a:lvl4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Canela Bold"/>
          <a:ea typeface="Canela Bold"/>
          <a:cs typeface="Canela Bold"/>
          <a:sym typeface="Canela Bold"/>
        </a:defRPr>
      </a:lvl4pPr>
      <a:lvl5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Canela Bold"/>
          <a:ea typeface="Canela Bold"/>
          <a:cs typeface="Canela Bold"/>
          <a:sym typeface="Canela Bold"/>
        </a:defRPr>
      </a:lvl5pPr>
      <a:lvl6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Canela Bold"/>
          <a:ea typeface="Canela Bold"/>
          <a:cs typeface="Canela Bold"/>
          <a:sym typeface="Canela Bold"/>
        </a:defRPr>
      </a:lvl6pPr>
      <a:lvl7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Canela Bold"/>
          <a:ea typeface="Canela Bold"/>
          <a:cs typeface="Canela Bold"/>
          <a:sym typeface="Canela Bold"/>
        </a:defRPr>
      </a:lvl7pPr>
      <a:lvl8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Canela Bold"/>
          <a:ea typeface="Canela Bold"/>
          <a:cs typeface="Canela Bold"/>
          <a:sym typeface="Canela Bold"/>
        </a:defRPr>
      </a:lvl8pPr>
      <a:lvl9pPr marL="0" marR="0" indent="0" algn="ctr" defTabSz="825500" rtl="0" latinLnBrk="0">
        <a:lnSpc>
          <a:spcPct val="80000"/>
        </a:lnSpc>
        <a:spcBef>
          <a:spcPts val="0"/>
        </a:spcBef>
        <a:spcAft>
          <a:spcPts val="0"/>
        </a:spcAft>
        <a:buClrTx/>
        <a:buSzTx/>
        <a:buFontTx/>
        <a:buNone/>
        <a:tabLst/>
        <a:defRPr sz="14500" b="0" i="0" u="none" strike="noStrike" cap="none" spc="0" baseline="0">
          <a:solidFill>
            <a:srgbClr val="000000"/>
          </a:solidFill>
          <a:uFillTx/>
          <a:latin typeface="Canela Bold"/>
          <a:ea typeface="Canela Bold"/>
          <a:cs typeface="Canela Bold"/>
          <a:sym typeface="Canela Bold"/>
        </a:defRPr>
      </a:lvl9pPr>
    </p:titleStyle>
    <p:bodyStyle>
      <a:lvl1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1pPr>
      <a:lvl2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2pPr>
      <a:lvl3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3pPr>
      <a:lvl4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4pPr>
      <a:lvl5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5pPr>
      <a:lvl6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6pPr>
      <a:lvl7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7pPr>
      <a:lvl8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8pPr>
      <a:lvl9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9pPr>
    </p:bodyStyle>
    <p:otherStyle>
      <a:lvl1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1pPr>
      <a:lvl2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2pPr>
      <a:lvl3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3pPr>
      <a:lvl4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4pPr>
      <a:lvl5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5pPr>
      <a:lvl6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6pPr>
      <a:lvl7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7pPr>
      <a:lvl8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8pPr>
      <a:lvl9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2.t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tif"/><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1" name="Libyan International Medical University"/>
          <p:cNvSpPr txBox="1"/>
          <p:nvPr/>
        </p:nvSpPr>
        <p:spPr>
          <a:xfrm>
            <a:off x="4339660" y="1277659"/>
            <a:ext cx="16396553" cy="5909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spcBef>
                <a:spcPts val="0"/>
              </a:spcBef>
              <a:defRPr sz="3900" b="1">
                <a:solidFill>
                  <a:schemeClr val="accent3"/>
                </a:solidFill>
                <a:latin typeface="Proxima Nova"/>
                <a:ea typeface="Proxima Nova"/>
                <a:cs typeface="Proxima Nova"/>
                <a:sym typeface="Proxima Nova"/>
              </a:defRPr>
            </a:lvl1pPr>
          </a:lstStyle>
          <a:p>
            <a:r>
              <a:rPr sz="3600" dirty="0"/>
              <a:t>Libyan International Medical University</a:t>
            </a:r>
          </a:p>
        </p:txBody>
      </p:sp>
      <p:sp>
        <p:nvSpPr>
          <p:cNvPr id="212" name="Presented by: Hajer Khaled elsaaiti"/>
          <p:cNvSpPr txBox="1">
            <a:spLocks noGrp="1"/>
          </p:cNvSpPr>
          <p:nvPr>
            <p:ph type="subTitle" sz="quarter" idx="1"/>
          </p:nvPr>
        </p:nvSpPr>
        <p:spPr>
          <a:xfrm>
            <a:off x="8004538" y="8699844"/>
            <a:ext cx="6287981" cy="1438912"/>
          </a:xfrm>
          <a:prstGeom prst="rect">
            <a:avLst/>
          </a:prstGeom>
        </p:spPr>
        <p:txBody>
          <a:bodyPr/>
          <a:lstStyle>
            <a:lvl1pPr defTabSz="355600">
              <a:spcBef>
                <a:spcPts val="4500"/>
              </a:spcBef>
              <a:defRPr sz="2900" b="0">
                <a:solidFill>
                  <a:srgbClr val="FFFFFF"/>
                </a:solidFill>
                <a:latin typeface="Proxima Nova Medium"/>
                <a:ea typeface="Proxima Nova Medium"/>
                <a:cs typeface="Proxima Nova Medium"/>
                <a:sym typeface="Proxima Nova Medium"/>
              </a:defRPr>
            </a:lvl1pPr>
          </a:lstStyle>
          <a:p>
            <a:pPr rtl="0">
              <a:defRPr/>
            </a:pPr>
            <a:r>
              <a:rPr dirty="0">
                <a:solidFill>
                  <a:schemeClr val="tx1"/>
                </a:solidFill>
              </a:rPr>
              <a:t>Presented by: </a:t>
            </a:r>
            <a:r>
              <a:rPr dirty="0" err="1">
                <a:solidFill>
                  <a:schemeClr val="tx1"/>
                </a:solidFill>
              </a:rPr>
              <a:t>Hajer</a:t>
            </a:r>
            <a:r>
              <a:rPr dirty="0">
                <a:solidFill>
                  <a:schemeClr val="tx1"/>
                </a:solidFill>
              </a:rPr>
              <a:t> Khaled </a:t>
            </a:r>
            <a:r>
              <a:rPr lang="en-US" dirty="0" err="1" smtClean="0">
                <a:solidFill>
                  <a:schemeClr val="tx1"/>
                </a:solidFill>
              </a:rPr>
              <a:t>E</a:t>
            </a:r>
            <a:r>
              <a:rPr dirty="0" err="1" smtClean="0">
                <a:solidFill>
                  <a:schemeClr val="tx1"/>
                </a:solidFill>
              </a:rPr>
              <a:t>lsaaiti</a:t>
            </a:r>
            <a:endParaRPr dirty="0">
              <a:solidFill>
                <a:schemeClr val="tx1"/>
              </a:solidFill>
            </a:endParaRPr>
          </a:p>
        </p:txBody>
      </p:sp>
      <p:sp>
        <p:nvSpPr>
          <p:cNvPr id="213" name="ID:3178"/>
          <p:cNvSpPr txBox="1"/>
          <p:nvPr/>
        </p:nvSpPr>
        <p:spPr>
          <a:xfrm>
            <a:off x="10415041" y="9762609"/>
            <a:ext cx="1401059" cy="4939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a:defRPr>
                <a:solidFill>
                  <a:srgbClr val="FFFFFF"/>
                </a:solidFill>
                <a:latin typeface="Proxima Nova Medium"/>
                <a:ea typeface="Proxima Nova Medium"/>
                <a:cs typeface="Proxima Nova Medium"/>
                <a:sym typeface="Proxima Nova Medium"/>
              </a:defRPr>
            </a:lvl1pPr>
          </a:lstStyle>
          <a:p>
            <a:r>
              <a:rPr dirty="0">
                <a:solidFill>
                  <a:schemeClr val="tx1"/>
                </a:solidFill>
              </a:rPr>
              <a:t>ID:3178</a:t>
            </a:r>
          </a:p>
        </p:txBody>
      </p:sp>
      <p:sp>
        <p:nvSpPr>
          <p:cNvPr id="214" name="Email:Hajer_3178@limu.edu.ly"/>
          <p:cNvSpPr txBox="1"/>
          <p:nvPr/>
        </p:nvSpPr>
        <p:spPr>
          <a:xfrm>
            <a:off x="8367038" y="10617146"/>
            <a:ext cx="5925481" cy="4939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a:defRPr>
                <a:solidFill>
                  <a:srgbClr val="FFFFFF"/>
                </a:solidFill>
                <a:latin typeface="Proxima Nova Medium"/>
                <a:ea typeface="Proxima Nova Medium"/>
                <a:cs typeface="Proxima Nova Medium"/>
                <a:sym typeface="Proxima Nova Medium"/>
              </a:defRPr>
            </a:lvl1pPr>
          </a:lstStyle>
          <a:p>
            <a:r>
              <a:rPr dirty="0">
                <a:solidFill>
                  <a:schemeClr val="tx1"/>
                </a:solidFill>
              </a:rPr>
              <a:t>Email:Hajer_3178@limu.edu.ly</a:t>
            </a:r>
          </a:p>
        </p:txBody>
      </p:sp>
      <p:sp>
        <p:nvSpPr>
          <p:cNvPr id="215" name="Faculty Of  Business Administration"/>
          <p:cNvSpPr txBox="1"/>
          <p:nvPr/>
        </p:nvSpPr>
        <p:spPr>
          <a:xfrm>
            <a:off x="7034661" y="1753196"/>
            <a:ext cx="11006551" cy="5909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nchor="ctr">
            <a:spAutoFit/>
          </a:bodyPr>
          <a:lstStyle>
            <a:lvl1pPr defTabSz="825500">
              <a:spcBef>
                <a:spcPts val="0"/>
              </a:spcBef>
              <a:defRPr sz="3900" b="1">
                <a:solidFill>
                  <a:schemeClr val="accent3"/>
                </a:solidFill>
                <a:latin typeface="Proxima Nova"/>
                <a:ea typeface="Proxima Nova"/>
                <a:cs typeface="Proxima Nova"/>
                <a:sym typeface="Proxima Nova"/>
              </a:defRPr>
            </a:lvl1pPr>
          </a:lstStyle>
          <a:p>
            <a:r>
              <a:rPr sz="3600" dirty="0"/>
              <a:t>Faculty </a:t>
            </a:r>
            <a:r>
              <a:rPr lang="en-US" sz="3600" dirty="0" smtClean="0"/>
              <a:t>o</a:t>
            </a:r>
            <a:r>
              <a:rPr sz="3600" dirty="0" smtClean="0"/>
              <a:t>f  </a:t>
            </a:r>
            <a:r>
              <a:rPr sz="3600" dirty="0"/>
              <a:t>Business Administration</a:t>
            </a:r>
          </a:p>
        </p:txBody>
      </p:sp>
      <p:pic>
        <p:nvPicPr>
          <p:cNvPr id="216" name="Image" descr="Image"/>
          <p:cNvPicPr>
            <a:picLocks noChangeAspect="1"/>
          </p:cNvPicPr>
          <p:nvPr/>
        </p:nvPicPr>
        <p:blipFill>
          <a:blip r:embed="rId2">
            <a:extLst/>
          </a:blip>
          <a:stretch>
            <a:fillRect/>
          </a:stretch>
        </p:blipFill>
        <p:spPr>
          <a:xfrm>
            <a:off x="215791" y="329399"/>
            <a:ext cx="3647580" cy="2600677"/>
          </a:xfrm>
          <a:prstGeom prst="rect">
            <a:avLst/>
          </a:prstGeom>
          <a:ln w="12700">
            <a:miter lim="400000"/>
          </a:ln>
        </p:spPr>
      </p:pic>
      <p:pic>
        <p:nvPicPr>
          <p:cNvPr id="217" name="Image" descr="Image"/>
          <p:cNvPicPr>
            <a:picLocks noChangeAspect="1"/>
          </p:cNvPicPr>
          <p:nvPr/>
        </p:nvPicPr>
        <p:blipFill>
          <a:blip r:embed="rId3">
            <a:extLst/>
          </a:blip>
          <a:stretch>
            <a:fillRect/>
          </a:stretch>
        </p:blipFill>
        <p:spPr>
          <a:xfrm>
            <a:off x="21373349" y="-40711"/>
            <a:ext cx="2908413" cy="2908413"/>
          </a:xfrm>
          <a:prstGeom prst="rect">
            <a:avLst/>
          </a:prstGeom>
          <a:ln w="12700">
            <a:miter lim="400000"/>
          </a:ln>
        </p:spPr>
      </p:pic>
      <p:sp>
        <p:nvSpPr>
          <p:cNvPr id="218" name="Consumer Market"/>
          <p:cNvSpPr txBox="1"/>
          <p:nvPr/>
        </p:nvSpPr>
        <p:spPr>
          <a:xfrm>
            <a:off x="2808754" y="5232742"/>
            <a:ext cx="18103981" cy="12979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spcBef>
                <a:spcPts val="0"/>
              </a:spcBef>
              <a:defRPr sz="7900" b="1">
                <a:solidFill>
                  <a:schemeClr val="accent3"/>
                </a:solidFill>
                <a:latin typeface="Proxima Nova"/>
                <a:ea typeface="Proxima Nova"/>
                <a:cs typeface="Proxima Nova"/>
                <a:sym typeface="Proxima Nova"/>
              </a:defRPr>
            </a:lvl1pPr>
          </a:lstStyle>
          <a:p>
            <a:r>
              <a:rPr dirty="0"/>
              <a:t>Consumer Market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21" name="TABLE   OF   CONTENT:"/>
          <p:cNvSpPr txBox="1"/>
          <p:nvPr/>
        </p:nvSpPr>
        <p:spPr>
          <a:xfrm>
            <a:off x="6388273" y="1403794"/>
            <a:ext cx="12485837" cy="15548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2438337">
              <a:lnSpc>
                <a:spcPct val="80000"/>
              </a:lnSpc>
              <a:spcBef>
                <a:spcPts val="0"/>
              </a:spcBef>
              <a:defRPr sz="7700" spc="-154">
                <a:solidFill>
                  <a:srgbClr val="FFFFFF"/>
                </a:solidFill>
              </a:defRPr>
            </a:lvl1pPr>
          </a:lstStyle>
          <a:p>
            <a:r>
              <a:t>TABLE   OF   CONTENT:</a:t>
            </a:r>
          </a:p>
        </p:txBody>
      </p:sp>
      <p:sp>
        <p:nvSpPr>
          <p:cNvPr id="222" name="Text"/>
          <p:cNvSpPr/>
          <p:nvPr/>
        </p:nvSpPr>
        <p:spPr>
          <a:xfrm>
            <a:off x="10830861" y="-3955475"/>
            <a:ext cx="765812" cy="570867"/>
          </a:xfrm>
          <a:prstGeom prst="rect">
            <a:avLst/>
          </a:prstGeom>
          <a:solidFill>
            <a:srgbClr val="DDDBE3"/>
          </a:solidFill>
          <a:ln w="12700">
            <a:miter lim="400000"/>
          </a:ln>
        </p:spPr>
        <p:txBody>
          <a:bodyPr lIns="50800" tIns="50800" rIns="50800" bIns="50800" anchor="ctr"/>
          <a:lstStyle/>
          <a:p>
            <a:pPr defTabSz="415430">
              <a:lnSpc>
                <a:spcPct val="120000"/>
              </a:lnSpc>
              <a:spcBef>
                <a:spcPts val="0"/>
              </a:spcBef>
              <a:defRPr sz="2500" spc="-50">
                <a:solidFill>
                  <a:srgbClr val="FF2F92"/>
                </a:solidFill>
                <a:latin typeface="Canela Deck Bold"/>
                <a:ea typeface="Canela Deck Bold"/>
                <a:cs typeface="Canela Deck Bold"/>
                <a:sym typeface="Canela Deck Bold"/>
              </a:defRPr>
            </a:pPr>
            <a:endParaRPr/>
          </a:p>
        </p:txBody>
      </p:sp>
      <p:sp>
        <p:nvSpPr>
          <p:cNvPr id="223" name="01"/>
          <p:cNvSpPr txBox="1"/>
          <p:nvPr/>
        </p:nvSpPr>
        <p:spPr>
          <a:xfrm>
            <a:off x="4759490" y="4124565"/>
            <a:ext cx="1359553" cy="1655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lnSpc>
                <a:spcPct val="70000"/>
              </a:lnSpc>
              <a:spcBef>
                <a:spcPts val="0"/>
              </a:spcBef>
              <a:defRPr sz="8200">
                <a:solidFill>
                  <a:srgbClr val="614B97"/>
                </a:solidFill>
              </a:defRPr>
            </a:lvl1pPr>
          </a:lstStyle>
          <a:p>
            <a:r>
              <a:t>01</a:t>
            </a:r>
          </a:p>
        </p:txBody>
      </p:sp>
      <p:sp>
        <p:nvSpPr>
          <p:cNvPr id="224" name="Introduction"/>
          <p:cNvSpPr txBox="1"/>
          <p:nvPr/>
        </p:nvSpPr>
        <p:spPr>
          <a:xfrm>
            <a:off x="6308373" y="4519408"/>
            <a:ext cx="4621269" cy="8661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spcBef>
                <a:spcPts val="0"/>
              </a:spcBef>
              <a:defRPr sz="5000" b="1">
                <a:solidFill>
                  <a:srgbClr val="FFFFFF"/>
                </a:solidFill>
                <a:latin typeface="Proxima Nova"/>
                <a:ea typeface="Proxima Nova"/>
                <a:cs typeface="Proxima Nova"/>
                <a:sym typeface="Proxima Nova"/>
              </a:defRPr>
            </a:lvl1pPr>
          </a:lstStyle>
          <a:p>
            <a:r>
              <a:t>Introduction</a:t>
            </a:r>
          </a:p>
        </p:txBody>
      </p:sp>
      <p:sp>
        <p:nvSpPr>
          <p:cNvPr id="225" name="Slide Number"/>
          <p:cNvSpPr txBox="1">
            <a:spLocks noGrp="1"/>
          </p:cNvSpPr>
          <p:nvPr>
            <p:ph type="sldNum" sz="quarter" idx="4294967295"/>
          </p:nvPr>
        </p:nvSpPr>
        <p:spPr>
          <a:xfrm>
            <a:off x="1505978" y="11656313"/>
            <a:ext cx="761189" cy="1665987"/>
          </a:xfrm>
          <a:prstGeom prst="rect">
            <a:avLst/>
          </a:prstGeom>
          <a:solidFill>
            <a:srgbClr val="8C79A7"/>
          </a:solidFill>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lstStyle>
            <a:lvl1pPr>
              <a:lnSpc>
                <a:spcPct val="70000"/>
              </a:lnSpc>
              <a:defRPr sz="8200">
                <a:solidFill>
                  <a:srgbClr val="FFFFFF"/>
                </a:solidFill>
                <a:latin typeface="Canela Bold"/>
                <a:ea typeface="Canela Bold"/>
                <a:cs typeface="Canela Bold"/>
                <a:sym typeface="Canela Bold"/>
              </a:defRPr>
            </a:lvl1pPr>
          </a:lstStyle>
          <a:p>
            <a:fld id="{86CB4B4D-7CA3-9044-876B-883B54F8677D}" type="slidenum">
              <a:t>2</a:t>
            </a:fld>
            <a:endParaRPr/>
          </a:p>
        </p:txBody>
      </p:sp>
      <p:sp>
        <p:nvSpPr>
          <p:cNvPr id="226" name="02"/>
          <p:cNvSpPr txBox="1"/>
          <p:nvPr/>
        </p:nvSpPr>
        <p:spPr>
          <a:xfrm>
            <a:off x="12425302" y="4124565"/>
            <a:ext cx="1404847" cy="1655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lvl1pPr defTabSz="825500">
              <a:lnSpc>
                <a:spcPct val="70000"/>
              </a:lnSpc>
              <a:spcBef>
                <a:spcPts val="0"/>
              </a:spcBef>
              <a:defRPr sz="8200">
                <a:solidFill>
                  <a:srgbClr val="614B97"/>
                </a:solidFill>
              </a:defRPr>
            </a:lvl1pPr>
          </a:lstStyle>
          <a:p>
            <a:r>
              <a:t>02</a:t>
            </a:r>
          </a:p>
        </p:txBody>
      </p:sp>
      <p:sp>
        <p:nvSpPr>
          <p:cNvPr id="227" name="03"/>
          <p:cNvSpPr txBox="1"/>
          <p:nvPr/>
        </p:nvSpPr>
        <p:spPr>
          <a:xfrm>
            <a:off x="4716533" y="6951403"/>
            <a:ext cx="1445463" cy="1655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lvl1pPr defTabSz="825500">
              <a:lnSpc>
                <a:spcPct val="70000"/>
              </a:lnSpc>
              <a:spcBef>
                <a:spcPts val="0"/>
              </a:spcBef>
              <a:defRPr sz="8200">
                <a:solidFill>
                  <a:srgbClr val="614B97"/>
                </a:solidFill>
              </a:defRPr>
            </a:lvl1pPr>
          </a:lstStyle>
          <a:p>
            <a:r>
              <a:t>03</a:t>
            </a:r>
          </a:p>
        </p:txBody>
      </p:sp>
      <p:sp>
        <p:nvSpPr>
          <p:cNvPr id="228" name="04"/>
          <p:cNvSpPr txBox="1"/>
          <p:nvPr/>
        </p:nvSpPr>
        <p:spPr>
          <a:xfrm>
            <a:off x="12387291" y="6951403"/>
            <a:ext cx="1480869" cy="1655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lvl1pPr defTabSz="825500">
              <a:lnSpc>
                <a:spcPct val="70000"/>
              </a:lnSpc>
              <a:spcBef>
                <a:spcPts val="0"/>
              </a:spcBef>
              <a:defRPr sz="8200">
                <a:solidFill>
                  <a:srgbClr val="614B97"/>
                </a:solidFill>
              </a:defRPr>
            </a:lvl1pPr>
          </a:lstStyle>
          <a:p>
            <a:r>
              <a:t>04</a:t>
            </a:r>
          </a:p>
        </p:txBody>
      </p:sp>
      <p:sp>
        <p:nvSpPr>
          <p:cNvPr id="229" name="The meaning of consumer market"/>
          <p:cNvSpPr txBox="1"/>
          <p:nvPr/>
        </p:nvSpPr>
        <p:spPr>
          <a:xfrm>
            <a:off x="14137059" y="4424792"/>
            <a:ext cx="6287931" cy="1563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spcBef>
                <a:spcPts val="0"/>
              </a:spcBef>
              <a:defRPr sz="5000" b="1">
                <a:solidFill>
                  <a:srgbClr val="FFFFFF"/>
                </a:solidFill>
                <a:latin typeface="Proxima Nova"/>
                <a:ea typeface="Proxima Nova"/>
                <a:cs typeface="Proxima Nova"/>
                <a:sym typeface="Proxima Nova"/>
              </a:defRPr>
            </a:lvl1pPr>
          </a:lstStyle>
          <a:p>
            <a:r>
              <a:t>The meaning of consumer market</a:t>
            </a:r>
          </a:p>
        </p:txBody>
      </p:sp>
      <p:sp>
        <p:nvSpPr>
          <p:cNvPr id="230" name="Conclusion"/>
          <p:cNvSpPr txBox="1"/>
          <p:nvPr/>
        </p:nvSpPr>
        <p:spPr>
          <a:xfrm>
            <a:off x="6664635" y="7346245"/>
            <a:ext cx="3313429" cy="8661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lvl1pPr defTabSz="825500">
              <a:spcBef>
                <a:spcPts val="0"/>
              </a:spcBef>
              <a:defRPr sz="5000" b="1">
                <a:solidFill>
                  <a:srgbClr val="FFFFFF"/>
                </a:solidFill>
                <a:latin typeface="Proxima Nova"/>
                <a:ea typeface="Proxima Nova"/>
                <a:cs typeface="Proxima Nova"/>
                <a:sym typeface="Proxima Nova"/>
              </a:defRPr>
            </a:lvl1pPr>
          </a:lstStyle>
          <a:p>
            <a:r>
              <a:t>Conclusion</a:t>
            </a:r>
          </a:p>
        </p:txBody>
      </p:sp>
      <p:sp>
        <p:nvSpPr>
          <p:cNvPr id="231" name="Reference"/>
          <p:cNvSpPr txBox="1"/>
          <p:nvPr/>
        </p:nvSpPr>
        <p:spPr>
          <a:xfrm>
            <a:off x="14777483" y="7346245"/>
            <a:ext cx="4054935" cy="8661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spcBef>
                <a:spcPts val="0"/>
              </a:spcBef>
              <a:defRPr sz="5000" b="1">
                <a:solidFill>
                  <a:srgbClr val="FFFFFF"/>
                </a:solidFill>
                <a:latin typeface="Proxima Nova"/>
                <a:ea typeface="Proxima Nova"/>
                <a:cs typeface="Proxima Nova"/>
                <a:sym typeface="Proxima Nova"/>
              </a:defRPr>
            </a:lvl1pPr>
          </a:lstStyle>
          <a:p>
            <a:r>
              <a:t>Reference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3" name="INTRODUCTION:"/>
          <p:cNvSpPr txBox="1">
            <a:spLocks noGrp="1"/>
          </p:cNvSpPr>
          <p:nvPr>
            <p:ph type="title"/>
          </p:nvPr>
        </p:nvSpPr>
        <p:spPr>
          <a:xfrm>
            <a:off x="8747424" y="3060831"/>
            <a:ext cx="6393341" cy="1159545"/>
          </a:xfrm>
          <a:prstGeom prst="rect">
            <a:avLst/>
          </a:prstGeom>
        </p:spPr>
        <p:txBody>
          <a:bodyPr/>
          <a:lstStyle>
            <a:lvl1pPr defTabSz="553084">
              <a:defRPr sz="5400">
                <a:solidFill>
                  <a:srgbClr val="FFFFFF"/>
                </a:solidFill>
              </a:defRPr>
            </a:lvl1pPr>
          </a:lstStyle>
          <a:p>
            <a:pPr rtl="0">
              <a:defRPr/>
            </a:pPr>
            <a:r>
              <a:t>INTRODUCTION:</a:t>
            </a:r>
          </a:p>
        </p:txBody>
      </p:sp>
      <p:sp>
        <p:nvSpPr>
          <p:cNvPr id="234" name="Slide Number"/>
          <p:cNvSpPr txBox="1">
            <a:spLocks noGrp="1"/>
          </p:cNvSpPr>
          <p:nvPr>
            <p:ph type="sldNum" sz="quarter" idx="4294967295"/>
          </p:nvPr>
        </p:nvSpPr>
        <p:spPr>
          <a:xfrm>
            <a:off x="1305758" y="11527514"/>
            <a:ext cx="641769" cy="1804798"/>
          </a:xfrm>
          <a:prstGeom prst="rect">
            <a:avLst/>
          </a:prstGeom>
          <a:solidFill>
            <a:srgbClr val="8C79A7"/>
          </a:solidFill>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lstStyle>
            <a:lvl1pPr marL="320204" indent="-320204" algn="l" defTabSz="355600">
              <a:lnSpc>
                <a:spcPct val="80000"/>
              </a:lnSpc>
              <a:defRPr sz="8900">
                <a:solidFill>
                  <a:srgbClr val="FFFFFF"/>
                </a:solidFill>
                <a:latin typeface="Canela Deck Regular"/>
                <a:ea typeface="Canela Deck Regular"/>
                <a:cs typeface="Canela Deck Regular"/>
                <a:sym typeface="Canela Deck Regular"/>
              </a:defRPr>
            </a:lvl1pPr>
          </a:lstStyle>
          <a:p>
            <a:fld id="{86CB4B4D-7CA3-9044-876B-883B54F8677D}" type="slidenum">
              <a:t>3</a:t>
            </a:fld>
            <a:endParaRPr/>
          </a:p>
        </p:txBody>
      </p:sp>
      <p:sp>
        <p:nvSpPr>
          <p:cNvPr id="235" name="A consumer is a person (or…"/>
          <p:cNvSpPr txBox="1"/>
          <p:nvPr/>
        </p:nvSpPr>
        <p:spPr>
          <a:xfrm>
            <a:off x="4516863" y="5379085"/>
            <a:ext cx="15752194" cy="29578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p>
            <a:pPr defTabSz="825500">
              <a:spcBef>
                <a:spcPts val="0"/>
              </a:spcBef>
              <a:defRPr sz="5000" b="1">
                <a:solidFill>
                  <a:srgbClr val="FFFFFF"/>
                </a:solidFill>
                <a:latin typeface="Proxima Nova"/>
                <a:ea typeface="Proxima Nova"/>
                <a:cs typeface="Proxima Nova"/>
                <a:sym typeface="Proxima Nova"/>
              </a:defRPr>
            </a:pPr>
            <a:r>
              <a:t>A consumer is a person (or </a:t>
            </a:r>
          </a:p>
          <a:p>
            <a:pPr defTabSz="825500">
              <a:spcBef>
                <a:spcPts val="0"/>
              </a:spcBef>
              <a:defRPr sz="5000" b="1">
                <a:solidFill>
                  <a:srgbClr val="FFFFFF"/>
                </a:solidFill>
                <a:latin typeface="Proxima Nova"/>
                <a:ea typeface="Proxima Nova"/>
                <a:cs typeface="Proxima Nova"/>
                <a:sym typeface="Proxima Nova"/>
              </a:defRPr>
            </a:pPr>
            <a:r>
              <a:t>group) who pays to consume the goods and/or services produced by a seller (i.e., company, organization).</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he meaning of consumer market:"/>
          <p:cNvSpPr txBox="1">
            <a:spLocks noGrp="1"/>
          </p:cNvSpPr>
          <p:nvPr>
            <p:ph type="body" sz="quarter" idx="1"/>
          </p:nvPr>
        </p:nvSpPr>
        <p:spPr>
          <a:xfrm>
            <a:off x="1462647" y="1519003"/>
            <a:ext cx="9601201" cy="845949"/>
          </a:xfrm>
          <a:prstGeom prst="rect">
            <a:avLst/>
          </a:prstGeom>
        </p:spPr>
        <p:txBody>
          <a:bodyPr>
            <a:normAutofit fontScale="92500"/>
          </a:bodyPr>
          <a:lstStyle>
            <a:lvl1pPr defTabSz="792479">
              <a:defRPr sz="4800">
                <a:solidFill>
                  <a:srgbClr val="FFFFFF"/>
                </a:solidFill>
              </a:defRPr>
            </a:lvl1pPr>
          </a:lstStyle>
          <a:p>
            <a:pPr rtl="0">
              <a:defRPr/>
            </a:pPr>
            <a:r>
              <a:t>The meaning of consumer market:</a:t>
            </a:r>
          </a:p>
        </p:txBody>
      </p:sp>
      <p:pic>
        <p:nvPicPr>
          <p:cNvPr id="238" name="Image" descr="Image"/>
          <p:cNvPicPr>
            <a:picLocks noChangeAspect="1"/>
          </p:cNvPicPr>
          <p:nvPr/>
        </p:nvPicPr>
        <p:blipFill>
          <a:blip r:embed="rId2">
            <a:extLst/>
          </a:blip>
          <a:stretch>
            <a:fillRect/>
          </a:stretch>
        </p:blipFill>
        <p:spPr>
          <a:xfrm>
            <a:off x="12188011" y="2437557"/>
            <a:ext cx="12173575" cy="8840885"/>
          </a:xfrm>
          <a:prstGeom prst="rect">
            <a:avLst/>
          </a:prstGeom>
          <a:ln w="12700">
            <a:miter lim="400000"/>
          </a:ln>
        </p:spPr>
      </p:pic>
      <p:sp>
        <p:nvSpPr>
          <p:cNvPr id="239" name="A consumer market is the very system that allows us to purchase products, goods, and services. These items can be used for personal use or shared with others. In a consumer market, you make your own decisions about how you will spend money and use the pr"/>
          <p:cNvSpPr txBox="1"/>
          <p:nvPr/>
        </p:nvSpPr>
        <p:spPr>
          <a:xfrm>
            <a:off x="1198179" y="3572765"/>
            <a:ext cx="10130136" cy="552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A consumer market is the very system that allows us to purchase products, goods, and services. These items can be used for personal use or shared with others. In a consumer market, you make your own decisions about how you will spend money and use the products you purchase. The more people who go out and actively purchase products, the more active the consumer market.</a:t>
            </a:r>
          </a:p>
        </p:txBody>
      </p:sp>
      <p:sp>
        <p:nvSpPr>
          <p:cNvPr id="240" name="Slide Number"/>
          <p:cNvSpPr txBox="1">
            <a:spLocks noGrp="1"/>
          </p:cNvSpPr>
          <p:nvPr>
            <p:ph type="sldNum" sz="quarter" idx="4294967295"/>
          </p:nvPr>
        </p:nvSpPr>
        <p:spPr>
          <a:xfrm>
            <a:off x="1313042" y="10949188"/>
            <a:ext cx="1149098" cy="2763521"/>
          </a:xfrm>
          <a:prstGeom prst="rect">
            <a:avLst/>
          </a:prstGeom>
          <a:solidFill>
            <a:srgbClr val="8C79A7"/>
          </a:solidFill>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lstStyle>
            <a:lvl1pPr defTabSz="2438337">
              <a:lnSpc>
                <a:spcPct val="80000"/>
              </a:lnSpc>
              <a:defRPr sz="14000" spc="-280">
                <a:solidFill>
                  <a:srgbClr val="FFFFFF"/>
                </a:solidFill>
                <a:latin typeface="Canela Bold"/>
                <a:ea typeface="Canela Bold"/>
                <a:cs typeface="Canela Bold"/>
                <a:sym typeface="Canela Bold"/>
              </a:defRPr>
            </a:lvl1pPr>
          </a:lstStyle>
          <a:p>
            <a:fld id="{86CB4B4D-7CA3-9044-876B-883B54F8677D}" type="slidenum">
              <a:t>4</a:t>
            </a:fld>
            <a:endParaRPr/>
          </a:p>
        </p:txBody>
      </p:sp>
      <p:sp>
        <p:nvSpPr>
          <p:cNvPr id="241" name="٠"/>
          <p:cNvSpPr txBox="1"/>
          <p:nvPr/>
        </p:nvSpPr>
        <p:spPr>
          <a:xfrm>
            <a:off x="-3551798" y="3308160"/>
            <a:ext cx="9601201" cy="21490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70000"/>
              </a:lnSpc>
              <a:spcBef>
                <a:spcPts val="0"/>
              </a:spcBef>
              <a:defRPr sz="8200">
                <a:solidFill>
                  <a:srgbClr val="FFFFFF"/>
                </a:solidFill>
              </a:defRPr>
            </a:lvl1pPr>
          </a:lstStyle>
          <a:p>
            <a:r>
              <a:t>٠</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٠ Food, drinks, beverages, legal, health and financial services, clothes, electronic stuff, and its accessories and many others, these all are the examples of consumer markets where buyers purchase products or services for the sake of the consumer, inste"/>
          <p:cNvSpPr txBox="1"/>
          <p:nvPr/>
        </p:nvSpPr>
        <p:spPr>
          <a:xfrm>
            <a:off x="312891" y="4641046"/>
            <a:ext cx="15772836" cy="29582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spcBef>
                <a:spcPts val="0"/>
              </a:spcBef>
              <a:defRPr sz="3900" b="1">
                <a:solidFill>
                  <a:srgbClr val="FFFFFF"/>
                </a:solidFill>
                <a:latin typeface="Proxima Nova"/>
                <a:ea typeface="Proxima Nova"/>
                <a:cs typeface="Proxima Nova"/>
                <a:sym typeface="Proxima Nova"/>
              </a:defRPr>
            </a:lvl1pPr>
          </a:lstStyle>
          <a:p>
            <a:r>
              <a:t>٠ Food, drinks, beverages, legal, health and financial services, clothes, electronic stuff, and its accessories and many others, these all are the examples of consumer markets where buyers purchase products or services for the sake of the consumer, instead of buying things to resell it.</a:t>
            </a:r>
          </a:p>
        </p:txBody>
      </p:sp>
      <p:sp>
        <p:nvSpPr>
          <p:cNvPr id="244" name="Examples of Consumer Markets:"/>
          <p:cNvSpPr txBox="1"/>
          <p:nvPr/>
        </p:nvSpPr>
        <p:spPr>
          <a:xfrm>
            <a:off x="918046" y="1603124"/>
            <a:ext cx="15264840" cy="1655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lvl1pPr defTabSz="825500">
              <a:lnSpc>
                <a:spcPct val="70000"/>
              </a:lnSpc>
              <a:spcBef>
                <a:spcPts val="0"/>
              </a:spcBef>
              <a:defRPr sz="8200">
                <a:solidFill>
                  <a:schemeClr val="accent3"/>
                </a:solidFill>
              </a:defRPr>
            </a:lvl1pPr>
          </a:lstStyle>
          <a:p>
            <a:r>
              <a:t>Examples of Consumer Markets:</a:t>
            </a:r>
          </a:p>
        </p:txBody>
      </p:sp>
      <p:sp>
        <p:nvSpPr>
          <p:cNvPr id="245" name="Slide Number"/>
          <p:cNvSpPr txBox="1">
            <a:spLocks noGrp="1"/>
          </p:cNvSpPr>
          <p:nvPr>
            <p:ph type="sldNum" sz="quarter" idx="4294967295"/>
          </p:nvPr>
        </p:nvSpPr>
        <p:spPr>
          <a:xfrm>
            <a:off x="12074906" y="13131800"/>
            <a:ext cx="234189" cy="3429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pic>
        <p:nvPicPr>
          <p:cNvPr id="246" name="Image" descr="Image"/>
          <p:cNvPicPr>
            <a:picLocks noChangeAspect="1"/>
          </p:cNvPicPr>
          <p:nvPr/>
        </p:nvPicPr>
        <p:blipFill>
          <a:blip r:embed="rId2">
            <a:extLst/>
          </a:blip>
          <a:stretch>
            <a:fillRect/>
          </a:stretch>
        </p:blipFill>
        <p:spPr>
          <a:xfrm>
            <a:off x="13693556" y="2260181"/>
            <a:ext cx="10896602" cy="10909301"/>
          </a:xfrm>
          <a:prstGeom prst="rect">
            <a:avLst/>
          </a:prstGeom>
          <a:ln w="12700">
            <a:miter lim="400000"/>
          </a:ln>
        </p:spPr>
      </p:pic>
      <p:sp>
        <p:nvSpPr>
          <p:cNvPr id="247" name="5"/>
          <p:cNvSpPr txBox="1"/>
          <p:nvPr/>
        </p:nvSpPr>
        <p:spPr>
          <a:xfrm>
            <a:off x="981265" y="11549366"/>
            <a:ext cx="939596" cy="2374899"/>
          </a:xfrm>
          <a:prstGeom prst="rect">
            <a:avLst/>
          </a:prstGeom>
          <a:solidFill>
            <a:srgbClr val="8C79A7"/>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lnSpc>
                <a:spcPct val="70000"/>
              </a:lnSpc>
              <a:spcBef>
                <a:spcPts val="0"/>
              </a:spcBef>
              <a:defRPr sz="12000">
                <a:solidFill>
                  <a:srgbClr val="FFFFFF"/>
                </a:solidFill>
              </a:defRPr>
            </a:lvl1pPr>
          </a:lstStyle>
          <a:p>
            <a:r>
              <a:t>5</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
          <p:cNvSpPr txBox="1"/>
          <p:nvPr/>
        </p:nvSpPr>
        <p:spPr>
          <a:xfrm>
            <a:off x="2038856" y="3232150"/>
            <a:ext cx="494283" cy="23748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lvl1pPr defTabSz="825500">
              <a:spcBef>
                <a:spcPts val="0"/>
              </a:spcBef>
              <a:defRPr sz="12000">
                <a:solidFill>
                  <a:srgbClr val="FFFFFF"/>
                </a:solidFill>
                <a:latin typeface="Canela Regular"/>
                <a:ea typeface="Canela Regular"/>
                <a:cs typeface="Canela Regular"/>
                <a:sym typeface="Canela Regular"/>
              </a:defRPr>
            </a:lvl1pPr>
          </a:lstStyle>
          <a:p>
            <a:r>
              <a:t>.</a:t>
            </a:r>
          </a:p>
        </p:txBody>
      </p:sp>
      <p:sp>
        <p:nvSpPr>
          <p:cNvPr id="250" name="Each time you buy a product or service, you are participating in the consumer market. Whether you're picking up groceries for the week or paying to get your car washed, you're part of this larger system."/>
          <p:cNvSpPr txBox="1"/>
          <p:nvPr/>
        </p:nvSpPr>
        <p:spPr>
          <a:xfrm>
            <a:off x="4557956" y="3502432"/>
            <a:ext cx="13654370" cy="79011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marL="320204" indent="-320204" algn="l">
              <a:lnSpc>
                <a:spcPct val="80000"/>
              </a:lnSpc>
              <a:spcBef>
                <a:spcPts val="0"/>
              </a:spcBef>
              <a:defRPr sz="7000">
                <a:solidFill>
                  <a:schemeClr val="accent3"/>
                </a:solidFill>
                <a:latin typeface="Canela Deck Regular"/>
                <a:ea typeface="Canela Deck Regular"/>
                <a:cs typeface="Canela Deck Regular"/>
                <a:sym typeface="Canela Deck Regular"/>
              </a:defRPr>
            </a:lvl1pPr>
          </a:lstStyle>
          <a:p>
            <a:r>
              <a:t>Each time you buy a product or service, you are participating in the consumer market. Whether you're picking up groceries for the week or paying to get your car washed, you're part of this larger system.</a:t>
            </a:r>
          </a:p>
        </p:txBody>
      </p:sp>
      <p:sp>
        <p:nvSpPr>
          <p:cNvPr id="251" name="Conclusion"/>
          <p:cNvSpPr txBox="1"/>
          <p:nvPr/>
        </p:nvSpPr>
        <p:spPr>
          <a:xfrm>
            <a:off x="9429787" y="1335254"/>
            <a:ext cx="5537123" cy="1655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lvl1pPr defTabSz="825500">
              <a:lnSpc>
                <a:spcPct val="70000"/>
              </a:lnSpc>
              <a:spcBef>
                <a:spcPts val="0"/>
              </a:spcBef>
              <a:defRPr sz="8200">
                <a:solidFill>
                  <a:schemeClr val="accent3"/>
                </a:solidFill>
              </a:defRPr>
            </a:lvl1pPr>
          </a:lstStyle>
          <a:p>
            <a:r>
              <a:t>Conclusion</a:t>
            </a:r>
          </a:p>
        </p:txBody>
      </p:sp>
      <p:sp>
        <p:nvSpPr>
          <p:cNvPr id="252" name="Slide Number"/>
          <p:cNvSpPr txBox="1">
            <a:spLocks noGrp="1"/>
          </p:cNvSpPr>
          <p:nvPr>
            <p:ph type="sldNum" sz="quarter" idx="4294967295"/>
          </p:nvPr>
        </p:nvSpPr>
        <p:spPr>
          <a:xfrm>
            <a:off x="1659808" y="11849547"/>
            <a:ext cx="767259" cy="1665987"/>
          </a:xfrm>
          <a:prstGeom prst="rect">
            <a:avLst/>
          </a:prstGeom>
          <a:solidFill>
            <a:srgbClr val="8C79A7"/>
          </a:solidFill>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lstStyle>
            <a:lvl1pPr>
              <a:lnSpc>
                <a:spcPct val="70000"/>
              </a:lnSpc>
              <a:defRPr sz="8200">
                <a:solidFill>
                  <a:srgbClr val="FFFFFF"/>
                </a:solidFill>
                <a:latin typeface="Canela Bold"/>
                <a:ea typeface="Canela Bold"/>
                <a:cs typeface="Canela Bold"/>
                <a:sym typeface="Canela Bold"/>
              </a:defRPr>
            </a:lvl1p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Slide bullet text"/>
          <p:cNvSpPr txBox="1">
            <a:spLocks noGrp="1"/>
          </p:cNvSpPr>
          <p:nvPr>
            <p:ph type="body" idx="1"/>
          </p:nvPr>
        </p:nvSpPr>
        <p:spPr>
          <a:xfrm>
            <a:off x="2056036" y="4647008"/>
            <a:ext cx="20271928" cy="6957370"/>
          </a:xfrm>
          <a:prstGeom prst="rect">
            <a:avLst/>
          </a:prstGeom>
        </p:spPr>
        <p:txBody>
          <a:bodyPr anchor="t"/>
          <a:lstStyle/>
          <a:p>
            <a:pPr rtl="0">
              <a:defRPr>
                <a:solidFill>
                  <a:srgbClr val="FFFFFF"/>
                </a:solidFill>
              </a:defRPr>
            </a:pPr>
            <a:endParaRPr/>
          </a:p>
          <a:p>
            <a:pPr rtl="0">
              <a:defRPr>
                <a:solidFill>
                  <a:srgbClr val="FFFFFF"/>
                </a:solidFill>
              </a:defRPr>
            </a:pPr>
            <a:r>
              <a:t>Macinnis, Deborah J, and Hae Eun Chun. Understanding Hope and Its Implications for Consumer Behavior : I Hope, Therefore I Consume. Boston, Now, 2006.</a:t>
            </a:r>
          </a:p>
          <a:p>
            <a:pPr rtl="0">
              <a:defRPr>
                <a:solidFill>
                  <a:srgbClr val="FFFFFF"/>
                </a:solidFill>
              </a:defRPr>
            </a:pPr>
            <a:r>
              <a:t>‌</a:t>
            </a:r>
          </a:p>
        </p:txBody>
      </p:sp>
      <p:sp>
        <p:nvSpPr>
          <p:cNvPr id="255" name="Slide Number"/>
          <p:cNvSpPr txBox="1">
            <a:spLocks noGrp="1"/>
          </p:cNvSpPr>
          <p:nvPr>
            <p:ph type="sldNum" sz="quarter" idx="4294967295"/>
          </p:nvPr>
        </p:nvSpPr>
        <p:spPr>
          <a:xfrm>
            <a:off x="12082525" y="13131800"/>
            <a:ext cx="218949" cy="3429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256" name="Reference:"/>
          <p:cNvSpPr txBox="1"/>
          <p:nvPr/>
        </p:nvSpPr>
        <p:spPr>
          <a:xfrm>
            <a:off x="7414979" y="1817331"/>
            <a:ext cx="9566741" cy="1655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lnSpc>
                <a:spcPct val="70000"/>
              </a:lnSpc>
              <a:spcBef>
                <a:spcPts val="0"/>
              </a:spcBef>
              <a:defRPr sz="8200">
                <a:solidFill>
                  <a:srgbClr val="8C79A7"/>
                </a:solidFill>
              </a:defRPr>
            </a:lvl1pPr>
          </a:lstStyle>
          <a:p>
            <a:r>
              <a:t>Reference:</a:t>
            </a:r>
          </a:p>
        </p:txBody>
      </p:sp>
      <p:sp>
        <p:nvSpPr>
          <p:cNvPr id="257" name="7"/>
          <p:cNvSpPr txBox="1"/>
          <p:nvPr/>
        </p:nvSpPr>
        <p:spPr>
          <a:xfrm>
            <a:off x="1630340" y="11382760"/>
            <a:ext cx="887475" cy="2374899"/>
          </a:xfrm>
          <a:prstGeom prst="rect">
            <a:avLst/>
          </a:prstGeom>
          <a:solidFill>
            <a:srgbClr val="8C79A7"/>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lvl1pPr defTabSz="825500">
              <a:spcBef>
                <a:spcPts val="0"/>
              </a:spcBef>
              <a:defRPr sz="12000">
                <a:solidFill>
                  <a:srgbClr val="FFFFFF"/>
                </a:solidFill>
                <a:latin typeface="Canela Regular"/>
                <a:ea typeface="Canela Regular"/>
                <a:cs typeface="Canela Regular"/>
                <a:sym typeface="Canela Regular"/>
              </a:defRPr>
            </a:lvl1pPr>
          </a:lstStyle>
          <a:p>
            <a:r>
              <a:t>7</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hanks"/>
          <p:cNvSpPr txBox="1"/>
          <p:nvPr/>
        </p:nvSpPr>
        <p:spPr>
          <a:xfrm>
            <a:off x="12726353" y="3570499"/>
            <a:ext cx="11548735" cy="46709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2438337">
              <a:lnSpc>
                <a:spcPct val="80000"/>
              </a:lnSpc>
              <a:spcBef>
                <a:spcPts val="0"/>
              </a:spcBef>
              <a:defRPr sz="24100" spc="-481">
                <a:solidFill>
                  <a:schemeClr val="accent3"/>
                </a:solidFill>
              </a:defRPr>
            </a:lvl1pPr>
          </a:lstStyle>
          <a:p>
            <a:r>
              <a:t>Thanks</a:t>
            </a:r>
          </a:p>
        </p:txBody>
      </p:sp>
      <p:pic>
        <p:nvPicPr>
          <p:cNvPr id="260" name="Image" descr="Image"/>
          <p:cNvPicPr>
            <a:picLocks noChangeAspect="1"/>
          </p:cNvPicPr>
          <p:nvPr/>
        </p:nvPicPr>
        <p:blipFill>
          <a:blip r:embed="rId2">
            <a:extLst/>
          </a:blip>
          <a:stretch>
            <a:fillRect/>
          </a:stretch>
        </p:blipFill>
        <p:spPr>
          <a:xfrm>
            <a:off x="-1049261" y="143234"/>
            <a:ext cx="13968095" cy="14801057"/>
          </a:xfrm>
          <a:prstGeom prst="rect">
            <a:avLst/>
          </a:prstGeom>
          <a:ln w="12700">
            <a:miter lim="400000"/>
          </a:ln>
        </p:spPr>
      </p:pic>
      <p:sp>
        <p:nvSpPr>
          <p:cNvPr id="261" name="Hajer elsaaiti"/>
          <p:cNvSpPr txBox="1"/>
          <p:nvPr/>
        </p:nvSpPr>
        <p:spPr>
          <a:xfrm>
            <a:off x="18579746" y="9628483"/>
            <a:ext cx="5455978" cy="10756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p>
            <a:pPr defTabSz="825500">
              <a:spcBef>
                <a:spcPts val="0"/>
              </a:spcBef>
              <a:defRPr sz="7100">
                <a:solidFill>
                  <a:schemeClr val="accent3"/>
                </a:solidFill>
                <a:latin typeface="Canela Regular"/>
                <a:ea typeface="Canela Regular"/>
                <a:cs typeface="Canela Regular"/>
                <a:sym typeface="Canela Regular"/>
              </a:defRPr>
            </a:pPr>
            <a:r>
              <a:rPr dirty="0" err="1"/>
              <a:t>Hajer</a:t>
            </a:r>
            <a:r>
              <a:rPr dirty="0">
                <a:solidFill>
                  <a:srgbClr val="FFFFFF"/>
                </a:solidFill>
              </a:rPr>
              <a:t> </a:t>
            </a:r>
            <a:r>
              <a:rPr lang="en-US" dirty="0" err="1" smtClean="0"/>
              <a:t>E</a:t>
            </a:r>
            <a:r>
              <a:rPr dirty="0" err="1" smtClean="0"/>
              <a:t>lsaaiti</a:t>
            </a:r>
            <a:endParaRPr dirty="0"/>
          </a:p>
        </p:txBody>
      </p:sp>
      <p:sp>
        <p:nvSpPr>
          <p:cNvPr id="262" name="8"/>
          <p:cNvSpPr txBox="1"/>
          <p:nvPr/>
        </p:nvSpPr>
        <p:spPr>
          <a:xfrm>
            <a:off x="735895" y="12162614"/>
            <a:ext cx="763077" cy="1655825"/>
          </a:xfrm>
          <a:prstGeom prst="rect">
            <a:avLst/>
          </a:prstGeom>
          <a:solidFill>
            <a:srgbClr val="8C79A7"/>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chor="ctr">
            <a:spAutoFit/>
          </a:bodyPr>
          <a:lstStyle>
            <a:lvl1pPr defTabSz="825500">
              <a:lnSpc>
                <a:spcPct val="70000"/>
              </a:lnSpc>
              <a:spcBef>
                <a:spcPts val="0"/>
              </a:spcBef>
              <a:defRPr sz="8200">
                <a:solidFill>
                  <a:srgbClr val="FFFFFF"/>
                </a:solidFill>
              </a:defRPr>
            </a:lvl1pPr>
          </a:lstStyle>
          <a:p>
            <a:r>
              <a:t>8</a:t>
            </a:r>
          </a:p>
        </p:txBody>
      </p:sp>
    </p:spTree>
  </p:cSld>
  <p:clrMapOvr>
    <a:masterClrMapping/>
  </p:clrMapOvr>
  <p:transition spd="med"/>
</p:sld>
</file>

<file path=ppt/theme/theme1.xml><?xml version="1.0" encoding="utf-8"?>
<a:theme xmlns:a="http://schemas.openxmlformats.org/drawingml/2006/main" name="29_Lookbook">
  <a:themeElements>
    <a:clrScheme name="29_Lookbook">
      <a:dk1>
        <a:srgbClr val="000000"/>
      </a:dk1>
      <a:lt1>
        <a:srgbClr val="F6F7F2"/>
      </a:lt1>
      <a:dk2>
        <a:srgbClr val="A7A7A7"/>
      </a:dk2>
      <a:lt2>
        <a:srgbClr val="535353"/>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Helvetica"/>
        <a:ea typeface="Helvetica"/>
        <a:cs typeface="Helvetica"/>
      </a:majorFont>
      <a:minorFont>
        <a:latin typeface="Helvetica Neue"/>
        <a:ea typeface="Helvetica Neue"/>
        <a:cs typeface="Helvetica Neue"/>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6F7F2"/>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9_Lookbook">
  <a:themeElements>
    <a:clrScheme name="29_Lookbook">
      <a:dk1>
        <a:srgbClr val="000000"/>
      </a:dk1>
      <a:lt1>
        <a:srgbClr val="FFFFFF"/>
      </a:lt1>
      <a:dk2>
        <a:srgbClr val="A7A7A7"/>
      </a:dk2>
      <a:lt2>
        <a:srgbClr val="535353"/>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Helvetica"/>
        <a:ea typeface="Helvetica"/>
        <a:cs typeface="Helvetica"/>
      </a:majorFont>
      <a:minorFont>
        <a:latin typeface="Helvetica Neue"/>
        <a:ea typeface="Helvetica Neue"/>
        <a:cs typeface="Helvetica Neue"/>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6F7F2"/>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Canela Bold"/>
            <a:ea typeface="Canela Bold"/>
            <a:cs typeface="Canela Bold"/>
            <a:sym typeface="Canela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TotalTime>
  <Words>296</Words>
  <Application>Microsoft Office PowerPoint</Application>
  <PresentationFormat>Custom</PresentationFormat>
  <Paragraphs>41</Paragraphs>
  <Slides>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Canela Bold</vt:lpstr>
      <vt:lpstr>Canela Deck Bold</vt:lpstr>
      <vt:lpstr>Canela Deck Regular</vt:lpstr>
      <vt:lpstr>Canela Regular</vt:lpstr>
      <vt:lpstr>Helvetica Neue</vt:lpstr>
      <vt:lpstr>Proxima Nova</vt:lpstr>
      <vt:lpstr>Proxima Nova Medium</vt:lpstr>
      <vt:lpstr>29_Lookbook</vt:lpstr>
      <vt:lpstr>PowerPoint Presentation</vt:lpstr>
      <vt:lpstr>PowerPoint Presentation</vt:lpstr>
      <vt:lpstr>INTRODUCTION: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Maher Fattouh</cp:lastModifiedBy>
  <cp:revision>3</cp:revision>
  <dcterms:modified xsi:type="dcterms:W3CDTF">2022-05-23T09:23:55Z</dcterms:modified>
</cp:coreProperties>
</file>