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B74C0-C4A3-4190-93D0-E6277C5DB5C8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DE0B7-D207-4BCB-9A01-48A636B8E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01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DE0B7-D207-4BCB-9A01-48A636B8E7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59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603-997A-4F33-A781-27673C7FA639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35D7-08ED-4136-AF9F-F21D69B51BFC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3754-D035-4ED3-A082-325649A32A54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EA3E-0D61-4FF4-A95F-519E7E4C289B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E95-631E-4A8B-A290-E9AD73D5EA34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A2C0-D2BE-4FCE-9604-27569F38042B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A4755-1D66-4CD0-BE07-03B0AB919E83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AF5D-21B1-48D6-A9CF-0CAD59385B45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DCE9-1DAD-4A17-8748-8AE07015130C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56E1-05BE-4213-8905-A227F09F86F1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9E7F-7D40-4C84-AEAE-6CDB7D2CCEF5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92E9-8942-47A6-9176-B69AAB157B21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4C759-D1EF-4D20-A394-45AD14167773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DA82-E4B1-4609-97E4-7364FE2FEBF0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3428-682F-4EA9-9865-E88BF377F180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3F3E-D0F2-487C-9A59-8FC3CC7EDA40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40AC8-E6BA-4868-AA69-DE3872DF0E05}" type="datetime1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2889" y="1696197"/>
            <a:ext cx="7766936" cy="1646302"/>
          </a:xfrm>
        </p:spPr>
        <p:txBody>
          <a:bodyPr/>
          <a:lstStyle/>
          <a:p>
            <a:pPr algn="ctr"/>
            <a:r>
              <a:rPr lang="en-US" dirty="0" smtClean="0"/>
              <a:t>Principle of Marketing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772050"/>
            <a:ext cx="7766936" cy="1096899"/>
          </a:xfrm>
        </p:spPr>
        <p:txBody>
          <a:bodyPr>
            <a:normAutofit lnSpcReduction="10000"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</a:rPr>
              <a:t>Student Name: </a:t>
            </a:r>
            <a:r>
              <a:rPr lang="en-US" dirty="0" smtClean="0"/>
              <a:t>Fatima Eldukaly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ID: </a:t>
            </a:r>
            <a:r>
              <a:rPr lang="en-US" dirty="0" smtClean="0"/>
              <a:t>3163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</a:rPr>
              <a:t>Email: </a:t>
            </a:r>
            <a:r>
              <a:rPr lang="en-US" dirty="0" smtClean="0"/>
              <a:t>Fatimah_3163@limu.edu.ly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4" y="59858"/>
            <a:ext cx="1622735" cy="13025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192" y="59857"/>
            <a:ext cx="1579808" cy="13025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59099" y="287341"/>
            <a:ext cx="86546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Libyan International Medical University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 Faculty of Business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218075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87102"/>
            <a:ext cx="8596668" cy="388077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Introduction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Exchange process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Recognize </a:t>
            </a:r>
            <a:r>
              <a:rPr lang="en-US" dirty="0"/>
              <a:t>t</a:t>
            </a:r>
            <a:r>
              <a:rPr lang="en-US" dirty="0" smtClean="0"/>
              <a:t>he importance of marketing management in business practices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Conclusion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39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77334" y="1467050"/>
            <a:ext cx="4693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Exchange process :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677333" y="1836382"/>
            <a:ext cx="912348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An exchange process occurs when a </a:t>
            </a:r>
            <a:r>
              <a:rPr lang="en-US"/>
              <a:t>person </a:t>
            </a:r>
            <a:r>
              <a:rPr lang="en-US" smtClean="0"/>
              <a:t>or company </a:t>
            </a:r>
            <a:r>
              <a:rPr lang="en-US" dirty="0"/>
              <a:t>decides of satisfying a need or want by giving some money or services or goods in exchange.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It </a:t>
            </a:r>
            <a:r>
              <a:rPr lang="en-US" dirty="0"/>
              <a:t>is a simple process and thus, you enter into an exchange relationship always.</a:t>
            </a:r>
          </a:p>
        </p:txBody>
      </p:sp>
      <p:sp>
        <p:nvSpPr>
          <p:cNvPr id="5" name="Rectangle 4"/>
          <p:cNvSpPr/>
          <p:nvPr/>
        </p:nvSpPr>
        <p:spPr>
          <a:xfrm>
            <a:off x="677333" y="5286063"/>
            <a:ext cx="9123489" cy="872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They </a:t>
            </a:r>
            <a:r>
              <a:rPr lang="en-US" dirty="0" smtClean="0"/>
              <a:t>constantly nurture </a:t>
            </a:r>
            <a:r>
              <a:rPr lang="en-US" dirty="0"/>
              <a:t>the relationship with their customers by providing them with 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-676" t="12586" r="676" b="19934"/>
          <a:stretch/>
        </p:blipFill>
        <p:spPr>
          <a:xfrm>
            <a:off x="1959703" y="3413007"/>
            <a:ext cx="6031929" cy="169558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103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49" y="352022"/>
            <a:ext cx="9046215" cy="1320800"/>
          </a:xfrm>
        </p:spPr>
        <p:txBody>
          <a:bodyPr/>
          <a:lstStyle/>
          <a:p>
            <a:r>
              <a:rPr lang="en-US" dirty="0"/>
              <a:t>Recognize the importance of marketing management in business </a:t>
            </a:r>
            <a:r>
              <a:rPr lang="en-US" dirty="0" smtClean="0"/>
              <a:t>practices: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5459" y="1898141"/>
            <a:ext cx="8903594" cy="2118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1. Marketing management is crucial for introducing new products.</a:t>
            </a:r>
          </a:p>
          <a:p>
            <a:pPr>
              <a:lnSpc>
                <a:spcPct val="150000"/>
              </a:lnSpc>
            </a:pPr>
            <a:r>
              <a:rPr lang="en-US" dirty="0"/>
              <a:t>2. Effective marketing management techniques can improve the scope of your campaigns.</a:t>
            </a:r>
          </a:p>
          <a:p>
            <a:pPr>
              <a:lnSpc>
                <a:spcPct val="150000"/>
              </a:lnSpc>
            </a:pPr>
            <a:r>
              <a:rPr lang="en-US" dirty="0"/>
              <a:t>3. Marketing management allows you to take the right branding decisions.</a:t>
            </a:r>
          </a:p>
          <a:p>
            <a:pPr>
              <a:lnSpc>
                <a:spcPct val="150000"/>
              </a:lnSpc>
            </a:pPr>
            <a:r>
              <a:rPr lang="en-US" dirty="0"/>
              <a:t>4. Marketing management exercises can generate new business ideas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829" y="4242439"/>
            <a:ext cx="6619740" cy="23270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525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677334" y="1494158"/>
            <a:ext cx="9149246" cy="872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Marketing management is a process by which a product or service is introduced and promoted to potential </a:t>
            </a:r>
            <a:r>
              <a:rPr lang="en-US" dirty="0" smtClean="0"/>
              <a:t>customers.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983" y="2814959"/>
            <a:ext cx="6387921" cy="2787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45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991673"/>
            <a:ext cx="8596668" cy="1655302"/>
          </a:xfrm>
        </p:spPr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969104"/>
            <a:ext cx="9226519" cy="1513914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Kotler, Philip. (2012). Marketing management. Upper Saddle River, N.J. :Prentice Hall,.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487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188" y="378317"/>
            <a:ext cx="7717128" cy="553308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57480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203</Words>
  <Application>Microsoft Office PowerPoint</Application>
  <PresentationFormat>Widescreen</PresentationFormat>
  <Paragraphs>32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Wingdings 3</vt:lpstr>
      <vt:lpstr>Facet</vt:lpstr>
      <vt:lpstr>Principle of Marketing</vt:lpstr>
      <vt:lpstr>Content:</vt:lpstr>
      <vt:lpstr>Introduction:</vt:lpstr>
      <vt:lpstr>Recognize the importance of marketing management in business practices:</vt:lpstr>
      <vt:lpstr>Conclusion: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</dc:title>
  <dc:creator>ilife</dc:creator>
  <cp:lastModifiedBy>Maher Fattouh</cp:lastModifiedBy>
  <cp:revision>6</cp:revision>
  <dcterms:created xsi:type="dcterms:W3CDTF">2022-03-22T16:32:59Z</dcterms:created>
  <dcterms:modified xsi:type="dcterms:W3CDTF">2022-04-07T09:29:17Z</dcterms:modified>
</cp:coreProperties>
</file>