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2" r:id="rId1"/>
  </p:sldMasterIdLst>
  <p:notesMasterIdLst>
    <p:notesMasterId r:id="rId9"/>
  </p:notesMasterIdLst>
  <p:sldIdLst>
    <p:sldId id="256" r:id="rId2"/>
    <p:sldId id="258" r:id="rId3"/>
    <p:sldId id="259" r:id="rId4"/>
    <p:sldId id="257" r:id="rId5"/>
    <p:sldId id="260" r:id="rId6"/>
    <p:sldId id="261" r:id="rId7"/>
    <p:sldId id="262" r:id="rId8"/>
  </p:sldIdLst>
  <p:sldSz cx="12192000" cy="6858000"/>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D648306D-F6BF-42B8-A49A-9752D048DD56}" type="datetimeFigureOut">
              <a:rPr lang="en-US" smtClean="0"/>
              <a:t>2/6/2022</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E3110698-D26C-48EC-8B91-0B76587F68DF}" type="slidenum">
              <a:rPr lang="en-US" smtClean="0"/>
              <a:t>‹#›</a:t>
            </a:fld>
            <a:endParaRPr lang="en-US"/>
          </a:p>
        </p:txBody>
      </p:sp>
    </p:spTree>
    <p:extLst>
      <p:ext uri="{BB962C8B-B14F-4D97-AF65-F5344CB8AC3E}">
        <p14:creationId xmlns:p14="http://schemas.microsoft.com/office/powerpoint/2010/main" val="21051807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983232" y="5037663"/>
            <a:ext cx="897467" cy="279400"/>
          </a:xfrm>
        </p:spPr>
        <p:txBody>
          <a:bodyPr/>
          <a:lstStyle/>
          <a:p>
            <a:fld id="{2BC25498-4279-4FA3-A19D-F65CCBE2BAFD}" type="datetime1">
              <a:rPr lang="en-US" smtClean="0"/>
              <a:t>2/6/2022</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0142B1C3-3B2F-41BF-A6F0-20D4B4B15C5E}"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5238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013BDFBF-F192-4F05-A6ED-7AF65E71B3F8}" type="datetime1">
              <a:rPr lang="en-US" smtClean="0"/>
              <a:t>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42B1C3-3B2F-41BF-A6F0-20D4B4B15C5E}" type="slidenum">
              <a:rPr lang="en-US" smtClean="0"/>
              <a:t>‹#›</a:t>
            </a:fld>
            <a:endParaRPr lang="en-US"/>
          </a:p>
        </p:txBody>
      </p:sp>
    </p:spTree>
    <p:extLst>
      <p:ext uri="{BB962C8B-B14F-4D97-AF65-F5344CB8AC3E}">
        <p14:creationId xmlns:p14="http://schemas.microsoft.com/office/powerpoint/2010/main" val="1494816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8E7C56E0-8CF1-4359-861A-5E05628B5C78}" type="datetime1">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2B1C3-3B2F-41BF-A6F0-20D4B4B15C5E}"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614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A63095F0-0A4C-42A5-BFFC-837052409FF6}" type="datetime1">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2B1C3-3B2F-41BF-A6F0-20D4B4B15C5E}"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4510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E31DB73A-4CFB-41A2-AF22-8571992202A6}" type="datetime1">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2B1C3-3B2F-41BF-A6F0-20D4B4B15C5E}" type="slidenum">
              <a:rPr lang="en-US" smtClean="0"/>
              <a:t>‹#›</a:t>
            </a:fld>
            <a:endParaRPr lang="en-US"/>
          </a:p>
        </p:txBody>
      </p:sp>
    </p:spTree>
    <p:extLst>
      <p:ext uri="{BB962C8B-B14F-4D97-AF65-F5344CB8AC3E}">
        <p14:creationId xmlns:p14="http://schemas.microsoft.com/office/powerpoint/2010/main" val="3718421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12B74F13-5FEC-458D-BB60-FE5D5E2995DE}" type="datetime1">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2B1C3-3B2F-41BF-A6F0-20D4B4B15C5E}"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95965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DD76F306-C172-4C82-B31F-95CC3C74DB72}" type="datetime1">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2B1C3-3B2F-41BF-A6F0-20D4B4B15C5E}"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6660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242D3C2-BD04-43A9-95DC-07ABBBF79027}" type="datetime1">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2B1C3-3B2F-41BF-A6F0-20D4B4B15C5E}"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91706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75AAFF6-5CCA-4689-8F10-E1D7B6A428D7}" type="datetime1">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2B1C3-3B2F-41BF-A6F0-20D4B4B15C5E}"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7639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AB4E01A-7138-4802-B057-323F52F27AB1}" type="datetime1">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2B1C3-3B2F-41BF-A6F0-20D4B4B15C5E}" type="slidenum">
              <a:rPr lang="en-US" smtClean="0"/>
              <a:t>‹#›</a:t>
            </a:fld>
            <a:endParaRPr lang="en-US"/>
          </a:p>
        </p:txBody>
      </p:sp>
    </p:spTree>
    <p:extLst>
      <p:ext uri="{BB962C8B-B14F-4D97-AF65-F5344CB8AC3E}">
        <p14:creationId xmlns:p14="http://schemas.microsoft.com/office/powerpoint/2010/main" val="2272748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EF75DC68-CACA-45D6-BC9A-E531677ECBBC}" type="datetime1">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2B1C3-3B2F-41BF-A6F0-20D4B4B15C5E}"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43507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22B0E1BB-73F6-47C4-AED1-0DD848E15054}" type="datetime1">
              <a:rPr lang="en-US" smtClean="0"/>
              <a:t>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42B1C3-3B2F-41BF-A6F0-20D4B4B15C5E}" type="slidenum">
              <a:rPr lang="en-US" smtClean="0"/>
              <a:t>‹#›</a:t>
            </a:fld>
            <a:endParaRPr lang="en-US"/>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994058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78F9F8D-7FF8-4B34-A82C-D389E20D56C1}" type="datetime1">
              <a:rPr lang="en-US" smtClean="0"/>
              <a:t>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42B1C3-3B2F-41BF-A6F0-20D4B4B15C5E}"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2839635"/>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AAB79E69-28DB-474D-9702-55129480F23C}" type="datetime1">
              <a:rPr lang="en-US" smtClean="0"/>
              <a:t>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42B1C3-3B2F-41BF-A6F0-20D4B4B15C5E}"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3944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0F5334-4C73-4292-87F3-10A2C8FB7A9C}" type="datetime1">
              <a:rPr lang="en-US" smtClean="0"/>
              <a:t>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42B1C3-3B2F-41BF-A6F0-20D4B4B15C5E}" type="slidenum">
              <a:rPr lang="en-US" smtClean="0"/>
              <a:t>‹#›</a:t>
            </a:fld>
            <a:endParaRPr lang="en-US"/>
          </a:p>
        </p:txBody>
      </p:sp>
    </p:spTree>
    <p:extLst>
      <p:ext uri="{BB962C8B-B14F-4D97-AF65-F5344CB8AC3E}">
        <p14:creationId xmlns:p14="http://schemas.microsoft.com/office/powerpoint/2010/main" val="768417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699340D5-40F0-4397-B8A8-248FA09A32CA}" type="datetime1">
              <a:rPr lang="en-US" smtClean="0"/>
              <a:t>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42B1C3-3B2F-41BF-A6F0-20D4B4B15C5E}"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19200498"/>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79A0A597-765E-49A8-A9F9-6F1DC97B4DCE}" type="datetime1">
              <a:rPr lang="en-US" smtClean="0"/>
              <a:t>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42B1C3-3B2F-41BF-A6F0-20D4B4B15C5E}" type="slidenum">
              <a:rPr lang="en-US" smtClean="0"/>
              <a:t>‹#›</a:t>
            </a:fld>
            <a:endParaRPr lang="en-US"/>
          </a:p>
        </p:txBody>
      </p:sp>
    </p:spTree>
    <p:extLst>
      <p:ext uri="{BB962C8B-B14F-4D97-AF65-F5344CB8AC3E}">
        <p14:creationId xmlns:p14="http://schemas.microsoft.com/office/powerpoint/2010/main" val="255526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9EF9C92-EDA3-4619-A9F1-991F890219AC}" type="datetime1">
              <a:rPr lang="en-US" smtClean="0"/>
              <a:t>2/6/2022</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42B1C3-3B2F-41BF-A6F0-20D4B4B15C5E}" type="slidenum">
              <a:rPr lang="en-US" smtClean="0"/>
              <a:t>‹#›</a:t>
            </a:fld>
            <a:endParaRPr lang="en-US"/>
          </a:p>
        </p:txBody>
      </p:sp>
    </p:spTree>
    <p:extLst>
      <p:ext uri="{BB962C8B-B14F-4D97-AF65-F5344CB8AC3E}">
        <p14:creationId xmlns:p14="http://schemas.microsoft.com/office/powerpoint/2010/main" val="3481934216"/>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hf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692398" y="1646063"/>
            <a:ext cx="6815669" cy="1892715"/>
          </a:xfrm>
        </p:spPr>
        <p:txBody>
          <a:bodyPr/>
          <a:lstStyle/>
          <a:p>
            <a:r>
              <a:rPr lang="en-US" sz="2400" b="1" dirty="0" smtClean="0">
                <a:solidFill>
                  <a:schemeClr val="tx1"/>
                </a:solidFill>
              </a:rPr>
              <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smtClean="0">
                <a:solidFill>
                  <a:schemeClr val="tx1"/>
                </a:solidFill>
              </a:rPr>
              <a:t>Libyan Medical </a:t>
            </a:r>
            <a:r>
              <a:rPr lang="en-US" sz="2400" b="1" dirty="0">
                <a:solidFill>
                  <a:schemeClr val="tx1"/>
                </a:solidFill>
              </a:rPr>
              <a:t>International University</a:t>
            </a:r>
            <a:br>
              <a:rPr lang="en-US" sz="2400" b="1" dirty="0">
                <a:solidFill>
                  <a:schemeClr val="tx1"/>
                </a:solidFill>
              </a:rPr>
            </a:br>
            <a:r>
              <a:rPr lang="en-US" sz="2400" b="1" dirty="0">
                <a:solidFill>
                  <a:schemeClr val="tx1"/>
                </a:solidFill>
              </a:rPr>
              <a:t>Faculty Of Business </a:t>
            </a:r>
            <a:r>
              <a:rPr lang="en-US" sz="2400" b="1" dirty="0" smtClean="0">
                <a:solidFill>
                  <a:schemeClr val="tx1"/>
                </a:solidFill>
              </a:rPr>
              <a:t>Administration</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t>International Relations</a:t>
            </a:r>
            <a:r>
              <a:rPr lang="en-US" sz="2400" b="1" dirty="0">
                <a:solidFill>
                  <a:schemeClr val="tx1"/>
                </a:solidFill>
              </a:rPr>
              <a:t/>
            </a:r>
            <a:br>
              <a:rPr lang="en-US" sz="2400" b="1" dirty="0">
                <a:solidFill>
                  <a:schemeClr val="tx1"/>
                </a:solidFill>
              </a:rPr>
            </a:br>
            <a:endParaRPr lang="en-US" sz="2400" dirty="0"/>
          </a:p>
        </p:txBody>
      </p:sp>
      <p:sp>
        <p:nvSpPr>
          <p:cNvPr id="3" name="عنوان فرعي 2"/>
          <p:cNvSpPr>
            <a:spLocks noGrp="1"/>
          </p:cNvSpPr>
          <p:nvPr>
            <p:ph type="subTitle" idx="1"/>
          </p:nvPr>
        </p:nvSpPr>
        <p:spPr>
          <a:xfrm>
            <a:off x="2306807" y="4241491"/>
            <a:ext cx="6815669" cy="1320802"/>
          </a:xfrm>
        </p:spPr>
        <p:txBody>
          <a:bodyPr/>
          <a:lstStyle/>
          <a:p>
            <a:pPr algn="l"/>
            <a:r>
              <a:rPr lang="en-US" dirty="0" smtClean="0"/>
              <a:t>Name : </a:t>
            </a:r>
            <a:r>
              <a:rPr lang="en-US" dirty="0" err="1" smtClean="0"/>
              <a:t>Saif</a:t>
            </a:r>
            <a:r>
              <a:rPr lang="en-US" dirty="0" smtClean="0"/>
              <a:t> </a:t>
            </a:r>
            <a:r>
              <a:rPr lang="en-US" dirty="0" err="1" smtClean="0"/>
              <a:t>Hamdi</a:t>
            </a:r>
            <a:r>
              <a:rPr lang="en-US" dirty="0" smtClean="0"/>
              <a:t> </a:t>
            </a:r>
            <a:r>
              <a:rPr lang="en-US" dirty="0" err="1" smtClean="0"/>
              <a:t>Rashed</a:t>
            </a:r>
            <a:endParaRPr lang="en-US" dirty="0" smtClean="0"/>
          </a:p>
          <a:p>
            <a:pPr algn="l"/>
            <a:r>
              <a:rPr lang="en-US" dirty="0" smtClean="0"/>
              <a:t>ID : 2963</a:t>
            </a:r>
          </a:p>
          <a:p>
            <a:pPr algn="l"/>
            <a:endParaRPr lang="en-US" dirty="0"/>
          </a:p>
        </p:txBody>
      </p:sp>
      <p:pic>
        <p:nvPicPr>
          <p:cNvPr id="4" name="صورة 3"/>
          <p:cNvPicPr>
            <a:picLocks noChangeAspect="1"/>
          </p:cNvPicPr>
          <p:nvPr/>
        </p:nvPicPr>
        <p:blipFill>
          <a:blip r:embed="rId2"/>
          <a:stretch>
            <a:fillRect/>
          </a:stretch>
        </p:blipFill>
        <p:spPr>
          <a:xfrm>
            <a:off x="-87619" y="0"/>
            <a:ext cx="2780017" cy="1646063"/>
          </a:xfrm>
          <a:prstGeom prst="rect">
            <a:avLst/>
          </a:prstGeom>
        </p:spPr>
      </p:pic>
      <p:pic>
        <p:nvPicPr>
          <p:cNvPr id="5" name="صورة 4"/>
          <p:cNvPicPr>
            <a:picLocks noChangeAspect="1"/>
          </p:cNvPicPr>
          <p:nvPr/>
        </p:nvPicPr>
        <p:blipFill>
          <a:blip r:embed="rId3"/>
          <a:stretch>
            <a:fillRect/>
          </a:stretch>
        </p:blipFill>
        <p:spPr>
          <a:xfrm>
            <a:off x="9442466" y="0"/>
            <a:ext cx="2749534" cy="1646063"/>
          </a:xfrm>
          <a:prstGeom prst="rect">
            <a:avLst/>
          </a:prstGeom>
        </p:spPr>
      </p:pic>
    </p:spTree>
    <p:extLst>
      <p:ext uri="{BB962C8B-B14F-4D97-AF65-F5344CB8AC3E}">
        <p14:creationId xmlns:p14="http://schemas.microsoft.com/office/powerpoint/2010/main" val="21018712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Content</a:t>
            </a:r>
            <a:endParaRPr lang="en-US" dirty="0"/>
          </a:p>
        </p:txBody>
      </p:sp>
      <p:sp>
        <p:nvSpPr>
          <p:cNvPr id="3" name="عنصر نائب للمحتوى 2"/>
          <p:cNvSpPr>
            <a:spLocks noGrp="1"/>
          </p:cNvSpPr>
          <p:nvPr>
            <p:ph idx="1"/>
          </p:nvPr>
        </p:nvSpPr>
        <p:spPr/>
        <p:txBody>
          <a:bodyPr/>
          <a:lstStyle/>
          <a:p>
            <a:pPr>
              <a:buFont typeface="Wingdings" panose="05000000000000000000" pitchFamily="2" charset="2"/>
              <a:buChar char="v"/>
            </a:pPr>
            <a:r>
              <a:rPr lang="en-US" dirty="0" smtClean="0"/>
              <a:t>Introduction</a:t>
            </a:r>
          </a:p>
          <a:p>
            <a:pPr>
              <a:buFont typeface="Wingdings" panose="05000000000000000000" pitchFamily="2" charset="2"/>
              <a:buChar char="v"/>
            </a:pPr>
            <a:r>
              <a:rPr lang="en-US" dirty="0"/>
              <a:t>H</a:t>
            </a:r>
            <a:r>
              <a:rPr lang="en-US" dirty="0" smtClean="0"/>
              <a:t>ow </a:t>
            </a:r>
            <a:r>
              <a:rPr lang="en-US" dirty="0"/>
              <a:t>idealist theory interpreted international </a:t>
            </a:r>
            <a:r>
              <a:rPr lang="en-US" dirty="0" smtClean="0"/>
              <a:t>relations</a:t>
            </a:r>
          </a:p>
          <a:p>
            <a:pPr>
              <a:buFont typeface="Wingdings" panose="05000000000000000000" pitchFamily="2" charset="2"/>
              <a:buChar char="v"/>
            </a:pPr>
            <a:r>
              <a:rPr lang="en-US" dirty="0" smtClean="0"/>
              <a:t>Conclusion</a:t>
            </a:r>
          </a:p>
          <a:p>
            <a:pPr>
              <a:buFont typeface="Wingdings" panose="05000000000000000000" pitchFamily="2" charset="2"/>
              <a:buChar char="v"/>
            </a:pPr>
            <a:r>
              <a:rPr lang="en-US" dirty="0" smtClean="0"/>
              <a:t>Reference</a:t>
            </a:r>
          </a:p>
          <a:p>
            <a:endParaRPr lang="en-US" dirty="0"/>
          </a:p>
        </p:txBody>
      </p:sp>
      <p:sp>
        <p:nvSpPr>
          <p:cNvPr id="4" name="عنصر نائب لرقم الشريحة 3"/>
          <p:cNvSpPr>
            <a:spLocks noGrp="1"/>
          </p:cNvSpPr>
          <p:nvPr>
            <p:ph type="sldNum" sz="quarter" idx="12"/>
          </p:nvPr>
        </p:nvSpPr>
        <p:spPr/>
        <p:txBody>
          <a:bodyPr/>
          <a:lstStyle/>
          <a:p>
            <a:fld id="{0142B1C3-3B2F-41BF-A6F0-20D4B4B15C5E}" type="slidenum">
              <a:rPr lang="en-US" smtClean="0"/>
              <a:t>2</a:t>
            </a:fld>
            <a:endParaRPr lang="en-US"/>
          </a:p>
        </p:txBody>
      </p:sp>
    </p:spTree>
    <p:extLst>
      <p:ext uri="{BB962C8B-B14F-4D97-AF65-F5344CB8AC3E}">
        <p14:creationId xmlns:p14="http://schemas.microsoft.com/office/powerpoint/2010/main" val="4243561656"/>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a:t>
            </a:r>
            <a:r>
              <a:rPr lang="en-US" dirty="0" smtClean="0"/>
              <a:t>ntroduction</a:t>
            </a:r>
            <a:endParaRPr lang="en-US" dirty="0"/>
          </a:p>
        </p:txBody>
      </p:sp>
      <p:sp>
        <p:nvSpPr>
          <p:cNvPr id="3" name="عنصر نائب للمحتوى 2"/>
          <p:cNvSpPr>
            <a:spLocks noGrp="1"/>
          </p:cNvSpPr>
          <p:nvPr>
            <p:ph idx="1"/>
          </p:nvPr>
        </p:nvSpPr>
        <p:spPr/>
        <p:txBody>
          <a:bodyPr/>
          <a:lstStyle/>
          <a:p>
            <a:pPr marL="0" indent="0">
              <a:buNone/>
            </a:pPr>
            <a:r>
              <a:rPr lang="en-US" dirty="0"/>
              <a:t>Idealism stands for improving the course of international relations by eliminating war, hunger, </a:t>
            </a:r>
            <a:r>
              <a:rPr lang="en-US" dirty="0" smtClean="0"/>
              <a:t>inequality, </a:t>
            </a:r>
            <a:r>
              <a:rPr lang="en-US" dirty="0"/>
              <a:t>force</a:t>
            </a:r>
            <a:r>
              <a:rPr lang="en-US" dirty="0" smtClean="0"/>
              <a:t>, </a:t>
            </a:r>
            <a:r>
              <a:rPr lang="en-US" dirty="0"/>
              <a:t>and violence from international </a:t>
            </a:r>
            <a:r>
              <a:rPr lang="en-US" dirty="0" smtClean="0"/>
              <a:t>relations . removing these </a:t>
            </a:r>
            <a:r>
              <a:rPr lang="en-US" dirty="0"/>
              <a:t>evils is the objective before humankind</a:t>
            </a:r>
            <a:r>
              <a:rPr lang="en-US" dirty="0" smtClean="0"/>
              <a:t>.</a:t>
            </a:r>
          </a:p>
          <a:p>
            <a:pPr marL="0" indent="0">
              <a:buNone/>
            </a:pPr>
            <a:r>
              <a:rPr lang="en-US" dirty="0" smtClean="0"/>
              <a:t> </a:t>
            </a:r>
            <a:r>
              <a:rPr lang="en-US" dirty="0"/>
              <a:t>Idealism accepts the possibility of creating a world free from these evils by depending </a:t>
            </a:r>
            <a:r>
              <a:rPr lang="en-US" dirty="0" smtClean="0"/>
              <a:t>on reason like </a:t>
            </a:r>
            <a:r>
              <a:rPr lang="en-US" dirty="0"/>
              <a:t>science and education.</a:t>
            </a:r>
          </a:p>
          <a:p>
            <a:endParaRPr lang="en-US" dirty="0"/>
          </a:p>
        </p:txBody>
      </p:sp>
      <p:sp>
        <p:nvSpPr>
          <p:cNvPr id="4" name="عنصر نائب لرقم الشريحة 3"/>
          <p:cNvSpPr>
            <a:spLocks noGrp="1"/>
          </p:cNvSpPr>
          <p:nvPr>
            <p:ph type="sldNum" sz="quarter" idx="12"/>
          </p:nvPr>
        </p:nvSpPr>
        <p:spPr/>
        <p:txBody>
          <a:bodyPr/>
          <a:lstStyle/>
          <a:p>
            <a:fld id="{0142B1C3-3B2F-41BF-A6F0-20D4B4B15C5E}" type="slidenum">
              <a:rPr lang="en-US" smtClean="0"/>
              <a:t>3</a:t>
            </a:fld>
            <a:endParaRPr lang="en-US"/>
          </a:p>
        </p:txBody>
      </p:sp>
    </p:spTree>
    <p:extLst>
      <p:ext uri="{BB962C8B-B14F-4D97-AF65-F5344CB8AC3E}">
        <p14:creationId xmlns:p14="http://schemas.microsoft.com/office/powerpoint/2010/main" val="1876651299"/>
      </p:ext>
    </p:extLst>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H</a:t>
            </a:r>
            <a:r>
              <a:rPr lang="en-US" dirty="0" smtClean="0"/>
              <a:t>ow </a:t>
            </a:r>
            <a:r>
              <a:rPr lang="en-US" dirty="0"/>
              <a:t>idealist theory interpreted international relations</a:t>
            </a:r>
          </a:p>
        </p:txBody>
      </p:sp>
      <p:sp>
        <p:nvSpPr>
          <p:cNvPr id="3" name="عنصر نائب للمحتوى 2"/>
          <p:cNvSpPr>
            <a:spLocks noGrp="1"/>
          </p:cNvSpPr>
          <p:nvPr>
            <p:ph idx="1"/>
          </p:nvPr>
        </p:nvSpPr>
        <p:spPr/>
        <p:txBody>
          <a:bodyPr>
            <a:normAutofit/>
          </a:bodyPr>
          <a:lstStyle/>
          <a:p>
            <a:pPr marL="0" indent="0" fontAlgn="base">
              <a:buNone/>
            </a:pPr>
            <a:r>
              <a:rPr lang="en-US" dirty="0" smtClean="0"/>
              <a:t>The </a:t>
            </a:r>
            <a:r>
              <a:rPr lang="en-US" dirty="0"/>
              <a:t>Idealist Approach advocates morality as the means for securing the desired objective of making the world an ideal world. It believes that by following morality and moral values in their relations, nations can not only secure their own development, but also can help the world to eliminate war, inequality, despotism, tyranny, violence and force.</a:t>
            </a:r>
          </a:p>
        </p:txBody>
      </p:sp>
      <p:sp>
        <p:nvSpPr>
          <p:cNvPr id="4" name="عنصر نائب لرقم الشريحة 3"/>
          <p:cNvSpPr>
            <a:spLocks noGrp="1"/>
          </p:cNvSpPr>
          <p:nvPr>
            <p:ph type="sldNum" sz="quarter" idx="12"/>
          </p:nvPr>
        </p:nvSpPr>
        <p:spPr/>
        <p:txBody>
          <a:bodyPr/>
          <a:lstStyle/>
          <a:p>
            <a:fld id="{0142B1C3-3B2F-41BF-A6F0-20D4B4B15C5E}" type="slidenum">
              <a:rPr lang="en-US" smtClean="0"/>
              <a:t>4</a:t>
            </a:fld>
            <a:endParaRPr lang="en-US"/>
          </a:p>
        </p:txBody>
      </p:sp>
    </p:spTree>
    <p:extLst>
      <p:ext uri="{BB962C8B-B14F-4D97-AF65-F5344CB8AC3E}">
        <p14:creationId xmlns:p14="http://schemas.microsoft.com/office/powerpoint/2010/main" val="4268573716"/>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Conclusion</a:t>
            </a:r>
            <a:endParaRPr lang="en-US" dirty="0"/>
          </a:p>
        </p:txBody>
      </p:sp>
      <p:sp>
        <p:nvSpPr>
          <p:cNvPr id="3" name="عنصر نائب للمحتوى 2"/>
          <p:cNvSpPr>
            <a:spLocks noGrp="1"/>
          </p:cNvSpPr>
          <p:nvPr>
            <p:ph idx="1"/>
          </p:nvPr>
        </p:nvSpPr>
        <p:spPr/>
        <p:txBody>
          <a:bodyPr/>
          <a:lstStyle/>
          <a:p>
            <a:pPr marL="0" indent="0" fontAlgn="base">
              <a:buNone/>
            </a:pPr>
            <a:r>
              <a:rPr lang="en-US" dirty="0" smtClean="0"/>
              <a:t>In conclusion, the idealists politics </a:t>
            </a:r>
            <a:r>
              <a:rPr lang="en-US" dirty="0"/>
              <a:t>provides for the good life and respect for his fellow humans, both domestically and internationally</a:t>
            </a:r>
            <a:r>
              <a:rPr lang="en-US" dirty="0" smtClean="0"/>
              <a:t>.</a:t>
            </a:r>
            <a:endParaRPr lang="en-US" dirty="0"/>
          </a:p>
          <a:p>
            <a:pPr marL="0" indent="0" fontAlgn="base">
              <a:buNone/>
            </a:pPr>
            <a:r>
              <a:rPr lang="en-US" dirty="0"/>
              <a:t>S</a:t>
            </a:r>
            <a:r>
              <a:rPr lang="en-US" dirty="0" smtClean="0"/>
              <a:t>uch Idealism that support </a:t>
            </a:r>
            <a:r>
              <a:rPr lang="en-US" dirty="0"/>
              <a:t>the need for improving relations among nations by removing the evils present in the international environment.</a:t>
            </a:r>
          </a:p>
        </p:txBody>
      </p:sp>
      <p:sp>
        <p:nvSpPr>
          <p:cNvPr id="4" name="عنصر نائب لرقم الشريحة 3"/>
          <p:cNvSpPr>
            <a:spLocks noGrp="1"/>
          </p:cNvSpPr>
          <p:nvPr>
            <p:ph type="sldNum" sz="quarter" idx="12"/>
          </p:nvPr>
        </p:nvSpPr>
        <p:spPr/>
        <p:txBody>
          <a:bodyPr/>
          <a:lstStyle/>
          <a:p>
            <a:fld id="{0142B1C3-3B2F-41BF-A6F0-20D4B4B15C5E}" type="slidenum">
              <a:rPr lang="en-US" smtClean="0"/>
              <a:t>5</a:t>
            </a:fld>
            <a:endParaRPr lang="en-US"/>
          </a:p>
        </p:txBody>
      </p:sp>
    </p:spTree>
    <p:extLst>
      <p:ext uri="{BB962C8B-B14F-4D97-AF65-F5344CB8AC3E}">
        <p14:creationId xmlns:p14="http://schemas.microsoft.com/office/powerpoint/2010/main" val="3859854957"/>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Reference</a:t>
            </a:r>
            <a:endParaRPr lang="en-US" dirty="0"/>
          </a:p>
        </p:txBody>
      </p:sp>
      <p:sp>
        <p:nvSpPr>
          <p:cNvPr id="3" name="عنصر نائب للمحتوى 2"/>
          <p:cNvSpPr>
            <a:spLocks noGrp="1"/>
          </p:cNvSpPr>
          <p:nvPr>
            <p:ph idx="1"/>
          </p:nvPr>
        </p:nvSpPr>
        <p:spPr/>
        <p:txBody>
          <a:bodyPr/>
          <a:lstStyle/>
          <a:p>
            <a:r>
              <a:rPr lang="en-US" dirty="0"/>
              <a:t>Idealism: Idealism in international relations. Your Article Library. (2015, April 7). </a:t>
            </a:r>
            <a:r>
              <a:rPr lang="en-US"/>
              <a:t>Retrieved December 24, 2021, from https://www.yourarticlelibrary.com/international-politics/idealism-idealism-in-international-relations/48471 </a:t>
            </a:r>
            <a:r>
              <a:rPr lang="en-US" smtClean="0"/>
              <a:t> </a:t>
            </a:r>
            <a:endParaRPr lang="en-US" dirty="0"/>
          </a:p>
        </p:txBody>
      </p:sp>
      <p:sp>
        <p:nvSpPr>
          <p:cNvPr id="4" name="عنصر نائب لرقم الشريحة 3"/>
          <p:cNvSpPr>
            <a:spLocks noGrp="1"/>
          </p:cNvSpPr>
          <p:nvPr>
            <p:ph type="sldNum" sz="quarter" idx="12"/>
          </p:nvPr>
        </p:nvSpPr>
        <p:spPr/>
        <p:txBody>
          <a:bodyPr/>
          <a:lstStyle/>
          <a:p>
            <a:fld id="{0142B1C3-3B2F-41BF-A6F0-20D4B4B15C5E}" type="slidenum">
              <a:rPr lang="en-US" smtClean="0"/>
              <a:t>6</a:t>
            </a:fld>
            <a:endParaRPr lang="en-US"/>
          </a:p>
        </p:txBody>
      </p:sp>
    </p:spTree>
    <p:extLst>
      <p:ext uri="{BB962C8B-B14F-4D97-AF65-F5344CB8AC3E}">
        <p14:creationId xmlns:p14="http://schemas.microsoft.com/office/powerpoint/2010/main" val="361402876"/>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5400" b="1" i="1" dirty="0" smtClean="0"/>
              <a:t>Thank You</a:t>
            </a:r>
            <a:endParaRPr lang="en-US" sz="5400" b="1" i="1" dirty="0"/>
          </a:p>
        </p:txBody>
      </p:sp>
      <p:sp>
        <p:nvSpPr>
          <p:cNvPr id="4" name="عنصر نائب لرقم الشريحة 3"/>
          <p:cNvSpPr>
            <a:spLocks noGrp="1"/>
          </p:cNvSpPr>
          <p:nvPr>
            <p:ph type="sldNum" sz="quarter" idx="12"/>
          </p:nvPr>
        </p:nvSpPr>
        <p:spPr/>
        <p:txBody>
          <a:bodyPr/>
          <a:lstStyle/>
          <a:p>
            <a:fld id="{0142B1C3-3B2F-41BF-A6F0-20D4B4B15C5E}" type="slidenum">
              <a:rPr lang="en-US" smtClean="0"/>
              <a:t>7</a:t>
            </a:fld>
            <a:endParaRPr lang="en-US"/>
          </a:p>
        </p:txBody>
      </p:sp>
    </p:spTree>
    <p:extLst>
      <p:ext uri="{BB962C8B-B14F-4D97-AF65-F5344CB8AC3E}">
        <p14:creationId xmlns:p14="http://schemas.microsoft.com/office/powerpoint/2010/main" val="27099351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عضوي">
  <a:themeElements>
    <a:clrScheme name="عضوي">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عضوي">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عضوي">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عضوي</Template>
  <TotalTime>493</TotalTime>
  <Words>225</Words>
  <Application>Microsoft Office PowerPoint</Application>
  <PresentationFormat>Widescreen</PresentationFormat>
  <Paragraphs>25</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Garamond</vt:lpstr>
      <vt:lpstr>Times New Roman</vt:lpstr>
      <vt:lpstr>Wingdings</vt:lpstr>
      <vt:lpstr>عضوي</vt:lpstr>
      <vt:lpstr>             Libyan Medical International University Faculty Of Business Administration  International Relations </vt:lpstr>
      <vt:lpstr>Content</vt:lpstr>
      <vt:lpstr>Introduction</vt:lpstr>
      <vt:lpstr>How idealist theory interpreted international relations</vt:lpstr>
      <vt:lpstr>Conclusion</vt:lpstr>
      <vt:lpstr>Reference</vt:lpstr>
      <vt:lpstr>Thank You</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Libyabn Medical International University Faculty Of Business Adminstration  ()</dc:title>
  <dc:creator>WPCC</dc:creator>
  <cp:lastModifiedBy>Maher Fattouh</cp:lastModifiedBy>
  <cp:revision>15</cp:revision>
  <dcterms:created xsi:type="dcterms:W3CDTF">2021-12-20T11:11:18Z</dcterms:created>
  <dcterms:modified xsi:type="dcterms:W3CDTF">2022-02-06T10:09:00Z</dcterms:modified>
</cp:coreProperties>
</file>