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7" r:id="rId1"/>
  </p:sldMasterIdLst>
  <p:notesMasterIdLst>
    <p:notesMasterId r:id="rId18"/>
  </p:notesMasterIdLst>
  <p:sldIdLst>
    <p:sldId id="256" r:id="rId2"/>
    <p:sldId id="258" r:id="rId3"/>
    <p:sldId id="262" r:id="rId4"/>
    <p:sldId id="263" r:id="rId5"/>
    <p:sldId id="299" r:id="rId6"/>
    <p:sldId id="261" r:id="rId7"/>
    <p:sldId id="267" r:id="rId8"/>
    <p:sldId id="302" r:id="rId9"/>
    <p:sldId id="264" r:id="rId10"/>
    <p:sldId id="303" r:id="rId11"/>
    <p:sldId id="269" r:id="rId12"/>
    <p:sldId id="275" r:id="rId13"/>
    <p:sldId id="278" r:id="rId14"/>
    <p:sldId id="260" r:id="rId15"/>
    <p:sldId id="280" r:id="rId16"/>
    <p:sldId id="281" r:id="rId1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B4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8CBA377-B7BC-4EA9-AA59-ED066E1B32DC}">
  <a:tblStyle styleId="{A8CBA377-B7BC-4EA9-AA59-ED066E1B32D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87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المبيعات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ورقة1!$A$2:$A$3</c:f>
              <c:strCache>
                <c:ptCount val="2"/>
                <c:pt idx="0">
                  <c:v>الربع الأول</c:v>
                </c:pt>
                <c:pt idx="1">
                  <c:v>الربع الثاني</c:v>
                </c:pt>
              </c:strCache>
            </c:strRef>
          </c:cat>
          <c:val>
            <c:numRef>
              <c:f>ورقة1!$B$2:$B$3</c:f>
              <c:numCache>
                <c:formatCode>General</c:formatCode>
                <c:ptCount val="2"/>
                <c:pt idx="0">
                  <c:v>355</c:v>
                </c:pt>
                <c:pt idx="1">
                  <c:v>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LY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المبيعات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ورقة1!$A$2:$A$5</c:f>
              <c:strCache>
                <c:ptCount val="2"/>
                <c:pt idx="0">
                  <c:v>الربع الأول</c:v>
                </c:pt>
                <c:pt idx="1">
                  <c:v>الربع الثاني</c:v>
                </c:pt>
              </c:strCache>
            </c:strRef>
          </c:cat>
          <c:val>
            <c:numRef>
              <c:f>ورقة1!$B$2:$B$5</c:f>
              <c:numCache>
                <c:formatCode>General</c:formatCode>
                <c:ptCount val="4"/>
                <c:pt idx="0">
                  <c:v>100</c:v>
                </c:pt>
                <c:pt idx="1">
                  <c:v>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LY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6E835-89E7-49A7-A3D1-2530076DD8F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LY"/>
        </a:p>
      </dgm:t>
    </dgm:pt>
    <dgm:pt modelId="{A5D4BB59-8C35-4E72-A8AF-2C3028175071}">
      <dgm:prSet phldrT="[نص]" custT="1"/>
      <dgm:spPr/>
      <dgm:t>
        <a:bodyPr/>
        <a:lstStyle/>
        <a:p>
          <a:pPr algn="l" rtl="1"/>
          <a:r>
            <a:rPr lang="en-CA" sz="2800" dirty="0" smtClean="0">
              <a:solidFill>
                <a:schemeClr val="tx1">
                  <a:lumMod val="50000"/>
                </a:schemeClr>
              </a:solidFill>
            </a:rPr>
            <a:t>Oncogenic or high risk types </a:t>
          </a:r>
          <a:endParaRPr lang="ar-LY" sz="2800" dirty="0">
            <a:solidFill>
              <a:schemeClr val="tx1">
                <a:lumMod val="50000"/>
              </a:schemeClr>
            </a:solidFill>
          </a:endParaRPr>
        </a:p>
      </dgm:t>
    </dgm:pt>
    <dgm:pt modelId="{C4CE411A-039C-4E8E-BFCB-82227AEA62A6}" type="parTrans" cxnId="{A32EBB2A-608E-4619-8783-44AA4C39C616}">
      <dgm:prSet/>
      <dgm:spPr/>
      <dgm:t>
        <a:bodyPr/>
        <a:lstStyle/>
        <a:p>
          <a:pPr rtl="1"/>
          <a:endParaRPr lang="ar-LY"/>
        </a:p>
      </dgm:t>
    </dgm:pt>
    <dgm:pt modelId="{46C08590-264C-4153-AA65-092E50A3B39F}" type="sibTrans" cxnId="{A32EBB2A-608E-4619-8783-44AA4C39C616}">
      <dgm:prSet/>
      <dgm:spPr/>
      <dgm:t>
        <a:bodyPr/>
        <a:lstStyle/>
        <a:p>
          <a:pPr rtl="1"/>
          <a:endParaRPr lang="ar-LY"/>
        </a:p>
      </dgm:t>
    </dgm:pt>
    <dgm:pt modelId="{EC0185F1-C9E7-45D7-A2BF-5148452E51C1}">
      <dgm:prSet phldrT="[نص]" custT="1"/>
      <dgm:spPr/>
      <dgm:t>
        <a:bodyPr/>
        <a:lstStyle/>
        <a:p>
          <a:pPr algn="l" rtl="1"/>
          <a:r>
            <a:rPr lang="en-CA" sz="2800" dirty="0" smtClean="0">
              <a:solidFill>
                <a:schemeClr val="tx1">
                  <a:lumMod val="50000"/>
                </a:schemeClr>
              </a:solidFill>
            </a:rPr>
            <a:t>Non-oncogenic or low risk types </a:t>
          </a:r>
          <a:endParaRPr lang="ar-LY" sz="2800" dirty="0">
            <a:solidFill>
              <a:schemeClr val="tx1">
                <a:lumMod val="50000"/>
              </a:schemeClr>
            </a:solidFill>
          </a:endParaRPr>
        </a:p>
      </dgm:t>
    </dgm:pt>
    <dgm:pt modelId="{8C3154C4-26A0-4E84-9ECB-0EBB2883BCB1}" type="parTrans" cxnId="{87560E7B-36BC-479E-8DF7-714317F24842}">
      <dgm:prSet/>
      <dgm:spPr/>
      <dgm:t>
        <a:bodyPr/>
        <a:lstStyle/>
        <a:p>
          <a:pPr rtl="1"/>
          <a:endParaRPr lang="ar-LY"/>
        </a:p>
      </dgm:t>
    </dgm:pt>
    <dgm:pt modelId="{FEA3D9E4-277E-4F70-9987-0124B0388289}" type="sibTrans" cxnId="{87560E7B-36BC-479E-8DF7-714317F24842}">
      <dgm:prSet/>
      <dgm:spPr/>
      <dgm:t>
        <a:bodyPr/>
        <a:lstStyle/>
        <a:p>
          <a:pPr rtl="1"/>
          <a:endParaRPr lang="ar-LY"/>
        </a:p>
      </dgm:t>
    </dgm:pt>
    <dgm:pt modelId="{2B5138D8-1020-4B3F-BB08-35912F6457D6}" type="pres">
      <dgm:prSet presAssocID="{34F6E835-89E7-49A7-A3D1-2530076DD8F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LY"/>
        </a:p>
      </dgm:t>
    </dgm:pt>
    <dgm:pt modelId="{264A1CEE-CF3A-490D-8E89-5FB947B8A90C}" type="pres">
      <dgm:prSet presAssocID="{A5D4BB59-8C35-4E72-A8AF-2C3028175071}" presName="parentText" presStyleLbl="node1" presStyleIdx="0" presStyleCnt="2" custScaleX="90230" custScaleY="80758" custLinFactY="-1106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  <dgm:pt modelId="{55995D31-1380-46B5-806D-300B9C528B76}" type="pres">
      <dgm:prSet presAssocID="{46C08590-264C-4153-AA65-092E50A3B39F}" presName="spacer" presStyleCnt="0"/>
      <dgm:spPr/>
    </dgm:pt>
    <dgm:pt modelId="{FA5D2F86-52D7-4175-BB7C-8B90A36057AC}" type="pres">
      <dgm:prSet presAssocID="{EC0185F1-C9E7-45D7-A2BF-5148452E51C1}" presName="parentText" presStyleLbl="node1" presStyleIdx="1" presStyleCnt="2" custScaleX="90230" custScaleY="83135" custLinFactNeighborX="562" custLinFactNeighborY="-609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</dgm:ptLst>
  <dgm:cxnLst>
    <dgm:cxn modelId="{1E40071F-A701-45BF-A422-96161A5DD975}" type="presOf" srcId="{EC0185F1-C9E7-45D7-A2BF-5148452E51C1}" destId="{FA5D2F86-52D7-4175-BB7C-8B90A36057AC}" srcOrd="0" destOrd="0" presId="urn:microsoft.com/office/officeart/2005/8/layout/vList2"/>
    <dgm:cxn modelId="{A32EBB2A-608E-4619-8783-44AA4C39C616}" srcId="{34F6E835-89E7-49A7-A3D1-2530076DD8FA}" destId="{A5D4BB59-8C35-4E72-A8AF-2C3028175071}" srcOrd="0" destOrd="0" parTransId="{C4CE411A-039C-4E8E-BFCB-82227AEA62A6}" sibTransId="{46C08590-264C-4153-AA65-092E50A3B39F}"/>
    <dgm:cxn modelId="{87560E7B-36BC-479E-8DF7-714317F24842}" srcId="{34F6E835-89E7-49A7-A3D1-2530076DD8FA}" destId="{EC0185F1-C9E7-45D7-A2BF-5148452E51C1}" srcOrd="1" destOrd="0" parTransId="{8C3154C4-26A0-4E84-9ECB-0EBB2883BCB1}" sibTransId="{FEA3D9E4-277E-4F70-9987-0124B0388289}"/>
    <dgm:cxn modelId="{1B1E3AE7-29B3-4EE9-9445-8B83D8D998F5}" type="presOf" srcId="{A5D4BB59-8C35-4E72-A8AF-2C3028175071}" destId="{264A1CEE-CF3A-490D-8E89-5FB947B8A90C}" srcOrd="0" destOrd="0" presId="urn:microsoft.com/office/officeart/2005/8/layout/vList2"/>
    <dgm:cxn modelId="{F500AFFA-505E-4BA7-93BB-8E43DB3BA153}" type="presOf" srcId="{34F6E835-89E7-49A7-A3D1-2530076DD8FA}" destId="{2B5138D8-1020-4B3F-BB08-35912F6457D6}" srcOrd="0" destOrd="0" presId="urn:microsoft.com/office/officeart/2005/8/layout/vList2"/>
    <dgm:cxn modelId="{88BE462B-B93B-4379-936C-5B5A15765EA0}" type="presParOf" srcId="{2B5138D8-1020-4B3F-BB08-35912F6457D6}" destId="{264A1CEE-CF3A-490D-8E89-5FB947B8A90C}" srcOrd="0" destOrd="0" presId="urn:microsoft.com/office/officeart/2005/8/layout/vList2"/>
    <dgm:cxn modelId="{275504D7-A56A-487F-A4BF-3AC6DF03DC39}" type="presParOf" srcId="{2B5138D8-1020-4B3F-BB08-35912F6457D6}" destId="{55995D31-1380-46B5-806D-300B9C528B76}" srcOrd="1" destOrd="0" presId="urn:microsoft.com/office/officeart/2005/8/layout/vList2"/>
    <dgm:cxn modelId="{BAAEB12B-0EF5-46F0-B425-2AED5D09EC20}" type="presParOf" srcId="{2B5138D8-1020-4B3F-BB08-35912F6457D6}" destId="{FA5D2F86-52D7-4175-BB7C-8B90A36057A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5C025E-7385-4DD9-8987-CE9E448A193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LY"/>
        </a:p>
      </dgm:t>
    </dgm:pt>
    <dgm:pt modelId="{F7E87DA7-344B-4DC7-B540-E086693C2E10}">
      <dgm:prSet phldrT="[نص]"/>
      <dgm:spPr/>
      <dgm:t>
        <a:bodyPr/>
        <a:lstStyle/>
        <a:p>
          <a:pPr rtl="1"/>
          <a:r>
            <a:rPr lang="en-CA" dirty="0" smtClean="0"/>
            <a:t>Non-sexual</a:t>
          </a:r>
          <a:endParaRPr lang="ar-LY" dirty="0"/>
        </a:p>
      </dgm:t>
    </dgm:pt>
    <dgm:pt modelId="{FA05C1A9-5A0A-46DE-888C-E43BB4A00FE6}" type="parTrans" cxnId="{D0110F75-05B9-4461-9180-4D25304AFE67}">
      <dgm:prSet/>
      <dgm:spPr/>
      <dgm:t>
        <a:bodyPr/>
        <a:lstStyle/>
        <a:p>
          <a:pPr rtl="1"/>
          <a:endParaRPr lang="ar-LY"/>
        </a:p>
      </dgm:t>
    </dgm:pt>
    <dgm:pt modelId="{245D6506-0B1C-41BF-8909-CCC1013A46C2}" type="sibTrans" cxnId="{D0110F75-05B9-4461-9180-4D25304AFE67}">
      <dgm:prSet/>
      <dgm:spPr/>
      <dgm:t>
        <a:bodyPr/>
        <a:lstStyle/>
        <a:p>
          <a:pPr rtl="1"/>
          <a:endParaRPr lang="ar-LY"/>
        </a:p>
      </dgm:t>
    </dgm:pt>
    <dgm:pt modelId="{3831106E-30DC-4FD7-B3A2-5422148B5E92}">
      <dgm:prSet phldrT="[نص]"/>
      <dgm:spPr/>
      <dgm:t>
        <a:bodyPr/>
        <a:lstStyle/>
        <a:p>
          <a:pPr rtl="1"/>
          <a:r>
            <a:rPr lang="en-CA" dirty="0" smtClean="0"/>
            <a:t>Vertical</a:t>
          </a:r>
          <a:endParaRPr lang="ar-LY" dirty="0"/>
        </a:p>
      </dgm:t>
    </dgm:pt>
    <dgm:pt modelId="{E8E3697D-AA49-4422-8DAC-334B4012BBCD}" type="parTrans" cxnId="{F473F30D-5381-48D8-B625-C352A608758D}">
      <dgm:prSet/>
      <dgm:spPr/>
      <dgm:t>
        <a:bodyPr/>
        <a:lstStyle/>
        <a:p>
          <a:pPr rtl="1"/>
          <a:endParaRPr lang="ar-LY"/>
        </a:p>
      </dgm:t>
    </dgm:pt>
    <dgm:pt modelId="{86052F11-1FC5-4366-B4B0-47C9CC14C44A}" type="sibTrans" cxnId="{F473F30D-5381-48D8-B625-C352A608758D}">
      <dgm:prSet/>
      <dgm:spPr/>
      <dgm:t>
        <a:bodyPr/>
        <a:lstStyle/>
        <a:p>
          <a:pPr rtl="1"/>
          <a:endParaRPr lang="ar-LY"/>
        </a:p>
      </dgm:t>
    </dgm:pt>
    <dgm:pt modelId="{CA010DB4-B91B-4ED8-AEDC-094D97DAC9D7}">
      <dgm:prSet phldrT="[نص]"/>
      <dgm:spPr/>
      <dgm:t>
        <a:bodyPr/>
        <a:lstStyle/>
        <a:p>
          <a:pPr rtl="1"/>
          <a:r>
            <a:rPr lang="en-CA" dirty="0" smtClean="0"/>
            <a:t>Horizontal</a:t>
          </a:r>
          <a:endParaRPr lang="ar-LY" dirty="0"/>
        </a:p>
      </dgm:t>
    </dgm:pt>
    <dgm:pt modelId="{A4ED37A2-7D1C-43C8-AB56-5AEC5095BB73}" type="parTrans" cxnId="{0745F195-2098-486A-BB7C-F7EB896A45AE}">
      <dgm:prSet/>
      <dgm:spPr/>
      <dgm:t>
        <a:bodyPr/>
        <a:lstStyle/>
        <a:p>
          <a:pPr rtl="1"/>
          <a:endParaRPr lang="ar-LY"/>
        </a:p>
      </dgm:t>
    </dgm:pt>
    <dgm:pt modelId="{41594C23-4779-4C7A-88CA-83A74F00FD0A}" type="sibTrans" cxnId="{0745F195-2098-486A-BB7C-F7EB896A45AE}">
      <dgm:prSet/>
      <dgm:spPr/>
      <dgm:t>
        <a:bodyPr/>
        <a:lstStyle/>
        <a:p>
          <a:pPr rtl="1"/>
          <a:endParaRPr lang="ar-LY"/>
        </a:p>
      </dgm:t>
    </dgm:pt>
    <dgm:pt modelId="{F8115D0D-F06D-4212-9C6A-4D36A8C323E1}">
      <dgm:prSet phldrT="[نص]"/>
      <dgm:spPr/>
      <dgm:t>
        <a:bodyPr/>
        <a:lstStyle/>
        <a:p>
          <a:pPr rtl="1"/>
          <a:r>
            <a:rPr lang="en-CA" dirty="0" smtClean="0"/>
            <a:t>Sexual</a:t>
          </a:r>
          <a:endParaRPr lang="ar-LY" dirty="0"/>
        </a:p>
      </dgm:t>
    </dgm:pt>
    <dgm:pt modelId="{D961FA82-583F-452F-AB06-EB35B6C3E739}" type="parTrans" cxnId="{9B5AD13D-D528-4004-85C1-536DC84B1A51}">
      <dgm:prSet/>
      <dgm:spPr/>
      <dgm:t>
        <a:bodyPr/>
        <a:lstStyle/>
        <a:p>
          <a:pPr rtl="1"/>
          <a:endParaRPr lang="ar-LY"/>
        </a:p>
      </dgm:t>
    </dgm:pt>
    <dgm:pt modelId="{3BB6532E-A584-4A48-94B8-E1D30DC1D890}" type="sibTrans" cxnId="{9B5AD13D-D528-4004-85C1-536DC84B1A51}">
      <dgm:prSet/>
      <dgm:spPr/>
      <dgm:t>
        <a:bodyPr/>
        <a:lstStyle/>
        <a:p>
          <a:pPr rtl="1"/>
          <a:endParaRPr lang="ar-LY"/>
        </a:p>
      </dgm:t>
    </dgm:pt>
    <dgm:pt modelId="{530EB634-3EFF-4342-9630-851CF00866E5}">
      <dgm:prSet phldrT="[نص]"/>
      <dgm:spPr/>
      <dgm:t>
        <a:bodyPr/>
        <a:lstStyle/>
        <a:p>
          <a:pPr rtl="1"/>
          <a:r>
            <a:rPr lang="en-CA" dirty="0" smtClean="0"/>
            <a:t>Routes</a:t>
          </a:r>
          <a:endParaRPr lang="ar-LY" dirty="0"/>
        </a:p>
      </dgm:t>
    </dgm:pt>
    <dgm:pt modelId="{D337253F-9038-463D-B9FC-9E98AECD7452}" type="sibTrans" cxnId="{D2EAACBA-B4C9-447A-9027-83D18A19244A}">
      <dgm:prSet/>
      <dgm:spPr/>
      <dgm:t>
        <a:bodyPr/>
        <a:lstStyle/>
        <a:p>
          <a:pPr rtl="1"/>
          <a:endParaRPr lang="ar-LY"/>
        </a:p>
      </dgm:t>
    </dgm:pt>
    <dgm:pt modelId="{BCAA16EA-F9E1-425C-A714-5E934C7065EC}" type="parTrans" cxnId="{D2EAACBA-B4C9-447A-9027-83D18A19244A}">
      <dgm:prSet/>
      <dgm:spPr/>
      <dgm:t>
        <a:bodyPr/>
        <a:lstStyle/>
        <a:p>
          <a:pPr rtl="1"/>
          <a:endParaRPr lang="ar-LY"/>
        </a:p>
      </dgm:t>
    </dgm:pt>
    <dgm:pt modelId="{1EE75A5D-BD83-471D-A6A8-8EDBFFF70665}" type="pres">
      <dgm:prSet presAssocID="{A15C025E-7385-4DD9-8987-CE9E448A193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LY"/>
        </a:p>
      </dgm:t>
    </dgm:pt>
    <dgm:pt modelId="{4EE89D08-85EF-41DC-BA65-588DD6615C48}" type="pres">
      <dgm:prSet presAssocID="{530EB634-3EFF-4342-9630-851CF00866E5}" presName="hierRoot1" presStyleCnt="0"/>
      <dgm:spPr/>
    </dgm:pt>
    <dgm:pt modelId="{3F2D49E4-A66D-403A-94B6-11E9D56321EA}" type="pres">
      <dgm:prSet presAssocID="{530EB634-3EFF-4342-9630-851CF00866E5}" presName="composite" presStyleCnt="0"/>
      <dgm:spPr/>
    </dgm:pt>
    <dgm:pt modelId="{CE0648FC-133D-45A7-9004-54F04BACC709}" type="pres">
      <dgm:prSet presAssocID="{530EB634-3EFF-4342-9630-851CF00866E5}" presName="background" presStyleLbl="node0" presStyleIdx="0" presStyleCnt="1"/>
      <dgm:spPr/>
    </dgm:pt>
    <dgm:pt modelId="{C0BA6D14-C543-4385-9420-6D83334618B9}" type="pres">
      <dgm:prSet presAssocID="{530EB634-3EFF-4342-9630-851CF00866E5}" presName="text" presStyleLbl="fgAcc0" presStyleIdx="0" presStyleCnt="1" custLinFactNeighborX="1553" custLinFactNeighborY="-664">
        <dgm:presLayoutVars>
          <dgm:chPref val="3"/>
        </dgm:presLayoutVars>
      </dgm:prSet>
      <dgm:spPr/>
      <dgm:t>
        <a:bodyPr/>
        <a:lstStyle/>
        <a:p>
          <a:pPr rtl="1"/>
          <a:endParaRPr lang="ar-LY"/>
        </a:p>
      </dgm:t>
    </dgm:pt>
    <dgm:pt modelId="{933C07CE-579D-429F-A901-3B23D61D5E90}" type="pres">
      <dgm:prSet presAssocID="{530EB634-3EFF-4342-9630-851CF00866E5}" presName="hierChild2" presStyleCnt="0"/>
      <dgm:spPr/>
    </dgm:pt>
    <dgm:pt modelId="{F9909A9A-F9F1-45A5-A9F3-BA500B969312}" type="pres">
      <dgm:prSet presAssocID="{FA05C1A9-5A0A-46DE-888C-E43BB4A00FE6}" presName="Name10" presStyleLbl="parChTrans1D2" presStyleIdx="0" presStyleCnt="2"/>
      <dgm:spPr/>
      <dgm:t>
        <a:bodyPr/>
        <a:lstStyle/>
        <a:p>
          <a:pPr rtl="1"/>
          <a:endParaRPr lang="ar-LY"/>
        </a:p>
      </dgm:t>
    </dgm:pt>
    <dgm:pt modelId="{78D10EA5-78CD-46DC-845C-4F27D6F12A16}" type="pres">
      <dgm:prSet presAssocID="{F7E87DA7-344B-4DC7-B540-E086693C2E10}" presName="hierRoot2" presStyleCnt="0"/>
      <dgm:spPr/>
    </dgm:pt>
    <dgm:pt modelId="{B76FF66A-1261-475A-B0C2-1E8A07FFF074}" type="pres">
      <dgm:prSet presAssocID="{F7E87DA7-344B-4DC7-B540-E086693C2E10}" presName="composite2" presStyleCnt="0"/>
      <dgm:spPr/>
    </dgm:pt>
    <dgm:pt modelId="{3517C129-60D4-4EDA-8C10-335CB206C8FF}" type="pres">
      <dgm:prSet presAssocID="{F7E87DA7-344B-4DC7-B540-E086693C2E10}" presName="background2" presStyleLbl="node2" presStyleIdx="0" presStyleCnt="2"/>
      <dgm:spPr/>
    </dgm:pt>
    <dgm:pt modelId="{6101FCDB-7FED-4D22-835E-34E75D810668}" type="pres">
      <dgm:prSet presAssocID="{F7E87DA7-344B-4DC7-B540-E086693C2E10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LY"/>
        </a:p>
      </dgm:t>
    </dgm:pt>
    <dgm:pt modelId="{41422B6F-4DCF-4652-99AB-E2E26FD69AA2}" type="pres">
      <dgm:prSet presAssocID="{F7E87DA7-344B-4DC7-B540-E086693C2E10}" presName="hierChild3" presStyleCnt="0"/>
      <dgm:spPr/>
    </dgm:pt>
    <dgm:pt modelId="{FAABF425-6708-4CDB-BB71-9A5B0F14344D}" type="pres">
      <dgm:prSet presAssocID="{E8E3697D-AA49-4422-8DAC-334B4012BBCD}" presName="Name17" presStyleLbl="parChTrans1D3" presStyleIdx="0" presStyleCnt="2"/>
      <dgm:spPr/>
      <dgm:t>
        <a:bodyPr/>
        <a:lstStyle/>
        <a:p>
          <a:pPr rtl="1"/>
          <a:endParaRPr lang="ar-LY"/>
        </a:p>
      </dgm:t>
    </dgm:pt>
    <dgm:pt modelId="{FDE5B774-66BD-49F8-9496-D0E2E2FE5E80}" type="pres">
      <dgm:prSet presAssocID="{3831106E-30DC-4FD7-B3A2-5422148B5E92}" presName="hierRoot3" presStyleCnt="0"/>
      <dgm:spPr/>
    </dgm:pt>
    <dgm:pt modelId="{2EE05FCB-40BF-4358-AC4D-236BA3700098}" type="pres">
      <dgm:prSet presAssocID="{3831106E-30DC-4FD7-B3A2-5422148B5E92}" presName="composite3" presStyleCnt="0"/>
      <dgm:spPr/>
    </dgm:pt>
    <dgm:pt modelId="{E83770D9-266A-4D49-868D-2DA08727B54C}" type="pres">
      <dgm:prSet presAssocID="{3831106E-30DC-4FD7-B3A2-5422148B5E92}" presName="background3" presStyleLbl="node3" presStyleIdx="0" presStyleCnt="2"/>
      <dgm:spPr/>
    </dgm:pt>
    <dgm:pt modelId="{E6BFBFD8-1B87-461E-9102-2ED6D987E572}" type="pres">
      <dgm:prSet presAssocID="{3831106E-30DC-4FD7-B3A2-5422148B5E92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LY"/>
        </a:p>
      </dgm:t>
    </dgm:pt>
    <dgm:pt modelId="{4FFA55B3-0AC6-4DDC-93B1-3AD37BE01D97}" type="pres">
      <dgm:prSet presAssocID="{3831106E-30DC-4FD7-B3A2-5422148B5E92}" presName="hierChild4" presStyleCnt="0"/>
      <dgm:spPr/>
    </dgm:pt>
    <dgm:pt modelId="{2D340FC3-7687-4723-8793-2466110321D0}" type="pres">
      <dgm:prSet presAssocID="{A4ED37A2-7D1C-43C8-AB56-5AEC5095BB73}" presName="Name17" presStyleLbl="parChTrans1D3" presStyleIdx="1" presStyleCnt="2"/>
      <dgm:spPr/>
      <dgm:t>
        <a:bodyPr/>
        <a:lstStyle/>
        <a:p>
          <a:pPr rtl="1"/>
          <a:endParaRPr lang="ar-LY"/>
        </a:p>
      </dgm:t>
    </dgm:pt>
    <dgm:pt modelId="{9FBD731A-2095-496A-8F8E-0895CD9ECCD2}" type="pres">
      <dgm:prSet presAssocID="{CA010DB4-B91B-4ED8-AEDC-094D97DAC9D7}" presName="hierRoot3" presStyleCnt="0"/>
      <dgm:spPr/>
    </dgm:pt>
    <dgm:pt modelId="{8F6E1330-2CC9-40D6-B4BD-3BE1A1DDA3A9}" type="pres">
      <dgm:prSet presAssocID="{CA010DB4-B91B-4ED8-AEDC-094D97DAC9D7}" presName="composite3" presStyleCnt="0"/>
      <dgm:spPr/>
    </dgm:pt>
    <dgm:pt modelId="{E025C1E7-EB3A-49D0-81BC-CC9A9213047F}" type="pres">
      <dgm:prSet presAssocID="{CA010DB4-B91B-4ED8-AEDC-094D97DAC9D7}" presName="background3" presStyleLbl="node3" presStyleIdx="1" presStyleCnt="2"/>
      <dgm:spPr/>
    </dgm:pt>
    <dgm:pt modelId="{D7904000-2624-47C3-A3EE-8807CCA3E1EE}" type="pres">
      <dgm:prSet presAssocID="{CA010DB4-B91B-4ED8-AEDC-094D97DAC9D7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LY"/>
        </a:p>
      </dgm:t>
    </dgm:pt>
    <dgm:pt modelId="{5D984DB9-8DC7-48D5-B3E5-34A4544A8601}" type="pres">
      <dgm:prSet presAssocID="{CA010DB4-B91B-4ED8-AEDC-094D97DAC9D7}" presName="hierChild4" presStyleCnt="0"/>
      <dgm:spPr/>
    </dgm:pt>
    <dgm:pt modelId="{243E34D3-C43B-4A84-B489-102B99337689}" type="pres">
      <dgm:prSet presAssocID="{D961FA82-583F-452F-AB06-EB35B6C3E739}" presName="Name10" presStyleLbl="parChTrans1D2" presStyleIdx="1" presStyleCnt="2"/>
      <dgm:spPr/>
      <dgm:t>
        <a:bodyPr/>
        <a:lstStyle/>
        <a:p>
          <a:pPr rtl="1"/>
          <a:endParaRPr lang="ar-LY"/>
        </a:p>
      </dgm:t>
    </dgm:pt>
    <dgm:pt modelId="{B90C792C-C896-4B29-A80D-BAADC25F15F8}" type="pres">
      <dgm:prSet presAssocID="{F8115D0D-F06D-4212-9C6A-4D36A8C323E1}" presName="hierRoot2" presStyleCnt="0"/>
      <dgm:spPr/>
    </dgm:pt>
    <dgm:pt modelId="{9EC60886-0BE6-49FA-9BC5-708C1C7C9458}" type="pres">
      <dgm:prSet presAssocID="{F8115D0D-F06D-4212-9C6A-4D36A8C323E1}" presName="composite2" presStyleCnt="0"/>
      <dgm:spPr/>
    </dgm:pt>
    <dgm:pt modelId="{5173ABDA-8EDC-45CE-8BD4-147074A98112}" type="pres">
      <dgm:prSet presAssocID="{F8115D0D-F06D-4212-9C6A-4D36A8C323E1}" presName="background2" presStyleLbl="node2" presStyleIdx="1" presStyleCnt="2"/>
      <dgm:spPr/>
    </dgm:pt>
    <dgm:pt modelId="{95F9660D-EF0A-4FA5-885C-CE9E04D1F49F}" type="pres">
      <dgm:prSet presAssocID="{F8115D0D-F06D-4212-9C6A-4D36A8C323E1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LY"/>
        </a:p>
      </dgm:t>
    </dgm:pt>
    <dgm:pt modelId="{C1F1A97B-4380-4C37-ADEC-626468C4A31A}" type="pres">
      <dgm:prSet presAssocID="{F8115D0D-F06D-4212-9C6A-4D36A8C323E1}" presName="hierChild3" presStyleCnt="0"/>
      <dgm:spPr/>
    </dgm:pt>
  </dgm:ptLst>
  <dgm:cxnLst>
    <dgm:cxn modelId="{726D2A87-506A-4179-98DC-C25337D32399}" type="presOf" srcId="{A15C025E-7385-4DD9-8987-CE9E448A193A}" destId="{1EE75A5D-BD83-471D-A6A8-8EDBFFF70665}" srcOrd="0" destOrd="0" presId="urn:microsoft.com/office/officeart/2005/8/layout/hierarchy1"/>
    <dgm:cxn modelId="{E13D7CBF-8B01-4CF9-807E-87C4C4B6268F}" type="presOf" srcId="{3831106E-30DC-4FD7-B3A2-5422148B5E92}" destId="{E6BFBFD8-1B87-461E-9102-2ED6D987E572}" srcOrd="0" destOrd="0" presId="urn:microsoft.com/office/officeart/2005/8/layout/hierarchy1"/>
    <dgm:cxn modelId="{D2EAACBA-B4C9-447A-9027-83D18A19244A}" srcId="{A15C025E-7385-4DD9-8987-CE9E448A193A}" destId="{530EB634-3EFF-4342-9630-851CF00866E5}" srcOrd="0" destOrd="0" parTransId="{BCAA16EA-F9E1-425C-A714-5E934C7065EC}" sibTransId="{D337253F-9038-463D-B9FC-9E98AECD7452}"/>
    <dgm:cxn modelId="{D0110F75-05B9-4461-9180-4D25304AFE67}" srcId="{530EB634-3EFF-4342-9630-851CF00866E5}" destId="{F7E87DA7-344B-4DC7-B540-E086693C2E10}" srcOrd="0" destOrd="0" parTransId="{FA05C1A9-5A0A-46DE-888C-E43BB4A00FE6}" sibTransId="{245D6506-0B1C-41BF-8909-CCC1013A46C2}"/>
    <dgm:cxn modelId="{93D6AC98-00C5-47DD-B0CA-E7B26B013E24}" type="presOf" srcId="{FA05C1A9-5A0A-46DE-888C-E43BB4A00FE6}" destId="{F9909A9A-F9F1-45A5-A9F3-BA500B969312}" srcOrd="0" destOrd="0" presId="urn:microsoft.com/office/officeart/2005/8/layout/hierarchy1"/>
    <dgm:cxn modelId="{B56F9FBD-293D-4493-80A5-62F4ECC226B2}" type="presOf" srcId="{F8115D0D-F06D-4212-9C6A-4D36A8C323E1}" destId="{95F9660D-EF0A-4FA5-885C-CE9E04D1F49F}" srcOrd="0" destOrd="0" presId="urn:microsoft.com/office/officeart/2005/8/layout/hierarchy1"/>
    <dgm:cxn modelId="{F473F30D-5381-48D8-B625-C352A608758D}" srcId="{F7E87DA7-344B-4DC7-B540-E086693C2E10}" destId="{3831106E-30DC-4FD7-B3A2-5422148B5E92}" srcOrd="0" destOrd="0" parTransId="{E8E3697D-AA49-4422-8DAC-334B4012BBCD}" sibTransId="{86052F11-1FC5-4366-B4B0-47C9CC14C44A}"/>
    <dgm:cxn modelId="{699130BD-1991-4DEA-8E1E-A2A53E7CD401}" type="presOf" srcId="{F7E87DA7-344B-4DC7-B540-E086693C2E10}" destId="{6101FCDB-7FED-4D22-835E-34E75D810668}" srcOrd="0" destOrd="0" presId="urn:microsoft.com/office/officeart/2005/8/layout/hierarchy1"/>
    <dgm:cxn modelId="{B2494C09-4BB8-419F-8B49-9A7A0D811F37}" type="presOf" srcId="{530EB634-3EFF-4342-9630-851CF00866E5}" destId="{C0BA6D14-C543-4385-9420-6D83334618B9}" srcOrd="0" destOrd="0" presId="urn:microsoft.com/office/officeart/2005/8/layout/hierarchy1"/>
    <dgm:cxn modelId="{0745F195-2098-486A-BB7C-F7EB896A45AE}" srcId="{F7E87DA7-344B-4DC7-B540-E086693C2E10}" destId="{CA010DB4-B91B-4ED8-AEDC-094D97DAC9D7}" srcOrd="1" destOrd="0" parTransId="{A4ED37A2-7D1C-43C8-AB56-5AEC5095BB73}" sibTransId="{41594C23-4779-4C7A-88CA-83A74F00FD0A}"/>
    <dgm:cxn modelId="{4555C711-BFB0-4ADF-A727-2676165733D1}" type="presOf" srcId="{A4ED37A2-7D1C-43C8-AB56-5AEC5095BB73}" destId="{2D340FC3-7687-4723-8793-2466110321D0}" srcOrd="0" destOrd="0" presId="urn:microsoft.com/office/officeart/2005/8/layout/hierarchy1"/>
    <dgm:cxn modelId="{ACB8AD77-E480-45B0-A939-F9A1EA080717}" type="presOf" srcId="{D961FA82-583F-452F-AB06-EB35B6C3E739}" destId="{243E34D3-C43B-4A84-B489-102B99337689}" srcOrd="0" destOrd="0" presId="urn:microsoft.com/office/officeart/2005/8/layout/hierarchy1"/>
    <dgm:cxn modelId="{9B5AD13D-D528-4004-85C1-536DC84B1A51}" srcId="{530EB634-3EFF-4342-9630-851CF00866E5}" destId="{F8115D0D-F06D-4212-9C6A-4D36A8C323E1}" srcOrd="1" destOrd="0" parTransId="{D961FA82-583F-452F-AB06-EB35B6C3E739}" sibTransId="{3BB6532E-A584-4A48-94B8-E1D30DC1D890}"/>
    <dgm:cxn modelId="{85430567-ADCA-426A-BF6D-489A6B82CF08}" type="presOf" srcId="{CA010DB4-B91B-4ED8-AEDC-094D97DAC9D7}" destId="{D7904000-2624-47C3-A3EE-8807CCA3E1EE}" srcOrd="0" destOrd="0" presId="urn:microsoft.com/office/officeart/2005/8/layout/hierarchy1"/>
    <dgm:cxn modelId="{FA839EFB-02FD-4DCE-8EA8-BE5598C25526}" type="presOf" srcId="{E8E3697D-AA49-4422-8DAC-334B4012BBCD}" destId="{FAABF425-6708-4CDB-BB71-9A5B0F14344D}" srcOrd="0" destOrd="0" presId="urn:microsoft.com/office/officeart/2005/8/layout/hierarchy1"/>
    <dgm:cxn modelId="{44EB9892-7BEA-4A56-BD4E-2EA25709E0A4}" type="presParOf" srcId="{1EE75A5D-BD83-471D-A6A8-8EDBFFF70665}" destId="{4EE89D08-85EF-41DC-BA65-588DD6615C48}" srcOrd="0" destOrd="0" presId="urn:microsoft.com/office/officeart/2005/8/layout/hierarchy1"/>
    <dgm:cxn modelId="{12E263D1-661E-4A05-9445-F2D903DBA26C}" type="presParOf" srcId="{4EE89D08-85EF-41DC-BA65-588DD6615C48}" destId="{3F2D49E4-A66D-403A-94B6-11E9D56321EA}" srcOrd="0" destOrd="0" presId="urn:microsoft.com/office/officeart/2005/8/layout/hierarchy1"/>
    <dgm:cxn modelId="{3E50DDEE-7734-450A-BD85-28543F1515DF}" type="presParOf" srcId="{3F2D49E4-A66D-403A-94B6-11E9D56321EA}" destId="{CE0648FC-133D-45A7-9004-54F04BACC709}" srcOrd="0" destOrd="0" presId="urn:microsoft.com/office/officeart/2005/8/layout/hierarchy1"/>
    <dgm:cxn modelId="{E81C8141-317F-4CB8-B827-57E9B228A40B}" type="presParOf" srcId="{3F2D49E4-A66D-403A-94B6-11E9D56321EA}" destId="{C0BA6D14-C543-4385-9420-6D83334618B9}" srcOrd="1" destOrd="0" presId="urn:microsoft.com/office/officeart/2005/8/layout/hierarchy1"/>
    <dgm:cxn modelId="{4BC11F59-DA5E-49D2-9737-05D4EAFEBD81}" type="presParOf" srcId="{4EE89D08-85EF-41DC-BA65-588DD6615C48}" destId="{933C07CE-579D-429F-A901-3B23D61D5E90}" srcOrd="1" destOrd="0" presId="urn:microsoft.com/office/officeart/2005/8/layout/hierarchy1"/>
    <dgm:cxn modelId="{1B21EB65-1322-4491-8F6D-B26C154DB3A1}" type="presParOf" srcId="{933C07CE-579D-429F-A901-3B23D61D5E90}" destId="{F9909A9A-F9F1-45A5-A9F3-BA500B969312}" srcOrd="0" destOrd="0" presId="urn:microsoft.com/office/officeart/2005/8/layout/hierarchy1"/>
    <dgm:cxn modelId="{0F9FBC4C-57BA-49F5-BA1F-BA5BB80D5219}" type="presParOf" srcId="{933C07CE-579D-429F-A901-3B23D61D5E90}" destId="{78D10EA5-78CD-46DC-845C-4F27D6F12A16}" srcOrd="1" destOrd="0" presId="urn:microsoft.com/office/officeart/2005/8/layout/hierarchy1"/>
    <dgm:cxn modelId="{39C65B09-F79F-43F7-B11F-82D8F4542632}" type="presParOf" srcId="{78D10EA5-78CD-46DC-845C-4F27D6F12A16}" destId="{B76FF66A-1261-475A-B0C2-1E8A07FFF074}" srcOrd="0" destOrd="0" presId="urn:microsoft.com/office/officeart/2005/8/layout/hierarchy1"/>
    <dgm:cxn modelId="{CD524AB2-6A99-4EB9-BEB5-2404430E1833}" type="presParOf" srcId="{B76FF66A-1261-475A-B0C2-1E8A07FFF074}" destId="{3517C129-60D4-4EDA-8C10-335CB206C8FF}" srcOrd="0" destOrd="0" presId="urn:microsoft.com/office/officeart/2005/8/layout/hierarchy1"/>
    <dgm:cxn modelId="{608AC33C-FA27-4AE2-9373-721DF16B3E02}" type="presParOf" srcId="{B76FF66A-1261-475A-B0C2-1E8A07FFF074}" destId="{6101FCDB-7FED-4D22-835E-34E75D810668}" srcOrd="1" destOrd="0" presId="urn:microsoft.com/office/officeart/2005/8/layout/hierarchy1"/>
    <dgm:cxn modelId="{E99D30E3-9252-470E-B96D-D89206FB5B0F}" type="presParOf" srcId="{78D10EA5-78CD-46DC-845C-4F27D6F12A16}" destId="{41422B6F-4DCF-4652-99AB-E2E26FD69AA2}" srcOrd="1" destOrd="0" presId="urn:microsoft.com/office/officeart/2005/8/layout/hierarchy1"/>
    <dgm:cxn modelId="{AB6C9627-F30D-4837-9CD3-D2EF4B607406}" type="presParOf" srcId="{41422B6F-4DCF-4652-99AB-E2E26FD69AA2}" destId="{FAABF425-6708-4CDB-BB71-9A5B0F14344D}" srcOrd="0" destOrd="0" presId="urn:microsoft.com/office/officeart/2005/8/layout/hierarchy1"/>
    <dgm:cxn modelId="{A8A50195-EE07-40B2-A8B0-6B3D53F9640A}" type="presParOf" srcId="{41422B6F-4DCF-4652-99AB-E2E26FD69AA2}" destId="{FDE5B774-66BD-49F8-9496-D0E2E2FE5E80}" srcOrd="1" destOrd="0" presId="urn:microsoft.com/office/officeart/2005/8/layout/hierarchy1"/>
    <dgm:cxn modelId="{BF188ACE-AB66-4D39-9E23-DD948E9AB878}" type="presParOf" srcId="{FDE5B774-66BD-49F8-9496-D0E2E2FE5E80}" destId="{2EE05FCB-40BF-4358-AC4D-236BA3700098}" srcOrd="0" destOrd="0" presId="urn:microsoft.com/office/officeart/2005/8/layout/hierarchy1"/>
    <dgm:cxn modelId="{4213513A-E202-48CB-A710-5B1CE8ECD537}" type="presParOf" srcId="{2EE05FCB-40BF-4358-AC4D-236BA3700098}" destId="{E83770D9-266A-4D49-868D-2DA08727B54C}" srcOrd="0" destOrd="0" presId="urn:microsoft.com/office/officeart/2005/8/layout/hierarchy1"/>
    <dgm:cxn modelId="{AF23DFF1-2D75-475B-8A3B-31309CE1ED4F}" type="presParOf" srcId="{2EE05FCB-40BF-4358-AC4D-236BA3700098}" destId="{E6BFBFD8-1B87-461E-9102-2ED6D987E572}" srcOrd="1" destOrd="0" presId="urn:microsoft.com/office/officeart/2005/8/layout/hierarchy1"/>
    <dgm:cxn modelId="{EB5DC54E-66B1-4F99-B4DF-1C9A0EA16287}" type="presParOf" srcId="{FDE5B774-66BD-49F8-9496-D0E2E2FE5E80}" destId="{4FFA55B3-0AC6-4DDC-93B1-3AD37BE01D97}" srcOrd="1" destOrd="0" presId="urn:microsoft.com/office/officeart/2005/8/layout/hierarchy1"/>
    <dgm:cxn modelId="{11F62EEC-2527-4229-8028-082AFFACF141}" type="presParOf" srcId="{41422B6F-4DCF-4652-99AB-E2E26FD69AA2}" destId="{2D340FC3-7687-4723-8793-2466110321D0}" srcOrd="2" destOrd="0" presId="urn:microsoft.com/office/officeart/2005/8/layout/hierarchy1"/>
    <dgm:cxn modelId="{F2D6D38A-03B5-4197-9B04-18AD5A924464}" type="presParOf" srcId="{41422B6F-4DCF-4652-99AB-E2E26FD69AA2}" destId="{9FBD731A-2095-496A-8F8E-0895CD9ECCD2}" srcOrd="3" destOrd="0" presId="urn:microsoft.com/office/officeart/2005/8/layout/hierarchy1"/>
    <dgm:cxn modelId="{2C743294-C931-491C-9C88-E0B4CD462F9E}" type="presParOf" srcId="{9FBD731A-2095-496A-8F8E-0895CD9ECCD2}" destId="{8F6E1330-2CC9-40D6-B4BD-3BE1A1DDA3A9}" srcOrd="0" destOrd="0" presId="urn:microsoft.com/office/officeart/2005/8/layout/hierarchy1"/>
    <dgm:cxn modelId="{0FF98793-3A94-487D-BD98-21EA878F96E3}" type="presParOf" srcId="{8F6E1330-2CC9-40D6-B4BD-3BE1A1DDA3A9}" destId="{E025C1E7-EB3A-49D0-81BC-CC9A9213047F}" srcOrd="0" destOrd="0" presId="urn:microsoft.com/office/officeart/2005/8/layout/hierarchy1"/>
    <dgm:cxn modelId="{47E3ADF4-51A8-4350-B022-3A5110504838}" type="presParOf" srcId="{8F6E1330-2CC9-40D6-B4BD-3BE1A1DDA3A9}" destId="{D7904000-2624-47C3-A3EE-8807CCA3E1EE}" srcOrd="1" destOrd="0" presId="urn:microsoft.com/office/officeart/2005/8/layout/hierarchy1"/>
    <dgm:cxn modelId="{B24B506B-054C-450D-B76D-8A2F92AA753C}" type="presParOf" srcId="{9FBD731A-2095-496A-8F8E-0895CD9ECCD2}" destId="{5D984DB9-8DC7-48D5-B3E5-34A4544A8601}" srcOrd="1" destOrd="0" presId="urn:microsoft.com/office/officeart/2005/8/layout/hierarchy1"/>
    <dgm:cxn modelId="{15A64B27-CF02-40DC-8EE6-E3BD1D2BBE6A}" type="presParOf" srcId="{933C07CE-579D-429F-A901-3B23D61D5E90}" destId="{243E34D3-C43B-4A84-B489-102B99337689}" srcOrd="2" destOrd="0" presId="urn:microsoft.com/office/officeart/2005/8/layout/hierarchy1"/>
    <dgm:cxn modelId="{B08B5659-3687-4A53-A512-611C1CE9FE9A}" type="presParOf" srcId="{933C07CE-579D-429F-A901-3B23D61D5E90}" destId="{B90C792C-C896-4B29-A80D-BAADC25F15F8}" srcOrd="3" destOrd="0" presId="urn:microsoft.com/office/officeart/2005/8/layout/hierarchy1"/>
    <dgm:cxn modelId="{84F93C25-1F90-4EE3-B3D9-1216C3A89AD2}" type="presParOf" srcId="{B90C792C-C896-4B29-A80D-BAADC25F15F8}" destId="{9EC60886-0BE6-49FA-9BC5-708C1C7C9458}" srcOrd="0" destOrd="0" presId="urn:microsoft.com/office/officeart/2005/8/layout/hierarchy1"/>
    <dgm:cxn modelId="{E702335C-847A-4445-84C1-EB4FF2F9A012}" type="presParOf" srcId="{9EC60886-0BE6-49FA-9BC5-708C1C7C9458}" destId="{5173ABDA-8EDC-45CE-8BD4-147074A98112}" srcOrd="0" destOrd="0" presId="urn:microsoft.com/office/officeart/2005/8/layout/hierarchy1"/>
    <dgm:cxn modelId="{FCA6EAC5-1636-4B93-AF35-52553B10306A}" type="presParOf" srcId="{9EC60886-0BE6-49FA-9BC5-708C1C7C9458}" destId="{95F9660D-EF0A-4FA5-885C-CE9E04D1F49F}" srcOrd="1" destOrd="0" presId="urn:microsoft.com/office/officeart/2005/8/layout/hierarchy1"/>
    <dgm:cxn modelId="{AF3FCD51-CF33-4481-BC98-DB4D731ADFEA}" type="presParOf" srcId="{B90C792C-C896-4B29-A80D-BAADC25F15F8}" destId="{C1F1A97B-4380-4C37-ADEC-626468C4A31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4A1CEE-CF3A-490D-8E89-5FB947B8A90C}">
      <dsp:nvSpPr>
        <dsp:cNvPr id="0" name=""/>
        <dsp:cNvSpPr/>
      </dsp:nvSpPr>
      <dsp:spPr>
        <a:xfrm>
          <a:off x="338649" y="0"/>
          <a:ext cx="6255129" cy="9826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800" kern="1200" dirty="0" smtClean="0">
              <a:solidFill>
                <a:schemeClr val="tx1">
                  <a:lumMod val="50000"/>
                </a:schemeClr>
              </a:solidFill>
            </a:rPr>
            <a:t>Oncogenic or high risk types </a:t>
          </a:r>
          <a:endParaRPr lang="ar-LY" sz="2800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386619" y="47970"/>
        <a:ext cx="6159189" cy="886723"/>
      </dsp:txXfrm>
    </dsp:sp>
    <dsp:sp modelId="{FA5D2F86-52D7-4175-BB7C-8B90A36057AC}">
      <dsp:nvSpPr>
        <dsp:cNvPr id="0" name=""/>
        <dsp:cNvSpPr/>
      </dsp:nvSpPr>
      <dsp:spPr>
        <a:xfrm>
          <a:off x="377609" y="1391119"/>
          <a:ext cx="6255129" cy="10115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800" kern="1200" dirty="0" smtClean="0">
              <a:solidFill>
                <a:schemeClr val="tx1">
                  <a:lumMod val="50000"/>
                </a:schemeClr>
              </a:solidFill>
            </a:rPr>
            <a:t>Non-oncogenic or low risk types </a:t>
          </a:r>
          <a:endParaRPr lang="ar-LY" sz="2800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426991" y="1440501"/>
        <a:ext cx="6156365" cy="9128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3E34D3-C43B-4A84-B489-102B99337689}">
      <dsp:nvSpPr>
        <dsp:cNvPr id="0" name=""/>
        <dsp:cNvSpPr/>
      </dsp:nvSpPr>
      <dsp:spPr>
        <a:xfrm>
          <a:off x="3433168" y="832402"/>
          <a:ext cx="784432" cy="3886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6592"/>
              </a:lnTo>
              <a:lnTo>
                <a:pt x="784432" y="266592"/>
              </a:lnTo>
              <a:lnTo>
                <a:pt x="784432" y="3886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340FC3-7687-4723-8793-2466110321D0}">
      <dsp:nvSpPr>
        <dsp:cNvPr id="0" name=""/>
        <dsp:cNvSpPr/>
      </dsp:nvSpPr>
      <dsp:spPr>
        <a:xfrm>
          <a:off x="2607827" y="2057359"/>
          <a:ext cx="804886" cy="3830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039"/>
              </a:lnTo>
              <a:lnTo>
                <a:pt x="804886" y="261039"/>
              </a:lnTo>
              <a:lnTo>
                <a:pt x="804886" y="38305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ABF425-6708-4CDB-BB71-9A5B0F14344D}">
      <dsp:nvSpPr>
        <dsp:cNvPr id="0" name=""/>
        <dsp:cNvSpPr/>
      </dsp:nvSpPr>
      <dsp:spPr>
        <a:xfrm>
          <a:off x="1802940" y="2057359"/>
          <a:ext cx="804886" cy="383052"/>
        </a:xfrm>
        <a:custGeom>
          <a:avLst/>
          <a:gdLst/>
          <a:ahLst/>
          <a:cxnLst/>
          <a:rect l="0" t="0" r="0" b="0"/>
          <a:pathLst>
            <a:path>
              <a:moveTo>
                <a:pt x="804886" y="0"/>
              </a:moveTo>
              <a:lnTo>
                <a:pt x="804886" y="261039"/>
              </a:lnTo>
              <a:lnTo>
                <a:pt x="0" y="261039"/>
              </a:lnTo>
              <a:lnTo>
                <a:pt x="0" y="38305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909A9A-F9F1-45A5-A9F3-BA500B969312}">
      <dsp:nvSpPr>
        <dsp:cNvPr id="0" name=""/>
        <dsp:cNvSpPr/>
      </dsp:nvSpPr>
      <dsp:spPr>
        <a:xfrm>
          <a:off x="2607827" y="832402"/>
          <a:ext cx="825341" cy="388606"/>
        </a:xfrm>
        <a:custGeom>
          <a:avLst/>
          <a:gdLst/>
          <a:ahLst/>
          <a:cxnLst/>
          <a:rect l="0" t="0" r="0" b="0"/>
          <a:pathLst>
            <a:path>
              <a:moveTo>
                <a:pt x="825341" y="0"/>
              </a:moveTo>
              <a:lnTo>
                <a:pt x="825341" y="266592"/>
              </a:lnTo>
              <a:lnTo>
                <a:pt x="0" y="266592"/>
              </a:lnTo>
              <a:lnTo>
                <a:pt x="0" y="3886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0648FC-133D-45A7-9004-54F04BACC709}">
      <dsp:nvSpPr>
        <dsp:cNvPr id="0" name=""/>
        <dsp:cNvSpPr/>
      </dsp:nvSpPr>
      <dsp:spPr>
        <a:xfrm>
          <a:off x="2774624" y="-3948"/>
          <a:ext cx="1317087" cy="8363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BA6D14-C543-4385-9420-6D83334618B9}">
      <dsp:nvSpPr>
        <dsp:cNvPr id="0" name=""/>
        <dsp:cNvSpPr/>
      </dsp:nvSpPr>
      <dsp:spPr>
        <a:xfrm>
          <a:off x="2920967" y="135077"/>
          <a:ext cx="1317087" cy="8363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900" kern="1200" dirty="0" smtClean="0"/>
            <a:t>Routes</a:t>
          </a:r>
          <a:endParaRPr lang="ar-LY" sz="1900" kern="1200" dirty="0"/>
        </a:p>
      </dsp:txBody>
      <dsp:txXfrm>
        <a:off x="2945463" y="159573"/>
        <a:ext cx="1268095" cy="787358"/>
      </dsp:txXfrm>
    </dsp:sp>
    <dsp:sp modelId="{3517C129-60D4-4EDA-8C10-335CB206C8FF}">
      <dsp:nvSpPr>
        <dsp:cNvPr id="0" name=""/>
        <dsp:cNvSpPr/>
      </dsp:nvSpPr>
      <dsp:spPr>
        <a:xfrm>
          <a:off x="1949283" y="1221008"/>
          <a:ext cx="1317087" cy="8363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01FCDB-7FED-4D22-835E-34E75D810668}">
      <dsp:nvSpPr>
        <dsp:cNvPr id="0" name=""/>
        <dsp:cNvSpPr/>
      </dsp:nvSpPr>
      <dsp:spPr>
        <a:xfrm>
          <a:off x="2095626" y="1360034"/>
          <a:ext cx="1317087" cy="8363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900" kern="1200" dirty="0" smtClean="0"/>
            <a:t>Non-sexual</a:t>
          </a:r>
          <a:endParaRPr lang="ar-LY" sz="1900" kern="1200" dirty="0"/>
        </a:p>
      </dsp:txBody>
      <dsp:txXfrm>
        <a:off x="2120122" y="1384530"/>
        <a:ext cx="1268095" cy="787358"/>
      </dsp:txXfrm>
    </dsp:sp>
    <dsp:sp modelId="{E83770D9-266A-4D49-868D-2DA08727B54C}">
      <dsp:nvSpPr>
        <dsp:cNvPr id="0" name=""/>
        <dsp:cNvSpPr/>
      </dsp:nvSpPr>
      <dsp:spPr>
        <a:xfrm>
          <a:off x="1144396" y="2440412"/>
          <a:ext cx="1317087" cy="8363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BFBFD8-1B87-461E-9102-2ED6D987E572}">
      <dsp:nvSpPr>
        <dsp:cNvPr id="0" name=""/>
        <dsp:cNvSpPr/>
      </dsp:nvSpPr>
      <dsp:spPr>
        <a:xfrm>
          <a:off x="1290739" y="2579438"/>
          <a:ext cx="1317087" cy="8363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900" kern="1200" dirty="0" smtClean="0"/>
            <a:t>Vertical</a:t>
          </a:r>
          <a:endParaRPr lang="ar-LY" sz="1900" kern="1200" dirty="0"/>
        </a:p>
      </dsp:txBody>
      <dsp:txXfrm>
        <a:off x="1315235" y="2603934"/>
        <a:ext cx="1268095" cy="787358"/>
      </dsp:txXfrm>
    </dsp:sp>
    <dsp:sp modelId="{E025C1E7-EB3A-49D0-81BC-CC9A9213047F}">
      <dsp:nvSpPr>
        <dsp:cNvPr id="0" name=""/>
        <dsp:cNvSpPr/>
      </dsp:nvSpPr>
      <dsp:spPr>
        <a:xfrm>
          <a:off x="2754170" y="2440412"/>
          <a:ext cx="1317087" cy="8363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04000-2624-47C3-A3EE-8807CCA3E1EE}">
      <dsp:nvSpPr>
        <dsp:cNvPr id="0" name=""/>
        <dsp:cNvSpPr/>
      </dsp:nvSpPr>
      <dsp:spPr>
        <a:xfrm>
          <a:off x="2900513" y="2579438"/>
          <a:ext cx="1317087" cy="8363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900" kern="1200" dirty="0" smtClean="0"/>
            <a:t>Horizontal</a:t>
          </a:r>
          <a:endParaRPr lang="ar-LY" sz="1900" kern="1200" dirty="0"/>
        </a:p>
      </dsp:txBody>
      <dsp:txXfrm>
        <a:off x="2925009" y="2603934"/>
        <a:ext cx="1268095" cy="787358"/>
      </dsp:txXfrm>
    </dsp:sp>
    <dsp:sp modelId="{5173ABDA-8EDC-45CE-8BD4-147074A98112}">
      <dsp:nvSpPr>
        <dsp:cNvPr id="0" name=""/>
        <dsp:cNvSpPr/>
      </dsp:nvSpPr>
      <dsp:spPr>
        <a:xfrm>
          <a:off x="3559056" y="1221008"/>
          <a:ext cx="1317087" cy="8363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F9660D-EF0A-4FA5-885C-CE9E04D1F49F}">
      <dsp:nvSpPr>
        <dsp:cNvPr id="0" name=""/>
        <dsp:cNvSpPr/>
      </dsp:nvSpPr>
      <dsp:spPr>
        <a:xfrm>
          <a:off x="3705399" y="1360034"/>
          <a:ext cx="1317087" cy="8363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900" kern="1200" dirty="0" smtClean="0"/>
            <a:t>Sexual</a:t>
          </a:r>
          <a:endParaRPr lang="ar-LY" sz="1900" kern="1200" dirty="0"/>
        </a:p>
      </dsp:txBody>
      <dsp:txXfrm>
        <a:off x="3729895" y="1384530"/>
        <a:ext cx="1268095" cy="7873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6231170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8" name="Google Shape;149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9" name="Google Shape;149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946310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4" name="Google Shape;2394;g99f2f57a71_0_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5" name="Google Shape;2395;g99f2f57a71_0_1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28302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" name="Google Shape;1699;gbd6c00e730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0" name="Google Shape;1700;gbd6c00e730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173051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0" name="Google Shape;2420;ge1ebad7a81_0_278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1" name="Google Shape;2421;ge1ebad7a81_0_278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827821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" name="Google Shape;2426;g99f2f57a71_0_1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7" name="Google Shape;2427;g99f2f57a71_0_1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925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1" name="Google Shape;1561;g99f2f57a71_0_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2" name="Google Shape;1562;g99f2f57a71_0_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9619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0" name="Google Shape;1770;gbd6c00e730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1" name="Google Shape;1771;gbd6c00e730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1049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7" name="Google Shape;1797;ge1ebad7a81_0_244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8" name="Google Shape;1798;ge1ebad7a81_0_244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25518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7" name="Google Shape;1707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8" name="Google Shape;1708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1715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1" name="Google Shape;1891;ge1ebad7a81_0_258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2" name="Google Shape;1892;ge1ebad7a81_0_258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84490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4" name="Google Shape;1834;gbd6c00e730_0_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5" name="Google Shape;1835;gbd6c00e730_0_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05033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7" name="Google Shape;1957;ge1ebad7a81_0_258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8" name="Google Shape;1958;ge1ebad7a81_0_258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968963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" name="Google Shape;2252;g99f2f57a71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3" name="Google Shape;2253;g99f2f57a71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71621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hyperlink" Target="https://storyset.com/?utm_source=slidesgo_template&amp;utm_medium=referral-link&amp;utm_campaign=slidesgo_contents_of_this_template&amp;utm_term=storyset&amp;utm_content=storyset" TargetMode="External"/><Relationship Id="rId4" Type="http://schemas.openxmlformats.org/officeDocument/2006/relationships/hyperlink" Target="http://bit.ly/2TtBDfr" TargetMode="Externa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407825" y="1369100"/>
            <a:ext cx="5168700" cy="17121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 b="1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407825" y="3080275"/>
            <a:ext cx="45288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6110750" y="-778250"/>
            <a:ext cx="1493858" cy="1493858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-442825" y="-780450"/>
            <a:ext cx="4202735" cy="1924673"/>
          </a:xfrm>
          <a:custGeom>
            <a:avLst/>
            <a:gdLst/>
            <a:ahLst/>
            <a:cxnLst/>
            <a:rect l="l" t="t" r="r" b="b"/>
            <a:pathLst>
              <a:path w="123874" h="56729" extrusionOk="0">
                <a:moveTo>
                  <a:pt x="1" y="1"/>
                </a:moveTo>
                <a:lnTo>
                  <a:pt x="3656" y="32790"/>
                </a:lnTo>
                <a:cubicBezTo>
                  <a:pt x="3656" y="32790"/>
                  <a:pt x="7596" y="31184"/>
                  <a:pt x="14347" y="31184"/>
                </a:cubicBezTo>
                <a:cubicBezTo>
                  <a:pt x="23267" y="31184"/>
                  <a:pt x="37093" y="33988"/>
                  <a:pt x="53222" y="47006"/>
                </a:cubicBezTo>
                <a:cubicBezTo>
                  <a:pt x="61859" y="53978"/>
                  <a:pt x="70316" y="56728"/>
                  <a:pt x="78120" y="56728"/>
                </a:cubicBezTo>
                <a:cubicBezTo>
                  <a:pt x="91456" y="56728"/>
                  <a:pt x="102885" y="48697"/>
                  <a:pt x="110050" y="39970"/>
                </a:cubicBezTo>
                <a:cubicBezTo>
                  <a:pt x="123873" y="23087"/>
                  <a:pt x="115289" y="8490"/>
                  <a:pt x="115289" y="8490"/>
                </a:cubicBezTo>
                <a:lnTo>
                  <a:pt x="115289" y="1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5817408" y="-1630472"/>
            <a:ext cx="3450706" cy="3471499"/>
          </a:xfrm>
          <a:custGeom>
            <a:avLst/>
            <a:gdLst/>
            <a:ahLst/>
            <a:cxnLst/>
            <a:rect l="l" t="t" r="r" b="b"/>
            <a:pathLst>
              <a:path w="102228" h="102844" extrusionOk="0">
                <a:moveTo>
                  <a:pt x="0" y="1"/>
                </a:moveTo>
                <a:lnTo>
                  <a:pt x="0" y="32683"/>
                </a:lnTo>
                <a:cubicBezTo>
                  <a:pt x="0" y="32683"/>
                  <a:pt x="1840" y="31967"/>
                  <a:pt x="5060" y="31967"/>
                </a:cubicBezTo>
                <a:cubicBezTo>
                  <a:pt x="10534" y="31967"/>
                  <a:pt x="19997" y="34039"/>
                  <a:pt x="31183" y="45233"/>
                </a:cubicBezTo>
                <a:cubicBezTo>
                  <a:pt x="48935" y="62997"/>
                  <a:pt x="46494" y="76832"/>
                  <a:pt x="66366" y="92786"/>
                </a:cubicBezTo>
                <a:cubicBezTo>
                  <a:pt x="76554" y="100971"/>
                  <a:pt x="86244" y="102843"/>
                  <a:pt x="92977" y="102843"/>
                </a:cubicBezTo>
                <a:cubicBezTo>
                  <a:pt x="98653" y="102843"/>
                  <a:pt x="102227" y="101513"/>
                  <a:pt x="102227" y="101513"/>
                </a:cubicBezTo>
                <a:lnTo>
                  <a:pt x="101072" y="1"/>
                </a:lnTo>
                <a:close/>
              </a:path>
            </a:pathLst>
          </a:custGeom>
          <a:solidFill>
            <a:srgbClr val="878A7D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5615650" y="-2591025"/>
            <a:ext cx="4015765" cy="3483989"/>
          </a:xfrm>
          <a:custGeom>
            <a:avLst/>
            <a:gdLst/>
            <a:ahLst/>
            <a:cxnLst/>
            <a:rect l="l" t="t" r="r" b="b"/>
            <a:pathLst>
              <a:path w="118968" h="103214" extrusionOk="0">
                <a:moveTo>
                  <a:pt x="99358" y="1"/>
                </a:moveTo>
                <a:lnTo>
                  <a:pt x="0" y="18360"/>
                </a:lnTo>
                <a:lnTo>
                  <a:pt x="5942" y="50519"/>
                </a:lnTo>
                <a:cubicBezTo>
                  <a:pt x="5942" y="50519"/>
                  <a:pt x="9198" y="48503"/>
                  <a:pt x="15190" y="48503"/>
                </a:cubicBezTo>
                <a:cubicBezTo>
                  <a:pt x="20819" y="48503"/>
                  <a:pt x="28862" y="50283"/>
                  <a:pt x="38886" y="57187"/>
                </a:cubicBezTo>
                <a:cubicBezTo>
                  <a:pt x="59567" y="71426"/>
                  <a:pt x="59686" y="85476"/>
                  <a:pt x="82118" y="97549"/>
                </a:cubicBezTo>
                <a:cubicBezTo>
                  <a:pt x="90158" y="101871"/>
                  <a:pt x="97396" y="103213"/>
                  <a:pt x="103286" y="103213"/>
                </a:cubicBezTo>
                <a:cubicBezTo>
                  <a:pt x="112938" y="103213"/>
                  <a:pt x="118968" y="99608"/>
                  <a:pt x="118968" y="99608"/>
                </a:cubicBezTo>
                <a:lnTo>
                  <a:pt x="99358" y="1"/>
                </a:lnTo>
                <a:close/>
              </a:path>
            </a:pathLst>
          </a:custGeom>
          <a:solidFill>
            <a:srgbClr val="BDDAE0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-192749" y="3121633"/>
            <a:ext cx="3335564" cy="3355992"/>
          </a:xfrm>
          <a:custGeom>
            <a:avLst/>
            <a:gdLst/>
            <a:ahLst/>
            <a:cxnLst/>
            <a:rect l="l" t="t" r="r" b="b"/>
            <a:pathLst>
              <a:path w="102216" h="102842" extrusionOk="0">
                <a:moveTo>
                  <a:pt x="9244" y="0"/>
                </a:moveTo>
                <a:cubicBezTo>
                  <a:pt x="3571" y="0"/>
                  <a:pt x="0" y="1329"/>
                  <a:pt x="0" y="1329"/>
                </a:cubicBezTo>
                <a:lnTo>
                  <a:pt x="1143" y="102842"/>
                </a:lnTo>
                <a:lnTo>
                  <a:pt x="102215" y="102842"/>
                </a:lnTo>
                <a:lnTo>
                  <a:pt x="102215" y="70159"/>
                </a:lnTo>
                <a:cubicBezTo>
                  <a:pt x="102215" y="70159"/>
                  <a:pt x="100375" y="70876"/>
                  <a:pt x="97156" y="70876"/>
                </a:cubicBezTo>
                <a:cubicBezTo>
                  <a:pt x="91683" y="70876"/>
                  <a:pt x="82223" y="68803"/>
                  <a:pt x="71045" y="57610"/>
                </a:cubicBezTo>
                <a:cubicBezTo>
                  <a:pt x="53281" y="39846"/>
                  <a:pt x="55721" y="26011"/>
                  <a:pt x="35874" y="10068"/>
                </a:cubicBezTo>
                <a:cubicBezTo>
                  <a:pt x="25675" y="1874"/>
                  <a:pt x="15979" y="0"/>
                  <a:pt x="9244" y="0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" name="Google Shape;17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5400000" flipH="1">
            <a:off x="600175" y="2227875"/>
            <a:ext cx="27813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44525" y="-847926"/>
            <a:ext cx="2357675" cy="248177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/>
          <p:nvPr/>
        </p:nvSpPr>
        <p:spPr>
          <a:xfrm>
            <a:off x="862250" y="3323425"/>
            <a:ext cx="610225" cy="610225"/>
          </a:xfrm>
          <a:custGeom>
            <a:avLst/>
            <a:gdLst/>
            <a:ahLst/>
            <a:cxnLst/>
            <a:rect l="l" t="t" r="r" b="b"/>
            <a:pathLst>
              <a:path w="24409" h="24409" extrusionOk="0">
                <a:moveTo>
                  <a:pt x="12205" y="1"/>
                </a:moveTo>
                <a:cubicBezTo>
                  <a:pt x="5454" y="1"/>
                  <a:pt x="1" y="5466"/>
                  <a:pt x="1" y="12205"/>
                </a:cubicBezTo>
                <a:cubicBezTo>
                  <a:pt x="1" y="18944"/>
                  <a:pt x="5454" y="24409"/>
                  <a:pt x="12205" y="24409"/>
                </a:cubicBezTo>
                <a:cubicBezTo>
                  <a:pt x="18944" y="24409"/>
                  <a:pt x="24409" y="18944"/>
                  <a:pt x="24409" y="12205"/>
                </a:cubicBezTo>
                <a:cubicBezTo>
                  <a:pt x="24409" y="5466"/>
                  <a:pt x="18944" y="1"/>
                  <a:pt x="12205" y="1"/>
                </a:cubicBez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">
    <p:spTree>
      <p:nvGrpSpPr>
        <p:cNvPr id="1" name="Shape 1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4" name="Google Shape;1364;p17"/>
          <p:cNvSpPr txBox="1">
            <a:spLocks noGrp="1"/>
          </p:cNvSpPr>
          <p:nvPr>
            <p:ph type="title"/>
          </p:nvPr>
        </p:nvSpPr>
        <p:spPr>
          <a:xfrm>
            <a:off x="5236425" y="1679100"/>
            <a:ext cx="3647100" cy="6381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65" name="Google Shape;1365;p17"/>
          <p:cNvSpPr txBox="1">
            <a:spLocks noGrp="1"/>
          </p:cNvSpPr>
          <p:nvPr>
            <p:ph type="subTitle" idx="1"/>
          </p:nvPr>
        </p:nvSpPr>
        <p:spPr>
          <a:xfrm>
            <a:off x="5277550" y="2453737"/>
            <a:ext cx="3153600" cy="89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6" name="Google Shape;1366;p17"/>
          <p:cNvSpPr/>
          <p:nvPr/>
        </p:nvSpPr>
        <p:spPr>
          <a:xfrm>
            <a:off x="5817375" y="-1977300"/>
            <a:ext cx="4015765" cy="3483989"/>
          </a:xfrm>
          <a:custGeom>
            <a:avLst/>
            <a:gdLst/>
            <a:ahLst/>
            <a:cxnLst/>
            <a:rect l="l" t="t" r="r" b="b"/>
            <a:pathLst>
              <a:path w="118968" h="103214" extrusionOk="0">
                <a:moveTo>
                  <a:pt x="99358" y="1"/>
                </a:moveTo>
                <a:lnTo>
                  <a:pt x="0" y="18360"/>
                </a:lnTo>
                <a:lnTo>
                  <a:pt x="5942" y="50519"/>
                </a:lnTo>
                <a:cubicBezTo>
                  <a:pt x="5942" y="50519"/>
                  <a:pt x="9198" y="48503"/>
                  <a:pt x="15190" y="48503"/>
                </a:cubicBezTo>
                <a:cubicBezTo>
                  <a:pt x="20819" y="48503"/>
                  <a:pt x="28862" y="50283"/>
                  <a:pt x="38886" y="57187"/>
                </a:cubicBezTo>
                <a:cubicBezTo>
                  <a:pt x="59567" y="71426"/>
                  <a:pt x="59686" y="85476"/>
                  <a:pt x="82118" y="97549"/>
                </a:cubicBezTo>
                <a:cubicBezTo>
                  <a:pt x="90158" y="101871"/>
                  <a:pt x="97396" y="103213"/>
                  <a:pt x="103286" y="103213"/>
                </a:cubicBezTo>
                <a:cubicBezTo>
                  <a:pt x="112938" y="103213"/>
                  <a:pt x="118968" y="99608"/>
                  <a:pt x="118968" y="99608"/>
                </a:cubicBezTo>
                <a:lnTo>
                  <a:pt x="99358" y="1"/>
                </a:ln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4">
  <p:cSld name="CUSTOM_16">
    <p:spTree>
      <p:nvGrpSpPr>
        <p:cNvPr id="1" name="Shape 1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7" name="Google Shape;1407;p22"/>
          <p:cNvSpPr txBox="1">
            <a:spLocks noGrp="1"/>
          </p:cNvSpPr>
          <p:nvPr>
            <p:ph type="body" idx="1"/>
          </p:nvPr>
        </p:nvSpPr>
        <p:spPr>
          <a:xfrm>
            <a:off x="720000" y="1807650"/>
            <a:ext cx="3678000" cy="261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921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408" name="Google Shape;1408;p22"/>
          <p:cNvSpPr/>
          <p:nvPr/>
        </p:nvSpPr>
        <p:spPr>
          <a:xfrm>
            <a:off x="5817408" y="-1630472"/>
            <a:ext cx="3450706" cy="3471499"/>
          </a:xfrm>
          <a:custGeom>
            <a:avLst/>
            <a:gdLst/>
            <a:ahLst/>
            <a:cxnLst/>
            <a:rect l="l" t="t" r="r" b="b"/>
            <a:pathLst>
              <a:path w="102228" h="102844" extrusionOk="0">
                <a:moveTo>
                  <a:pt x="0" y="1"/>
                </a:moveTo>
                <a:lnTo>
                  <a:pt x="0" y="32683"/>
                </a:lnTo>
                <a:cubicBezTo>
                  <a:pt x="0" y="32683"/>
                  <a:pt x="1840" y="31967"/>
                  <a:pt x="5060" y="31967"/>
                </a:cubicBezTo>
                <a:cubicBezTo>
                  <a:pt x="10534" y="31967"/>
                  <a:pt x="19997" y="34039"/>
                  <a:pt x="31183" y="45233"/>
                </a:cubicBezTo>
                <a:cubicBezTo>
                  <a:pt x="48935" y="62997"/>
                  <a:pt x="46494" y="76832"/>
                  <a:pt x="66366" y="92786"/>
                </a:cubicBezTo>
                <a:cubicBezTo>
                  <a:pt x="76554" y="100971"/>
                  <a:pt x="86244" y="102843"/>
                  <a:pt x="92977" y="102843"/>
                </a:cubicBezTo>
                <a:cubicBezTo>
                  <a:pt x="98653" y="102843"/>
                  <a:pt x="102227" y="101513"/>
                  <a:pt x="102227" y="101513"/>
                </a:cubicBezTo>
                <a:lnTo>
                  <a:pt x="101072" y="1"/>
                </a:lnTo>
                <a:close/>
              </a:path>
            </a:pathLst>
          </a:custGeom>
          <a:solidFill>
            <a:srgbClr val="878A7D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9" name="Google Shape;1409;p22"/>
          <p:cNvSpPr/>
          <p:nvPr/>
        </p:nvSpPr>
        <p:spPr>
          <a:xfrm>
            <a:off x="-728074" y="3758233"/>
            <a:ext cx="3335564" cy="3355992"/>
          </a:xfrm>
          <a:custGeom>
            <a:avLst/>
            <a:gdLst/>
            <a:ahLst/>
            <a:cxnLst/>
            <a:rect l="l" t="t" r="r" b="b"/>
            <a:pathLst>
              <a:path w="102216" h="102842" extrusionOk="0">
                <a:moveTo>
                  <a:pt x="9244" y="0"/>
                </a:moveTo>
                <a:cubicBezTo>
                  <a:pt x="3571" y="0"/>
                  <a:pt x="0" y="1329"/>
                  <a:pt x="0" y="1329"/>
                </a:cubicBezTo>
                <a:lnTo>
                  <a:pt x="1143" y="102842"/>
                </a:lnTo>
                <a:lnTo>
                  <a:pt x="102215" y="102842"/>
                </a:lnTo>
                <a:lnTo>
                  <a:pt x="102215" y="70159"/>
                </a:lnTo>
                <a:cubicBezTo>
                  <a:pt x="102215" y="70159"/>
                  <a:pt x="100375" y="70876"/>
                  <a:pt x="97156" y="70876"/>
                </a:cubicBezTo>
                <a:cubicBezTo>
                  <a:pt x="91683" y="70876"/>
                  <a:pt x="82223" y="68803"/>
                  <a:pt x="71045" y="57610"/>
                </a:cubicBezTo>
                <a:cubicBezTo>
                  <a:pt x="53281" y="39846"/>
                  <a:pt x="55721" y="26011"/>
                  <a:pt x="35874" y="10068"/>
                </a:cubicBezTo>
                <a:cubicBezTo>
                  <a:pt x="25675" y="1874"/>
                  <a:pt x="15979" y="0"/>
                  <a:pt x="9244" y="0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10" name="Google Shape;1410;p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5400000" flipH="1">
            <a:off x="64850" y="2864475"/>
            <a:ext cx="27813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1" name="Google Shape;1411;p22"/>
          <p:cNvSpPr/>
          <p:nvPr/>
        </p:nvSpPr>
        <p:spPr>
          <a:xfrm>
            <a:off x="5615650" y="-2591025"/>
            <a:ext cx="4015765" cy="3483989"/>
          </a:xfrm>
          <a:custGeom>
            <a:avLst/>
            <a:gdLst/>
            <a:ahLst/>
            <a:cxnLst/>
            <a:rect l="l" t="t" r="r" b="b"/>
            <a:pathLst>
              <a:path w="118968" h="103214" extrusionOk="0">
                <a:moveTo>
                  <a:pt x="99358" y="1"/>
                </a:moveTo>
                <a:lnTo>
                  <a:pt x="0" y="18360"/>
                </a:lnTo>
                <a:lnTo>
                  <a:pt x="5942" y="50519"/>
                </a:lnTo>
                <a:cubicBezTo>
                  <a:pt x="5942" y="50519"/>
                  <a:pt x="9198" y="48503"/>
                  <a:pt x="15190" y="48503"/>
                </a:cubicBezTo>
                <a:cubicBezTo>
                  <a:pt x="20819" y="48503"/>
                  <a:pt x="28862" y="50283"/>
                  <a:pt x="38886" y="57187"/>
                </a:cubicBezTo>
                <a:cubicBezTo>
                  <a:pt x="59567" y="71426"/>
                  <a:pt x="59686" y="85476"/>
                  <a:pt x="82118" y="97549"/>
                </a:cubicBezTo>
                <a:cubicBezTo>
                  <a:pt x="90158" y="101871"/>
                  <a:pt x="97396" y="103213"/>
                  <a:pt x="103286" y="103213"/>
                </a:cubicBezTo>
                <a:cubicBezTo>
                  <a:pt x="112938" y="103213"/>
                  <a:pt x="118968" y="99608"/>
                  <a:pt x="118968" y="99608"/>
                </a:cubicBezTo>
                <a:lnTo>
                  <a:pt x="99358" y="1"/>
                </a:lnTo>
                <a:close/>
              </a:path>
            </a:pathLst>
          </a:custGeom>
          <a:solidFill>
            <a:srgbClr val="BDDAE0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2" name="Google Shape;1412;p22"/>
          <p:cNvSpPr/>
          <p:nvPr/>
        </p:nvSpPr>
        <p:spPr>
          <a:xfrm>
            <a:off x="6110750" y="-778250"/>
            <a:ext cx="1493858" cy="1493858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3" name="Google Shape;1413;p22"/>
          <p:cNvSpPr txBox="1">
            <a:spLocks noGrp="1"/>
          </p:cNvSpPr>
          <p:nvPr>
            <p:ph type="body" idx="2"/>
          </p:nvPr>
        </p:nvSpPr>
        <p:spPr>
          <a:xfrm>
            <a:off x="4753050" y="1807650"/>
            <a:ext cx="3678000" cy="261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marL="914400" lvl="1" indent="-3175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414" name="Google Shape;1414;p22"/>
          <p:cNvSpPr txBox="1">
            <a:spLocks noGrp="1"/>
          </p:cNvSpPr>
          <p:nvPr>
            <p:ph type="title"/>
          </p:nvPr>
        </p:nvSpPr>
        <p:spPr>
          <a:xfrm>
            <a:off x="720000" y="1445375"/>
            <a:ext cx="3678000" cy="35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415" name="Google Shape;1415;p22"/>
          <p:cNvSpPr txBox="1">
            <a:spLocks noGrp="1"/>
          </p:cNvSpPr>
          <p:nvPr>
            <p:ph type="title" idx="3"/>
          </p:nvPr>
        </p:nvSpPr>
        <p:spPr>
          <a:xfrm>
            <a:off x="4753053" y="1445375"/>
            <a:ext cx="3678000" cy="35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416" name="Google Shape;1416;p22"/>
          <p:cNvSpPr txBox="1">
            <a:spLocks noGrp="1"/>
          </p:cNvSpPr>
          <p:nvPr>
            <p:ph type="title" idx="4"/>
          </p:nvPr>
        </p:nvSpPr>
        <p:spPr>
          <a:xfrm>
            <a:off x="265050" y="303150"/>
            <a:ext cx="5586300" cy="7872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11475" tIns="91425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6">
    <p:spTree>
      <p:nvGrpSpPr>
        <p:cNvPr id="1" name="Shape 1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8" name="Google Shape;1418;p23"/>
          <p:cNvSpPr txBox="1">
            <a:spLocks noGrp="1"/>
          </p:cNvSpPr>
          <p:nvPr>
            <p:ph type="title"/>
          </p:nvPr>
        </p:nvSpPr>
        <p:spPr>
          <a:xfrm>
            <a:off x="937700" y="2483175"/>
            <a:ext cx="2175300" cy="35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419" name="Google Shape;1419;p23"/>
          <p:cNvSpPr txBox="1">
            <a:spLocks noGrp="1"/>
          </p:cNvSpPr>
          <p:nvPr>
            <p:ph type="subTitle" idx="1"/>
          </p:nvPr>
        </p:nvSpPr>
        <p:spPr>
          <a:xfrm>
            <a:off x="937700" y="2877350"/>
            <a:ext cx="2175300" cy="86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0" name="Google Shape;1420;p23"/>
          <p:cNvSpPr txBox="1">
            <a:spLocks noGrp="1"/>
          </p:cNvSpPr>
          <p:nvPr>
            <p:ph type="title" idx="2"/>
          </p:nvPr>
        </p:nvSpPr>
        <p:spPr>
          <a:xfrm>
            <a:off x="3484421" y="2483175"/>
            <a:ext cx="2175300" cy="35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421" name="Google Shape;1421;p23"/>
          <p:cNvSpPr txBox="1">
            <a:spLocks noGrp="1"/>
          </p:cNvSpPr>
          <p:nvPr>
            <p:ph type="subTitle" idx="3"/>
          </p:nvPr>
        </p:nvSpPr>
        <p:spPr>
          <a:xfrm>
            <a:off x="3484421" y="2877350"/>
            <a:ext cx="2175300" cy="86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2" name="Google Shape;1422;p23"/>
          <p:cNvSpPr txBox="1">
            <a:spLocks noGrp="1"/>
          </p:cNvSpPr>
          <p:nvPr>
            <p:ph type="title" idx="4"/>
          </p:nvPr>
        </p:nvSpPr>
        <p:spPr>
          <a:xfrm>
            <a:off x="6031149" y="2483175"/>
            <a:ext cx="2175300" cy="35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423" name="Google Shape;1423;p23"/>
          <p:cNvSpPr txBox="1">
            <a:spLocks noGrp="1"/>
          </p:cNvSpPr>
          <p:nvPr>
            <p:ph type="subTitle" idx="5"/>
          </p:nvPr>
        </p:nvSpPr>
        <p:spPr>
          <a:xfrm>
            <a:off x="6031149" y="2877350"/>
            <a:ext cx="2175300" cy="86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4" name="Google Shape;1424;p23"/>
          <p:cNvSpPr/>
          <p:nvPr/>
        </p:nvSpPr>
        <p:spPr>
          <a:xfrm flipH="1">
            <a:off x="6266140" y="-780450"/>
            <a:ext cx="4202735" cy="1924673"/>
          </a:xfrm>
          <a:custGeom>
            <a:avLst/>
            <a:gdLst/>
            <a:ahLst/>
            <a:cxnLst/>
            <a:rect l="l" t="t" r="r" b="b"/>
            <a:pathLst>
              <a:path w="123874" h="56729" extrusionOk="0">
                <a:moveTo>
                  <a:pt x="1" y="1"/>
                </a:moveTo>
                <a:lnTo>
                  <a:pt x="3656" y="32790"/>
                </a:lnTo>
                <a:cubicBezTo>
                  <a:pt x="3656" y="32790"/>
                  <a:pt x="7596" y="31184"/>
                  <a:pt x="14347" y="31184"/>
                </a:cubicBezTo>
                <a:cubicBezTo>
                  <a:pt x="23267" y="31184"/>
                  <a:pt x="37093" y="33988"/>
                  <a:pt x="53222" y="47006"/>
                </a:cubicBezTo>
                <a:cubicBezTo>
                  <a:pt x="61859" y="53978"/>
                  <a:pt x="70316" y="56728"/>
                  <a:pt x="78120" y="56728"/>
                </a:cubicBezTo>
                <a:cubicBezTo>
                  <a:pt x="91456" y="56728"/>
                  <a:pt x="102885" y="48697"/>
                  <a:pt x="110050" y="39970"/>
                </a:cubicBezTo>
                <a:cubicBezTo>
                  <a:pt x="123873" y="23087"/>
                  <a:pt x="115289" y="8490"/>
                  <a:pt x="115289" y="8490"/>
                </a:cubicBezTo>
                <a:lnTo>
                  <a:pt x="115289" y="1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25" name="Google Shape;1425;p2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5400000">
            <a:off x="4723400" y="-2733387"/>
            <a:ext cx="27813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26" name="Google Shape;1426;p23"/>
          <p:cNvSpPr/>
          <p:nvPr/>
        </p:nvSpPr>
        <p:spPr>
          <a:xfrm>
            <a:off x="8424000" y="4359675"/>
            <a:ext cx="610225" cy="610225"/>
          </a:xfrm>
          <a:custGeom>
            <a:avLst/>
            <a:gdLst/>
            <a:ahLst/>
            <a:cxnLst/>
            <a:rect l="l" t="t" r="r" b="b"/>
            <a:pathLst>
              <a:path w="24409" h="24409" extrusionOk="0">
                <a:moveTo>
                  <a:pt x="12205" y="1"/>
                </a:moveTo>
                <a:cubicBezTo>
                  <a:pt x="5454" y="1"/>
                  <a:pt x="1" y="5466"/>
                  <a:pt x="1" y="12205"/>
                </a:cubicBezTo>
                <a:cubicBezTo>
                  <a:pt x="1" y="18944"/>
                  <a:pt x="5454" y="24409"/>
                  <a:pt x="12205" y="24409"/>
                </a:cubicBezTo>
                <a:cubicBezTo>
                  <a:pt x="18944" y="24409"/>
                  <a:pt x="24409" y="18944"/>
                  <a:pt x="24409" y="12205"/>
                </a:cubicBezTo>
                <a:cubicBezTo>
                  <a:pt x="24409" y="5466"/>
                  <a:pt x="18944" y="1"/>
                  <a:pt x="12205" y="1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7" name="Google Shape;1427;p23"/>
          <p:cNvSpPr/>
          <p:nvPr/>
        </p:nvSpPr>
        <p:spPr>
          <a:xfrm>
            <a:off x="8502048" y="4078224"/>
            <a:ext cx="352274" cy="352274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28" name="Google Shape;1428;p2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5400000" flipH="1">
            <a:off x="-1266250" y="2647450"/>
            <a:ext cx="27813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29" name="Google Shape;1429;p23"/>
          <p:cNvSpPr txBox="1">
            <a:spLocks noGrp="1"/>
          </p:cNvSpPr>
          <p:nvPr>
            <p:ph type="title" idx="6"/>
          </p:nvPr>
        </p:nvSpPr>
        <p:spPr>
          <a:xfrm>
            <a:off x="265050" y="303150"/>
            <a:ext cx="4500300" cy="787200"/>
          </a:xfrm>
          <a:prstGeom prst="rect">
            <a:avLst/>
          </a:prstGeom>
          <a:solidFill>
            <a:schemeClr val="dk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11475" tIns="91425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3">
    <p:spTree>
      <p:nvGrpSpPr>
        <p:cNvPr id="1" name="Shape 1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" name="Google Shape;1474;p27"/>
          <p:cNvSpPr txBox="1">
            <a:spLocks noGrp="1"/>
          </p:cNvSpPr>
          <p:nvPr>
            <p:ph type="title"/>
          </p:nvPr>
        </p:nvSpPr>
        <p:spPr>
          <a:xfrm>
            <a:off x="258800" y="670550"/>
            <a:ext cx="3663000" cy="8730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75" name="Google Shape;1475;p27"/>
          <p:cNvSpPr txBox="1">
            <a:spLocks noGrp="1"/>
          </p:cNvSpPr>
          <p:nvPr>
            <p:ph type="subTitle" idx="1"/>
          </p:nvPr>
        </p:nvSpPr>
        <p:spPr>
          <a:xfrm>
            <a:off x="713100" y="1543550"/>
            <a:ext cx="3201900" cy="124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6" name="Google Shape;1476;p27"/>
          <p:cNvSpPr txBox="1"/>
          <p:nvPr/>
        </p:nvSpPr>
        <p:spPr>
          <a:xfrm>
            <a:off x="720000" y="3503725"/>
            <a:ext cx="3656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rPr>
              <a:t>CREDITS: This presentation template was created by</a:t>
            </a:r>
            <a:r>
              <a:rPr lang="en" sz="1000" b="1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rPr>
              <a:t> </a:t>
            </a:r>
            <a:r>
              <a:rPr lang="en" sz="1000" b="1">
                <a:solidFill>
                  <a:schemeClr val="lt1"/>
                </a:solidFill>
                <a:uFill>
                  <a:noFill/>
                </a:uFill>
                <a:latin typeface="Work Sans"/>
                <a:ea typeface="Work Sans"/>
                <a:cs typeface="Work Sans"/>
                <a:sym typeface="Work Sans"/>
                <a:hlinkClick r:id="rId2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rPr>
              <a:t>, including icons by </a:t>
            </a:r>
            <a:r>
              <a:rPr lang="en" sz="1000" b="1">
                <a:solidFill>
                  <a:schemeClr val="lt1"/>
                </a:solidFill>
                <a:uFill>
                  <a:noFill/>
                </a:uFill>
                <a:latin typeface="Work Sans"/>
                <a:ea typeface="Work Sans"/>
                <a:cs typeface="Work Sans"/>
                <a:sym typeface="Work Sans"/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rPr>
              <a:t>, infographics &amp; images by </a:t>
            </a:r>
            <a:r>
              <a:rPr lang="en" sz="1000" b="1">
                <a:solidFill>
                  <a:schemeClr val="lt1"/>
                </a:solidFill>
                <a:uFill>
                  <a:noFill/>
                </a:uFill>
                <a:latin typeface="Work Sans"/>
                <a:ea typeface="Work Sans"/>
                <a:cs typeface="Work Sans"/>
                <a:sym typeface="Work Sans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rPr>
              <a:t> and illustrations by </a:t>
            </a:r>
            <a:r>
              <a:rPr lang="en" sz="1000" b="1">
                <a:solidFill>
                  <a:schemeClr val="lt1"/>
                </a:solidFill>
                <a:uFill>
                  <a:noFill/>
                </a:uFill>
                <a:latin typeface="Work Sans"/>
                <a:ea typeface="Work Sans"/>
                <a:cs typeface="Work Sans"/>
                <a:sym typeface="Work Sans"/>
                <a:hlinkClick r:id="rId5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Storyset</a:t>
            </a:r>
            <a:endParaRPr sz="1000" b="1">
              <a:solidFill>
                <a:schemeClr val="lt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1477" name="Google Shape;1477;p27"/>
          <p:cNvSpPr/>
          <p:nvPr/>
        </p:nvSpPr>
        <p:spPr>
          <a:xfrm>
            <a:off x="113973" y="128349"/>
            <a:ext cx="352274" cy="352274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78" name="Google Shape;1478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5400000" flipH="1">
            <a:off x="7104525" y="-3020025"/>
            <a:ext cx="27813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9" name="Google Shape;1479;p27"/>
          <p:cNvSpPr/>
          <p:nvPr/>
        </p:nvSpPr>
        <p:spPr>
          <a:xfrm rot="9830406">
            <a:off x="-606883" y="3614528"/>
            <a:ext cx="3450834" cy="3471628"/>
          </a:xfrm>
          <a:custGeom>
            <a:avLst/>
            <a:gdLst/>
            <a:ahLst/>
            <a:cxnLst/>
            <a:rect l="l" t="t" r="r" b="b"/>
            <a:pathLst>
              <a:path w="102228" h="102844" extrusionOk="0">
                <a:moveTo>
                  <a:pt x="0" y="1"/>
                </a:moveTo>
                <a:lnTo>
                  <a:pt x="0" y="32683"/>
                </a:lnTo>
                <a:cubicBezTo>
                  <a:pt x="0" y="32683"/>
                  <a:pt x="1840" y="31967"/>
                  <a:pt x="5060" y="31967"/>
                </a:cubicBezTo>
                <a:cubicBezTo>
                  <a:pt x="10534" y="31967"/>
                  <a:pt x="19997" y="34039"/>
                  <a:pt x="31183" y="45233"/>
                </a:cubicBezTo>
                <a:cubicBezTo>
                  <a:pt x="48935" y="62997"/>
                  <a:pt x="46494" y="76832"/>
                  <a:pt x="66366" y="92786"/>
                </a:cubicBezTo>
                <a:cubicBezTo>
                  <a:pt x="76554" y="100971"/>
                  <a:pt x="86244" y="102843"/>
                  <a:pt x="92977" y="102843"/>
                </a:cubicBezTo>
                <a:cubicBezTo>
                  <a:pt x="98653" y="102843"/>
                  <a:pt x="102227" y="101513"/>
                  <a:pt x="102227" y="101513"/>
                </a:cubicBezTo>
                <a:lnTo>
                  <a:pt x="101072" y="1"/>
                </a:ln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0" name="Google Shape;1480;p27"/>
          <p:cNvSpPr/>
          <p:nvPr/>
        </p:nvSpPr>
        <p:spPr>
          <a:xfrm rot="9830406">
            <a:off x="-506419" y="4185647"/>
            <a:ext cx="4015914" cy="3484118"/>
          </a:xfrm>
          <a:custGeom>
            <a:avLst/>
            <a:gdLst/>
            <a:ahLst/>
            <a:cxnLst/>
            <a:rect l="l" t="t" r="r" b="b"/>
            <a:pathLst>
              <a:path w="118968" h="103214" extrusionOk="0">
                <a:moveTo>
                  <a:pt x="99358" y="1"/>
                </a:moveTo>
                <a:lnTo>
                  <a:pt x="0" y="18360"/>
                </a:lnTo>
                <a:lnTo>
                  <a:pt x="5942" y="50519"/>
                </a:lnTo>
                <a:cubicBezTo>
                  <a:pt x="5942" y="50519"/>
                  <a:pt x="9198" y="48503"/>
                  <a:pt x="15190" y="48503"/>
                </a:cubicBezTo>
                <a:cubicBezTo>
                  <a:pt x="20819" y="48503"/>
                  <a:pt x="28862" y="50283"/>
                  <a:pt x="38886" y="57187"/>
                </a:cubicBezTo>
                <a:cubicBezTo>
                  <a:pt x="59567" y="71426"/>
                  <a:pt x="59686" y="85476"/>
                  <a:pt x="82118" y="97549"/>
                </a:cubicBezTo>
                <a:cubicBezTo>
                  <a:pt x="90158" y="101871"/>
                  <a:pt x="97396" y="103213"/>
                  <a:pt x="103286" y="103213"/>
                </a:cubicBezTo>
                <a:cubicBezTo>
                  <a:pt x="112938" y="103213"/>
                  <a:pt x="118968" y="99608"/>
                  <a:pt x="118968" y="99608"/>
                </a:cubicBezTo>
                <a:lnTo>
                  <a:pt x="99358" y="1"/>
                </a:ln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1" name="Google Shape;1481;p27"/>
          <p:cNvSpPr/>
          <p:nvPr/>
        </p:nvSpPr>
        <p:spPr>
          <a:xfrm>
            <a:off x="7865854" y="-624"/>
            <a:ext cx="610233" cy="610233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1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3" name="Google Shape;1483;p28"/>
          <p:cNvSpPr/>
          <p:nvPr/>
        </p:nvSpPr>
        <p:spPr>
          <a:xfrm rot="9945166">
            <a:off x="-576312" y="3860820"/>
            <a:ext cx="3450781" cy="3471574"/>
          </a:xfrm>
          <a:custGeom>
            <a:avLst/>
            <a:gdLst/>
            <a:ahLst/>
            <a:cxnLst/>
            <a:rect l="l" t="t" r="r" b="b"/>
            <a:pathLst>
              <a:path w="102228" h="102844" extrusionOk="0">
                <a:moveTo>
                  <a:pt x="0" y="1"/>
                </a:moveTo>
                <a:lnTo>
                  <a:pt x="0" y="32683"/>
                </a:lnTo>
                <a:cubicBezTo>
                  <a:pt x="0" y="32683"/>
                  <a:pt x="1840" y="31967"/>
                  <a:pt x="5060" y="31967"/>
                </a:cubicBezTo>
                <a:cubicBezTo>
                  <a:pt x="10534" y="31967"/>
                  <a:pt x="19997" y="34039"/>
                  <a:pt x="31183" y="45233"/>
                </a:cubicBezTo>
                <a:cubicBezTo>
                  <a:pt x="48935" y="62997"/>
                  <a:pt x="46494" y="76832"/>
                  <a:pt x="66366" y="92786"/>
                </a:cubicBezTo>
                <a:cubicBezTo>
                  <a:pt x="76554" y="100971"/>
                  <a:pt x="86244" y="102843"/>
                  <a:pt x="92977" y="102843"/>
                </a:cubicBezTo>
                <a:cubicBezTo>
                  <a:pt x="98653" y="102843"/>
                  <a:pt x="102227" y="101513"/>
                  <a:pt x="102227" y="101513"/>
                </a:cubicBezTo>
                <a:lnTo>
                  <a:pt x="101072" y="1"/>
                </a:ln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4" name="Google Shape;1484;p28"/>
          <p:cNvSpPr/>
          <p:nvPr/>
        </p:nvSpPr>
        <p:spPr>
          <a:xfrm>
            <a:off x="8239676" y="-180824"/>
            <a:ext cx="1219731" cy="1219731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85" name="Google Shape;1485;p2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 flipH="1">
            <a:off x="7104525" y="-3020025"/>
            <a:ext cx="27813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6" name="Google Shape;1486;p28"/>
          <p:cNvSpPr/>
          <p:nvPr/>
        </p:nvSpPr>
        <p:spPr>
          <a:xfrm>
            <a:off x="7865854" y="-624"/>
            <a:ext cx="610233" cy="610233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5">
    <p:spTree>
      <p:nvGrpSpPr>
        <p:cNvPr id="1" name="Shape 1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8" name="Google Shape;1488;p29"/>
          <p:cNvSpPr/>
          <p:nvPr/>
        </p:nvSpPr>
        <p:spPr>
          <a:xfrm flipH="1">
            <a:off x="-499732" y="1354726"/>
            <a:ext cx="1219731" cy="1219731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9" name="Google Shape;1489;p29"/>
          <p:cNvSpPr/>
          <p:nvPr/>
        </p:nvSpPr>
        <p:spPr>
          <a:xfrm rot="-9945166" flipH="1">
            <a:off x="6552520" y="3301595"/>
            <a:ext cx="3450781" cy="3471574"/>
          </a:xfrm>
          <a:custGeom>
            <a:avLst/>
            <a:gdLst/>
            <a:ahLst/>
            <a:cxnLst/>
            <a:rect l="l" t="t" r="r" b="b"/>
            <a:pathLst>
              <a:path w="102228" h="102844" extrusionOk="0">
                <a:moveTo>
                  <a:pt x="0" y="1"/>
                </a:moveTo>
                <a:lnTo>
                  <a:pt x="0" y="32683"/>
                </a:lnTo>
                <a:cubicBezTo>
                  <a:pt x="0" y="32683"/>
                  <a:pt x="1840" y="31967"/>
                  <a:pt x="5060" y="31967"/>
                </a:cubicBezTo>
                <a:cubicBezTo>
                  <a:pt x="10534" y="31967"/>
                  <a:pt x="19997" y="34039"/>
                  <a:pt x="31183" y="45233"/>
                </a:cubicBezTo>
                <a:cubicBezTo>
                  <a:pt x="48935" y="62997"/>
                  <a:pt x="46494" y="76832"/>
                  <a:pt x="66366" y="92786"/>
                </a:cubicBezTo>
                <a:cubicBezTo>
                  <a:pt x="76554" y="100971"/>
                  <a:pt x="86244" y="102843"/>
                  <a:pt x="92977" y="102843"/>
                </a:cubicBezTo>
                <a:cubicBezTo>
                  <a:pt x="98653" y="102843"/>
                  <a:pt x="102227" y="101513"/>
                  <a:pt x="102227" y="101513"/>
                </a:cubicBezTo>
                <a:lnTo>
                  <a:pt x="101072" y="1"/>
                </a:ln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90" name="Google Shape;1490;p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5400000">
            <a:off x="4320713" y="-2788550"/>
            <a:ext cx="27813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1" name="Google Shape;1491;p29"/>
          <p:cNvSpPr/>
          <p:nvPr/>
        </p:nvSpPr>
        <p:spPr>
          <a:xfrm flipH="1">
            <a:off x="8567628" y="128349"/>
            <a:ext cx="352274" cy="352274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2" name="Google Shape;1492;p29"/>
          <p:cNvSpPr/>
          <p:nvPr/>
        </p:nvSpPr>
        <p:spPr>
          <a:xfrm flipH="1">
            <a:off x="7751125" y="4424750"/>
            <a:ext cx="610225" cy="610225"/>
          </a:xfrm>
          <a:custGeom>
            <a:avLst/>
            <a:gdLst/>
            <a:ahLst/>
            <a:cxnLst/>
            <a:rect l="l" t="t" r="r" b="b"/>
            <a:pathLst>
              <a:path w="24409" h="24409" extrusionOk="0">
                <a:moveTo>
                  <a:pt x="12205" y="1"/>
                </a:moveTo>
                <a:cubicBezTo>
                  <a:pt x="5454" y="1"/>
                  <a:pt x="1" y="5466"/>
                  <a:pt x="1" y="12205"/>
                </a:cubicBezTo>
                <a:cubicBezTo>
                  <a:pt x="1" y="18944"/>
                  <a:pt x="5454" y="24409"/>
                  <a:pt x="12205" y="24409"/>
                </a:cubicBezTo>
                <a:cubicBezTo>
                  <a:pt x="18944" y="24409"/>
                  <a:pt x="24409" y="18944"/>
                  <a:pt x="24409" y="12205"/>
                </a:cubicBezTo>
                <a:cubicBezTo>
                  <a:pt x="24409" y="5466"/>
                  <a:pt x="18944" y="1"/>
                  <a:pt x="12205" y="1"/>
                </a:cubicBez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720000" y="1768425"/>
            <a:ext cx="4102200" cy="1670100"/>
          </a:xfrm>
          <a:prstGeom prst="rect">
            <a:avLst/>
          </a:prstGeom>
          <a:solidFill>
            <a:schemeClr val="dk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title" idx="2" hasCustomPrompt="1"/>
          </p:nvPr>
        </p:nvSpPr>
        <p:spPr>
          <a:xfrm>
            <a:off x="720000" y="972800"/>
            <a:ext cx="50676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1"/>
          </p:nvPr>
        </p:nvSpPr>
        <p:spPr>
          <a:xfrm>
            <a:off x="720000" y="3457275"/>
            <a:ext cx="50676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/>
          <p:nvPr/>
        </p:nvSpPr>
        <p:spPr>
          <a:xfrm rot="-5400000">
            <a:off x="7488372" y="3581778"/>
            <a:ext cx="610225" cy="610225"/>
          </a:xfrm>
          <a:custGeom>
            <a:avLst/>
            <a:gdLst/>
            <a:ahLst/>
            <a:cxnLst/>
            <a:rect l="l" t="t" r="r" b="b"/>
            <a:pathLst>
              <a:path w="24409" h="24409" extrusionOk="0">
                <a:moveTo>
                  <a:pt x="12205" y="1"/>
                </a:moveTo>
                <a:cubicBezTo>
                  <a:pt x="5454" y="1"/>
                  <a:pt x="1" y="5466"/>
                  <a:pt x="1" y="12205"/>
                </a:cubicBezTo>
                <a:cubicBezTo>
                  <a:pt x="1" y="18944"/>
                  <a:pt x="5454" y="24409"/>
                  <a:pt x="12205" y="24409"/>
                </a:cubicBezTo>
                <a:cubicBezTo>
                  <a:pt x="18944" y="24409"/>
                  <a:pt x="24409" y="18944"/>
                  <a:pt x="24409" y="12205"/>
                </a:cubicBezTo>
                <a:cubicBezTo>
                  <a:pt x="24409" y="5466"/>
                  <a:pt x="18944" y="1"/>
                  <a:pt x="12205" y="1"/>
                </a:cubicBez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5" name="Google Shape;25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 flipH="1">
            <a:off x="7573922" y="491678"/>
            <a:ext cx="27813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/>
          <p:nvPr/>
        </p:nvSpPr>
        <p:spPr>
          <a:xfrm>
            <a:off x="64875" y="4533275"/>
            <a:ext cx="610225" cy="610225"/>
          </a:xfrm>
          <a:custGeom>
            <a:avLst/>
            <a:gdLst/>
            <a:ahLst/>
            <a:cxnLst/>
            <a:rect l="l" t="t" r="r" b="b"/>
            <a:pathLst>
              <a:path w="24409" h="24409" extrusionOk="0">
                <a:moveTo>
                  <a:pt x="12205" y="1"/>
                </a:moveTo>
                <a:cubicBezTo>
                  <a:pt x="5454" y="1"/>
                  <a:pt x="1" y="5466"/>
                  <a:pt x="1" y="12205"/>
                </a:cubicBezTo>
                <a:cubicBezTo>
                  <a:pt x="1" y="18944"/>
                  <a:pt x="5454" y="24409"/>
                  <a:pt x="12205" y="24409"/>
                </a:cubicBezTo>
                <a:cubicBezTo>
                  <a:pt x="18944" y="24409"/>
                  <a:pt x="24409" y="18944"/>
                  <a:pt x="24409" y="12205"/>
                </a:cubicBezTo>
                <a:cubicBezTo>
                  <a:pt x="24409" y="5466"/>
                  <a:pt x="18944" y="1"/>
                  <a:pt x="12205" y="1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3"/>
          <p:cNvSpPr/>
          <p:nvPr/>
        </p:nvSpPr>
        <p:spPr>
          <a:xfrm>
            <a:off x="142923" y="4251824"/>
            <a:ext cx="352274" cy="352274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3"/>
          <p:cNvSpPr/>
          <p:nvPr/>
        </p:nvSpPr>
        <p:spPr>
          <a:xfrm>
            <a:off x="4352875" y="-778250"/>
            <a:ext cx="1493858" cy="1493858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3"/>
          <p:cNvSpPr/>
          <p:nvPr/>
        </p:nvSpPr>
        <p:spPr>
          <a:xfrm rot="-5400000">
            <a:off x="7296793" y="1901225"/>
            <a:ext cx="3335564" cy="3355992"/>
          </a:xfrm>
          <a:custGeom>
            <a:avLst/>
            <a:gdLst/>
            <a:ahLst/>
            <a:cxnLst/>
            <a:rect l="l" t="t" r="r" b="b"/>
            <a:pathLst>
              <a:path w="102216" h="102842" extrusionOk="0">
                <a:moveTo>
                  <a:pt x="9244" y="0"/>
                </a:moveTo>
                <a:cubicBezTo>
                  <a:pt x="3571" y="0"/>
                  <a:pt x="0" y="1329"/>
                  <a:pt x="0" y="1329"/>
                </a:cubicBezTo>
                <a:lnTo>
                  <a:pt x="1143" y="102842"/>
                </a:lnTo>
                <a:lnTo>
                  <a:pt x="102215" y="102842"/>
                </a:lnTo>
                <a:lnTo>
                  <a:pt x="102215" y="70159"/>
                </a:lnTo>
                <a:cubicBezTo>
                  <a:pt x="102215" y="70159"/>
                  <a:pt x="100375" y="70876"/>
                  <a:pt x="97156" y="70876"/>
                </a:cubicBezTo>
                <a:cubicBezTo>
                  <a:pt x="91683" y="70876"/>
                  <a:pt x="82223" y="68803"/>
                  <a:pt x="71045" y="57610"/>
                </a:cubicBezTo>
                <a:cubicBezTo>
                  <a:pt x="53281" y="39846"/>
                  <a:pt x="55721" y="26011"/>
                  <a:pt x="35874" y="10068"/>
                </a:cubicBezTo>
                <a:cubicBezTo>
                  <a:pt x="25675" y="1874"/>
                  <a:pt x="15979" y="0"/>
                  <a:pt x="9244" y="0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742375" y="1844525"/>
            <a:ext cx="2505600" cy="5589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title" idx="2"/>
          </p:nvPr>
        </p:nvSpPr>
        <p:spPr>
          <a:xfrm>
            <a:off x="3660725" y="1844525"/>
            <a:ext cx="2505600" cy="5589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ubTitle" idx="1"/>
          </p:nvPr>
        </p:nvSpPr>
        <p:spPr>
          <a:xfrm>
            <a:off x="3660722" y="2599822"/>
            <a:ext cx="2505600" cy="101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subTitle" idx="3"/>
          </p:nvPr>
        </p:nvSpPr>
        <p:spPr>
          <a:xfrm>
            <a:off x="713100" y="2599822"/>
            <a:ext cx="2505600" cy="101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41" name="Google Shape;41;p5"/>
          <p:cNvSpPr/>
          <p:nvPr/>
        </p:nvSpPr>
        <p:spPr>
          <a:xfrm>
            <a:off x="5659225" y="-1835875"/>
            <a:ext cx="4015765" cy="3483989"/>
          </a:xfrm>
          <a:custGeom>
            <a:avLst/>
            <a:gdLst/>
            <a:ahLst/>
            <a:cxnLst/>
            <a:rect l="l" t="t" r="r" b="b"/>
            <a:pathLst>
              <a:path w="118968" h="103214" extrusionOk="0">
                <a:moveTo>
                  <a:pt x="99358" y="1"/>
                </a:moveTo>
                <a:lnTo>
                  <a:pt x="0" y="18360"/>
                </a:lnTo>
                <a:lnTo>
                  <a:pt x="5942" y="50519"/>
                </a:lnTo>
                <a:cubicBezTo>
                  <a:pt x="5942" y="50519"/>
                  <a:pt x="9198" y="48503"/>
                  <a:pt x="15190" y="48503"/>
                </a:cubicBezTo>
                <a:cubicBezTo>
                  <a:pt x="20819" y="48503"/>
                  <a:pt x="28862" y="50283"/>
                  <a:pt x="38886" y="57187"/>
                </a:cubicBezTo>
                <a:cubicBezTo>
                  <a:pt x="59567" y="71426"/>
                  <a:pt x="59686" y="85476"/>
                  <a:pt x="82118" y="97549"/>
                </a:cubicBezTo>
                <a:cubicBezTo>
                  <a:pt x="90158" y="101871"/>
                  <a:pt x="97396" y="103213"/>
                  <a:pt x="103286" y="103213"/>
                </a:cubicBezTo>
                <a:cubicBezTo>
                  <a:pt x="112938" y="103213"/>
                  <a:pt x="118968" y="99608"/>
                  <a:pt x="118968" y="99608"/>
                </a:cubicBezTo>
                <a:lnTo>
                  <a:pt x="99358" y="1"/>
                </a:ln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2" name="Google Shape;42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062800" y="-78338"/>
            <a:ext cx="2357675" cy="248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 flipH="1">
            <a:off x="-246225" y="2683625"/>
            <a:ext cx="27813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5"/>
          <p:cNvSpPr txBox="1">
            <a:spLocks noGrp="1"/>
          </p:cNvSpPr>
          <p:nvPr>
            <p:ph type="title" idx="4"/>
          </p:nvPr>
        </p:nvSpPr>
        <p:spPr>
          <a:xfrm>
            <a:off x="265050" y="303150"/>
            <a:ext cx="5536500" cy="7872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11475" tIns="91425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/>
          <p:nvPr/>
        </p:nvSpPr>
        <p:spPr>
          <a:xfrm rot="9945166">
            <a:off x="-576312" y="3860820"/>
            <a:ext cx="3450781" cy="3471574"/>
          </a:xfrm>
          <a:custGeom>
            <a:avLst/>
            <a:gdLst/>
            <a:ahLst/>
            <a:cxnLst/>
            <a:rect l="l" t="t" r="r" b="b"/>
            <a:pathLst>
              <a:path w="102228" h="102844" extrusionOk="0">
                <a:moveTo>
                  <a:pt x="0" y="1"/>
                </a:moveTo>
                <a:lnTo>
                  <a:pt x="0" y="32683"/>
                </a:lnTo>
                <a:cubicBezTo>
                  <a:pt x="0" y="32683"/>
                  <a:pt x="1840" y="31967"/>
                  <a:pt x="5060" y="31967"/>
                </a:cubicBezTo>
                <a:cubicBezTo>
                  <a:pt x="10534" y="31967"/>
                  <a:pt x="19997" y="34039"/>
                  <a:pt x="31183" y="45233"/>
                </a:cubicBezTo>
                <a:cubicBezTo>
                  <a:pt x="48935" y="62997"/>
                  <a:pt x="46494" y="76832"/>
                  <a:pt x="66366" y="92786"/>
                </a:cubicBezTo>
                <a:cubicBezTo>
                  <a:pt x="76554" y="100971"/>
                  <a:pt x="86244" y="102843"/>
                  <a:pt x="92977" y="102843"/>
                </a:cubicBezTo>
                <a:cubicBezTo>
                  <a:pt x="98653" y="102843"/>
                  <a:pt x="102227" y="101513"/>
                  <a:pt x="102227" y="101513"/>
                </a:cubicBezTo>
                <a:lnTo>
                  <a:pt x="101072" y="1"/>
                </a:ln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6"/>
          <p:cNvSpPr/>
          <p:nvPr/>
        </p:nvSpPr>
        <p:spPr>
          <a:xfrm rot="9945166">
            <a:off x="-702275" y="4799409"/>
            <a:ext cx="4015852" cy="3484064"/>
          </a:xfrm>
          <a:custGeom>
            <a:avLst/>
            <a:gdLst/>
            <a:ahLst/>
            <a:cxnLst/>
            <a:rect l="l" t="t" r="r" b="b"/>
            <a:pathLst>
              <a:path w="118968" h="103214" extrusionOk="0">
                <a:moveTo>
                  <a:pt x="99358" y="1"/>
                </a:moveTo>
                <a:lnTo>
                  <a:pt x="0" y="18360"/>
                </a:lnTo>
                <a:lnTo>
                  <a:pt x="5942" y="50519"/>
                </a:lnTo>
                <a:cubicBezTo>
                  <a:pt x="5942" y="50519"/>
                  <a:pt x="9198" y="48503"/>
                  <a:pt x="15190" y="48503"/>
                </a:cubicBezTo>
                <a:cubicBezTo>
                  <a:pt x="20819" y="48503"/>
                  <a:pt x="28862" y="50283"/>
                  <a:pt x="38886" y="57187"/>
                </a:cubicBezTo>
                <a:cubicBezTo>
                  <a:pt x="59567" y="71426"/>
                  <a:pt x="59686" y="85476"/>
                  <a:pt x="82118" y="97549"/>
                </a:cubicBezTo>
                <a:cubicBezTo>
                  <a:pt x="90158" y="101871"/>
                  <a:pt x="97396" y="103213"/>
                  <a:pt x="103286" y="103213"/>
                </a:cubicBezTo>
                <a:cubicBezTo>
                  <a:pt x="112938" y="103213"/>
                  <a:pt x="118968" y="99608"/>
                  <a:pt x="118968" y="99608"/>
                </a:cubicBezTo>
                <a:lnTo>
                  <a:pt x="99358" y="1"/>
                </a:ln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6"/>
          <p:cNvSpPr/>
          <p:nvPr/>
        </p:nvSpPr>
        <p:spPr>
          <a:xfrm>
            <a:off x="8239676" y="-180824"/>
            <a:ext cx="1219731" cy="1219731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9" name="Google Shape;49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 flipH="1">
            <a:off x="7104525" y="-3020025"/>
            <a:ext cx="27813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6"/>
          <p:cNvSpPr/>
          <p:nvPr/>
        </p:nvSpPr>
        <p:spPr>
          <a:xfrm>
            <a:off x="7865854" y="-624"/>
            <a:ext cx="610233" cy="610233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title"/>
          </p:nvPr>
        </p:nvSpPr>
        <p:spPr>
          <a:xfrm>
            <a:off x="265050" y="303150"/>
            <a:ext cx="3202800" cy="787200"/>
          </a:xfrm>
          <a:prstGeom prst="rect">
            <a:avLst/>
          </a:prstGeom>
          <a:solidFill>
            <a:schemeClr val="dk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11475" tIns="91425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720000" y="2140213"/>
            <a:ext cx="5465100" cy="19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921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title"/>
          </p:nvPr>
        </p:nvSpPr>
        <p:spPr>
          <a:xfrm>
            <a:off x="264750" y="1138350"/>
            <a:ext cx="2965200" cy="6423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/>
          <p:nvPr/>
        </p:nvSpPr>
        <p:spPr>
          <a:xfrm>
            <a:off x="6110750" y="-778250"/>
            <a:ext cx="1493858" cy="1493858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7"/>
          <p:cNvSpPr/>
          <p:nvPr/>
        </p:nvSpPr>
        <p:spPr>
          <a:xfrm>
            <a:off x="5615650" y="-1760050"/>
            <a:ext cx="4015765" cy="3483989"/>
          </a:xfrm>
          <a:custGeom>
            <a:avLst/>
            <a:gdLst/>
            <a:ahLst/>
            <a:cxnLst/>
            <a:rect l="l" t="t" r="r" b="b"/>
            <a:pathLst>
              <a:path w="118968" h="103214" extrusionOk="0">
                <a:moveTo>
                  <a:pt x="99358" y="1"/>
                </a:moveTo>
                <a:lnTo>
                  <a:pt x="0" y="18360"/>
                </a:lnTo>
                <a:lnTo>
                  <a:pt x="5942" y="50519"/>
                </a:lnTo>
                <a:cubicBezTo>
                  <a:pt x="5942" y="50519"/>
                  <a:pt x="9198" y="48503"/>
                  <a:pt x="15190" y="48503"/>
                </a:cubicBezTo>
                <a:cubicBezTo>
                  <a:pt x="20819" y="48503"/>
                  <a:pt x="28862" y="50283"/>
                  <a:pt x="38886" y="57187"/>
                </a:cubicBezTo>
                <a:cubicBezTo>
                  <a:pt x="59567" y="71426"/>
                  <a:pt x="59686" y="85476"/>
                  <a:pt x="82118" y="97549"/>
                </a:cubicBezTo>
                <a:cubicBezTo>
                  <a:pt x="90158" y="101871"/>
                  <a:pt x="97396" y="103213"/>
                  <a:pt x="103286" y="103213"/>
                </a:cubicBezTo>
                <a:cubicBezTo>
                  <a:pt x="112938" y="103213"/>
                  <a:pt x="118968" y="99608"/>
                  <a:pt x="118968" y="99608"/>
                </a:cubicBezTo>
                <a:lnTo>
                  <a:pt x="99358" y="1"/>
                </a:lnTo>
                <a:close/>
              </a:path>
            </a:pathLst>
          </a:custGeom>
          <a:solidFill>
            <a:srgbClr val="BDDAE0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7" name="Google Shape;57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554850" y="2122324"/>
            <a:ext cx="2357675" cy="2481775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7"/>
          <p:cNvSpPr/>
          <p:nvPr/>
        </p:nvSpPr>
        <p:spPr>
          <a:xfrm rot="-5400000">
            <a:off x="6972901" y="2017483"/>
            <a:ext cx="3335564" cy="3355992"/>
          </a:xfrm>
          <a:custGeom>
            <a:avLst/>
            <a:gdLst/>
            <a:ahLst/>
            <a:cxnLst/>
            <a:rect l="l" t="t" r="r" b="b"/>
            <a:pathLst>
              <a:path w="102216" h="102842" extrusionOk="0">
                <a:moveTo>
                  <a:pt x="9244" y="0"/>
                </a:moveTo>
                <a:cubicBezTo>
                  <a:pt x="3571" y="0"/>
                  <a:pt x="0" y="1329"/>
                  <a:pt x="0" y="1329"/>
                </a:cubicBezTo>
                <a:lnTo>
                  <a:pt x="1143" y="102842"/>
                </a:lnTo>
                <a:lnTo>
                  <a:pt x="102215" y="102842"/>
                </a:lnTo>
                <a:lnTo>
                  <a:pt x="102215" y="70159"/>
                </a:lnTo>
                <a:cubicBezTo>
                  <a:pt x="102215" y="70159"/>
                  <a:pt x="100375" y="70876"/>
                  <a:pt x="97156" y="70876"/>
                </a:cubicBezTo>
                <a:cubicBezTo>
                  <a:pt x="91683" y="70876"/>
                  <a:pt x="82223" y="68803"/>
                  <a:pt x="71045" y="57610"/>
                </a:cubicBezTo>
                <a:cubicBezTo>
                  <a:pt x="53281" y="39846"/>
                  <a:pt x="55721" y="26011"/>
                  <a:pt x="35874" y="10068"/>
                </a:cubicBezTo>
                <a:cubicBezTo>
                  <a:pt x="25675" y="1874"/>
                  <a:pt x="15979" y="0"/>
                  <a:pt x="9244" y="0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>
            <a:spLocks noGrp="1"/>
          </p:cNvSpPr>
          <p:nvPr>
            <p:ph type="title"/>
          </p:nvPr>
        </p:nvSpPr>
        <p:spPr>
          <a:xfrm>
            <a:off x="2000250" y="1648275"/>
            <a:ext cx="5143500" cy="1890300"/>
          </a:xfrm>
          <a:prstGeom prst="rect">
            <a:avLst/>
          </a:prstGeom>
          <a:solidFill>
            <a:schemeClr val="dk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1" name="Google Shape;61;p8"/>
          <p:cNvSpPr/>
          <p:nvPr/>
        </p:nvSpPr>
        <p:spPr>
          <a:xfrm>
            <a:off x="7924197" y="-37600"/>
            <a:ext cx="2071631" cy="2071631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8"/>
          <p:cNvSpPr/>
          <p:nvPr/>
        </p:nvSpPr>
        <p:spPr>
          <a:xfrm>
            <a:off x="-442825" y="-780450"/>
            <a:ext cx="4202735" cy="1924673"/>
          </a:xfrm>
          <a:custGeom>
            <a:avLst/>
            <a:gdLst/>
            <a:ahLst/>
            <a:cxnLst/>
            <a:rect l="l" t="t" r="r" b="b"/>
            <a:pathLst>
              <a:path w="123874" h="56729" extrusionOk="0">
                <a:moveTo>
                  <a:pt x="1" y="1"/>
                </a:moveTo>
                <a:lnTo>
                  <a:pt x="3656" y="32790"/>
                </a:lnTo>
                <a:cubicBezTo>
                  <a:pt x="3656" y="32790"/>
                  <a:pt x="7596" y="31184"/>
                  <a:pt x="14347" y="31184"/>
                </a:cubicBezTo>
                <a:cubicBezTo>
                  <a:pt x="23267" y="31184"/>
                  <a:pt x="37093" y="33988"/>
                  <a:pt x="53222" y="47006"/>
                </a:cubicBezTo>
                <a:cubicBezTo>
                  <a:pt x="61859" y="53978"/>
                  <a:pt x="70316" y="56728"/>
                  <a:pt x="78120" y="56728"/>
                </a:cubicBezTo>
                <a:cubicBezTo>
                  <a:pt x="91456" y="56728"/>
                  <a:pt x="102885" y="48697"/>
                  <a:pt x="110050" y="39970"/>
                </a:cubicBezTo>
                <a:cubicBezTo>
                  <a:pt x="123873" y="23087"/>
                  <a:pt x="115289" y="8490"/>
                  <a:pt x="115289" y="8490"/>
                </a:cubicBezTo>
                <a:lnTo>
                  <a:pt x="115289" y="1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3" name="Google Shape;63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873300" y="3295674"/>
            <a:ext cx="2357675" cy="2481775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8"/>
          <p:cNvSpPr/>
          <p:nvPr/>
        </p:nvSpPr>
        <p:spPr>
          <a:xfrm rot="-5400000">
            <a:off x="6763126" y="1858333"/>
            <a:ext cx="3335564" cy="3355992"/>
          </a:xfrm>
          <a:custGeom>
            <a:avLst/>
            <a:gdLst/>
            <a:ahLst/>
            <a:cxnLst/>
            <a:rect l="l" t="t" r="r" b="b"/>
            <a:pathLst>
              <a:path w="102216" h="102842" extrusionOk="0">
                <a:moveTo>
                  <a:pt x="9244" y="0"/>
                </a:moveTo>
                <a:cubicBezTo>
                  <a:pt x="3571" y="0"/>
                  <a:pt x="0" y="1329"/>
                  <a:pt x="0" y="1329"/>
                </a:cubicBezTo>
                <a:lnTo>
                  <a:pt x="1143" y="102842"/>
                </a:lnTo>
                <a:lnTo>
                  <a:pt x="102215" y="102842"/>
                </a:lnTo>
                <a:lnTo>
                  <a:pt x="102215" y="70159"/>
                </a:lnTo>
                <a:cubicBezTo>
                  <a:pt x="102215" y="70159"/>
                  <a:pt x="100375" y="70876"/>
                  <a:pt x="97156" y="70876"/>
                </a:cubicBezTo>
                <a:cubicBezTo>
                  <a:pt x="91683" y="70876"/>
                  <a:pt x="82223" y="68803"/>
                  <a:pt x="71045" y="57610"/>
                </a:cubicBezTo>
                <a:cubicBezTo>
                  <a:pt x="53281" y="39846"/>
                  <a:pt x="55721" y="26011"/>
                  <a:pt x="35874" y="10068"/>
                </a:cubicBezTo>
                <a:cubicBezTo>
                  <a:pt x="25675" y="1874"/>
                  <a:pt x="15979" y="0"/>
                  <a:pt x="9244" y="0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2"/>
        </a:solidFill>
        <a:effectLst/>
      </p:bgPr>
    </p:bg>
    <p:spTree>
      <p:nvGrpSpPr>
        <p:cNvPr id="1" name="Shape 1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6" name="Google Shape;1316;p12"/>
          <p:cNvSpPr/>
          <p:nvPr/>
        </p:nvSpPr>
        <p:spPr>
          <a:xfrm>
            <a:off x="265050" y="303150"/>
            <a:ext cx="8613900" cy="4537200"/>
          </a:xfrm>
          <a:prstGeom prst="rect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1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8" name="Google Shape;1318;p13"/>
          <p:cNvSpPr txBox="1">
            <a:spLocks noGrp="1"/>
          </p:cNvSpPr>
          <p:nvPr>
            <p:ph type="title"/>
          </p:nvPr>
        </p:nvSpPr>
        <p:spPr>
          <a:xfrm>
            <a:off x="720001" y="1811175"/>
            <a:ext cx="2357700" cy="45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319" name="Google Shape;1319;p13"/>
          <p:cNvSpPr txBox="1">
            <a:spLocks noGrp="1"/>
          </p:cNvSpPr>
          <p:nvPr>
            <p:ph type="subTitle" idx="1"/>
          </p:nvPr>
        </p:nvSpPr>
        <p:spPr>
          <a:xfrm>
            <a:off x="719975" y="2210543"/>
            <a:ext cx="23577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0" name="Google Shape;1320;p13"/>
          <p:cNvSpPr txBox="1">
            <a:spLocks noGrp="1"/>
          </p:cNvSpPr>
          <p:nvPr>
            <p:ph type="title" idx="2"/>
          </p:nvPr>
        </p:nvSpPr>
        <p:spPr>
          <a:xfrm>
            <a:off x="3419276" y="1811175"/>
            <a:ext cx="2357700" cy="45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321" name="Google Shape;1321;p13"/>
          <p:cNvSpPr txBox="1">
            <a:spLocks noGrp="1"/>
          </p:cNvSpPr>
          <p:nvPr>
            <p:ph type="subTitle" idx="3"/>
          </p:nvPr>
        </p:nvSpPr>
        <p:spPr>
          <a:xfrm>
            <a:off x="3419250" y="2210543"/>
            <a:ext cx="23577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2" name="Google Shape;1322;p13"/>
          <p:cNvSpPr txBox="1">
            <a:spLocks noGrp="1"/>
          </p:cNvSpPr>
          <p:nvPr>
            <p:ph type="title" idx="4"/>
          </p:nvPr>
        </p:nvSpPr>
        <p:spPr>
          <a:xfrm>
            <a:off x="720001" y="3632105"/>
            <a:ext cx="2357700" cy="45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323" name="Google Shape;1323;p13"/>
          <p:cNvSpPr txBox="1">
            <a:spLocks noGrp="1"/>
          </p:cNvSpPr>
          <p:nvPr>
            <p:ph type="subTitle" idx="5"/>
          </p:nvPr>
        </p:nvSpPr>
        <p:spPr>
          <a:xfrm>
            <a:off x="720001" y="4031398"/>
            <a:ext cx="23577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4" name="Google Shape;1324;p13"/>
          <p:cNvSpPr txBox="1">
            <a:spLocks noGrp="1"/>
          </p:cNvSpPr>
          <p:nvPr>
            <p:ph type="title" idx="6"/>
          </p:nvPr>
        </p:nvSpPr>
        <p:spPr>
          <a:xfrm>
            <a:off x="3419276" y="3632105"/>
            <a:ext cx="2357700" cy="45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325" name="Google Shape;1325;p13"/>
          <p:cNvSpPr txBox="1">
            <a:spLocks noGrp="1"/>
          </p:cNvSpPr>
          <p:nvPr>
            <p:ph type="subTitle" idx="7"/>
          </p:nvPr>
        </p:nvSpPr>
        <p:spPr>
          <a:xfrm>
            <a:off x="3419276" y="4031398"/>
            <a:ext cx="23577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6" name="Google Shape;1326;p13"/>
          <p:cNvSpPr txBox="1">
            <a:spLocks noGrp="1"/>
          </p:cNvSpPr>
          <p:nvPr>
            <p:ph type="title" idx="8"/>
          </p:nvPr>
        </p:nvSpPr>
        <p:spPr>
          <a:xfrm>
            <a:off x="6118551" y="1811175"/>
            <a:ext cx="2357700" cy="45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327" name="Google Shape;1327;p13"/>
          <p:cNvSpPr txBox="1">
            <a:spLocks noGrp="1"/>
          </p:cNvSpPr>
          <p:nvPr>
            <p:ph type="subTitle" idx="9"/>
          </p:nvPr>
        </p:nvSpPr>
        <p:spPr>
          <a:xfrm>
            <a:off x="6118525" y="2210543"/>
            <a:ext cx="23577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8" name="Google Shape;1328;p13"/>
          <p:cNvSpPr txBox="1">
            <a:spLocks noGrp="1"/>
          </p:cNvSpPr>
          <p:nvPr>
            <p:ph type="title" idx="13"/>
          </p:nvPr>
        </p:nvSpPr>
        <p:spPr>
          <a:xfrm>
            <a:off x="6118551" y="3632105"/>
            <a:ext cx="2357700" cy="45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329" name="Google Shape;1329;p13"/>
          <p:cNvSpPr txBox="1">
            <a:spLocks noGrp="1"/>
          </p:cNvSpPr>
          <p:nvPr>
            <p:ph type="subTitle" idx="14"/>
          </p:nvPr>
        </p:nvSpPr>
        <p:spPr>
          <a:xfrm>
            <a:off x="6118551" y="4031398"/>
            <a:ext cx="23577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0" name="Google Shape;1330;p13"/>
          <p:cNvSpPr txBox="1">
            <a:spLocks noGrp="1"/>
          </p:cNvSpPr>
          <p:nvPr>
            <p:ph type="title" idx="15" hasCustomPrompt="1"/>
          </p:nvPr>
        </p:nvSpPr>
        <p:spPr>
          <a:xfrm>
            <a:off x="826476" y="1321800"/>
            <a:ext cx="994500" cy="4308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200" b="1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331" name="Google Shape;1331;p13"/>
          <p:cNvSpPr txBox="1">
            <a:spLocks noGrp="1"/>
          </p:cNvSpPr>
          <p:nvPr>
            <p:ph type="title" idx="16" hasCustomPrompt="1"/>
          </p:nvPr>
        </p:nvSpPr>
        <p:spPr>
          <a:xfrm>
            <a:off x="3525751" y="1321800"/>
            <a:ext cx="994500" cy="4308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200" b="1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332" name="Google Shape;1332;p13"/>
          <p:cNvSpPr txBox="1">
            <a:spLocks noGrp="1"/>
          </p:cNvSpPr>
          <p:nvPr>
            <p:ph type="title" idx="17" hasCustomPrompt="1"/>
          </p:nvPr>
        </p:nvSpPr>
        <p:spPr>
          <a:xfrm>
            <a:off x="6225026" y="1321800"/>
            <a:ext cx="994500" cy="4308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200" b="1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333" name="Google Shape;1333;p13"/>
          <p:cNvSpPr txBox="1">
            <a:spLocks noGrp="1"/>
          </p:cNvSpPr>
          <p:nvPr>
            <p:ph type="title" idx="18" hasCustomPrompt="1"/>
          </p:nvPr>
        </p:nvSpPr>
        <p:spPr>
          <a:xfrm>
            <a:off x="826476" y="3142800"/>
            <a:ext cx="994500" cy="4308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200" b="1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334" name="Google Shape;1334;p13"/>
          <p:cNvSpPr txBox="1">
            <a:spLocks noGrp="1"/>
          </p:cNvSpPr>
          <p:nvPr>
            <p:ph type="title" idx="19" hasCustomPrompt="1"/>
          </p:nvPr>
        </p:nvSpPr>
        <p:spPr>
          <a:xfrm>
            <a:off x="3525751" y="3142800"/>
            <a:ext cx="994500" cy="4308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200" b="1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335" name="Google Shape;1335;p13"/>
          <p:cNvSpPr txBox="1">
            <a:spLocks noGrp="1"/>
          </p:cNvSpPr>
          <p:nvPr>
            <p:ph type="title" idx="20" hasCustomPrompt="1"/>
          </p:nvPr>
        </p:nvSpPr>
        <p:spPr>
          <a:xfrm>
            <a:off x="6225026" y="3142800"/>
            <a:ext cx="994500" cy="4308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200" b="1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336" name="Google Shape;1336;p13"/>
          <p:cNvSpPr/>
          <p:nvPr/>
        </p:nvSpPr>
        <p:spPr>
          <a:xfrm>
            <a:off x="5810150" y="-1859925"/>
            <a:ext cx="4015765" cy="3483989"/>
          </a:xfrm>
          <a:custGeom>
            <a:avLst/>
            <a:gdLst/>
            <a:ahLst/>
            <a:cxnLst/>
            <a:rect l="l" t="t" r="r" b="b"/>
            <a:pathLst>
              <a:path w="118968" h="103214" extrusionOk="0">
                <a:moveTo>
                  <a:pt x="99358" y="1"/>
                </a:moveTo>
                <a:lnTo>
                  <a:pt x="0" y="18360"/>
                </a:lnTo>
                <a:lnTo>
                  <a:pt x="5942" y="50519"/>
                </a:lnTo>
                <a:cubicBezTo>
                  <a:pt x="5942" y="50519"/>
                  <a:pt x="9198" y="48503"/>
                  <a:pt x="15190" y="48503"/>
                </a:cubicBezTo>
                <a:cubicBezTo>
                  <a:pt x="20819" y="48503"/>
                  <a:pt x="28862" y="50283"/>
                  <a:pt x="38886" y="57187"/>
                </a:cubicBezTo>
                <a:cubicBezTo>
                  <a:pt x="59567" y="71426"/>
                  <a:pt x="59686" y="85476"/>
                  <a:pt x="82118" y="97549"/>
                </a:cubicBezTo>
                <a:cubicBezTo>
                  <a:pt x="90158" y="101871"/>
                  <a:pt x="97396" y="103213"/>
                  <a:pt x="103286" y="103213"/>
                </a:cubicBezTo>
                <a:cubicBezTo>
                  <a:pt x="112938" y="103213"/>
                  <a:pt x="118968" y="99608"/>
                  <a:pt x="118968" y="99608"/>
                </a:cubicBezTo>
                <a:lnTo>
                  <a:pt x="99358" y="1"/>
                </a:lnTo>
                <a:close/>
              </a:path>
            </a:pathLst>
          </a:custGeom>
          <a:solidFill>
            <a:srgbClr val="BDDAE0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7" name="Google Shape;1337;p13"/>
          <p:cNvSpPr/>
          <p:nvPr/>
        </p:nvSpPr>
        <p:spPr>
          <a:xfrm>
            <a:off x="64875" y="4533275"/>
            <a:ext cx="610225" cy="610225"/>
          </a:xfrm>
          <a:custGeom>
            <a:avLst/>
            <a:gdLst/>
            <a:ahLst/>
            <a:cxnLst/>
            <a:rect l="l" t="t" r="r" b="b"/>
            <a:pathLst>
              <a:path w="24409" h="24409" extrusionOk="0">
                <a:moveTo>
                  <a:pt x="12205" y="1"/>
                </a:moveTo>
                <a:cubicBezTo>
                  <a:pt x="5454" y="1"/>
                  <a:pt x="1" y="5466"/>
                  <a:pt x="1" y="12205"/>
                </a:cubicBezTo>
                <a:cubicBezTo>
                  <a:pt x="1" y="18944"/>
                  <a:pt x="5454" y="24409"/>
                  <a:pt x="12205" y="24409"/>
                </a:cubicBezTo>
                <a:cubicBezTo>
                  <a:pt x="18944" y="24409"/>
                  <a:pt x="24409" y="18944"/>
                  <a:pt x="24409" y="12205"/>
                </a:cubicBezTo>
                <a:cubicBezTo>
                  <a:pt x="24409" y="5466"/>
                  <a:pt x="18944" y="1"/>
                  <a:pt x="12205" y="1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8" name="Google Shape;1338;p13"/>
          <p:cNvSpPr/>
          <p:nvPr/>
        </p:nvSpPr>
        <p:spPr>
          <a:xfrm>
            <a:off x="142923" y="4251824"/>
            <a:ext cx="352274" cy="352274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39" name="Google Shape;1339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39725" y="-212788"/>
            <a:ext cx="2357675" cy="2481775"/>
          </a:xfrm>
          <a:prstGeom prst="rect">
            <a:avLst/>
          </a:prstGeom>
          <a:noFill/>
          <a:ln>
            <a:noFill/>
          </a:ln>
        </p:spPr>
      </p:pic>
      <p:sp>
        <p:nvSpPr>
          <p:cNvPr id="1340" name="Google Shape;1340;p13"/>
          <p:cNvSpPr txBox="1">
            <a:spLocks noGrp="1"/>
          </p:cNvSpPr>
          <p:nvPr>
            <p:ph type="title" idx="21"/>
          </p:nvPr>
        </p:nvSpPr>
        <p:spPr>
          <a:xfrm>
            <a:off x="265050" y="303150"/>
            <a:ext cx="4514100" cy="7872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11475" tIns="91425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17">
    <p:spTree>
      <p:nvGrpSpPr>
        <p:cNvPr id="1" name="Shape 1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6" name="Google Shape;1356;p16"/>
          <p:cNvSpPr/>
          <p:nvPr/>
        </p:nvSpPr>
        <p:spPr>
          <a:xfrm flipH="1">
            <a:off x="94040" y="4563028"/>
            <a:ext cx="718757" cy="718757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57" name="Google Shape;1357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5400000">
            <a:off x="4320713" y="-2788550"/>
            <a:ext cx="27813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8" name="Google Shape;1358;p16"/>
          <p:cNvSpPr/>
          <p:nvPr/>
        </p:nvSpPr>
        <p:spPr>
          <a:xfrm flipH="1">
            <a:off x="8567628" y="128349"/>
            <a:ext cx="352274" cy="352274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9" name="Google Shape;1359;p16"/>
          <p:cNvSpPr/>
          <p:nvPr/>
        </p:nvSpPr>
        <p:spPr>
          <a:xfrm flipH="1">
            <a:off x="139829" y="4355622"/>
            <a:ext cx="352274" cy="352274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0" name="Google Shape;1360;p16"/>
          <p:cNvSpPr/>
          <p:nvPr/>
        </p:nvSpPr>
        <p:spPr>
          <a:xfrm rot="-9945166" flipH="1">
            <a:off x="6552520" y="3301595"/>
            <a:ext cx="3450781" cy="3471574"/>
          </a:xfrm>
          <a:custGeom>
            <a:avLst/>
            <a:gdLst/>
            <a:ahLst/>
            <a:cxnLst/>
            <a:rect l="l" t="t" r="r" b="b"/>
            <a:pathLst>
              <a:path w="102228" h="102844" extrusionOk="0">
                <a:moveTo>
                  <a:pt x="0" y="1"/>
                </a:moveTo>
                <a:lnTo>
                  <a:pt x="0" y="32683"/>
                </a:lnTo>
                <a:cubicBezTo>
                  <a:pt x="0" y="32683"/>
                  <a:pt x="1840" y="31967"/>
                  <a:pt x="5060" y="31967"/>
                </a:cubicBezTo>
                <a:cubicBezTo>
                  <a:pt x="10534" y="31967"/>
                  <a:pt x="19997" y="34039"/>
                  <a:pt x="31183" y="45233"/>
                </a:cubicBezTo>
                <a:cubicBezTo>
                  <a:pt x="48935" y="62997"/>
                  <a:pt x="46494" y="76832"/>
                  <a:pt x="66366" y="92786"/>
                </a:cubicBezTo>
                <a:cubicBezTo>
                  <a:pt x="76554" y="100971"/>
                  <a:pt x="86244" y="102843"/>
                  <a:pt x="92977" y="102843"/>
                </a:cubicBezTo>
                <a:cubicBezTo>
                  <a:pt x="98653" y="102843"/>
                  <a:pt x="102227" y="101513"/>
                  <a:pt x="102227" y="101513"/>
                </a:cubicBezTo>
                <a:lnTo>
                  <a:pt x="101072" y="1"/>
                </a:ln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1" name="Google Shape;1361;p16"/>
          <p:cNvSpPr/>
          <p:nvPr/>
        </p:nvSpPr>
        <p:spPr>
          <a:xfrm flipH="1">
            <a:off x="7751125" y="4424750"/>
            <a:ext cx="610225" cy="610225"/>
          </a:xfrm>
          <a:custGeom>
            <a:avLst/>
            <a:gdLst/>
            <a:ahLst/>
            <a:cxnLst/>
            <a:rect l="l" t="t" r="r" b="b"/>
            <a:pathLst>
              <a:path w="24409" h="24409" extrusionOk="0">
                <a:moveTo>
                  <a:pt x="12205" y="1"/>
                </a:moveTo>
                <a:cubicBezTo>
                  <a:pt x="5454" y="1"/>
                  <a:pt x="1" y="5466"/>
                  <a:pt x="1" y="12205"/>
                </a:cubicBezTo>
                <a:cubicBezTo>
                  <a:pt x="1" y="18944"/>
                  <a:pt x="5454" y="24409"/>
                  <a:pt x="12205" y="24409"/>
                </a:cubicBezTo>
                <a:cubicBezTo>
                  <a:pt x="18944" y="24409"/>
                  <a:pt x="24409" y="18944"/>
                  <a:pt x="24409" y="12205"/>
                </a:cubicBezTo>
                <a:cubicBezTo>
                  <a:pt x="24409" y="5466"/>
                  <a:pt x="18944" y="1"/>
                  <a:pt x="12205" y="1"/>
                </a:cubicBez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2" name="Google Shape;1362;p16"/>
          <p:cNvSpPr txBox="1">
            <a:spLocks noGrp="1"/>
          </p:cNvSpPr>
          <p:nvPr>
            <p:ph type="title"/>
          </p:nvPr>
        </p:nvSpPr>
        <p:spPr>
          <a:xfrm>
            <a:off x="265050" y="303150"/>
            <a:ext cx="5586300" cy="7872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11475" tIns="91425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nter"/>
              <a:buNone/>
              <a:defRPr sz="2800" b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nter"/>
              <a:buNone/>
              <a:defRPr sz="2800" b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nter"/>
              <a:buNone/>
              <a:defRPr sz="2800" b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nter"/>
              <a:buNone/>
              <a:defRPr sz="2800" b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nter"/>
              <a:buNone/>
              <a:defRPr sz="2800" b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nter"/>
              <a:buNone/>
              <a:defRPr sz="2800" b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nter"/>
              <a:buNone/>
              <a:defRPr sz="2800" b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nter"/>
              <a:buNone/>
              <a:defRPr sz="2800" b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nter"/>
              <a:buNone/>
              <a:defRPr sz="2800" b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Work Sans"/>
              <a:buChar char="●"/>
              <a:defRPr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Work Sans"/>
              <a:buChar char="○"/>
              <a:defRPr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Work Sans"/>
              <a:buChar char="■"/>
              <a:defRPr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Work Sans"/>
              <a:buChar char="●"/>
              <a:defRPr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Work Sans"/>
              <a:buChar char="○"/>
              <a:defRPr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Work Sans"/>
              <a:buChar char="■"/>
              <a:defRPr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Work Sans"/>
              <a:buChar char="●"/>
              <a:defRPr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Work Sans"/>
              <a:buChar char="○"/>
              <a:defRPr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Work Sans"/>
              <a:buChar char="■"/>
              <a:defRPr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/>
          <p:nvPr/>
        </p:nvSpPr>
        <p:spPr>
          <a:xfrm>
            <a:off x="265050" y="303150"/>
            <a:ext cx="8613900" cy="45372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8" r:id="rId7"/>
    <p:sldLayoutId id="2147483659" r:id="rId8"/>
    <p:sldLayoutId id="2147483662" r:id="rId9"/>
    <p:sldLayoutId id="2147483663" r:id="rId10"/>
    <p:sldLayoutId id="2147483668" r:id="rId11"/>
    <p:sldLayoutId id="2147483669" r:id="rId12"/>
    <p:sldLayoutId id="2147483673" r:id="rId13"/>
    <p:sldLayoutId id="2147483674" r:id="rId14"/>
    <p:sldLayoutId id="2147483675" r:id="rId1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4" Type="http://schemas.microsoft.com/office/2007/relationships/hdphoto" Target="../media/hdphoto5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2" name="Google Shape;1502;p32"/>
          <p:cNvSpPr txBox="1">
            <a:spLocks noGrp="1"/>
          </p:cNvSpPr>
          <p:nvPr>
            <p:ph type="subTitle" idx="1"/>
          </p:nvPr>
        </p:nvSpPr>
        <p:spPr>
          <a:xfrm>
            <a:off x="573910" y="2593357"/>
            <a:ext cx="4528800" cy="101074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r>
              <a:rPr lang="en-CA" sz="1600" dirty="0" smtClean="0">
                <a:solidFill>
                  <a:schemeClr val="tx1">
                    <a:lumMod val="50000"/>
                  </a:schemeClr>
                </a:solidFill>
              </a:rPr>
              <a:t>- Student name : </a:t>
            </a:r>
            <a:r>
              <a:rPr lang="en-CA" sz="1600" dirty="0" err="1" smtClean="0">
                <a:solidFill>
                  <a:schemeClr val="tx1">
                    <a:lumMod val="50000"/>
                  </a:schemeClr>
                </a:solidFill>
              </a:rPr>
              <a:t>Yakeen</a:t>
            </a:r>
            <a:r>
              <a:rPr lang="en-CA" sz="16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CA" sz="1600" dirty="0" err="1" smtClean="0">
                <a:solidFill>
                  <a:schemeClr val="tx1">
                    <a:lumMod val="50000"/>
                  </a:schemeClr>
                </a:solidFill>
              </a:rPr>
              <a:t>Elkadiki</a:t>
            </a:r>
            <a:r>
              <a:rPr lang="en-CA" sz="1600" dirty="0" smtClean="0">
                <a:solidFill>
                  <a:schemeClr val="tx1">
                    <a:lumMod val="50000"/>
                  </a:schemeClr>
                </a:solidFill>
              </a:rPr>
              <a:t>  </a:t>
            </a:r>
            <a:endParaRPr lang="en-CA" sz="1600" dirty="0">
              <a:solidFill>
                <a:schemeClr val="tx1">
                  <a:lumMod val="50000"/>
                </a:schemeClr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r>
              <a:rPr lang="en-CA" sz="1600" dirty="0" smtClean="0">
                <a:solidFill>
                  <a:schemeClr val="tx1">
                    <a:lumMod val="50000"/>
                  </a:schemeClr>
                </a:solidFill>
              </a:rPr>
              <a:t>      - 2</a:t>
            </a:r>
            <a:r>
              <a:rPr lang="en-CA" sz="1600" baseline="30000" dirty="0" smtClean="0">
                <a:solidFill>
                  <a:schemeClr val="tx1">
                    <a:lumMod val="50000"/>
                  </a:schemeClr>
                </a:solidFill>
              </a:rPr>
              <a:t>nd</a:t>
            </a:r>
            <a:r>
              <a:rPr lang="en-CA" sz="1600" dirty="0" smtClean="0">
                <a:solidFill>
                  <a:schemeClr val="tx1">
                    <a:lumMod val="50000"/>
                  </a:schemeClr>
                </a:solidFill>
              </a:rPr>
              <a:t> year MED student</a:t>
            </a:r>
          </a:p>
          <a:p>
            <a:pPr marL="0" lvl="0" indent="0"/>
            <a:r>
              <a:rPr lang="en-CA" sz="1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CA" sz="1600" dirty="0" smtClean="0">
                <a:solidFill>
                  <a:schemeClr val="tx1">
                    <a:lumMod val="50000"/>
                  </a:schemeClr>
                </a:solidFill>
              </a:rPr>
              <a:t>           - </a:t>
            </a:r>
            <a:r>
              <a:rPr lang="en-CA" sz="1600" dirty="0">
                <a:solidFill>
                  <a:schemeClr val="tx1">
                    <a:lumMod val="50000"/>
                  </a:schemeClr>
                </a:solidFill>
              </a:rPr>
              <a:t>Student NO. :  2948         </a:t>
            </a:r>
            <a:endParaRPr lang="en-CA" sz="16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0" lvl="0" indent="0"/>
            <a:r>
              <a:rPr lang="en-CA" sz="16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CA" sz="1600" dirty="0" smtClean="0">
                <a:solidFill>
                  <a:schemeClr val="tx1">
                    <a:lumMod val="50000"/>
                  </a:schemeClr>
                </a:solidFill>
              </a:rPr>
              <a:t>               - </a:t>
            </a:r>
            <a:r>
              <a:rPr lang="en-CA" sz="1600" dirty="0">
                <a:solidFill>
                  <a:schemeClr val="tx1">
                    <a:lumMod val="50000"/>
                  </a:schemeClr>
                </a:solidFill>
              </a:rPr>
              <a:t>Date : 27/3/2022</a:t>
            </a:r>
            <a:endParaRPr lang="en-CA" sz="16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r>
              <a:rPr lang="en-CA" sz="1600" dirty="0" smtClean="0">
                <a:solidFill>
                  <a:schemeClr val="tx1">
                    <a:lumMod val="50000"/>
                  </a:schemeClr>
                </a:solidFill>
              </a:rPr>
              <a:t>                                      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r>
              <a:rPr lang="en-CA" sz="1600" dirty="0" smtClean="0">
                <a:solidFill>
                  <a:schemeClr val="tx1">
                    <a:lumMod val="50000"/>
                  </a:schemeClr>
                </a:solidFill>
              </a:rPr>
              <a:t>                                                      </a:t>
            </a:r>
            <a:endParaRPr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grpSp>
        <p:nvGrpSpPr>
          <p:cNvPr id="1503" name="Google Shape;1503;p32"/>
          <p:cNvGrpSpPr/>
          <p:nvPr/>
        </p:nvGrpSpPr>
        <p:grpSpPr>
          <a:xfrm>
            <a:off x="5793531" y="1583534"/>
            <a:ext cx="3512611" cy="3555854"/>
            <a:chOff x="1547100" y="981300"/>
            <a:chExt cx="2221625" cy="2248975"/>
          </a:xfrm>
        </p:grpSpPr>
        <p:sp>
          <p:nvSpPr>
            <p:cNvPr id="1504" name="Google Shape;1504;p32"/>
            <p:cNvSpPr/>
            <p:nvPr/>
          </p:nvSpPr>
          <p:spPr>
            <a:xfrm>
              <a:off x="1739750" y="1295525"/>
              <a:ext cx="1878025" cy="1878050"/>
            </a:xfrm>
            <a:custGeom>
              <a:avLst/>
              <a:gdLst/>
              <a:ahLst/>
              <a:cxnLst/>
              <a:rect l="l" t="t" r="r" b="b"/>
              <a:pathLst>
                <a:path w="75121" h="75122" extrusionOk="0">
                  <a:moveTo>
                    <a:pt x="37561" y="1"/>
                  </a:moveTo>
                  <a:cubicBezTo>
                    <a:pt x="16812" y="1"/>
                    <a:pt x="0" y="16813"/>
                    <a:pt x="0" y="37561"/>
                  </a:cubicBezTo>
                  <a:cubicBezTo>
                    <a:pt x="0" y="58309"/>
                    <a:pt x="16812" y="75121"/>
                    <a:pt x="37561" y="75121"/>
                  </a:cubicBezTo>
                  <a:cubicBezTo>
                    <a:pt x="58309" y="75121"/>
                    <a:pt x="75121" y="58309"/>
                    <a:pt x="75121" y="37561"/>
                  </a:cubicBezTo>
                  <a:cubicBezTo>
                    <a:pt x="75121" y="16813"/>
                    <a:pt x="58309" y="1"/>
                    <a:pt x="3756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1505;p32"/>
            <p:cNvSpPr/>
            <p:nvPr/>
          </p:nvSpPr>
          <p:spPr>
            <a:xfrm>
              <a:off x="1627175" y="1684825"/>
              <a:ext cx="2141550" cy="1545450"/>
            </a:xfrm>
            <a:custGeom>
              <a:avLst/>
              <a:gdLst/>
              <a:ahLst/>
              <a:cxnLst/>
              <a:rect l="l" t="t" r="r" b="b"/>
              <a:pathLst>
                <a:path w="85662" h="61818" extrusionOk="0">
                  <a:moveTo>
                    <a:pt x="49907" y="1"/>
                  </a:moveTo>
                  <a:cubicBezTo>
                    <a:pt x="47713" y="1"/>
                    <a:pt x="30322" y="1975"/>
                    <a:pt x="30322" y="1975"/>
                  </a:cubicBezTo>
                  <a:lnTo>
                    <a:pt x="29054" y="4610"/>
                  </a:lnTo>
                  <a:cubicBezTo>
                    <a:pt x="29054" y="4610"/>
                    <a:pt x="10941" y="10047"/>
                    <a:pt x="10408" y="11015"/>
                  </a:cubicBezTo>
                  <a:cubicBezTo>
                    <a:pt x="9874" y="11982"/>
                    <a:pt x="5404" y="29661"/>
                    <a:pt x="4570" y="31729"/>
                  </a:cubicBezTo>
                  <a:cubicBezTo>
                    <a:pt x="3736" y="33831"/>
                    <a:pt x="0" y="43038"/>
                    <a:pt x="0" y="46640"/>
                  </a:cubicBezTo>
                  <a:cubicBezTo>
                    <a:pt x="0" y="50209"/>
                    <a:pt x="4403" y="57481"/>
                    <a:pt x="6772" y="57882"/>
                  </a:cubicBezTo>
                  <a:cubicBezTo>
                    <a:pt x="7141" y="57948"/>
                    <a:pt x="7482" y="57982"/>
                    <a:pt x="7802" y="57982"/>
                  </a:cubicBezTo>
                  <a:cubicBezTo>
                    <a:pt x="9563" y="57982"/>
                    <a:pt x="10664" y="56963"/>
                    <a:pt x="12075" y="54846"/>
                  </a:cubicBezTo>
                  <a:cubicBezTo>
                    <a:pt x="13743" y="52344"/>
                    <a:pt x="16979" y="42471"/>
                    <a:pt x="16979" y="42470"/>
                  </a:cubicBezTo>
                  <a:lnTo>
                    <a:pt x="16979" y="42470"/>
                  </a:lnTo>
                  <a:lnTo>
                    <a:pt x="16112" y="61517"/>
                  </a:lnTo>
                  <a:lnTo>
                    <a:pt x="63912" y="61818"/>
                  </a:lnTo>
                  <a:lnTo>
                    <a:pt x="63412" y="41036"/>
                  </a:lnTo>
                  <a:lnTo>
                    <a:pt x="63412" y="41036"/>
                  </a:lnTo>
                  <a:cubicBezTo>
                    <a:pt x="63412" y="41036"/>
                    <a:pt x="66481" y="43571"/>
                    <a:pt x="67749" y="45506"/>
                  </a:cubicBezTo>
                  <a:cubicBezTo>
                    <a:pt x="68561" y="46758"/>
                    <a:pt x="70401" y="47446"/>
                    <a:pt x="72325" y="47446"/>
                  </a:cubicBezTo>
                  <a:cubicBezTo>
                    <a:pt x="73322" y="47446"/>
                    <a:pt x="74343" y="47261"/>
                    <a:pt x="75254" y="46874"/>
                  </a:cubicBezTo>
                  <a:cubicBezTo>
                    <a:pt x="77922" y="45740"/>
                    <a:pt x="85661" y="39635"/>
                    <a:pt x="82626" y="36466"/>
                  </a:cubicBezTo>
                  <a:cubicBezTo>
                    <a:pt x="79590" y="33297"/>
                    <a:pt x="71251" y="14517"/>
                    <a:pt x="71084" y="13950"/>
                  </a:cubicBezTo>
                  <a:cubicBezTo>
                    <a:pt x="70917" y="13350"/>
                    <a:pt x="70617" y="12216"/>
                    <a:pt x="67448" y="11148"/>
                  </a:cubicBezTo>
                  <a:cubicBezTo>
                    <a:pt x="64279" y="10047"/>
                    <a:pt x="54039" y="5010"/>
                    <a:pt x="53739" y="4610"/>
                  </a:cubicBezTo>
                  <a:cubicBezTo>
                    <a:pt x="53438" y="4176"/>
                    <a:pt x="51203" y="2208"/>
                    <a:pt x="51203" y="2208"/>
                  </a:cubicBezTo>
                  <a:cubicBezTo>
                    <a:pt x="51203" y="2208"/>
                    <a:pt x="51337" y="140"/>
                    <a:pt x="50069" y="7"/>
                  </a:cubicBezTo>
                  <a:cubicBezTo>
                    <a:pt x="50031" y="3"/>
                    <a:pt x="49977" y="1"/>
                    <a:pt x="49907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1506;p32"/>
            <p:cNvSpPr/>
            <p:nvPr/>
          </p:nvSpPr>
          <p:spPr>
            <a:xfrm>
              <a:off x="1627175" y="1681650"/>
              <a:ext cx="2141550" cy="1548625"/>
            </a:xfrm>
            <a:custGeom>
              <a:avLst/>
              <a:gdLst/>
              <a:ahLst/>
              <a:cxnLst/>
              <a:rect l="l" t="t" r="r" b="b"/>
              <a:pathLst>
                <a:path w="85662" h="61945" fill="none" extrusionOk="0">
                  <a:moveTo>
                    <a:pt x="16112" y="61644"/>
                  </a:moveTo>
                  <a:lnTo>
                    <a:pt x="16979" y="42597"/>
                  </a:lnTo>
                  <a:cubicBezTo>
                    <a:pt x="16979" y="42597"/>
                    <a:pt x="13743" y="52471"/>
                    <a:pt x="12075" y="54973"/>
                  </a:cubicBezTo>
                  <a:cubicBezTo>
                    <a:pt x="10408" y="57475"/>
                    <a:pt x="9173" y="58442"/>
                    <a:pt x="6772" y="58009"/>
                  </a:cubicBezTo>
                  <a:cubicBezTo>
                    <a:pt x="4403" y="57608"/>
                    <a:pt x="0" y="50336"/>
                    <a:pt x="0" y="46767"/>
                  </a:cubicBezTo>
                  <a:cubicBezTo>
                    <a:pt x="0" y="43165"/>
                    <a:pt x="3736" y="33958"/>
                    <a:pt x="4570" y="31856"/>
                  </a:cubicBezTo>
                  <a:cubicBezTo>
                    <a:pt x="5404" y="29788"/>
                    <a:pt x="9874" y="12109"/>
                    <a:pt x="10408" y="11142"/>
                  </a:cubicBezTo>
                  <a:cubicBezTo>
                    <a:pt x="10941" y="10174"/>
                    <a:pt x="29054" y="4737"/>
                    <a:pt x="29054" y="4737"/>
                  </a:cubicBezTo>
                  <a:lnTo>
                    <a:pt x="30322" y="2102"/>
                  </a:lnTo>
                  <a:cubicBezTo>
                    <a:pt x="30322" y="2102"/>
                    <a:pt x="48835" y="0"/>
                    <a:pt x="50069" y="134"/>
                  </a:cubicBezTo>
                  <a:cubicBezTo>
                    <a:pt x="51337" y="267"/>
                    <a:pt x="51203" y="2335"/>
                    <a:pt x="51203" y="2335"/>
                  </a:cubicBezTo>
                  <a:cubicBezTo>
                    <a:pt x="51203" y="2335"/>
                    <a:pt x="53438" y="4303"/>
                    <a:pt x="53739" y="4737"/>
                  </a:cubicBezTo>
                  <a:cubicBezTo>
                    <a:pt x="54039" y="5137"/>
                    <a:pt x="64279" y="10174"/>
                    <a:pt x="67448" y="11275"/>
                  </a:cubicBezTo>
                  <a:cubicBezTo>
                    <a:pt x="70617" y="12343"/>
                    <a:pt x="70917" y="13477"/>
                    <a:pt x="71084" y="14077"/>
                  </a:cubicBezTo>
                  <a:cubicBezTo>
                    <a:pt x="71251" y="14644"/>
                    <a:pt x="79590" y="33424"/>
                    <a:pt x="82626" y="36593"/>
                  </a:cubicBezTo>
                  <a:cubicBezTo>
                    <a:pt x="85661" y="39762"/>
                    <a:pt x="77922" y="45867"/>
                    <a:pt x="75254" y="47001"/>
                  </a:cubicBezTo>
                  <a:cubicBezTo>
                    <a:pt x="72585" y="48135"/>
                    <a:pt x="68983" y="47534"/>
                    <a:pt x="67749" y="45633"/>
                  </a:cubicBezTo>
                  <a:cubicBezTo>
                    <a:pt x="66481" y="43698"/>
                    <a:pt x="63412" y="41163"/>
                    <a:pt x="63412" y="41163"/>
                  </a:cubicBezTo>
                  <a:lnTo>
                    <a:pt x="63912" y="61945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1507;p32"/>
            <p:cNvSpPr/>
            <p:nvPr/>
          </p:nvSpPr>
          <p:spPr>
            <a:xfrm>
              <a:off x="2045800" y="2398000"/>
              <a:ext cx="5025" cy="348600"/>
            </a:xfrm>
            <a:custGeom>
              <a:avLst/>
              <a:gdLst/>
              <a:ahLst/>
              <a:cxnLst/>
              <a:rect l="l" t="t" r="r" b="b"/>
              <a:pathLst>
                <a:path w="201" h="13944" fill="none" extrusionOk="0">
                  <a:moveTo>
                    <a:pt x="201" y="13943"/>
                  </a:moveTo>
                  <a:lnTo>
                    <a:pt x="0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32"/>
            <p:cNvSpPr/>
            <p:nvPr/>
          </p:nvSpPr>
          <p:spPr>
            <a:xfrm>
              <a:off x="2020775" y="2573125"/>
              <a:ext cx="8375" cy="57550"/>
            </a:xfrm>
            <a:custGeom>
              <a:avLst/>
              <a:gdLst/>
              <a:ahLst/>
              <a:cxnLst/>
              <a:rect l="l" t="t" r="r" b="b"/>
              <a:pathLst>
                <a:path w="335" h="2302" fill="none" extrusionOk="0">
                  <a:moveTo>
                    <a:pt x="1" y="0"/>
                  </a:moveTo>
                  <a:lnTo>
                    <a:pt x="334" y="2302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32"/>
            <p:cNvSpPr/>
            <p:nvPr/>
          </p:nvSpPr>
          <p:spPr>
            <a:xfrm>
              <a:off x="1988250" y="2342125"/>
              <a:ext cx="25875" cy="176800"/>
            </a:xfrm>
            <a:custGeom>
              <a:avLst/>
              <a:gdLst/>
              <a:ahLst/>
              <a:cxnLst/>
              <a:rect l="l" t="t" r="r" b="b"/>
              <a:pathLst>
                <a:path w="1035" h="7072" fill="none" extrusionOk="0">
                  <a:moveTo>
                    <a:pt x="1" y="0"/>
                  </a:moveTo>
                  <a:lnTo>
                    <a:pt x="1035" y="7072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32"/>
            <p:cNvSpPr/>
            <p:nvPr/>
          </p:nvSpPr>
          <p:spPr>
            <a:xfrm>
              <a:off x="3170775" y="2493050"/>
              <a:ext cx="4200" cy="47575"/>
            </a:xfrm>
            <a:custGeom>
              <a:avLst/>
              <a:gdLst/>
              <a:ahLst/>
              <a:cxnLst/>
              <a:rect l="l" t="t" r="r" b="b"/>
              <a:pathLst>
                <a:path w="168" h="1903" fill="none" extrusionOk="0">
                  <a:moveTo>
                    <a:pt x="167" y="1"/>
                  </a:moveTo>
                  <a:cubicBezTo>
                    <a:pt x="34" y="635"/>
                    <a:pt x="0" y="1235"/>
                    <a:pt x="0" y="1902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32"/>
            <p:cNvSpPr/>
            <p:nvPr/>
          </p:nvSpPr>
          <p:spPr>
            <a:xfrm>
              <a:off x="3184100" y="2242050"/>
              <a:ext cx="83425" cy="206000"/>
            </a:xfrm>
            <a:custGeom>
              <a:avLst/>
              <a:gdLst/>
              <a:ahLst/>
              <a:cxnLst/>
              <a:rect l="l" t="t" r="r" b="b"/>
              <a:pathLst>
                <a:path w="3337" h="8240" fill="none" extrusionOk="0">
                  <a:moveTo>
                    <a:pt x="3337" y="0"/>
                  </a:moveTo>
                  <a:cubicBezTo>
                    <a:pt x="1936" y="2602"/>
                    <a:pt x="835" y="5371"/>
                    <a:pt x="1" y="8240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32"/>
            <p:cNvSpPr/>
            <p:nvPr/>
          </p:nvSpPr>
          <p:spPr>
            <a:xfrm>
              <a:off x="3135750" y="2352950"/>
              <a:ext cx="27550" cy="170150"/>
            </a:xfrm>
            <a:custGeom>
              <a:avLst/>
              <a:gdLst/>
              <a:ahLst/>
              <a:cxnLst/>
              <a:rect l="l" t="t" r="r" b="b"/>
              <a:pathLst>
                <a:path w="1102" h="6806" fill="none" extrusionOk="0">
                  <a:moveTo>
                    <a:pt x="1101" y="1"/>
                  </a:moveTo>
                  <a:cubicBezTo>
                    <a:pt x="1101" y="1"/>
                    <a:pt x="0" y="3770"/>
                    <a:pt x="167" y="6806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32"/>
            <p:cNvSpPr/>
            <p:nvPr/>
          </p:nvSpPr>
          <p:spPr>
            <a:xfrm>
              <a:off x="2745475" y="1917650"/>
              <a:ext cx="27525" cy="24200"/>
            </a:xfrm>
            <a:custGeom>
              <a:avLst/>
              <a:gdLst/>
              <a:ahLst/>
              <a:cxnLst/>
              <a:rect l="l" t="t" r="r" b="b"/>
              <a:pathLst>
                <a:path w="1101" h="968" fill="none" extrusionOk="0">
                  <a:moveTo>
                    <a:pt x="1101" y="0"/>
                  </a:moveTo>
                  <a:cubicBezTo>
                    <a:pt x="767" y="334"/>
                    <a:pt x="367" y="668"/>
                    <a:pt x="0" y="968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32"/>
            <p:cNvSpPr/>
            <p:nvPr/>
          </p:nvSpPr>
          <p:spPr>
            <a:xfrm>
              <a:off x="2800500" y="1758375"/>
              <a:ext cx="98425" cy="130100"/>
            </a:xfrm>
            <a:custGeom>
              <a:avLst/>
              <a:gdLst/>
              <a:ahLst/>
              <a:cxnLst/>
              <a:rect l="l" t="t" r="r" b="b"/>
              <a:pathLst>
                <a:path w="3937" h="5204" fill="none" extrusionOk="0">
                  <a:moveTo>
                    <a:pt x="3937" y="0"/>
                  </a:moveTo>
                  <a:cubicBezTo>
                    <a:pt x="2803" y="1868"/>
                    <a:pt x="1502" y="3603"/>
                    <a:pt x="1" y="5204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32"/>
            <p:cNvSpPr/>
            <p:nvPr/>
          </p:nvSpPr>
          <p:spPr>
            <a:xfrm>
              <a:off x="2593700" y="3144350"/>
              <a:ext cx="850" cy="81750"/>
            </a:xfrm>
            <a:custGeom>
              <a:avLst/>
              <a:gdLst/>
              <a:ahLst/>
              <a:cxnLst/>
              <a:rect l="l" t="t" r="r" b="b"/>
              <a:pathLst>
                <a:path w="34" h="3270" fill="none" extrusionOk="0">
                  <a:moveTo>
                    <a:pt x="33" y="1"/>
                  </a:moveTo>
                  <a:lnTo>
                    <a:pt x="0" y="327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1516;p32"/>
            <p:cNvSpPr/>
            <p:nvPr/>
          </p:nvSpPr>
          <p:spPr>
            <a:xfrm>
              <a:off x="2594525" y="2198675"/>
              <a:ext cx="6700" cy="895675"/>
            </a:xfrm>
            <a:custGeom>
              <a:avLst/>
              <a:gdLst/>
              <a:ahLst/>
              <a:cxnLst/>
              <a:rect l="l" t="t" r="r" b="b"/>
              <a:pathLst>
                <a:path w="268" h="35827" fill="none" extrusionOk="0">
                  <a:moveTo>
                    <a:pt x="267" y="1"/>
                  </a:moveTo>
                  <a:lnTo>
                    <a:pt x="0" y="35826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32"/>
            <p:cNvSpPr/>
            <p:nvPr/>
          </p:nvSpPr>
          <p:spPr>
            <a:xfrm>
              <a:off x="2590350" y="1900125"/>
              <a:ext cx="13375" cy="248550"/>
            </a:xfrm>
            <a:custGeom>
              <a:avLst/>
              <a:gdLst/>
              <a:ahLst/>
              <a:cxnLst/>
              <a:rect l="l" t="t" r="r" b="b"/>
              <a:pathLst>
                <a:path w="535" h="9942" fill="none" extrusionOk="0">
                  <a:moveTo>
                    <a:pt x="1" y="1"/>
                  </a:moveTo>
                  <a:lnTo>
                    <a:pt x="534" y="2670"/>
                  </a:lnTo>
                  <a:lnTo>
                    <a:pt x="501" y="994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32"/>
            <p:cNvSpPr/>
            <p:nvPr/>
          </p:nvSpPr>
          <p:spPr>
            <a:xfrm>
              <a:off x="1811075" y="2700700"/>
              <a:ext cx="76300" cy="145500"/>
            </a:xfrm>
            <a:custGeom>
              <a:avLst/>
              <a:gdLst/>
              <a:ahLst/>
              <a:cxnLst/>
              <a:rect l="l" t="t" r="r" b="b"/>
              <a:pathLst>
                <a:path w="3052" h="5820" extrusionOk="0">
                  <a:moveTo>
                    <a:pt x="150" y="1"/>
                  </a:moveTo>
                  <a:lnTo>
                    <a:pt x="16" y="5705"/>
                  </a:lnTo>
                  <a:cubicBezTo>
                    <a:pt x="1" y="5705"/>
                    <a:pt x="444" y="5820"/>
                    <a:pt x="1021" y="5820"/>
                  </a:cubicBezTo>
                  <a:cubicBezTo>
                    <a:pt x="1688" y="5820"/>
                    <a:pt x="2533" y="5666"/>
                    <a:pt x="3052" y="5004"/>
                  </a:cubicBezTo>
                  <a:lnTo>
                    <a:pt x="150" y="1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32"/>
            <p:cNvSpPr/>
            <p:nvPr/>
          </p:nvSpPr>
          <p:spPr>
            <a:xfrm>
              <a:off x="1602150" y="1840100"/>
              <a:ext cx="424500" cy="447850"/>
            </a:xfrm>
            <a:custGeom>
              <a:avLst/>
              <a:gdLst/>
              <a:ahLst/>
              <a:cxnLst/>
              <a:rect l="l" t="t" r="r" b="b"/>
              <a:pathLst>
                <a:path w="16980" h="17914" extrusionOk="0">
                  <a:moveTo>
                    <a:pt x="2135" y="0"/>
                  </a:moveTo>
                  <a:lnTo>
                    <a:pt x="0" y="2068"/>
                  </a:lnTo>
                  <a:lnTo>
                    <a:pt x="14878" y="17913"/>
                  </a:lnTo>
                  <a:lnTo>
                    <a:pt x="16979" y="15845"/>
                  </a:lnTo>
                  <a:lnTo>
                    <a:pt x="2135" y="0"/>
                  </a:lnTo>
                  <a:close/>
                </a:path>
              </a:pathLst>
            </a:custGeom>
            <a:solidFill>
              <a:schemeClr val="dk1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32"/>
            <p:cNvSpPr/>
            <p:nvPr/>
          </p:nvSpPr>
          <p:spPr>
            <a:xfrm>
              <a:off x="1576300" y="1814250"/>
              <a:ext cx="93425" cy="92575"/>
            </a:xfrm>
            <a:custGeom>
              <a:avLst/>
              <a:gdLst/>
              <a:ahLst/>
              <a:cxnLst/>
              <a:rect l="l" t="t" r="r" b="b"/>
              <a:pathLst>
                <a:path w="3737" h="3703" extrusionOk="0">
                  <a:moveTo>
                    <a:pt x="2902" y="0"/>
                  </a:moveTo>
                  <a:lnTo>
                    <a:pt x="0" y="2835"/>
                  </a:lnTo>
                  <a:lnTo>
                    <a:pt x="834" y="3703"/>
                  </a:lnTo>
                  <a:lnTo>
                    <a:pt x="3736" y="867"/>
                  </a:lnTo>
                  <a:lnTo>
                    <a:pt x="2902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32"/>
            <p:cNvSpPr/>
            <p:nvPr/>
          </p:nvSpPr>
          <p:spPr>
            <a:xfrm>
              <a:off x="1980750" y="2243725"/>
              <a:ext cx="70075" cy="70075"/>
            </a:xfrm>
            <a:custGeom>
              <a:avLst/>
              <a:gdLst/>
              <a:ahLst/>
              <a:cxnLst/>
              <a:rect l="l" t="t" r="r" b="b"/>
              <a:pathLst>
                <a:path w="2803" h="2803" extrusionOk="0">
                  <a:moveTo>
                    <a:pt x="1568" y="0"/>
                  </a:moveTo>
                  <a:lnTo>
                    <a:pt x="1" y="1535"/>
                  </a:lnTo>
                  <a:lnTo>
                    <a:pt x="1268" y="2802"/>
                  </a:lnTo>
                  <a:lnTo>
                    <a:pt x="2803" y="1301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32"/>
            <p:cNvSpPr/>
            <p:nvPr/>
          </p:nvSpPr>
          <p:spPr>
            <a:xfrm>
              <a:off x="1686375" y="1890325"/>
              <a:ext cx="324425" cy="342375"/>
            </a:xfrm>
            <a:custGeom>
              <a:avLst/>
              <a:gdLst/>
              <a:ahLst/>
              <a:cxnLst/>
              <a:rect l="l" t="t" r="r" b="b"/>
              <a:pathLst>
                <a:path w="12977" h="13695" extrusionOk="0">
                  <a:moveTo>
                    <a:pt x="818" y="1"/>
                  </a:moveTo>
                  <a:cubicBezTo>
                    <a:pt x="634" y="1"/>
                    <a:pt x="451" y="76"/>
                    <a:pt x="301" y="226"/>
                  </a:cubicBezTo>
                  <a:cubicBezTo>
                    <a:pt x="1" y="493"/>
                    <a:pt x="1" y="960"/>
                    <a:pt x="301" y="1260"/>
                  </a:cubicBezTo>
                  <a:lnTo>
                    <a:pt x="11642" y="13469"/>
                  </a:lnTo>
                  <a:cubicBezTo>
                    <a:pt x="11792" y="13619"/>
                    <a:pt x="11976" y="13694"/>
                    <a:pt x="12159" y="13694"/>
                  </a:cubicBezTo>
                  <a:cubicBezTo>
                    <a:pt x="12343" y="13694"/>
                    <a:pt x="12526" y="13619"/>
                    <a:pt x="12676" y="13469"/>
                  </a:cubicBezTo>
                  <a:cubicBezTo>
                    <a:pt x="12976" y="13169"/>
                    <a:pt x="12976" y="12735"/>
                    <a:pt x="12676" y="12435"/>
                  </a:cubicBezTo>
                  <a:lnTo>
                    <a:pt x="1335" y="226"/>
                  </a:lnTo>
                  <a:cubicBezTo>
                    <a:pt x="1185" y="76"/>
                    <a:pt x="1001" y="1"/>
                    <a:pt x="818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32"/>
            <p:cNvSpPr/>
            <p:nvPr/>
          </p:nvSpPr>
          <p:spPr>
            <a:xfrm>
              <a:off x="2024950" y="2287925"/>
              <a:ext cx="218525" cy="221850"/>
            </a:xfrm>
            <a:custGeom>
              <a:avLst/>
              <a:gdLst/>
              <a:ahLst/>
              <a:cxnLst/>
              <a:rect l="l" t="t" r="r" b="b"/>
              <a:pathLst>
                <a:path w="8741" h="8874" extrusionOk="0">
                  <a:moveTo>
                    <a:pt x="601" y="0"/>
                  </a:moveTo>
                  <a:lnTo>
                    <a:pt x="1" y="534"/>
                  </a:lnTo>
                  <a:lnTo>
                    <a:pt x="8073" y="8773"/>
                  </a:lnTo>
                  <a:cubicBezTo>
                    <a:pt x="8123" y="8840"/>
                    <a:pt x="8215" y="8873"/>
                    <a:pt x="8311" y="8873"/>
                  </a:cubicBezTo>
                  <a:cubicBezTo>
                    <a:pt x="8407" y="8873"/>
                    <a:pt x="8507" y="8840"/>
                    <a:pt x="8573" y="8773"/>
                  </a:cubicBezTo>
                  <a:lnTo>
                    <a:pt x="8607" y="8740"/>
                  </a:lnTo>
                  <a:cubicBezTo>
                    <a:pt x="8740" y="8606"/>
                    <a:pt x="8740" y="8373"/>
                    <a:pt x="8607" y="8239"/>
                  </a:cubicBezTo>
                  <a:lnTo>
                    <a:pt x="601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1524;p32"/>
            <p:cNvSpPr/>
            <p:nvPr/>
          </p:nvSpPr>
          <p:spPr>
            <a:xfrm>
              <a:off x="1628000" y="1966075"/>
              <a:ext cx="298575" cy="843900"/>
            </a:xfrm>
            <a:custGeom>
              <a:avLst/>
              <a:gdLst/>
              <a:ahLst/>
              <a:cxnLst/>
              <a:rect l="l" t="t" r="r" b="b"/>
              <a:pathLst>
                <a:path w="11943" h="33756" extrusionOk="0">
                  <a:moveTo>
                    <a:pt x="9150" y="1"/>
                  </a:moveTo>
                  <a:cubicBezTo>
                    <a:pt x="8989" y="1"/>
                    <a:pt x="8840" y="65"/>
                    <a:pt x="8840" y="65"/>
                  </a:cubicBezTo>
                  <a:cubicBezTo>
                    <a:pt x="8840" y="65"/>
                    <a:pt x="8535" y="62"/>
                    <a:pt x="8089" y="62"/>
                  </a:cubicBezTo>
                  <a:cubicBezTo>
                    <a:pt x="6975" y="62"/>
                    <a:pt x="4980" y="79"/>
                    <a:pt x="4671" y="198"/>
                  </a:cubicBezTo>
                  <a:cubicBezTo>
                    <a:pt x="4270" y="365"/>
                    <a:pt x="1201" y="3801"/>
                    <a:pt x="1201" y="3801"/>
                  </a:cubicBezTo>
                  <a:lnTo>
                    <a:pt x="101" y="10372"/>
                  </a:lnTo>
                  <a:lnTo>
                    <a:pt x="2035" y="16310"/>
                  </a:lnTo>
                  <a:lnTo>
                    <a:pt x="2502" y="19579"/>
                  </a:lnTo>
                  <a:lnTo>
                    <a:pt x="1" y="28185"/>
                  </a:lnTo>
                  <a:cubicBezTo>
                    <a:pt x="1" y="28185"/>
                    <a:pt x="2202" y="31821"/>
                    <a:pt x="4304" y="32788"/>
                  </a:cubicBezTo>
                  <a:cubicBezTo>
                    <a:pt x="5438" y="33322"/>
                    <a:pt x="6672" y="33656"/>
                    <a:pt x="7940" y="33756"/>
                  </a:cubicBezTo>
                  <a:lnTo>
                    <a:pt x="8473" y="23148"/>
                  </a:lnTo>
                  <a:cubicBezTo>
                    <a:pt x="8473" y="23148"/>
                    <a:pt x="9007" y="19379"/>
                    <a:pt x="9007" y="18278"/>
                  </a:cubicBezTo>
                  <a:cubicBezTo>
                    <a:pt x="9007" y="17177"/>
                    <a:pt x="7773" y="14408"/>
                    <a:pt x="7773" y="14408"/>
                  </a:cubicBezTo>
                  <a:lnTo>
                    <a:pt x="8306" y="13274"/>
                  </a:lnTo>
                  <a:lnTo>
                    <a:pt x="9841" y="12974"/>
                  </a:lnTo>
                  <a:cubicBezTo>
                    <a:pt x="9941" y="13441"/>
                    <a:pt x="9974" y="13908"/>
                    <a:pt x="9974" y="14375"/>
                  </a:cubicBezTo>
                  <a:cubicBezTo>
                    <a:pt x="9974" y="14602"/>
                    <a:pt x="10076" y="14682"/>
                    <a:pt x="10226" y="14682"/>
                  </a:cubicBezTo>
                  <a:cubicBezTo>
                    <a:pt x="10541" y="14682"/>
                    <a:pt x="11071" y="14332"/>
                    <a:pt x="11342" y="14242"/>
                  </a:cubicBezTo>
                  <a:cubicBezTo>
                    <a:pt x="11776" y="14108"/>
                    <a:pt x="11342" y="13274"/>
                    <a:pt x="11342" y="11740"/>
                  </a:cubicBezTo>
                  <a:cubicBezTo>
                    <a:pt x="11342" y="10873"/>
                    <a:pt x="11075" y="9972"/>
                    <a:pt x="10641" y="9238"/>
                  </a:cubicBezTo>
                  <a:cubicBezTo>
                    <a:pt x="10641" y="9238"/>
                    <a:pt x="10508" y="7704"/>
                    <a:pt x="10208" y="7270"/>
                  </a:cubicBezTo>
                  <a:cubicBezTo>
                    <a:pt x="9707" y="7103"/>
                    <a:pt x="9174" y="7037"/>
                    <a:pt x="8673" y="6970"/>
                  </a:cubicBezTo>
                  <a:lnTo>
                    <a:pt x="6038" y="6970"/>
                  </a:lnTo>
                  <a:lnTo>
                    <a:pt x="8440" y="4368"/>
                  </a:lnTo>
                  <a:cubicBezTo>
                    <a:pt x="8440" y="4368"/>
                    <a:pt x="9974" y="3801"/>
                    <a:pt x="10375" y="3634"/>
                  </a:cubicBezTo>
                  <a:cubicBezTo>
                    <a:pt x="10808" y="3467"/>
                    <a:pt x="11942" y="3200"/>
                    <a:pt x="11942" y="2533"/>
                  </a:cubicBezTo>
                  <a:cubicBezTo>
                    <a:pt x="11942" y="1866"/>
                    <a:pt x="11509" y="1566"/>
                    <a:pt x="11108" y="1566"/>
                  </a:cubicBezTo>
                  <a:cubicBezTo>
                    <a:pt x="10675" y="1566"/>
                    <a:pt x="9140" y="1433"/>
                    <a:pt x="9140" y="1433"/>
                  </a:cubicBezTo>
                  <a:cubicBezTo>
                    <a:pt x="9441" y="1232"/>
                    <a:pt x="9607" y="865"/>
                    <a:pt x="9541" y="465"/>
                  </a:cubicBezTo>
                  <a:cubicBezTo>
                    <a:pt x="9541" y="88"/>
                    <a:pt x="9338" y="1"/>
                    <a:pt x="9150" y="1"/>
                  </a:cubicBezTo>
                  <a:close/>
                </a:path>
              </a:pathLst>
            </a:custGeom>
            <a:solidFill>
              <a:schemeClr val="l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1525;p32"/>
            <p:cNvSpPr/>
            <p:nvPr/>
          </p:nvSpPr>
          <p:spPr>
            <a:xfrm>
              <a:off x="1627175" y="2573950"/>
              <a:ext cx="208500" cy="233525"/>
            </a:xfrm>
            <a:custGeom>
              <a:avLst/>
              <a:gdLst/>
              <a:ahLst/>
              <a:cxnLst/>
              <a:rect l="l" t="t" r="r" b="b"/>
              <a:pathLst>
                <a:path w="8340" h="9341" extrusionOk="0">
                  <a:moveTo>
                    <a:pt x="1068" y="1"/>
                  </a:moveTo>
                  <a:lnTo>
                    <a:pt x="0" y="3803"/>
                  </a:lnTo>
                  <a:cubicBezTo>
                    <a:pt x="0" y="3803"/>
                    <a:pt x="2202" y="7439"/>
                    <a:pt x="4303" y="8407"/>
                  </a:cubicBezTo>
                  <a:cubicBezTo>
                    <a:pt x="5404" y="8940"/>
                    <a:pt x="6672" y="9274"/>
                    <a:pt x="7906" y="9341"/>
                  </a:cubicBezTo>
                  <a:lnTo>
                    <a:pt x="8339" y="1335"/>
                  </a:lnTo>
                  <a:lnTo>
                    <a:pt x="8339" y="1335"/>
                  </a:lnTo>
                  <a:cubicBezTo>
                    <a:pt x="7435" y="1707"/>
                    <a:pt x="6212" y="2080"/>
                    <a:pt x="5043" y="2080"/>
                  </a:cubicBezTo>
                  <a:cubicBezTo>
                    <a:pt x="4746" y="2080"/>
                    <a:pt x="4453" y="2056"/>
                    <a:pt x="4170" y="2002"/>
                  </a:cubicBezTo>
                  <a:cubicBezTo>
                    <a:pt x="3002" y="1802"/>
                    <a:pt x="1902" y="935"/>
                    <a:pt x="1068" y="1"/>
                  </a:cubicBez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32"/>
            <p:cNvSpPr/>
            <p:nvPr/>
          </p:nvSpPr>
          <p:spPr>
            <a:xfrm>
              <a:off x="1776450" y="2210350"/>
              <a:ext cx="121775" cy="49225"/>
            </a:xfrm>
            <a:custGeom>
              <a:avLst/>
              <a:gdLst/>
              <a:ahLst/>
              <a:cxnLst/>
              <a:rect l="l" t="t" r="r" b="b"/>
              <a:pathLst>
                <a:path w="4871" h="1969" fill="none" extrusionOk="0">
                  <a:moveTo>
                    <a:pt x="0" y="1969"/>
                  </a:moveTo>
                  <a:cubicBezTo>
                    <a:pt x="0" y="1969"/>
                    <a:pt x="267" y="1268"/>
                    <a:pt x="701" y="1135"/>
                  </a:cubicBezTo>
                  <a:cubicBezTo>
                    <a:pt x="1101" y="1002"/>
                    <a:pt x="4870" y="1"/>
                    <a:pt x="4870" y="1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32"/>
            <p:cNvSpPr/>
            <p:nvPr/>
          </p:nvSpPr>
          <p:spPr>
            <a:xfrm>
              <a:off x="1734750" y="2140300"/>
              <a:ext cx="44225" cy="56750"/>
            </a:xfrm>
            <a:custGeom>
              <a:avLst/>
              <a:gdLst/>
              <a:ahLst/>
              <a:cxnLst/>
              <a:rect l="l" t="t" r="r" b="b"/>
              <a:pathLst>
                <a:path w="1769" h="2270" fill="none" extrusionOk="0">
                  <a:moveTo>
                    <a:pt x="0" y="2269"/>
                  </a:moveTo>
                  <a:lnTo>
                    <a:pt x="401" y="835"/>
                  </a:lnTo>
                  <a:lnTo>
                    <a:pt x="1768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32"/>
            <p:cNvSpPr/>
            <p:nvPr/>
          </p:nvSpPr>
          <p:spPr>
            <a:xfrm>
              <a:off x="1693050" y="2001875"/>
              <a:ext cx="163475" cy="132625"/>
            </a:xfrm>
            <a:custGeom>
              <a:avLst/>
              <a:gdLst/>
              <a:ahLst/>
              <a:cxnLst/>
              <a:rect l="l" t="t" r="r" b="b"/>
              <a:pathLst>
                <a:path w="6539" h="5305" fill="none" extrusionOk="0">
                  <a:moveTo>
                    <a:pt x="0" y="5304"/>
                  </a:moveTo>
                  <a:cubicBezTo>
                    <a:pt x="0" y="5304"/>
                    <a:pt x="1768" y="2102"/>
                    <a:pt x="2369" y="1535"/>
                  </a:cubicBezTo>
                  <a:cubicBezTo>
                    <a:pt x="2936" y="1001"/>
                    <a:pt x="6105" y="301"/>
                    <a:pt x="6538" y="1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32"/>
            <p:cNvSpPr/>
            <p:nvPr/>
          </p:nvSpPr>
          <p:spPr>
            <a:xfrm>
              <a:off x="1547100" y="2634825"/>
              <a:ext cx="358625" cy="546650"/>
            </a:xfrm>
            <a:custGeom>
              <a:avLst/>
              <a:gdLst/>
              <a:ahLst/>
              <a:cxnLst/>
              <a:rect l="l" t="t" r="r" b="b"/>
              <a:pathLst>
                <a:path w="14345" h="21866" extrusionOk="0">
                  <a:moveTo>
                    <a:pt x="3337" y="1"/>
                  </a:moveTo>
                  <a:cubicBezTo>
                    <a:pt x="3337" y="1"/>
                    <a:pt x="1" y="15145"/>
                    <a:pt x="1" y="17380"/>
                  </a:cubicBezTo>
                  <a:cubicBezTo>
                    <a:pt x="1" y="19546"/>
                    <a:pt x="4566" y="21865"/>
                    <a:pt x="7766" y="21865"/>
                  </a:cubicBezTo>
                  <a:cubicBezTo>
                    <a:pt x="7916" y="21865"/>
                    <a:pt x="8063" y="21860"/>
                    <a:pt x="8207" y="21850"/>
                  </a:cubicBezTo>
                  <a:cubicBezTo>
                    <a:pt x="11409" y="21583"/>
                    <a:pt x="14344" y="20048"/>
                    <a:pt x="14344" y="18814"/>
                  </a:cubicBezTo>
                  <a:cubicBezTo>
                    <a:pt x="14344" y="17547"/>
                    <a:pt x="13611" y="7673"/>
                    <a:pt x="13611" y="7673"/>
                  </a:cubicBezTo>
                  <a:lnTo>
                    <a:pt x="11109" y="6972"/>
                  </a:lnTo>
                  <a:cubicBezTo>
                    <a:pt x="5705" y="6238"/>
                    <a:pt x="3337" y="1"/>
                    <a:pt x="3337" y="1"/>
                  </a:cubicBez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32"/>
            <p:cNvSpPr/>
            <p:nvPr/>
          </p:nvSpPr>
          <p:spPr>
            <a:xfrm>
              <a:off x="2447750" y="2547325"/>
              <a:ext cx="326100" cy="105050"/>
            </a:xfrm>
            <a:custGeom>
              <a:avLst/>
              <a:gdLst/>
              <a:ahLst/>
              <a:cxnLst/>
              <a:rect l="l" t="t" r="r" b="b"/>
              <a:pathLst>
                <a:path w="13044" h="4202" extrusionOk="0">
                  <a:moveTo>
                    <a:pt x="3595" y="1"/>
                  </a:moveTo>
                  <a:cubicBezTo>
                    <a:pt x="2938" y="1"/>
                    <a:pt x="2303" y="80"/>
                    <a:pt x="1769" y="298"/>
                  </a:cubicBezTo>
                  <a:cubicBezTo>
                    <a:pt x="1" y="999"/>
                    <a:pt x="1001" y="1566"/>
                    <a:pt x="2069" y="2233"/>
                  </a:cubicBezTo>
                  <a:cubicBezTo>
                    <a:pt x="2449" y="2464"/>
                    <a:pt x="2881" y="2535"/>
                    <a:pt x="3318" y="2535"/>
                  </a:cubicBezTo>
                  <a:cubicBezTo>
                    <a:pt x="4025" y="2535"/>
                    <a:pt x="4746" y="2348"/>
                    <a:pt x="5281" y="2348"/>
                  </a:cubicBezTo>
                  <a:cubicBezTo>
                    <a:pt x="5372" y="2348"/>
                    <a:pt x="5458" y="2354"/>
                    <a:pt x="5538" y="2366"/>
                  </a:cubicBezTo>
                  <a:cubicBezTo>
                    <a:pt x="6906" y="2567"/>
                    <a:pt x="8273" y="2967"/>
                    <a:pt x="9574" y="3501"/>
                  </a:cubicBezTo>
                  <a:cubicBezTo>
                    <a:pt x="10675" y="3968"/>
                    <a:pt x="11842" y="4168"/>
                    <a:pt x="13043" y="4201"/>
                  </a:cubicBezTo>
                  <a:lnTo>
                    <a:pt x="10842" y="298"/>
                  </a:lnTo>
                  <a:cubicBezTo>
                    <a:pt x="10842" y="298"/>
                    <a:pt x="9363" y="603"/>
                    <a:pt x="8217" y="603"/>
                  </a:cubicBezTo>
                  <a:cubicBezTo>
                    <a:pt x="7997" y="603"/>
                    <a:pt x="7789" y="592"/>
                    <a:pt x="7606" y="565"/>
                  </a:cubicBezTo>
                  <a:cubicBezTo>
                    <a:pt x="6832" y="448"/>
                    <a:pt x="5151" y="1"/>
                    <a:pt x="3595" y="1"/>
                  </a:cubicBezTo>
                  <a:close/>
                </a:path>
              </a:pathLst>
            </a:custGeom>
            <a:solidFill>
              <a:schemeClr val="l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32"/>
            <p:cNvSpPr/>
            <p:nvPr/>
          </p:nvSpPr>
          <p:spPr>
            <a:xfrm>
              <a:off x="2054150" y="2494725"/>
              <a:ext cx="521225" cy="191825"/>
            </a:xfrm>
            <a:custGeom>
              <a:avLst/>
              <a:gdLst/>
              <a:ahLst/>
              <a:cxnLst/>
              <a:rect l="l" t="t" r="r" b="b"/>
              <a:pathLst>
                <a:path w="20849" h="7673" extrusionOk="0">
                  <a:moveTo>
                    <a:pt x="10441" y="1"/>
                  </a:moveTo>
                  <a:cubicBezTo>
                    <a:pt x="4670" y="1"/>
                    <a:pt x="0" y="1735"/>
                    <a:pt x="0" y="3837"/>
                  </a:cubicBezTo>
                  <a:cubicBezTo>
                    <a:pt x="0" y="5972"/>
                    <a:pt x="4670" y="7673"/>
                    <a:pt x="10441" y="7673"/>
                  </a:cubicBezTo>
                  <a:cubicBezTo>
                    <a:pt x="16178" y="7673"/>
                    <a:pt x="20848" y="5972"/>
                    <a:pt x="20848" y="3837"/>
                  </a:cubicBezTo>
                  <a:cubicBezTo>
                    <a:pt x="20848" y="1735"/>
                    <a:pt x="16178" y="1"/>
                    <a:pt x="10441" y="1"/>
                  </a:cubicBez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32"/>
            <p:cNvSpPr/>
            <p:nvPr/>
          </p:nvSpPr>
          <p:spPr>
            <a:xfrm>
              <a:off x="2070825" y="2509750"/>
              <a:ext cx="487875" cy="162625"/>
            </a:xfrm>
            <a:custGeom>
              <a:avLst/>
              <a:gdLst/>
              <a:ahLst/>
              <a:cxnLst/>
              <a:rect l="l" t="t" r="r" b="b"/>
              <a:pathLst>
                <a:path w="19515" h="6505" extrusionOk="0">
                  <a:moveTo>
                    <a:pt x="9774" y="0"/>
                  </a:moveTo>
                  <a:cubicBezTo>
                    <a:pt x="4370" y="0"/>
                    <a:pt x="0" y="1434"/>
                    <a:pt x="0" y="3236"/>
                  </a:cubicBezTo>
                  <a:cubicBezTo>
                    <a:pt x="0" y="5037"/>
                    <a:pt x="4370" y="6505"/>
                    <a:pt x="9774" y="6505"/>
                  </a:cubicBezTo>
                  <a:cubicBezTo>
                    <a:pt x="15144" y="6505"/>
                    <a:pt x="19514" y="5037"/>
                    <a:pt x="19514" y="3236"/>
                  </a:cubicBezTo>
                  <a:cubicBezTo>
                    <a:pt x="19514" y="1434"/>
                    <a:pt x="15144" y="0"/>
                    <a:pt x="9774" y="0"/>
                  </a:cubicBez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32"/>
            <p:cNvSpPr/>
            <p:nvPr/>
          </p:nvSpPr>
          <p:spPr>
            <a:xfrm>
              <a:off x="3081550" y="2713900"/>
              <a:ext cx="113425" cy="188650"/>
            </a:xfrm>
            <a:custGeom>
              <a:avLst/>
              <a:gdLst/>
              <a:ahLst/>
              <a:cxnLst/>
              <a:rect l="l" t="t" r="r" b="b"/>
              <a:pathLst>
                <a:path w="4537" h="7546" extrusionOk="0">
                  <a:moveTo>
                    <a:pt x="602" y="1"/>
                  </a:moveTo>
                  <a:cubicBezTo>
                    <a:pt x="237" y="1"/>
                    <a:pt x="0" y="86"/>
                    <a:pt x="0" y="307"/>
                  </a:cubicBezTo>
                  <a:cubicBezTo>
                    <a:pt x="0" y="1241"/>
                    <a:pt x="367" y="7545"/>
                    <a:pt x="367" y="7545"/>
                  </a:cubicBezTo>
                  <a:cubicBezTo>
                    <a:pt x="2202" y="6978"/>
                    <a:pt x="4537" y="974"/>
                    <a:pt x="4537" y="974"/>
                  </a:cubicBezTo>
                  <a:cubicBezTo>
                    <a:pt x="4537" y="974"/>
                    <a:pt x="1835" y="1"/>
                    <a:pt x="602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32"/>
            <p:cNvSpPr/>
            <p:nvPr/>
          </p:nvSpPr>
          <p:spPr>
            <a:xfrm>
              <a:off x="2319325" y="2362975"/>
              <a:ext cx="884825" cy="418650"/>
            </a:xfrm>
            <a:custGeom>
              <a:avLst/>
              <a:gdLst/>
              <a:ahLst/>
              <a:cxnLst/>
              <a:rect l="l" t="t" r="r" b="b"/>
              <a:pathLst>
                <a:path w="35393" h="16746" extrusionOk="0">
                  <a:moveTo>
                    <a:pt x="8874" y="0"/>
                  </a:moveTo>
                  <a:cubicBezTo>
                    <a:pt x="8473" y="0"/>
                    <a:pt x="2502" y="2369"/>
                    <a:pt x="1235" y="2902"/>
                  </a:cubicBezTo>
                  <a:cubicBezTo>
                    <a:pt x="1" y="3436"/>
                    <a:pt x="134" y="4704"/>
                    <a:pt x="701" y="5104"/>
                  </a:cubicBezTo>
                  <a:cubicBezTo>
                    <a:pt x="749" y="5138"/>
                    <a:pt x="827" y="5154"/>
                    <a:pt x="931" y="5154"/>
                  </a:cubicBezTo>
                  <a:cubicBezTo>
                    <a:pt x="2124" y="5154"/>
                    <a:pt x="6672" y="3036"/>
                    <a:pt x="6672" y="3036"/>
                  </a:cubicBezTo>
                  <a:lnTo>
                    <a:pt x="6672" y="3036"/>
                  </a:lnTo>
                  <a:lnTo>
                    <a:pt x="5138" y="7205"/>
                  </a:lnTo>
                  <a:cubicBezTo>
                    <a:pt x="5138" y="7205"/>
                    <a:pt x="3170" y="8740"/>
                    <a:pt x="3870" y="9707"/>
                  </a:cubicBezTo>
                  <a:cubicBezTo>
                    <a:pt x="4023" y="9919"/>
                    <a:pt x="4243" y="10004"/>
                    <a:pt x="4501" y="10004"/>
                  </a:cubicBezTo>
                  <a:cubicBezTo>
                    <a:pt x="5421" y="10004"/>
                    <a:pt x="6818" y="8912"/>
                    <a:pt x="7339" y="8573"/>
                  </a:cubicBezTo>
                  <a:cubicBezTo>
                    <a:pt x="8006" y="8173"/>
                    <a:pt x="12042" y="6205"/>
                    <a:pt x="12043" y="6205"/>
                  </a:cubicBezTo>
                  <a:lnTo>
                    <a:pt x="12043" y="6205"/>
                  </a:lnTo>
                  <a:cubicBezTo>
                    <a:pt x="12042" y="6205"/>
                    <a:pt x="8407" y="10241"/>
                    <a:pt x="7739" y="11342"/>
                  </a:cubicBezTo>
                  <a:cubicBezTo>
                    <a:pt x="7286" y="12068"/>
                    <a:pt x="7897" y="12315"/>
                    <a:pt x="8524" y="12315"/>
                  </a:cubicBezTo>
                  <a:cubicBezTo>
                    <a:pt x="8818" y="12315"/>
                    <a:pt x="9115" y="12261"/>
                    <a:pt x="9307" y="12176"/>
                  </a:cubicBezTo>
                  <a:cubicBezTo>
                    <a:pt x="9874" y="11875"/>
                    <a:pt x="13744" y="8940"/>
                    <a:pt x="13744" y="8940"/>
                  </a:cubicBezTo>
                  <a:cubicBezTo>
                    <a:pt x="13744" y="8940"/>
                    <a:pt x="19481" y="12843"/>
                    <a:pt x="21016" y="12843"/>
                  </a:cubicBezTo>
                  <a:cubicBezTo>
                    <a:pt x="22550" y="12843"/>
                    <a:pt x="25052" y="11875"/>
                    <a:pt x="25052" y="11875"/>
                  </a:cubicBezTo>
                  <a:lnTo>
                    <a:pt x="33691" y="16745"/>
                  </a:lnTo>
                  <a:cubicBezTo>
                    <a:pt x="33691" y="16745"/>
                    <a:pt x="35059" y="14377"/>
                    <a:pt x="35226" y="12709"/>
                  </a:cubicBezTo>
                  <a:cubicBezTo>
                    <a:pt x="35393" y="11041"/>
                    <a:pt x="35359" y="8940"/>
                    <a:pt x="35359" y="8940"/>
                  </a:cubicBezTo>
                  <a:lnTo>
                    <a:pt x="33224" y="8907"/>
                  </a:lnTo>
                  <a:cubicBezTo>
                    <a:pt x="33224" y="8907"/>
                    <a:pt x="28221" y="7539"/>
                    <a:pt x="26853" y="6938"/>
                  </a:cubicBezTo>
                  <a:cubicBezTo>
                    <a:pt x="25452" y="6371"/>
                    <a:pt x="18647" y="3336"/>
                    <a:pt x="17380" y="2502"/>
                  </a:cubicBezTo>
                  <a:cubicBezTo>
                    <a:pt x="16145" y="1668"/>
                    <a:pt x="12510" y="1368"/>
                    <a:pt x="12510" y="1368"/>
                  </a:cubicBezTo>
                  <a:cubicBezTo>
                    <a:pt x="12510" y="1368"/>
                    <a:pt x="9307" y="0"/>
                    <a:pt x="8874" y="0"/>
                  </a:cubicBezTo>
                  <a:close/>
                </a:path>
              </a:pathLst>
            </a:custGeom>
            <a:solidFill>
              <a:schemeClr val="l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1535;p32"/>
            <p:cNvSpPr/>
            <p:nvPr/>
          </p:nvSpPr>
          <p:spPr>
            <a:xfrm>
              <a:off x="2447750" y="2443850"/>
              <a:ext cx="145975" cy="100100"/>
            </a:xfrm>
            <a:custGeom>
              <a:avLst/>
              <a:gdLst/>
              <a:ahLst/>
              <a:cxnLst/>
              <a:rect l="l" t="t" r="r" b="b"/>
              <a:pathLst>
                <a:path w="5839" h="4004" fill="none" extrusionOk="0">
                  <a:moveTo>
                    <a:pt x="1" y="4004"/>
                  </a:moveTo>
                  <a:lnTo>
                    <a:pt x="3203" y="1268"/>
                  </a:lnTo>
                  <a:lnTo>
                    <a:pt x="5838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32"/>
            <p:cNvSpPr/>
            <p:nvPr/>
          </p:nvSpPr>
          <p:spPr>
            <a:xfrm>
              <a:off x="2486125" y="2402150"/>
              <a:ext cx="16700" cy="37575"/>
            </a:xfrm>
            <a:custGeom>
              <a:avLst/>
              <a:gdLst/>
              <a:ahLst/>
              <a:cxnLst/>
              <a:rect l="l" t="t" r="r" b="b"/>
              <a:pathLst>
                <a:path w="668" h="1503" fill="none" extrusionOk="0">
                  <a:moveTo>
                    <a:pt x="0" y="1502"/>
                  </a:moveTo>
                  <a:lnTo>
                    <a:pt x="667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32"/>
            <p:cNvSpPr/>
            <p:nvPr/>
          </p:nvSpPr>
          <p:spPr>
            <a:xfrm>
              <a:off x="2558675" y="2423000"/>
              <a:ext cx="14200" cy="41725"/>
            </a:xfrm>
            <a:custGeom>
              <a:avLst/>
              <a:gdLst/>
              <a:ahLst/>
              <a:cxnLst/>
              <a:rect l="l" t="t" r="r" b="b"/>
              <a:pathLst>
                <a:path w="568" h="1669" fill="none" extrusionOk="0">
                  <a:moveTo>
                    <a:pt x="0" y="1669"/>
                  </a:moveTo>
                  <a:lnTo>
                    <a:pt x="567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32"/>
            <p:cNvSpPr/>
            <p:nvPr/>
          </p:nvSpPr>
          <p:spPr>
            <a:xfrm>
              <a:off x="2662900" y="2564775"/>
              <a:ext cx="94275" cy="25050"/>
            </a:xfrm>
            <a:custGeom>
              <a:avLst/>
              <a:gdLst/>
              <a:ahLst/>
              <a:cxnLst/>
              <a:rect l="l" t="t" r="r" b="b"/>
              <a:pathLst>
                <a:path w="3771" h="1002" fill="none" extrusionOk="0">
                  <a:moveTo>
                    <a:pt x="1" y="1001"/>
                  </a:moveTo>
                  <a:lnTo>
                    <a:pt x="3770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32"/>
            <p:cNvSpPr/>
            <p:nvPr/>
          </p:nvSpPr>
          <p:spPr>
            <a:xfrm>
              <a:off x="2621200" y="2491400"/>
              <a:ext cx="48400" cy="28375"/>
            </a:xfrm>
            <a:custGeom>
              <a:avLst/>
              <a:gdLst/>
              <a:ahLst/>
              <a:cxnLst/>
              <a:rect l="l" t="t" r="r" b="b"/>
              <a:pathLst>
                <a:path w="1936" h="1135" fill="none" extrusionOk="0">
                  <a:moveTo>
                    <a:pt x="1" y="1134"/>
                  </a:moveTo>
                  <a:lnTo>
                    <a:pt x="1936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32"/>
            <p:cNvSpPr/>
            <p:nvPr/>
          </p:nvSpPr>
          <p:spPr>
            <a:xfrm>
              <a:off x="3094875" y="2575625"/>
              <a:ext cx="108450" cy="209325"/>
            </a:xfrm>
            <a:custGeom>
              <a:avLst/>
              <a:gdLst/>
              <a:ahLst/>
              <a:cxnLst/>
              <a:rect l="l" t="t" r="r" b="b"/>
              <a:pathLst>
                <a:path w="4338" h="8373" extrusionOk="0">
                  <a:moveTo>
                    <a:pt x="701" y="0"/>
                  </a:moveTo>
                  <a:cubicBezTo>
                    <a:pt x="1202" y="1401"/>
                    <a:pt x="1302" y="2936"/>
                    <a:pt x="968" y="4437"/>
                  </a:cubicBezTo>
                  <a:cubicBezTo>
                    <a:pt x="735" y="5271"/>
                    <a:pt x="401" y="6105"/>
                    <a:pt x="1" y="6872"/>
                  </a:cubicBezTo>
                  <a:lnTo>
                    <a:pt x="2636" y="8373"/>
                  </a:lnTo>
                  <a:cubicBezTo>
                    <a:pt x="2636" y="8373"/>
                    <a:pt x="4004" y="6005"/>
                    <a:pt x="4170" y="4337"/>
                  </a:cubicBezTo>
                  <a:cubicBezTo>
                    <a:pt x="4337" y="2669"/>
                    <a:pt x="4304" y="567"/>
                    <a:pt x="4304" y="567"/>
                  </a:cubicBezTo>
                  <a:lnTo>
                    <a:pt x="2202" y="434"/>
                  </a:lnTo>
                  <a:lnTo>
                    <a:pt x="701" y="0"/>
                  </a:ln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32"/>
            <p:cNvSpPr/>
            <p:nvPr/>
          </p:nvSpPr>
          <p:spPr>
            <a:xfrm>
              <a:off x="3090700" y="2460525"/>
              <a:ext cx="653825" cy="466350"/>
            </a:xfrm>
            <a:custGeom>
              <a:avLst/>
              <a:gdLst/>
              <a:ahLst/>
              <a:cxnLst/>
              <a:rect l="l" t="t" r="r" b="b"/>
              <a:pathLst>
                <a:path w="26153" h="18654" extrusionOk="0">
                  <a:moveTo>
                    <a:pt x="18214" y="1"/>
                  </a:moveTo>
                  <a:cubicBezTo>
                    <a:pt x="18214" y="1"/>
                    <a:pt x="14478" y="968"/>
                    <a:pt x="12910" y="1802"/>
                  </a:cubicBezTo>
                  <a:cubicBezTo>
                    <a:pt x="11376" y="2636"/>
                    <a:pt x="5305" y="3470"/>
                    <a:pt x="4704" y="3770"/>
                  </a:cubicBezTo>
                  <a:cubicBezTo>
                    <a:pt x="4137" y="4037"/>
                    <a:pt x="868" y="4604"/>
                    <a:pt x="868" y="4604"/>
                  </a:cubicBezTo>
                  <a:cubicBezTo>
                    <a:pt x="868" y="4604"/>
                    <a:pt x="2503" y="7940"/>
                    <a:pt x="1669" y="10542"/>
                  </a:cubicBezTo>
                  <a:cubicBezTo>
                    <a:pt x="835" y="13177"/>
                    <a:pt x="1" y="17647"/>
                    <a:pt x="1" y="17647"/>
                  </a:cubicBezTo>
                  <a:cubicBezTo>
                    <a:pt x="1" y="17647"/>
                    <a:pt x="3618" y="18653"/>
                    <a:pt x="7923" y="18653"/>
                  </a:cubicBezTo>
                  <a:cubicBezTo>
                    <a:pt x="9638" y="18653"/>
                    <a:pt x="11462" y="18494"/>
                    <a:pt x="13210" y="18047"/>
                  </a:cubicBezTo>
                  <a:cubicBezTo>
                    <a:pt x="19348" y="16513"/>
                    <a:pt x="23384" y="12110"/>
                    <a:pt x="24485" y="11509"/>
                  </a:cubicBezTo>
                  <a:cubicBezTo>
                    <a:pt x="25553" y="10942"/>
                    <a:pt x="26153" y="8607"/>
                    <a:pt x="26153" y="7473"/>
                  </a:cubicBezTo>
                  <a:cubicBezTo>
                    <a:pt x="26153" y="6339"/>
                    <a:pt x="22517" y="2336"/>
                    <a:pt x="21683" y="2036"/>
                  </a:cubicBezTo>
                  <a:lnTo>
                    <a:pt x="18214" y="1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32"/>
            <p:cNvSpPr/>
            <p:nvPr/>
          </p:nvSpPr>
          <p:spPr>
            <a:xfrm>
              <a:off x="3090700" y="2460525"/>
              <a:ext cx="653825" cy="490400"/>
            </a:xfrm>
            <a:custGeom>
              <a:avLst/>
              <a:gdLst/>
              <a:ahLst/>
              <a:cxnLst/>
              <a:rect l="l" t="t" r="r" b="b"/>
              <a:pathLst>
                <a:path w="26153" h="19616" fill="none" extrusionOk="0">
                  <a:moveTo>
                    <a:pt x="18214" y="1"/>
                  </a:moveTo>
                  <a:cubicBezTo>
                    <a:pt x="18214" y="1"/>
                    <a:pt x="14478" y="968"/>
                    <a:pt x="12910" y="1802"/>
                  </a:cubicBezTo>
                  <a:cubicBezTo>
                    <a:pt x="11376" y="2636"/>
                    <a:pt x="5305" y="3470"/>
                    <a:pt x="4704" y="3770"/>
                  </a:cubicBezTo>
                  <a:cubicBezTo>
                    <a:pt x="4137" y="4037"/>
                    <a:pt x="868" y="4604"/>
                    <a:pt x="868" y="4604"/>
                  </a:cubicBezTo>
                  <a:cubicBezTo>
                    <a:pt x="868" y="4604"/>
                    <a:pt x="2503" y="7940"/>
                    <a:pt x="1669" y="10542"/>
                  </a:cubicBezTo>
                  <a:cubicBezTo>
                    <a:pt x="835" y="13177"/>
                    <a:pt x="1" y="17647"/>
                    <a:pt x="1" y="17647"/>
                  </a:cubicBezTo>
                  <a:cubicBezTo>
                    <a:pt x="1" y="17647"/>
                    <a:pt x="7073" y="19615"/>
                    <a:pt x="13210" y="18047"/>
                  </a:cubicBezTo>
                  <a:cubicBezTo>
                    <a:pt x="19348" y="16513"/>
                    <a:pt x="23384" y="12110"/>
                    <a:pt x="24485" y="11509"/>
                  </a:cubicBezTo>
                  <a:cubicBezTo>
                    <a:pt x="25553" y="10942"/>
                    <a:pt x="26153" y="8607"/>
                    <a:pt x="26153" y="7473"/>
                  </a:cubicBezTo>
                  <a:cubicBezTo>
                    <a:pt x="26153" y="6339"/>
                    <a:pt x="22517" y="2336"/>
                    <a:pt x="21683" y="2036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32"/>
            <p:cNvSpPr/>
            <p:nvPr/>
          </p:nvSpPr>
          <p:spPr>
            <a:xfrm>
              <a:off x="2319325" y="981300"/>
              <a:ext cx="642150" cy="900625"/>
            </a:xfrm>
            <a:custGeom>
              <a:avLst/>
              <a:gdLst/>
              <a:ahLst/>
              <a:cxnLst/>
              <a:rect l="l" t="t" r="r" b="b"/>
              <a:pathLst>
                <a:path w="25686" h="36025" extrusionOk="0">
                  <a:moveTo>
                    <a:pt x="12739" y="0"/>
                  </a:moveTo>
                  <a:cubicBezTo>
                    <a:pt x="10485" y="0"/>
                    <a:pt x="9174" y="595"/>
                    <a:pt x="9174" y="595"/>
                  </a:cubicBezTo>
                  <a:cubicBezTo>
                    <a:pt x="9174" y="595"/>
                    <a:pt x="5138" y="1829"/>
                    <a:pt x="2803" y="4064"/>
                  </a:cubicBezTo>
                  <a:cubicBezTo>
                    <a:pt x="468" y="6265"/>
                    <a:pt x="401" y="14905"/>
                    <a:pt x="401" y="16006"/>
                  </a:cubicBezTo>
                  <a:cubicBezTo>
                    <a:pt x="401" y="17140"/>
                    <a:pt x="1" y="23811"/>
                    <a:pt x="301" y="25746"/>
                  </a:cubicBezTo>
                  <a:cubicBezTo>
                    <a:pt x="568" y="27647"/>
                    <a:pt x="6138" y="35853"/>
                    <a:pt x="9874" y="36020"/>
                  </a:cubicBezTo>
                  <a:cubicBezTo>
                    <a:pt x="9943" y="36023"/>
                    <a:pt x="10013" y="36025"/>
                    <a:pt x="10083" y="36025"/>
                  </a:cubicBezTo>
                  <a:cubicBezTo>
                    <a:pt x="13855" y="36025"/>
                    <a:pt x="19498" y="31691"/>
                    <a:pt x="20415" y="30316"/>
                  </a:cubicBezTo>
                  <a:cubicBezTo>
                    <a:pt x="21583" y="28648"/>
                    <a:pt x="22650" y="26914"/>
                    <a:pt x="23484" y="25012"/>
                  </a:cubicBezTo>
                  <a:cubicBezTo>
                    <a:pt x="24018" y="23645"/>
                    <a:pt x="24718" y="18641"/>
                    <a:pt x="24852" y="17107"/>
                  </a:cubicBezTo>
                  <a:cubicBezTo>
                    <a:pt x="24918" y="15806"/>
                    <a:pt x="24918" y="14505"/>
                    <a:pt x="24852" y="13237"/>
                  </a:cubicBezTo>
                  <a:cubicBezTo>
                    <a:pt x="24852" y="13237"/>
                    <a:pt x="25686" y="9168"/>
                    <a:pt x="24151" y="6566"/>
                  </a:cubicBezTo>
                  <a:cubicBezTo>
                    <a:pt x="22583" y="3930"/>
                    <a:pt x="18314" y="728"/>
                    <a:pt x="14811" y="161"/>
                  </a:cubicBezTo>
                  <a:cubicBezTo>
                    <a:pt x="14054" y="46"/>
                    <a:pt x="13361" y="0"/>
                    <a:pt x="12739" y="0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32"/>
            <p:cNvSpPr/>
            <p:nvPr/>
          </p:nvSpPr>
          <p:spPr>
            <a:xfrm>
              <a:off x="2322675" y="1264625"/>
              <a:ext cx="536075" cy="346275"/>
            </a:xfrm>
            <a:custGeom>
              <a:avLst/>
              <a:gdLst/>
              <a:ahLst/>
              <a:cxnLst/>
              <a:rect l="l" t="t" r="r" b="b"/>
              <a:pathLst>
                <a:path w="21443" h="13851" extrusionOk="0">
                  <a:moveTo>
                    <a:pt x="9993" y="0"/>
                  </a:moveTo>
                  <a:cubicBezTo>
                    <a:pt x="9898" y="0"/>
                    <a:pt x="9802" y="1"/>
                    <a:pt x="9707" y="3"/>
                  </a:cubicBezTo>
                  <a:cubicBezTo>
                    <a:pt x="3169" y="136"/>
                    <a:pt x="234" y="2638"/>
                    <a:pt x="234" y="2638"/>
                  </a:cubicBezTo>
                  <a:cubicBezTo>
                    <a:pt x="234" y="2638"/>
                    <a:pt x="0" y="7541"/>
                    <a:pt x="100" y="8509"/>
                  </a:cubicBezTo>
                  <a:cubicBezTo>
                    <a:pt x="234" y="9476"/>
                    <a:pt x="1768" y="12678"/>
                    <a:pt x="4703" y="13512"/>
                  </a:cubicBezTo>
                  <a:cubicBezTo>
                    <a:pt x="5524" y="13748"/>
                    <a:pt x="6659" y="13851"/>
                    <a:pt x="7935" y="13851"/>
                  </a:cubicBezTo>
                  <a:cubicBezTo>
                    <a:pt x="11172" y="13851"/>
                    <a:pt x="15312" y="13192"/>
                    <a:pt x="17513" y="12378"/>
                  </a:cubicBezTo>
                  <a:cubicBezTo>
                    <a:pt x="20548" y="11277"/>
                    <a:pt x="20982" y="10444"/>
                    <a:pt x="21249" y="6674"/>
                  </a:cubicBezTo>
                  <a:cubicBezTo>
                    <a:pt x="21443" y="3957"/>
                    <a:pt x="20984" y="3587"/>
                    <a:pt x="20719" y="3587"/>
                  </a:cubicBezTo>
                  <a:cubicBezTo>
                    <a:pt x="20620" y="3587"/>
                    <a:pt x="20548" y="3639"/>
                    <a:pt x="20548" y="3639"/>
                  </a:cubicBezTo>
                  <a:cubicBezTo>
                    <a:pt x="17522" y="1296"/>
                    <a:pt x="13797" y="0"/>
                    <a:pt x="9993" y="0"/>
                  </a:cubicBez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32"/>
            <p:cNvSpPr/>
            <p:nvPr/>
          </p:nvSpPr>
          <p:spPr>
            <a:xfrm>
              <a:off x="2325175" y="1287650"/>
              <a:ext cx="635400" cy="254750"/>
            </a:xfrm>
            <a:custGeom>
              <a:avLst/>
              <a:gdLst/>
              <a:ahLst/>
              <a:cxnLst/>
              <a:rect l="l" t="t" r="r" b="b"/>
              <a:pathLst>
                <a:path w="25416" h="10190" extrusionOk="0">
                  <a:moveTo>
                    <a:pt x="24903" y="0"/>
                  </a:moveTo>
                  <a:cubicBezTo>
                    <a:pt x="24868" y="0"/>
                    <a:pt x="24829" y="5"/>
                    <a:pt x="24784" y="16"/>
                  </a:cubicBezTo>
                  <a:cubicBezTo>
                    <a:pt x="24084" y="183"/>
                    <a:pt x="18613" y="2151"/>
                    <a:pt x="11809" y="2417"/>
                  </a:cubicBezTo>
                  <a:cubicBezTo>
                    <a:pt x="11407" y="2434"/>
                    <a:pt x="11005" y="2443"/>
                    <a:pt x="10604" y="2443"/>
                  </a:cubicBezTo>
                  <a:cubicBezTo>
                    <a:pt x="7011" y="2443"/>
                    <a:pt x="3464" y="1773"/>
                    <a:pt x="134" y="483"/>
                  </a:cubicBezTo>
                  <a:cubicBezTo>
                    <a:pt x="0" y="1016"/>
                    <a:pt x="100" y="3818"/>
                    <a:pt x="100" y="3818"/>
                  </a:cubicBezTo>
                  <a:cubicBezTo>
                    <a:pt x="100" y="3818"/>
                    <a:pt x="400" y="6854"/>
                    <a:pt x="1234" y="7988"/>
                  </a:cubicBezTo>
                  <a:cubicBezTo>
                    <a:pt x="2068" y="9089"/>
                    <a:pt x="4103" y="9523"/>
                    <a:pt x="5938" y="9656"/>
                  </a:cubicBezTo>
                  <a:cubicBezTo>
                    <a:pt x="6047" y="9662"/>
                    <a:pt x="6153" y="9665"/>
                    <a:pt x="6253" y="9665"/>
                  </a:cubicBezTo>
                  <a:cubicBezTo>
                    <a:pt x="7836" y="9665"/>
                    <a:pt x="8332" y="8953"/>
                    <a:pt x="8740" y="8388"/>
                  </a:cubicBezTo>
                  <a:cubicBezTo>
                    <a:pt x="8984" y="8042"/>
                    <a:pt x="9490" y="7857"/>
                    <a:pt x="9946" y="7857"/>
                  </a:cubicBezTo>
                  <a:cubicBezTo>
                    <a:pt x="10236" y="7857"/>
                    <a:pt x="10506" y="7932"/>
                    <a:pt x="10674" y="8088"/>
                  </a:cubicBezTo>
                  <a:cubicBezTo>
                    <a:pt x="11809" y="9056"/>
                    <a:pt x="13610" y="10190"/>
                    <a:pt x="15545" y="10190"/>
                  </a:cubicBezTo>
                  <a:cubicBezTo>
                    <a:pt x="17513" y="10190"/>
                    <a:pt x="19314" y="9356"/>
                    <a:pt x="20148" y="8088"/>
                  </a:cubicBezTo>
                  <a:cubicBezTo>
                    <a:pt x="20982" y="6854"/>
                    <a:pt x="20982" y="3085"/>
                    <a:pt x="20982" y="3085"/>
                  </a:cubicBezTo>
                  <a:lnTo>
                    <a:pt x="24918" y="1083"/>
                  </a:lnTo>
                  <a:cubicBezTo>
                    <a:pt x="24918" y="1083"/>
                    <a:pt x="25415" y="0"/>
                    <a:pt x="24903" y="0"/>
                  </a:cubicBez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32"/>
            <p:cNvSpPr/>
            <p:nvPr/>
          </p:nvSpPr>
          <p:spPr>
            <a:xfrm>
              <a:off x="2413525" y="1656625"/>
              <a:ext cx="460400" cy="283325"/>
            </a:xfrm>
            <a:custGeom>
              <a:avLst/>
              <a:gdLst/>
              <a:ahLst/>
              <a:cxnLst/>
              <a:rect l="l" t="t" r="r" b="b"/>
              <a:pathLst>
                <a:path w="18416" h="11333" extrusionOk="0">
                  <a:moveTo>
                    <a:pt x="17781" y="1"/>
                  </a:moveTo>
                  <a:lnTo>
                    <a:pt x="17781" y="1"/>
                  </a:lnTo>
                  <a:cubicBezTo>
                    <a:pt x="17781" y="1"/>
                    <a:pt x="3850" y="4332"/>
                    <a:pt x="1127" y="4332"/>
                  </a:cubicBezTo>
                  <a:cubicBezTo>
                    <a:pt x="943" y="4332"/>
                    <a:pt x="810" y="4313"/>
                    <a:pt x="736" y="4270"/>
                  </a:cubicBezTo>
                  <a:cubicBezTo>
                    <a:pt x="629" y="4209"/>
                    <a:pt x="552" y="4181"/>
                    <a:pt x="502" y="4181"/>
                  </a:cubicBezTo>
                  <a:cubicBezTo>
                    <a:pt x="0" y="4181"/>
                    <a:pt x="2037" y="6906"/>
                    <a:pt x="2037" y="6906"/>
                  </a:cubicBezTo>
                  <a:cubicBezTo>
                    <a:pt x="2437" y="8073"/>
                    <a:pt x="3204" y="9040"/>
                    <a:pt x="4138" y="9841"/>
                  </a:cubicBezTo>
                  <a:cubicBezTo>
                    <a:pt x="5353" y="10808"/>
                    <a:pt x="6218" y="11333"/>
                    <a:pt x="7322" y="11333"/>
                  </a:cubicBezTo>
                  <a:cubicBezTo>
                    <a:pt x="7703" y="11333"/>
                    <a:pt x="8113" y="11270"/>
                    <a:pt x="8575" y="11142"/>
                  </a:cubicBezTo>
                  <a:cubicBezTo>
                    <a:pt x="10297" y="10663"/>
                    <a:pt x="15619" y="7989"/>
                    <a:pt x="14361" y="7989"/>
                  </a:cubicBezTo>
                  <a:cubicBezTo>
                    <a:pt x="14303" y="7989"/>
                    <a:pt x="14232" y="7995"/>
                    <a:pt x="14145" y="8006"/>
                  </a:cubicBezTo>
                  <a:cubicBezTo>
                    <a:pt x="12978" y="8206"/>
                    <a:pt x="11810" y="8473"/>
                    <a:pt x="10743" y="8840"/>
                  </a:cubicBezTo>
                  <a:cubicBezTo>
                    <a:pt x="10743" y="8840"/>
                    <a:pt x="14312" y="6906"/>
                    <a:pt x="16614" y="4771"/>
                  </a:cubicBezTo>
                  <a:cubicBezTo>
                    <a:pt x="17948" y="3536"/>
                    <a:pt x="18415" y="1668"/>
                    <a:pt x="1778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1547;p32"/>
            <p:cNvSpPr/>
            <p:nvPr/>
          </p:nvSpPr>
          <p:spPr>
            <a:xfrm>
              <a:off x="2321000" y="1370600"/>
              <a:ext cx="621300" cy="511325"/>
            </a:xfrm>
            <a:custGeom>
              <a:avLst/>
              <a:gdLst/>
              <a:ahLst/>
              <a:cxnLst/>
              <a:rect l="l" t="t" r="r" b="b"/>
              <a:pathLst>
                <a:path w="24852" h="20453" extrusionOk="0">
                  <a:moveTo>
                    <a:pt x="24851" y="0"/>
                  </a:moveTo>
                  <a:lnTo>
                    <a:pt x="24851" y="0"/>
                  </a:lnTo>
                  <a:cubicBezTo>
                    <a:pt x="24484" y="434"/>
                    <a:pt x="22850" y="2402"/>
                    <a:pt x="22016" y="3369"/>
                  </a:cubicBezTo>
                  <a:cubicBezTo>
                    <a:pt x="21144" y="4392"/>
                    <a:pt x="19242" y="5929"/>
                    <a:pt x="12474" y="5929"/>
                  </a:cubicBezTo>
                  <a:cubicBezTo>
                    <a:pt x="11734" y="5929"/>
                    <a:pt x="10936" y="5910"/>
                    <a:pt x="10074" y="5871"/>
                  </a:cubicBezTo>
                  <a:cubicBezTo>
                    <a:pt x="1301" y="5437"/>
                    <a:pt x="167" y="4203"/>
                    <a:pt x="167" y="4203"/>
                  </a:cubicBezTo>
                  <a:cubicBezTo>
                    <a:pt x="100" y="6438"/>
                    <a:pt x="0" y="9073"/>
                    <a:pt x="167" y="10174"/>
                  </a:cubicBezTo>
                  <a:cubicBezTo>
                    <a:pt x="467" y="12109"/>
                    <a:pt x="6005" y="20281"/>
                    <a:pt x="9774" y="20448"/>
                  </a:cubicBezTo>
                  <a:cubicBezTo>
                    <a:pt x="9842" y="20451"/>
                    <a:pt x="9911" y="20453"/>
                    <a:pt x="9981" y="20453"/>
                  </a:cubicBezTo>
                  <a:cubicBezTo>
                    <a:pt x="13722" y="20453"/>
                    <a:pt x="19365" y="16119"/>
                    <a:pt x="20315" y="14744"/>
                  </a:cubicBezTo>
                  <a:cubicBezTo>
                    <a:pt x="21482" y="13076"/>
                    <a:pt x="22516" y="11342"/>
                    <a:pt x="23350" y="9440"/>
                  </a:cubicBezTo>
                  <a:lnTo>
                    <a:pt x="23350" y="9440"/>
                  </a:lnTo>
                  <a:lnTo>
                    <a:pt x="22250" y="11108"/>
                  </a:lnTo>
                  <a:lnTo>
                    <a:pt x="22650" y="4337"/>
                  </a:lnTo>
                  <a:lnTo>
                    <a:pt x="24818" y="1568"/>
                  </a:lnTo>
                  <a:cubicBezTo>
                    <a:pt x="24851" y="1101"/>
                    <a:pt x="24851" y="534"/>
                    <a:pt x="24851" y="0"/>
                  </a:cubicBezTo>
                  <a:close/>
                </a:path>
              </a:pathLst>
            </a:custGeom>
            <a:solidFill>
              <a:schemeClr val="l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32"/>
            <p:cNvSpPr/>
            <p:nvPr/>
          </p:nvSpPr>
          <p:spPr>
            <a:xfrm>
              <a:off x="2410225" y="1364750"/>
              <a:ext cx="127625" cy="52575"/>
            </a:xfrm>
            <a:custGeom>
              <a:avLst/>
              <a:gdLst/>
              <a:ahLst/>
              <a:cxnLst/>
              <a:rect l="l" t="t" r="r" b="b"/>
              <a:pathLst>
                <a:path w="5105" h="2103" fill="none" extrusionOk="0">
                  <a:moveTo>
                    <a:pt x="5104" y="2102"/>
                  </a:moveTo>
                  <a:cubicBezTo>
                    <a:pt x="5104" y="2102"/>
                    <a:pt x="3436" y="1"/>
                    <a:pt x="1" y="568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32"/>
            <p:cNvSpPr/>
            <p:nvPr/>
          </p:nvSpPr>
          <p:spPr>
            <a:xfrm>
              <a:off x="2645400" y="1385600"/>
              <a:ext cx="149300" cy="31725"/>
            </a:xfrm>
            <a:custGeom>
              <a:avLst/>
              <a:gdLst/>
              <a:ahLst/>
              <a:cxnLst/>
              <a:rect l="l" t="t" r="r" b="b"/>
              <a:pathLst>
                <a:path w="5972" h="1269" fill="none" extrusionOk="0">
                  <a:moveTo>
                    <a:pt x="0" y="1268"/>
                  </a:moveTo>
                  <a:cubicBezTo>
                    <a:pt x="0" y="1268"/>
                    <a:pt x="2202" y="1"/>
                    <a:pt x="5971" y="568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32"/>
            <p:cNvSpPr/>
            <p:nvPr/>
          </p:nvSpPr>
          <p:spPr>
            <a:xfrm>
              <a:off x="2419400" y="1445650"/>
              <a:ext cx="93425" cy="51725"/>
            </a:xfrm>
            <a:custGeom>
              <a:avLst/>
              <a:gdLst/>
              <a:ahLst/>
              <a:cxnLst/>
              <a:rect l="l" t="t" r="r" b="b"/>
              <a:pathLst>
                <a:path w="3737" h="2069" fill="none" extrusionOk="0">
                  <a:moveTo>
                    <a:pt x="0" y="0"/>
                  </a:moveTo>
                  <a:cubicBezTo>
                    <a:pt x="0" y="0"/>
                    <a:pt x="1235" y="2068"/>
                    <a:pt x="3736" y="834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32"/>
            <p:cNvSpPr/>
            <p:nvPr/>
          </p:nvSpPr>
          <p:spPr>
            <a:xfrm>
              <a:off x="2658725" y="1469000"/>
              <a:ext cx="118450" cy="55900"/>
            </a:xfrm>
            <a:custGeom>
              <a:avLst/>
              <a:gdLst/>
              <a:ahLst/>
              <a:cxnLst/>
              <a:rect l="l" t="t" r="r" b="b"/>
              <a:pathLst>
                <a:path w="4738" h="2236" fill="none" extrusionOk="0">
                  <a:moveTo>
                    <a:pt x="1" y="0"/>
                  </a:moveTo>
                  <a:cubicBezTo>
                    <a:pt x="1" y="0"/>
                    <a:pt x="1402" y="2235"/>
                    <a:pt x="4738" y="0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32"/>
            <p:cNvSpPr/>
            <p:nvPr/>
          </p:nvSpPr>
          <p:spPr>
            <a:xfrm>
              <a:off x="1651350" y="3228575"/>
              <a:ext cx="1989775" cy="25"/>
            </a:xfrm>
            <a:custGeom>
              <a:avLst/>
              <a:gdLst/>
              <a:ahLst/>
              <a:cxnLst/>
              <a:rect l="l" t="t" r="r" b="b"/>
              <a:pathLst>
                <a:path w="79591" h="1" fill="none" extrusionOk="0">
                  <a:moveTo>
                    <a:pt x="1" y="1"/>
                  </a:moveTo>
                  <a:lnTo>
                    <a:pt x="79591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30" r="99351">
                        <a14:foregroundMark x1="33636" y1="84153" x2="33636" y2="84153"/>
                        <a14:foregroundMark x1="43247" y1="81056" x2="43247" y2="81056"/>
                        <a14:foregroundMark x1="52857" y1="80328" x2="52857" y2="80328"/>
                        <a14:foregroundMark x1="65325" y1="84153" x2="65325" y2="841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042" y="152065"/>
            <a:ext cx="1495199" cy="1066057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-206388" y="1298176"/>
            <a:ext cx="7849570" cy="1712100"/>
          </a:xfrm>
          <a:ln>
            <a:noFill/>
          </a:ln>
        </p:spPr>
        <p:txBody>
          <a:bodyPr/>
          <a:lstStyle/>
          <a:p>
            <a:pPr algn="ctr"/>
            <a:r>
              <a:rPr lang="en-CA" sz="4400" dirty="0" smtClean="0"/>
              <a:t>Human papillomavirus vaccine </a:t>
            </a:r>
            <a:endParaRPr lang="ar-LY" sz="44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3398544" y="445525"/>
            <a:ext cx="361595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CA" b="1" dirty="0" smtClean="0">
                <a:latin typeface="Inter"/>
              </a:rPr>
              <a:t>Faculty of applied medical science </a:t>
            </a:r>
            <a:endParaRPr lang="ar-LY" b="1" dirty="0">
              <a:latin typeface="Inter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796245" y="4849643"/>
            <a:ext cx="212988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CA" dirty="0" smtClean="0"/>
              <a:t>1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Risks of not vaccinating </a:t>
            </a:r>
            <a:endParaRPr lang="ar-LY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73629" y="1660117"/>
            <a:ext cx="276497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CA" sz="2000" dirty="0" smtClean="0">
                <a:latin typeface="Inter"/>
              </a:rPr>
              <a:t> Genital warts </a:t>
            </a:r>
            <a:endParaRPr lang="ar-LY" sz="2000" dirty="0">
              <a:latin typeface="Inter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324334" y="2372997"/>
            <a:ext cx="221009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CA" sz="2000" dirty="0" smtClean="0">
                <a:latin typeface="Inter"/>
              </a:rPr>
              <a:t> Cervical cancer</a:t>
            </a:r>
            <a:endParaRPr lang="ar-LY" sz="2000" dirty="0">
              <a:latin typeface="Inter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1324334" y="3177756"/>
            <a:ext cx="288471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CA" sz="2000" dirty="0" err="1" smtClean="0">
                <a:latin typeface="Inter"/>
              </a:rPr>
              <a:t>Oropharyngeal</a:t>
            </a:r>
            <a:r>
              <a:rPr lang="en-CA" sz="2000" dirty="0" smtClean="0">
                <a:latin typeface="Inter"/>
              </a:rPr>
              <a:t> cancer</a:t>
            </a:r>
            <a:endParaRPr lang="ar-LY" sz="2000" dirty="0">
              <a:latin typeface="Inter"/>
            </a:endParaRPr>
          </a:p>
        </p:txBody>
      </p:sp>
      <p:sp>
        <p:nvSpPr>
          <p:cNvPr id="10" name="Google Shape;1802;p39"/>
          <p:cNvSpPr/>
          <p:nvPr/>
        </p:nvSpPr>
        <p:spPr>
          <a:xfrm>
            <a:off x="1069336" y="1726845"/>
            <a:ext cx="254999" cy="266654"/>
          </a:xfrm>
          <a:prstGeom prst="ellipse">
            <a:avLst/>
          </a:prstGeom>
          <a:solidFill>
            <a:schemeClr val="accen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802;p39"/>
          <p:cNvSpPr/>
          <p:nvPr/>
        </p:nvSpPr>
        <p:spPr>
          <a:xfrm>
            <a:off x="1069335" y="2463385"/>
            <a:ext cx="254999" cy="266654"/>
          </a:xfrm>
          <a:prstGeom prst="ellipse">
            <a:avLst/>
          </a:prstGeom>
          <a:solidFill>
            <a:schemeClr val="accen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802;p39"/>
          <p:cNvSpPr/>
          <p:nvPr/>
        </p:nvSpPr>
        <p:spPr>
          <a:xfrm>
            <a:off x="1069336" y="3257181"/>
            <a:ext cx="254999" cy="266654"/>
          </a:xfrm>
          <a:prstGeom prst="ellipse">
            <a:avLst/>
          </a:prstGeom>
          <a:solidFill>
            <a:schemeClr val="accen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902" y="1726845"/>
            <a:ext cx="2676356" cy="2676356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 flipH="1">
            <a:off x="8503667" y="4507919"/>
            <a:ext cx="3914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10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5943452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4" name="Google Shape;1964;p45"/>
          <p:cNvSpPr/>
          <p:nvPr/>
        </p:nvSpPr>
        <p:spPr>
          <a:xfrm>
            <a:off x="8243033" y="679822"/>
            <a:ext cx="352274" cy="352274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2" name="Google Shape;1962;p45"/>
          <p:cNvSpPr txBox="1"/>
          <p:nvPr/>
        </p:nvSpPr>
        <p:spPr>
          <a:xfrm>
            <a:off x="1402554" y="1246898"/>
            <a:ext cx="1847700" cy="4116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 smtClean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ASCUC</a:t>
            </a:r>
            <a:endParaRPr sz="1800" b="1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63" name="Google Shape;1963;p45"/>
          <p:cNvSpPr txBox="1"/>
          <p:nvPr/>
        </p:nvSpPr>
        <p:spPr>
          <a:xfrm>
            <a:off x="5353530" y="1246898"/>
            <a:ext cx="3065640" cy="4116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 b="1" dirty="0" smtClean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PERSISTANT INFECTION </a:t>
            </a:r>
            <a:r>
              <a:rPr lang="en" sz="1800" b="1" dirty="0" smtClean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800" b="1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93" name="Google Shape;1993;p45"/>
          <p:cNvSpPr txBox="1">
            <a:spLocks noGrp="1"/>
          </p:cNvSpPr>
          <p:nvPr>
            <p:ph type="title"/>
          </p:nvPr>
        </p:nvSpPr>
        <p:spPr>
          <a:xfrm>
            <a:off x="265050" y="303150"/>
            <a:ext cx="3671330" cy="787200"/>
          </a:xfrm>
          <a:prstGeom prst="rect">
            <a:avLst/>
          </a:prstGeom>
        </p:spPr>
        <p:txBody>
          <a:bodyPr spcFirstLastPara="1" wrap="square" lIns="411475" tIns="91425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 smtClean="0"/>
              <a:t>E</a:t>
            </a:r>
            <a:r>
              <a:rPr lang="en" dirty="0" smtClean="0"/>
              <a:t>ffect of vaccine</a:t>
            </a:r>
            <a:endParaRPr dirty="0"/>
          </a:p>
        </p:txBody>
      </p:sp>
      <p:graphicFrame>
        <p:nvGraphicFramePr>
          <p:cNvPr id="33" name="مخطط 32"/>
          <p:cNvGraphicFramePr/>
          <p:nvPr>
            <p:extLst>
              <p:ext uri="{D42A27DB-BD31-4B8C-83A1-F6EECF244321}">
                <p14:modId xmlns:p14="http://schemas.microsoft.com/office/powerpoint/2010/main" val="2947935546"/>
              </p:ext>
            </p:extLst>
          </p:nvPr>
        </p:nvGraphicFramePr>
        <p:xfrm>
          <a:off x="352638" y="1780430"/>
          <a:ext cx="3947532" cy="2588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4" name="Google Shape;1967;p45"/>
          <p:cNvCxnSpPr/>
          <p:nvPr/>
        </p:nvCxnSpPr>
        <p:spPr>
          <a:xfrm>
            <a:off x="421473" y="2785208"/>
            <a:ext cx="933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" name="Google Shape;1968;p45"/>
          <p:cNvSpPr txBox="1"/>
          <p:nvPr/>
        </p:nvSpPr>
        <p:spPr>
          <a:xfrm>
            <a:off x="597610" y="2476482"/>
            <a:ext cx="9333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600" b="1" dirty="0" smtClean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93%</a:t>
            </a:r>
            <a:endParaRPr sz="1600" b="1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" name="مخطط 4"/>
          <p:cNvGraphicFramePr/>
          <p:nvPr>
            <p:extLst>
              <p:ext uri="{D42A27DB-BD31-4B8C-83A1-F6EECF244321}">
                <p14:modId xmlns:p14="http://schemas.microsoft.com/office/powerpoint/2010/main" val="2799711"/>
              </p:ext>
            </p:extLst>
          </p:nvPr>
        </p:nvGraphicFramePr>
        <p:xfrm>
          <a:off x="4903923" y="1773045"/>
          <a:ext cx="3794028" cy="2669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2" name="Google Shape;1968;p45"/>
          <p:cNvSpPr txBox="1"/>
          <p:nvPr/>
        </p:nvSpPr>
        <p:spPr>
          <a:xfrm>
            <a:off x="5009544" y="2476482"/>
            <a:ext cx="933300" cy="308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600" b="1" dirty="0" smtClean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74%</a:t>
            </a:r>
            <a:endParaRPr sz="1600" b="1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43" name="Google Shape;1967;p45"/>
          <p:cNvCxnSpPr/>
          <p:nvPr/>
        </p:nvCxnSpPr>
        <p:spPr>
          <a:xfrm>
            <a:off x="4886880" y="2785208"/>
            <a:ext cx="933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4" name="Google Shape;1968;p45"/>
          <p:cNvSpPr txBox="1"/>
          <p:nvPr/>
        </p:nvSpPr>
        <p:spPr>
          <a:xfrm>
            <a:off x="568469" y="2836882"/>
            <a:ext cx="9333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15-25</a:t>
            </a:r>
            <a:endParaRPr b="1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5" name="Google Shape;1968;p45"/>
          <p:cNvSpPr txBox="1"/>
          <p:nvPr/>
        </p:nvSpPr>
        <p:spPr>
          <a:xfrm>
            <a:off x="5009544" y="2836882"/>
            <a:ext cx="9333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15-25</a:t>
            </a:r>
            <a:endParaRPr b="1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8760562" y="4835723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smtClean="0"/>
              <a:t>11</a:t>
            </a:r>
            <a:endParaRPr lang="ar-LY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5" name="Google Shape;2255;p51"/>
          <p:cNvSpPr txBox="1">
            <a:spLocks noGrp="1"/>
          </p:cNvSpPr>
          <p:nvPr>
            <p:ph type="title" idx="4"/>
          </p:nvPr>
        </p:nvSpPr>
        <p:spPr>
          <a:xfrm>
            <a:off x="265050" y="303150"/>
            <a:ext cx="5586300" cy="787200"/>
          </a:xfrm>
          <a:prstGeom prst="rect">
            <a:avLst/>
          </a:prstGeom>
        </p:spPr>
        <p:txBody>
          <a:bodyPr spcFirstLastPara="1" wrap="square" lIns="411475" tIns="91425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RECOMMENDATIONS</a:t>
            </a:r>
            <a:endParaRPr/>
          </a:p>
        </p:txBody>
      </p:sp>
      <p:sp>
        <p:nvSpPr>
          <p:cNvPr id="2257" name="Google Shape;2257;p51"/>
          <p:cNvSpPr txBox="1">
            <a:spLocks noGrp="1"/>
          </p:cNvSpPr>
          <p:nvPr>
            <p:ph type="body" idx="2"/>
          </p:nvPr>
        </p:nvSpPr>
        <p:spPr>
          <a:xfrm>
            <a:off x="879103" y="1717562"/>
            <a:ext cx="3678000" cy="261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400" i="1" dirty="0">
                <a:solidFill>
                  <a:schemeClr val="tx2">
                    <a:lumMod val="10000"/>
                  </a:schemeClr>
                </a:solidFill>
                <a:latin typeface="Inter"/>
              </a:rPr>
              <a:t>Get screened for cervical cancer</a:t>
            </a:r>
            <a:r>
              <a:rPr lang="en-US" sz="2400" dirty="0">
                <a:solidFill>
                  <a:schemeClr val="tx2">
                    <a:lumMod val="10000"/>
                  </a:schemeClr>
                </a:solidFill>
                <a:latin typeface="Inter"/>
              </a:rPr>
              <a:t>. </a:t>
            </a:r>
            <a:endParaRPr lang="en-US" sz="2400" dirty="0" smtClean="0">
              <a:solidFill>
                <a:schemeClr val="tx2">
                  <a:lumMod val="10000"/>
                </a:schemeClr>
              </a:solidFill>
              <a:latin typeface="Inter"/>
            </a:endParaRPr>
          </a:p>
          <a:p>
            <a:pPr lvl="0"/>
            <a:endParaRPr lang="en-US" sz="2400" i="1" dirty="0" smtClean="0">
              <a:solidFill>
                <a:schemeClr val="tx2">
                  <a:lumMod val="10000"/>
                </a:schemeClr>
              </a:solidFill>
              <a:latin typeface="Inter"/>
            </a:endParaRPr>
          </a:p>
          <a:p>
            <a:pPr lvl="0"/>
            <a:r>
              <a:rPr lang="en-US" sz="2400" i="1" dirty="0" smtClean="0">
                <a:solidFill>
                  <a:schemeClr val="tx2">
                    <a:lumMod val="10000"/>
                  </a:schemeClr>
                </a:solidFill>
                <a:latin typeface="Inter"/>
              </a:rPr>
              <a:t>Get </a:t>
            </a:r>
            <a:r>
              <a:rPr lang="en-US" sz="2400" i="1" dirty="0">
                <a:solidFill>
                  <a:schemeClr val="tx2">
                    <a:lumMod val="10000"/>
                  </a:schemeClr>
                </a:solidFill>
                <a:latin typeface="Inter"/>
              </a:rPr>
              <a:t>vaccinated</a:t>
            </a:r>
            <a:endParaRPr sz="2400" dirty="0">
              <a:solidFill>
                <a:schemeClr val="tx2">
                  <a:lumMod val="10000"/>
                </a:schemeClr>
              </a:solidFill>
              <a:latin typeface="Inter"/>
            </a:endParaRPr>
          </a:p>
        </p:txBody>
      </p:sp>
      <p:sp>
        <p:nvSpPr>
          <p:cNvPr id="2259" name="Google Shape;2259;p51"/>
          <p:cNvSpPr txBox="1">
            <a:spLocks noGrp="1"/>
          </p:cNvSpPr>
          <p:nvPr>
            <p:ph type="title" idx="3"/>
          </p:nvPr>
        </p:nvSpPr>
        <p:spPr>
          <a:xfrm>
            <a:off x="265050" y="1541312"/>
            <a:ext cx="6665795" cy="35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1800" dirty="0"/>
              <a:t>How can I avoid HPV and the health problems it can cause?</a:t>
            </a:r>
            <a:br>
              <a:rPr lang="en-US" sz="1800" dirty="0"/>
            </a:br>
            <a:endParaRPr sz="18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047" b="80268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153" t="11057" r="-22" b="20000"/>
          <a:stretch/>
        </p:blipFill>
        <p:spPr>
          <a:xfrm>
            <a:off x="4705815" y="1623571"/>
            <a:ext cx="4438185" cy="3157366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8796234" y="4863196"/>
            <a:ext cx="4506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12</a:t>
            </a:r>
            <a:endParaRPr lang="ar-LY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7" name="Google Shape;2397;p54"/>
          <p:cNvSpPr txBox="1">
            <a:spLocks noGrp="1"/>
          </p:cNvSpPr>
          <p:nvPr>
            <p:ph type="title"/>
          </p:nvPr>
        </p:nvSpPr>
        <p:spPr>
          <a:xfrm>
            <a:off x="5225540" y="1364600"/>
            <a:ext cx="3647100" cy="63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CONCLUSIONS</a:t>
            </a:r>
            <a:endParaRPr/>
          </a:p>
        </p:txBody>
      </p:sp>
      <p:sp>
        <p:nvSpPr>
          <p:cNvPr id="2398" name="Google Shape;2398;p54"/>
          <p:cNvSpPr/>
          <p:nvPr/>
        </p:nvSpPr>
        <p:spPr>
          <a:xfrm>
            <a:off x="977175" y="751675"/>
            <a:ext cx="610225" cy="610225"/>
          </a:xfrm>
          <a:custGeom>
            <a:avLst/>
            <a:gdLst/>
            <a:ahLst/>
            <a:cxnLst/>
            <a:rect l="l" t="t" r="r" b="b"/>
            <a:pathLst>
              <a:path w="24409" h="24409" extrusionOk="0">
                <a:moveTo>
                  <a:pt x="12205" y="1"/>
                </a:moveTo>
                <a:cubicBezTo>
                  <a:pt x="5454" y="1"/>
                  <a:pt x="1" y="5466"/>
                  <a:pt x="1" y="12205"/>
                </a:cubicBezTo>
                <a:cubicBezTo>
                  <a:pt x="1" y="18944"/>
                  <a:pt x="5454" y="24409"/>
                  <a:pt x="12205" y="24409"/>
                </a:cubicBezTo>
                <a:cubicBezTo>
                  <a:pt x="18944" y="24409"/>
                  <a:pt x="24409" y="18944"/>
                  <a:pt x="24409" y="12205"/>
                </a:cubicBezTo>
                <a:cubicBezTo>
                  <a:pt x="24409" y="5466"/>
                  <a:pt x="18944" y="1"/>
                  <a:pt x="12205" y="1"/>
                </a:cubicBez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9" name="Google Shape;2399;p54"/>
          <p:cNvSpPr txBox="1">
            <a:spLocks noGrp="1"/>
          </p:cNvSpPr>
          <p:nvPr>
            <p:ph type="subTitle" idx="1"/>
          </p:nvPr>
        </p:nvSpPr>
        <p:spPr>
          <a:xfrm>
            <a:off x="3930526" y="2566817"/>
            <a:ext cx="4942114" cy="113854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 algn="ctr"/>
            <a:r>
              <a:rPr lang="en-US" sz="2000" dirty="0"/>
              <a:t>Vaccines are the most cost-effective way available to date as they play an important role in the primary prevention of infectious diseases with a high percentage of efficacy and </a:t>
            </a:r>
            <a:r>
              <a:rPr lang="en-US" sz="2000" dirty="0" smtClean="0"/>
              <a:t>safety.</a:t>
            </a:r>
            <a:endParaRPr lang="ar-LY" sz="20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400" name="Google Shape;2400;p54"/>
          <p:cNvPicPr preferRelativeResize="0"/>
          <p:nvPr/>
        </p:nvPicPr>
        <p:blipFill rotWithShape="1">
          <a:blip r:embed="rId3">
            <a:alphaModFix/>
          </a:blip>
          <a:srcRect l="16721" r="16714"/>
          <a:stretch/>
        </p:blipFill>
        <p:spPr>
          <a:xfrm>
            <a:off x="131125" y="404442"/>
            <a:ext cx="3807000" cy="38064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401" name="Google Shape;2401;p54"/>
          <p:cNvSpPr/>
          <p:nvPr/>
        </p:nvSpPr>
        <p:spPr>
          <a:xfrm>
            <a:off x="-192749" y="3121633"/>
            <a:ext cx="3335564" cy="3355992"/>
          </a:xfrm>
          <a:custGeom>
            <a:avLst/>
            <a:gdLst/>
            <a:ahLst/>
            <a:cxnLst/>
            <a:rect l="l" t="t" r="r" b="b"/>
            <a:pathLst>
              <a:path w="102216" h="102842" extrusionOk="0">
                <a:moveTo>
                  <a:pt x="9244" y="0"/>
                </a:moveTo>
                <a:cubicBezTo>
                  <a:pt x="3571" y="0"/>
                  <a:pt x="0" y="1329"/>
                  <a:pt x="0" y="1329"/>
                </a:cubicBezTo>
                <a:lnTo>
                  <a:pt x="1143" y="102842"/>
                </a:lnTo>
                <a:lnTo>
                  <a:pt x="102215" y="102842"/>
                </a:lnTo>
                <a:lnTo>
                  <a:pt x="102215" y="70159"/>
                </a:lnTo>
                <a:cubicBezTo>
                  <a:pt x="102215" y="70159"/>
                  <a:pt x="100375" y="70876"/>
                  <a:pt x="97156" y="70876"/>
                </a:cubicBezTo>
                <a:cubicBezTo>
                  <a:pt x="91683" y="70876"/>
                  <a:pt x="82223" y="68803"/>
                  <a:pt x="71045" y="57610"/>
                </a:cubicBezTo>
                <a:cubicBezTo>
                  <a:pt x="53281" y="39846"/>
                  <a:pt x="55721" y="26011"/>
                  <a:pt x="35874" y="10068"/>
                </a:cubicBezTo>
                <a:cubicBezTo>
                  <a:pt x="25675" y="1874"/>
                  <a:pt x="15979" y="0"/>
                  <a:pt x="9244" y="0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402" name="Google Shape;2402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6075" y="3806524"/>
            <a:ext cx="2357675" cy="24817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مستطيل 1"/>
          <p:cNvSpPr/>
          <p:nvPr/>
        </p:nvSpPr>
        <p:spPr>
          <a:xfrm>
            <a:off x="8760562" y="4835723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smtClean="0"/>
              <a:t>13</a:t>
            </a:r>
            <a:endParaRPr lang="ar-LY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2" name="Google Shape;1702;p36"/>
          <p:cNvSpPr/>
          <p:nvPr/>
        </p:nvSpPr>
        <p:spPr>
          <a:xfrm>
            <a:off x="246586" y="220916"/>
            <a:ext cx="645877" cy="645877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3" name="Google Shape;1703;p36"/>
          <p:cNvSpPr/>
          <p:nvPr/>
        </p:nvSpPr>
        <p:spPr>
          <a:xfrm>
            <a:off x="6629709" y="3513631"/>
            <a:ext cx="352274" cy="352274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04" name="Google Shape;170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 flipH="1">
            <a:off x="2521350" y="-2733387"/>
            <a:ext cx="27813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5" name="Google Shape;1705;p36"/>
          <p:cNvSpPr txBox="1">
            <a:spLocks noGrp="1"/>
          </p:cNvSpPr>
          <p:nvPr>
            <p:ph type="title"/>
          </p:nvPr>
        </p:nvSpPr>
        <p:spPr>
          <a:xfrm>
            <a:off x="401444" y="1344303"/>
            <a:ext cx="7500589" cy="209853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 smtClean="0"/>
              <a:t>“A dollar spent on a childhood vaccination not only saves a life, but greatly reduces spending on future health care” </a:t>
            </a:r>
            <a:endParaRPr sz="3600" dirty="0"/>
          </a:p>
        </p:txBody>
      </p:sp>
      <p:cxnSp>
        <p:nvCxnSpPr>
          <p:cNvPr id="6" name="Google Shape;1827;p39"/>
          <p:cNvCxnSpPr/>
          <p:nvPr/>
        </p:nvCxnSpPr>
        <p:spPr>
          <a:xfrm flipH="1">
            <a:off x="6186268" y="3862337"/>
            <a:ext cx="524108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مربع نص 4"/>
          <p:cNvSpPr txBox="1"/>
          <p:nvPr/>
        </p:nvSpPr>
        <p:spPr>
          <a:xfrm>
            <a:off x="5180378" y="3558128"/>
            <a:ext cx="198491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Ezekiel Emanuel </a:t>
            </a:r>
            <a:endParaRPr lang="ar-LY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8681529" y="4749303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smtClean="0"/>
              <a:t>14</a:t>
            </a:r>
            <a:endParaRPr lang="ar-LY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3" name="Google Shape;2423;p56"/>
          <p:cNvSpPr txBox="1">
            <a:spLocks noGrp="1"/>
          </p:cNvSpPr>
          <p:nvPr>
            <p:ph type="body" idx="1"/>
          </p:nvPr>
        </p:nvSpPr>
        <p:spPr>
          <a:xfrm>
            <a:off x="100669" y="2062951"/>
            <a:ext cx="7770858" cy="19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1. </a:t>
            </a:r>
            <a:r>
              <a:rPr lang="en-US" sz="1600" dirty="0" err="1">
                <a:solidFill>
                  <a:schemeClr val="tx1">
                    <a:lumMod val="50000"/>
                  </a:schemeClr>
                </a:solidFill>
              </a:rPr>
              <a:t>Durán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-Méndez A, </a:t>
            </a:r>
            <a:r>
              <a:rPr lang="en-US" sz="1600" dirty="0" err="1">
                <a:solidFill>
                  <a:schemeClr val="tx1">
                    <a:lumMod val="50000"/>
                  </a:schemeClr>
                </a:solidFill>
              </a:rPr>
              <a:t>Jardínez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-Vera AC, Jiménez-Muñoz E, </a:t>
            </a:r>
            <a:r>
              <a:rPr lang="en-US" sz="1600" dirty="0" err="1">
                <a:solidFill>
                  <a:schemeClr val="tx1">
                    <a:lumMod val="50000"/>
                  </a:schemeClr>
                </a:solidFill>
              </a:rPr>
              <a:t>Peón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 AN. A brief history of vaccines and an overview of their benefits. </a:t>
            </a:r>
            <a:r>
              <a:rPr lang="en-US" sz="1600" dirty="0" err="1">
                <a:solidFill>
                  <a:schemeClr val="tx1">
                    <a:lumMod val="50000"/>
                  </a:schemeClr>
                </a:solidFill>
              </a:rPr>
              <a:t>Revista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 de la </a:t>
            </a:r>
            <a:r>
              <a:rPr lang="en-US" sz="1600" dirty="0" err="1">
                <a:solidFill>
                  <a:schemeClr val="tx1">
                    <a:lumMod val="50000"/>
                  </a:schemeClr>
                </a:solidFill>
              </a:rPr>
              <a:t>Sociedad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 Española de Beneficencia.;2(6).</a:t>
            </a:r>
          </a:p>
          <a:p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2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50000"/>
                  </a:schemeClr>
                </a:solidFill>
              </a:rPr>
              <a:t>Pichichero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 ME. Who should get the HPV vaccine?. Journal of family practice. 2007 Mar 1;56(3):197.</a:t>
            </a:r>
          </a:p>
          <a:p>
            <a:pPr lvl="0"/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3. </a:t>
            </a:r>
            <a:r>
              <a:rPr lang="en-US" sz="1600" dirty="0" err="1">
                <a:solidFill>
                  <a:schemeClr val="tx1">
                    <a:lumMod val="50000"/>
                  </a:schemeClr>
                </a:solidFill>
              </a:rPr>
              <a:t>Braaten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 KP, </a:t>
            </a:r>
            <a:r>
              <a:rPr lang="en-US" sz="1600" dirty="0" err="1">
                <a:solidFill>
                  <a:schemeClr val="tx1">
                    <a:lumMod val="50000"/>
                  </a:schemeClr>
                </a:solidFill>
              </a:rPr>
              <a:t>Laufer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 MR. Human Papillomavirus (HPV), HPV-Related Disease, and the HPV Vaccine. </a:t>
            </a:r>
            <a:r>
              <a:rPr lang="en-US" sz="1600" i="1" dirty="0">
                <a:solidFill>
                  <a:schemeClr val="tx1">
                    <a:lumMod val="50000"/>
                  </a:schemeClr>
                </a:solidFill>
              </a:rPr>
              <a:t>Rev </a:t>
            </a:r>
            <a:r>
              <a:rPr lang="en-US" sz="1600" i="1" dirty="0" err="1">
                <a:solidFill>
                  <a:schemeClr val="tx1">
                    <a:lumMod val="50000"/>
                  </a:schemeClr>
                </a:solidFill>
              </a:rPr>
              <a:t>Obstet</a:t>
            </a:r>
            <a:r>
              <a:rPr lang="en-US" sz="1600" i="1" dirty="0">
                <a:solidFill>
                  <a:schemeClr val="tx1">
                    <a:lumMod val="50000"/>
                  </a:schemeClr>
                </a:solidFill>
              </a:rPr>
              <a:t> Gynecol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. 2008;1(1):2-10.</a:t>
            </a:r>
            <a:endParaRPr sz="1600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4. Committee on Infectious Diseases. HPV vaccine recommendations. </a:t>
            </a:r>
            <a:r>
              <a:rPr lang="en-US" sz="1600" i="1" dirty="0">
                <a:solidFill>
                  <a:schemeClr val="tx1">
                    <a:lumMod val="50000"/>
                  </a:schemeClr>
                </a:solidFill>
              </a:rPr>
              <a:t>Pediatrics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. 28</a:t>
            </a:r>
          </a:p>
          <a:p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012;129(3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):602-605. 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doi:10.1542/peds.2011-3865</a:t>
            </a:r>
          </a:p>
          <a:p>
            <a:r>
              <a:rPr lang="en-US" sz="1600" dirty="0">
                <a:solidFill>
                  <a:schemeClr val="tx2">
                    <a:lumMod val="10000"/>
                  </a:schemeClr>
                </a:solidFill>
              </a:rPr>
              <a:t>5. </a:t>
            </a:r>
            <a:r>
              <a:rPr lang="en-US" sz="1600" dirty="0" err="1">
                <a:solidFill>
                  <a:schemeClr val="tx2">
                    <a:lumMod val="10000"/>
                  </a:schemeClr>
                </a:solidFill>
              </a:rPr>
              <a:t>Roden</a:t>
            </a:r>
            <a:r>
              <a:rPr lang="en-US" sz="1600" dirty="0">
                <a:solidFill>
                  <a:schemeClr val="tx2">
                    <a:lumMod val="10000"/>
                  </a:schemeClr>
                </a:solidFill>
              </a:rPr>
              <a:t>, R., Wu, TC. How will HPV vaccines affect cervical cancer?. </a:t>
            </a:r>
            <a:r>
              <a:rPr lang="en-US" sz="1600" i="1" dirty="0">
                <a:solidFill>
                  <a:schemeClr val="tx2">
                    <a:lumMod val="10000"/>
                  </a:schemeClr>
                </a:solidFill>
              </a:rPr>
              <a:t>Nat Rev Cancer</a:t>
            </a:r>
            <a:r>
              <a:rPr lang="en-US" sz="1600" dirty="0">
                <a:solidFill>
                  <a:schemeClr val="tx2">
                    <a:lumMod val="10000"/>
                  </a:schemeClr>
                </a:solidFill>
              </a:rPr>
              <a:t> </a:t>
            </a:r>
            <a:r>
              <a:rPr lang="en-US" sz="1600" b="1" dirty="0">
                <a:solidFill>
                  <a:schemeClr val="tx2">
                    <a:lumMod val="10000"/>
                  </a:schemeClr>
                </a:solidFill>
              </a:rPr>
              <a:t>6, </a:t>
            </a:r>
            <a:r>
              <a:rPr lang="en-US" sz="1600" dirty="0">
                <a:solidFill>
                  <a:schemeClr val="tx2">
                    <a:lumMod val="10000"/>
                  </a:schemeClr>
                </a:solidFill>
              </a:rPr>
              <a:t>753–763 (2006). https://doi.org/10.1038/nrc1973</a:t>
            </a:r>
            <a:r>
              <a:rPr lang="en-US" sz="1600" b="1" dirty="0">
                <a:solidFill>
                  <a:schemeClr val="tx2">
                    <a:lumMod val="10000"/>
                  </a:schemeClr>
                </a:solidFill>
              </a:rPr>
              <a:t> https://rdcu.be/cJNFS</a:t>
            </a:r>
            <a:endParaRPr lang="en-US" sz="1600" dirty="0">
              <a:solidFill>
                <a:schemeClr val="tx2">
                  <a:lumMod val="10000"/>
                </a:schemeClr>
              </a:solidFill>
            </a:endParaRPr>
          </a:p>
          <a:p>
            <a:endParaRPr lang="en-US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24" name="Google Shape;2424;p56"/>
          <p:cNvSpPr txBox="1">
            <a:spLocks noGrp="1"/>
          </p:cNvSpPr>
          <p:nvPr>
            <p:ph type="title"/>
          </p:nvPr>
        </p:nvSpPr>
        <p:spPr>
          <a:xfrm>
            <a:off x="275901" y="300150"/>
            <a:ext cx="3403736" cy="64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REFERENCES</a:t>
            </a:r>
            <a:endParaRPr dirty="0"/>
          </a:p>
        </p:txBody>
      </p:sp>
      <p:sp>
        <p:nvSpPr>
          <p:cNvPr id="2" name="مستطيل 1"/>
          <p:cNvSpPr/>
          <p:nvPr/>
        </p:nvSpPr>
        <p:spPr>
          <a:xfrm>
            <a:off x="8760562" y="4835723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15</a:t>
            </a:r>
            <a:endParaRPr lang="ar-LY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9" name="Google Shape;2429;p57"/>
          <p:cNvSpPr txBox="1">
            <a:spLocks noGrp="1"/>
          </p:cNvSpPr>
          <p:nvPr>
            <p:ph type="title"/>
          </p:nvPr>
        </p:nvSpPr>
        <p:spPr>
          <a:xfrm>
            <a:off x="5215199" y="769755"/>
            <a:ext cx="3619687" cy="8882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THANKS</a:t>
            </a:r>
            <a:endParaRPr dirty="0"/>
          </a:p>
        </p:txBody>
      </p:sp>
      <p:grpSp>
        <p:nvGrpSpPr>
          <p:cNvPr id="2432" name="Google Shape;2432;p57"/>
          <p:cNvGrpSpPr/>
          <p:nvPr/>
        </p:nvGrpSpPr>
        <p:grpSpPr>
          <a:xfrm>
            <a:off x="223025" y="623381"/>
            <a:ext cx="4750763" cy="4520119"/>
            <a:chOff x="2097500" y="1644950"/>
            <a:chExt cx="3298225" cy="3138100"/>
          </a:xfrm>
        </p:grpSpPr>
        <p:sp>
          <p:nvSpPr>
            <p:cNvPr id="2433" name="Google Shape;2433;p57"/>
            <p:cNvSpPr/>
            <p:nvPr/>
          </p:nvSpPr>
          <p:spPr>
            <a:xfrm>
              <a:off x="3022475" y="3546325"/>
              <a:ext cx="117475" cy="257725"/>
            </a:xfrm>
            <a:custGeom>
              <a:avLst/>
              <a:gdLst/>
              <a:ahLst/>
              <a:cxnLst/>
              <a:rect l="l" t="t" r="r" b="b"/>
              <a:pathLst>
                <a:path w="4699" h="10309" extrusionOk="0">
                  <a:moveTo>
                    <a:pt x="1696" y="0"/>
                  </a:moveTo>
                  <a:lnTo>
                    <a:pt x="1596" y="2502"/>
                  </a:lnTo>
                  <a:cubicBezTo>
                    <a:pt x="1262" y="3236"/>
                    <a:pt x="1029" y="4003"/>
                    <a:pt x="895" y="4804"/>
                  </a:cubicBezTo>
                  <a:cubicBezTo>
                    <a:pt x="795" y="5904"/>
                    <a:pt x="795" y="6805"/>
                    <a:pt x="795" y="6805"/>
                  </a:cubicBezTo>
                  <a:cubicBezTo>
                    <a:pt x="795" y="6805"/>
                    <a:pt x="395" y="8706"/>
                    <a:pt x="195" y="9307"/>
                  </a:cubicBezTo>
                  <a:cubicBezTo>
                    <a:pt x="1" y="9792"/>
                    <a:pt x="340" y="10309"/>
                    <a:pt x="848" y="10309"/>
                  </a:cubicBezTo>
                  <a:cubicBezTo>
                    <a:pt x="864" y="10309"/>
                    <a:pt x="879" y="10308"/>
                    <a:pt x="895" y="10307"/>
                  </a:cubicBezTo>
                  <a:cubicBezTo>
                    <a:pt x="1696" y="10107"/>
                    <a:pt x="2430" y="9707"/>
                    <a:pt x="2997" y="9107"/>
                  </a:cubicBezTo>
                  <a:cubicBezTo>
                    <a:pt x="3998" y="7972"/>
                    <a:pt x="4598" y="6538"/>
                    <a:pt x="4698" y="5004"/>
                  </a:cubicBezTo>
                  <a:cubicBezTo>
                    <a:pt x="4698" y="3636"/>
                    <a:pt x="4598" y="734"/>
                    <a:pt x="4598" y="734"/>
                  </a:cubicBezTo>
                  <a:lnTo>
                    <a:pt x="1696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4" name="Google Shape;2434;p57"/>
            <p:cNvSpPr/>
            <p:nvPr/>
          </p:nvSpPr>
          <p:spPr>
            <a:xfrm>
              <a:off x="2989800" y="2489725"/>
              <a:ext cx="189325" cy="1109975"/>
            </a:xfrm>
            <a:custGeom>
              <a:avLst/>
              <a:gdLst/>
              <a:ahLst/>
              <a:cxnLst/>
              <a:rect l="l" t="t" r="r" b="b"/>
              <a:pathLst>
                <a:path w="7573" h="44399" extrusionOk="0">
                  <a:moveTo>
                    <a:pt x="1" y="0"/>
                  </a:moveTo>
                  <a:cubicBezTo>
                    <a:pt x="1" y="1"/>
                    <a:pt x="101" y="9074"/>
                    <a:pt x="101" y="9474"/>
                  </a:cubicBezTo>
                  <a:cubicBezTo>
                    <a:pt x="101" y="9874"/>
                    <a:pt x="1802" y="44399"/>
                    <a:pt x="1802" y="44399"/>
                  </a:cubicBezTo>
                  <a:cubicBezTo>
                    <a:pt x="2903" y="44366"/>
                    <a:pt x="4004" y="44299"/>
                    <a:pt x="5071" y="44199"/>
                  </a:cubicBezTo>
                  <a:cubicBezTo>
                    <a:pt x="6038" y="44032"/>
                    <a:pt x="6939" y="43532"/>
                    <a:pt x="7573" y="42798"/>
                  </a:cubicBezTo>
                  <a:cubicBezTo>
                    <a:pt x="7573" y="42798"/>
                    <a:pt x="6172" y="33524"/>
                    <a:pt x="6005" y="30322"/>
                  </a:cubicBezTo>
                  <a:cubicBezTo>
                    <a:pt x="5805" y="27120"/>
                    <a:pt x="4104" y="12376"/>
                    <a:pt x="3603" y="7106"/>
                  </a:cubicBezTo>
                  <a:cubicBezTo>
                    <a:pt x="3103" y="1802"/>
                    <a:pt x="1" y="1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5" name="Google Shape;2435;p57"/>
            <p:cNvSpPr/>
            <p:nvPr/>
          </p:nvSpPr>
          <p:spPr>
            <a:xfrm>
              <a:off x="2443575" y="3342825"/>
              <a:ext cx="541250" cy="819800"/>
            </a:xfrm>
            <a:custGeom>
              <a:avLst/>
              <a:gdLst/>
              <a:ahLst/>
              <a:cxnLst/>
              <a:rect l="l" t="t" r="r" b="b"/>
              <a:pathLst>
                <a:path w="21650" h="32792" extrusionOk="0">
                  <a:moveTo>
                    <a:pt x="21550" y="1"/>
                  </a:moveTo>
                  <a:cubicBezTo>
                    <a:pt x="21550" y="1"/>
                    <a:pt x="15078" y="3170"/>
                    <a:pt x="10075" y="3370"/>
                  </a:cubicBezTo>
                  <a:cubicBezTo>
                    <a:pt x="9761" y="3389"/>
                    <a:pt x="9446" y="3399"/>
                    <a:pt x="9133" y="3399"/>
                  </a:cubicBezTo>
                  <a:cubicBezTo>
                    <a:pt x="6715" y="3399"/>
                    <a:pt x="4321" y="2836"/>
                    <a:pt x="2136" y="1802"/>
                  </a:cubicBezTo>
                  <a:cubicBezTo>
                    <a:pt x="2002" y="1735"/>
                    <a:pt x="1902" y="1702"/>
                    <a:pt x="1902" y="1702"/>
                  </a:cubicBezTo>
                  <a:lnTo>
                    <a:pt x="1" y="32691"/>
                  </a:lnTo>
                  <a:lnTo>
                    <a:pt x="2302" y="32791"/>
                  </a:lnTo>
                  <a:cubicBezTo>
                    <a:pt x="8674" y="32791"/>
                    <a:pt x="21650" y="28721"/>
                    <a:pt x="21650" y="28721"/>
                  </a:cubicBezTo>
                  <a:lnTo>
                    <a:pt x="21550" y="1"/>
                  </a:lnTo>
                  <a:close/>
                </a:path>
              </a:pathLst>
            </a:custGeom>
            <a:solidFill>
              <a:schemeClr val="dk1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6" name="Google Shape;2436;p57"/>
            <p:cNvSpPr/>
            <p:nvPr/>
          </p:nvSpPr>
          <p:spPr>
            <a:xfrm>
              <a:off x="2334350" y="2355000"/>
              <a:ext cx="650475" cy="1099200"/>
            </a:xfrm>
            <a:custGeom>
              <a:avLst/>
              <a:gdLst/>
              <a:ahLst/>
              <a:cxnLst/>
              <a:rect l="l" t="t" r="r" b="b"/>
              <a:pathLst>
                <a:path w="26019" h="43968" extrusionOk="0">
                  <a:moveTo>
                    <a:pt x="14442" y="1"/>
                  </a:moveTo>
                  <a:cubicBezTo>
                    <a:pt x="14063" y="1"/>
                    <a:pt x="13706" y="38"/>
                    <a:pt x="13376" y="119"/>
                  </a:cubicBezTo>
                  <a:cubicBezTo>
                    <a:pt x="11008" y="1653"/>
                    <a:pt x="8573" y="3021"/>
                    <a:pt x="6071" y="4289"/>
                  </a:cubicBezTo>
                  <a:cubicBezTo>
                    <a:pt x="3102" y="5690"/>
                    <a:pt x="200" y="10460"/>
                    <a:pt x="100" y="12661"/>
                  </a:cubicBezTo>
                  <a:cubicBezTo>
                    <a:pt x="0" y="14863"/>
                    <a:pt x="6872" y="42516"/>
                    <a:pt x="6872" y="42516"/>
                  </a:cubicBezTo>
                  <a:cubicBezTo>
                    <a:pt x="6872" y="42516"/>
                    <a:pt x="11438" y="43968"/>
                    <a:pt x="16254" y="43968"/>
                  </a:cubicBezTo>
                  <a:cubicBezTo>
                    <a:pt x="17186" y="43968"/>
                    <a:pt x="18127" y="43913"/>
                    <a:pt x="19047" y="43784"/>
                  </a:cubicBezTo>
                  <a:cubicBezTo>
                    <a:pt x="24718" y="43016"/>
                    <a:pt x="25919" y="39514"/>
                    <a:pt x="25919" y="39514"/>
                  </a:cubicBezTo>
                  <a:cubicBezTo>
                    <a:pt x="25919" y="39514"/>
                    <a:pt x="26019" y="6290"/>
                    <a:pt x="25118" y="5023"/>
                  </a:cubicBezTo>
                  <a:cubicBezTo>
                    <a:pt x="24298" y="3838"/>
                    <a:pt x="18282" y="1"/>
                    <a:pt x="14442" y="1"/>
                  </a:cubicBez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7" name="Google Shape;2437;p57"/>
            <p:cNvSpPr/>
            <p:nvPr/>
          </p:nvSpPr>
          <p:spPr>
            <a:xfrm>
              <a:off x="2803300" y="2382025"/>
              <a:ext cx="271600" cy="1716375"/>
            </a:xfrm>
            <a:custGeom>
              <a:avLst/>
              <a:gdLst/>
              <a:ahLst/>
              <a:cxnLst/>
              <a:rect l="l" t="t" r="r" b="b"/>
              <a:pathLst>
                <a:path w="10864" h="68655" extrusionOk="0">
                  <a:moveTo>
                    <a:pt x="381" y="0"/>
                  </a:moveTo>
                  <a:cubicBezTo>
                    <a:pt x="159" y="0"/>
                    <a:pt x="1" y="163"/>
                    <a:pt x="122" y="839"/>
                  </a:cubicBezTo>
                  <a:cubicBezTo>
                    <a:pt x="122" y="839"/>
                    <a:pt x="489" y="4509"/>
                    <a:pt x="1190" y="13782"/>
                  </a:cubicBezTo>
                  <a:cubicBezTo>
                    <a:pt x="1890" y="23055"/>
                    <a:pt x="2090" y="60649"/>
                    <a:pt x="2090" y="60649"/>
                  </a:cubicBezTo>
                  <a:lnTo>
                    <a:pt x="2290" y="68655"/>
                  </a:lnTo>
                  <a:cubicBezTo>
                    <a:pt x="2290" y="68655"/>
                    <a:pt x="7394" y="67854"/>
                    <a:pt x="8895" y="66653"/>
                  </a:cubicBezTo>
                  <a:cubicBezTo>
                    <a:pt x="9596" y="66119"/>
                    <a:pt x="10263" y="65519"/>
                    <a:pt x="10863" y="64852"/>
                  </a:cubicBezTo>
                  <a:cubicBezTo>
                    <a:pt x="10863" y="64852"/>
                    <a:pt x="10363" y="37933"/>
                    <a:pt x="10363" y="29960"/>
                  </a:cubicBezTo>
                  <a:cubicBezTo>
                    <a:pt x="10329" y="24723"/>
                    <a:pt x="9862" y="19519"/>
                    <a:pt x="8995" y="14382"/>
                  </a:cubicBezTo>
                  <a:cubicBezTo>
                    <a:pt x="8995" y="14382"/>
                    <a:pt x="8695" y="6310"/>
                    <a:pt x="7794" y="4709"/>
                  </a:cubicBezTo>
                  <a:cubicBezTo>
                    <a:pt x="6894" y="3108"/>
                    <a:pt x="1290" y="139"/>
                    <a:pt x="989" y="139"/>
                  </a:cubicBezTo>
                  <a:cubicBezTo>
                    <a:pt x="845" y="139"/>
                    <a:pt x="586" y="0"/>
                    <a:pt x="381" y="0"/>
                  </a:cubicBez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8" name="Google Shape;2438;p57"/>
            <p:cNvSpPr/>
            <p:nvPr/>
          </p:nvSpPr>
          <p:spPr>
            <a:xfrm>
              <a:off x="2906425" y="2841650"/>
              <a:ext cx="124275" cy="236025"/>
            </a:xfrm>
            <a:custGeom>
              <a:avLst/>
              <a:gdLst/>
              <a:ahLst/>
              <a:cxnLst/>
              <a:rect l="l" t="t" r="r" b="b"/>
              <a:pathLst>
                <a:path w="4971" h="9441" extrusionOk="0">
                  <a:moveTo>
                    <a:pt x="4970" y="0"/>
                  </a:moveTo>
                  <a:lnTo>
                    <a:pt x="0" y="534"/>
                  </a:lnTo>
                  <a:lnTo>
                    <a:pt x="0" y="9440"/>
                  </a:lnTo>
                  <a:lnTo>
                    <a:pt x="4970" y="8907"/>
                  </a:lnTo>
                  <a:lnTo>
                    <a:pt x="4970" y="0"/>
                  </a:lnTo>
                  <a:close/>
                </a:path>
              </a:pathLst>
            </a:custGeom>
            <a:solidFill>
              <a:schemeClr val="l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9" name="Google Shape;2439;p57"/>
            <p:cNvSpPr/>
            <p:nvPr/>
          </p:nvSpPr>
          <p:spPr>
            <a:xfrm>
              <a:off x="2953125" y="2795775"/>
              <a:ext cx="30875" cy="75925"/>
            </a:xfrm>
            <a:custGeom>
              <a:avLst/>
              <a:gdLst/>
              <a:ahLst/>
              <a:cxnLst/>
              <a:rect l="l" t="t" r="r" b="b"/>
              <a:pathLst>
                <a:path w="1235" h="3037" extrusionOk="0">
                  <a:moveTo>
                    <a:pt x="1234" y="1"/>
                  </a:moveTo>
                  <a:lnTo>
                    <a:pt x="0" y="67"/>
                  </a:lnTo>
                  <a:lnTo>
                    <a:pt x="0" y="3036"/>
                  </a:lnTo>
                  <a:lnTo>
                    <a:pt x="1234" y="2969"/>
                  </a:lnTo>
                  <a:lnTo>
                    <a:pt x="1234" y="1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0" name="Google Shape;2440;p57"/>
            <p:cNvSpPr/>
            <p:nvPr/>
          </p:nvSpPr>
          <p:spPr>
            <a:xfrm>
              <a:off x="2802900" y="2382025"/>
              <a:ext cx="119375" cy="681475"/>
            </a:xfrm>
            <a:custGeom>
              <a:avLst/>
              <a:gdLst/>
              <a:ahLst/>
              <a:cxnLst/>
              <a:rect l="l" t="t" r="r" b="b"/>
              <a:pathLst>
                <a:path w="4775" h="27259" extrusionOk="0">
                  <a:moveTo>
                    <a:pt x="393" y="0"/>
                  </a:moveTo>
                  <a:cubicBezTo>
                    <a:pt x="167" y="0"/>
                    <a:pt x="1" y="163"/>
                    <a:pt x="105" y="839"/>
                  </a:cubicBezTo>
                  <a:cubicBezTo>
                    <a:pt x="105" y="839"/>
                    <a:pt x="505" y="4509"/>
                    <a:pt x="1206" y="13782"/>
                  </a:cubicBezTo>
                  <a:cubicBezTo>
                    <a:pt x="1372" y="16250"/>
                    <a:pt x="1539" y="20654"/>
                    <a:pt x="1639" y="25857"/>
                  </a:cubicBezTo>
                  <a:cubicBezTo>
                    <a:pt x="1739" y="26725"/>
                    <a:pt x="1806" y="27258"/>
                    <a:pt x="1806" y="27258"/>
                  </a:cubicBezTo>
                  <a:lnTo>
                    <a:pt x="3807" y="12781"/>
                  </a:lnTo>
                  <a:lnTo>
                    <a:pt x="2106" y="11514"/>
                  </a:lnTo>
                  <a:lnTo>
                    <a:pt x="4708" y="10513"/>
                  </a:lnTo>
                  <a:cubicBezTo>
                    <a:pt x="4775" y="7211"/>
                    <a:pt x="2907" y="1973"/>
                    <a:pt x="2473" y="839"/>
                  </a:cubicBezTo>
                  <a:cubicBezTo>
                    <a:pt x="2006" y="572"/>
                    <a:pt x="1506" y="339"/>
                    <a:pt x="1005" y="139"/>
                  </a:cubicBezTo>
                  <a:cubicBezTo>
                    <a:pt x="861" y="139"/>
                    <a:pt x="602" y="0"/>
                    <a:pt x="393" y="0"/>
                  </a:cubicBez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1" name="Google Shape;2441;p57"/>
            <p:cNvSpPr/>
            <p:nvPr/>
          </p:nvSpPr>
          <p:spPr>
            <a:xfrm>
              <a:off x="2321825" y="1721825"/>
              <a:ext cx="834800" cy="663675"/>
            </a:xfrm>
            <a:custGeom>
              <a:avLst/>
              <a:gdLst/>
              <a:ahLst/>
              <a:cxnLst/>
              <a:rect l="l" t="t" r="r" b="b"/>
              <a:pathLst>
                <a:path w="33392" h="26547" extrusionOk="0">
                  <a:moveTo>
                    <a:pt x="14502" y="1"/>
                  </a:moveTo>
                  <a:cubicBezTo>
                    <a:pt x="13725" y="1"/>
                    <a:pt x="12958" y="67"/>
                    <a:pt x="12243" y="228"/>
                  </a:cubicBezTo>
                  <a:cubicBezTo>
                    <a:pt x="8240" y="1095"/>
                    <a:pt x="5872" y="3397"/>
                    <a:pt x="3670" y="7200"/>
                  </a:cubicBezTo>
                  <a:cubicBezTo>
                    <a:pt x="1468" y="10969"/>
                    <a:pt x="1" y="19375"/>
                    <a:pt x="201" y="21977"/>
                  </a:cubicBezTo>
                  <a:cubicBezTo>
                    <a:pt x="368" y="24579"/>
                    <a:pt x="301" y="25846"/>
                    <a:pt x="868" y="25946"/>
                  </a:cubicBezTo>
                  <a:cubicBezTo>
                    <a:pt x="1602" y="26013"/>
                    <a:pt x="2336" y="26046"/>
                    <a:pt x="3070" y="26046"/>
                  </a:cubicBezTo>
                  <a:cubicBezTo>
                    <a:pt x="3070" y="26046"/>
                    <a:pt x="3170" y="26547"/>
                    <a:pt x="4270" y="26547"/>
                  </a:cubicBezTo>
                  <a:cubicBezTo>
                    <a:pt x="5371" y="26547"/>
                    <a:pt x="5671" y="25946"/>
                    <a:pt x="5671" y="25946"/>
                  </a:cubicBezTo>
                  <a:cubicBezTo>
                    <a:pt x="6038" y="26221"/>
                    <a:pt x="6488" y="26384"/>
                    <a:pt x="6946" y="26384"/>
                  </a:cubicBezTo>
                  <a:cubicBezTo>
                    <a:pt x="6988" y="26384"/>
                    <a:pt x="7030" y="26383"/>
                    <a:pt x="7072" y="26380"/>
                  </a:cubicBezTo>
                  <a:cubicBezTo>
                    <a:pt x="7606" y="26247"/>
                    <a:pt x="8073" y="25913"/>
                    <a:pt x="8373" y="25479"/>
                  </a:cubicBezTo>
                  <a:cubicBezTo>
                    <a:pt x="8740" y="25479"/>
                    <a:pt x="9107" y="25513"/>
                    <a:pt x="9474" y="25579"/>
                  </a:cubicBezTo>
                  <a:cubicBezTo>
                    <a:pt x="9528" y="25584"/>
                    <a:pt x="9583" y="25586"/>
                    <a:pt x="9638" y="25586"/>
                  </a:cubicBezTo>
                  <a:cubicBezTo>
                    <a:pt x="10023" y="25586"/>
                    <a:pt x="10421" y="25484"/>
                    <a:pt x="10742" y="25279"/>
                  </a:cubicBezTo>
                  <a:cubicBezTo>
                    <a:pt x="11067" y="25429"/>
                    <a:pt x="11430" y="25504"/>
                    <a:pt x="11788" y="25504"/>
                  </a:cubicBezTo>
                  <a:cubicBezTo>
                    <a:pt x="11907" y="25504"/>
                    <a:pt x="12026" y="25496"/>
                    <a:pt x="12143" y="25479"/>
                  </a:cubicBezTo>
                  <a:cubicBezTo>
                    <a:pt x="13043" y="25379"/>
                    <a:pt x="13444" y="24379"/>
                    <a:pt x="13444" y="24379"/>
                  </a:cubicBezTo>
                  <a:cubicBezTo>
                    <a:pt x="14378" y="24645"/>
                    <a:pt x="15345" y="24846"/>
                    <a:pt x="16346" y="24979"/>
                  </a:cubicBezTo>
                  <a:cubicBezTo>
                    <a:pt x="16846" y="24946"/>
                    <a:pt x="17313" y="24812"/>
                    <a:pt x="17747" y="24545"/>
                  </a:cubicBezTo>
                  <a:cubicBezTo>
                    <a:pt x="17747" y="24545"/>
                    <a:pt x="19148" y="24645"/>
                    <a:pt x="19815" y="24645"/>
                  </a:cubicBezTo>
                  <a:cubicBezTo>
                    <a:pt x="20315" y="24612"/>
                    <a:pt x="20849" y="24512"/>
                    <a:pt x="21316" y="24345"/>
                  </a:cubicBezTo>
                  <a:cubicBezTo>
                    <a:pt x="21316" y="24345"/>
                    <a:pt x="22650" y="24568"/>
                    <a:pt x="23777" y="24568"/>
                  </a:cubicBezTo>
                  <a:cubicBezTo>
                    <a:pt x="24340" y="24568"/>
                    <a:pt x="24852" y="24512"/>
                    <a:pt x="25119" y="24345"/>
                  </a:cubicBezTo>
                  <a:cubicBezTo>
                    <a:pt x="25586" y="24045"/>
                    <a:pt x="26019" y="23678"/>
                    <a:pt x="26420" y="23244"/>
                  </a:cubicBezTo>
                  <a:cubicBezTo>
                    <a:pt x="26609" y="23347"/>
                    <a:pt x="26818" y="23398"/>
                    <a:pt x="27027" y="23398"/>
                  </a:cubicBezTo>
                  <a:cubicBezTo>
                    <a:pt x="27295" y="23398"/>
                    <a:pt x="27562" y="23313"/>
                    <a:pt x="27787" y="23144"/>
                  </a:cubicBezTo>
                  <a:lnTo>
                    <a:pt x="28588" y="22644"/>
                  </a:lnTo>
                  <a:cubicBezTo>
                    <a:pt x="28641" y="22647"/>
                    <a:pt x="28694" y="22649"/>
                    <a:pt x="28748" y="22649"/>
                  </a:cubicBezTo>
                  <a:cubicBezTo>
                    <a:pt x="29227" y="22649"/>
                    <a:pt x="29699" y="22514"/>
                    <a:pt x="30089" y="22244"/>
                  </a:cubicBezTo>
                  <a:cubicBezTo>
                    <a:pt x="30556" y="22010"/>
                    <a:pt x="30856" y="21543"/>
                    <a:pt x="30889" y="21043"/>
                  </a:cubicBezTo>
                  <a:cubicBezTo>
                    <a:pt x="30889" y="21043"/>
                    <a:pt x="32190" y="20743"/>
                    <a:pt x="32491" y="20242"/>
                  </a:cubicBezTo>
                  <a:cubicBezTo>
                    <a:pt x="32657" y="19975"/>
                    <a:pt x="32757" y="19675"/>
                    <a:pt x="32791" y="19342"/>
                  </a:cubicBezTo>
                  <a:cubicBezTo>
                    <a:pt x="32791" y="19342"/>
                    <a:pt x="33391" y="18741"/>
                    <a:pt x="33391" y="18341"/>
                  </a:cubicBezTo>
                  <a:lnTo>
                    <a:pt x="33391" y="17374"/>
                  </a:lnTo>
                  <a:cubicBezTo>
                    <a:pt x="33391" y="17374"/>
                    <a:pt x="30789" y="16573"/>
                    <a:pt x="28988" y="11803"/>
                  </a:cubicBezTo>
                  <a:cubicBezTo>
                    <a:pt x="27220" y="6999"/>
                    <a:pt x="28588" y="4398"/>
                    <a:pt x="26620" y="2329"/>
                  </a:cubicBezTo>
                  <a:cubicBezTo>
                    <a:pt x="25672" y="1334"/>
                    <a:pt x="24551" y="1072"/>
                    <a:pt x="23635" y="1072"/>
                  </a:cubicBezTo>
                  <a:cubicBezTo>
                    <a:pt x="22617" y="1072"/>
                    <a:pt x="21850" y="1395"/>
                    <a:pt x="21850" y="1395"/>
                  </a:cubicBezTo>
                  <a:cubicBezTo>
                    <a:pt x="21850" y="1395"/>
                    <a:pt x="18071" y="1"/>
                    <a:pt x="14502" y="1"/>
                  </a:cubicBez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2" name="Google Shape;2442;p57"/>
            <p:cNvSpPr/>
            <p:nvPr/>
          </p:nvSpPr>
          <p:spPr>
            <a:xfrm>
              <a:off x="2643725" y="2176850"/>
              <a:ext cx="196825" cy="482925"/>
            </a:xfrm>
            <a:custGeom>
              <a:avLst/>
              <a:gdLst/>
              <a:ahLst/>
              <a:cxnLst/>
              <a:rect l="l" t="t" r="r" b="b"/>
              <a:pathLst>
                <a:path w="7873" h="19317" extrusionOk="0">
                  <a:moveTo>
                    <a:pt x="744" y="1"/>
                  </a:moveTo>
                  <a:cubicBezTo>
                    <a:pt x="464" y="1"/>
                    <a:pt x="193" y="121"/>
                    <a:pt x="1" y="474"/>
                  </a:cubicBezTo>
                  <a:cubicBezTo>
                    <a:pt x="1" y="474"/>
                    <a:pt x="101" y="9547"/>
                    <a:pt x="301" y="11715"/>
                  </a:cubicBezTo>
                  <a:cubicBezTo>
                    <a:pt x="493" y="13796"/>
                    <a:pt x="3419" y="19317"/>
                    <a:pt x="4716" y="19317"/>
                  </a:cubicBezTo>
                  <a:cubicBezTo>
                    <a:pt x="4771" y="19317"/>
                    <a:pt x="4822" y="19307"/>
                    <a:pt x="4871" y="19287"/>
                  </a:cubicBezTo>
                  <a:cubicBezTo>
                    <a:pt x="6072" y="18787"/>
                    <a:pt x="7873" y="4943"/>
                    <a:pt x="7873" y="4943"/>
                  </a:cubicBezTo>
                  <a:lnTo>
                    <a:pt x="1969" y="540"/>
                  </a:lnTo>
                  <a:cubicBezTo>
                    <a:pt x="1969" y="540"/>
                    <a:pt x="1337" y="1"/>
                    <a:pt x="744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3" name="Google Shape;2443;p57"/>
            <p:cNvSpPr/>
            <p:nvPr/>
          </p:nvSpPr>
          <p:spPr>
            <a:xfrm>
              <a:off x="2570350" y="1871775"/>
              <a:ext cx="415300" cy="486950"/>
            </a:xfrm>
            <a:custGeom>
              <a:avLst/>
              <a:gdLst/>
              <a:ahLst/>
              <a:cxnLst/>
              <a:rect l="l" t="t" r="r" b="b"/>
              <a:pathLst>
                <a:path w="16612" h="19478" extrusionOk="0">
                  <a:moveTo>
                    <a:pt x="10508" y="1"/>
                  </a:moveTo>
                  <a:cubicBezTo>
                    <a:pt x="10508" y="1"/>
                    <a:pt x="6905" y="4637"/>
                    <a:pt x="5304" y="6639"/>
                  </a:cubicBezTo>
                  <a:cubicBezTo>
                    <a:pt x="3736" y="8640"/>
                    <a:pt x="0" y="11442"/>
                    <a:pt x="0" y="11442"/>
                  </a:cubicBezTo>
                  <a:cubicBezTo>
                    <a:pt x="0" y="11442"/>
                    <a:pt x="667" y="13444"/>
                    <a:pt x="1468" y="13811"/>
                  </a:cubicBezTo>
                  <a:cubicBezTo>
                    <a:pt x="1850" y="14015"/>
                    <a:pt x="2252" y="14102"/>
                    <a:pt x="2673" y="14102"/>
                  </a:cubicBezTo>
                  <a:cubicBezTo>
                    <a:pt x="2803" y="14102"/>
                    <a:pt x="2935" y="14093"/>
                    <a:pt x="3069" y="14078"/>
                  </a:cubicBezTo>
                  <a:cubicBezTo>
                    <a:pt x="3069" y="14078"/>
                    <a:pt x="7972" y="17947"/>
                    <a:pt x="9707" y="19014"/>
                  </a:cubicBezTo>
                  <a:cubicBezTo>
                    <a:pt x="10233" y="19338"/>
                    <a:pt x="10880" y="19478"/>
                    <a:pt x="11543" y="19478"/>
                  </a:cubicBezTo>
                  <a:cubicBezTo>
                    <a:pt x="13066" y="19478"/>
                    <a:pt x="14680" y="18743"/>
                    <a:pt x="15144" y="17814"/>
                  </a:cubicBezTo>
                  <a:cubicBezTo>
                    <a:pt x="15811" y="16479"/>
                    <a:pt x="16612" y="10842"/>
                    <a:pt x="16612" y="9241"/>
                  </a:cubicBezTo>
                  <a:cubicBezTo>
                    <a:pt x="16612" y="7640"/>
                    <a:pt x="15878" y="4337"/>
                    <a:pt x="14944" y="3003"/>
                  </a:cubicBezTo>
                  <a:cubicBezTo>
                    <a:pt x="14010" y="1669"/>
                    <a:pt x="10508" y="1"/>
                    <a:pt x="10508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4" name="Google Shape;2444;p57"/>
            <p:cNvSpPr/>
            <p:nvPr/>
          </p:nvSpPr>
          <p:spPr>
            <a:xfrm>
              <a:off x="2612025" y="2079425"/>
              <a:ext cx="373625" cy="279300"/>
            </a:xfrm>
            <a:custGeom>
              <a:avLst/>
              <a:gdLst/>
              <a:ahLst/>
              <a:cxnLst/>
              <a:rect l="l" t="t" r="r" b="b"/>
              <a:pathLst>
                <a:path w="14945" h="11172" extrusionOk="0">
                  <a:moveTo>
                    <a:pt x="11543" y="1"/>
                  </a:moveTo>
                  <a:cubicBezTo>
                    <a:pt x="9508" y="1"/>
                    <a:pt x="7606" y="568"/>
                    <a:pt x="4871" y="1468"/>
                  </a:cubicBezTo>
                  <a:cubicBezTo>
                    <a:pt x="3695" y="1844"/>
                    <a:pt x="2463" y="2031"/>
                    <a:pt x="1231" y="2031"/>
                  </a:cubicBezTo>
                  <a:cubicBezTo>
                    <a:pt x="820" y="2031"/>
                    <a:pt x="410" y="2010"/>
                    <a:pt x="1" y="1969"/>
                  </a:cubicBezTo>
                  <a:lnTo>
                    <a:pt x="1" y="1969"/>
                  </a:lnTo>
                  <a:cubicBezTo>
                    <a:pt x="535" y="2336"/>
                    <a:pt x="1168" y="2536"/>
                    <a:pt x="1802" y="2603"/>
                  </a:cubicBezTo>
                  <a:cubicBezTo>
                    <a:pt x="2703" y="2603"/>
                    <a:pt x="2836" y="3336"/>
                    <a:pt x="2603" y="4371"/>
                  </a:cubicBezTo>
                  <a:cubicBezTo>
                    <a:pt x="2436" y="5004"/>
                    <a:pt x="2002" y="5505"/>
                    <a:pt x="1402" y="5772"/>
                  </a:cubicBezTo>
                  <a:cubicBezTo>
                    <a:pt x="1402" y="5772"/>
                    <a:pt x="6305" y="9641"/>
                    <a:pt x="8040" y="10708"/>
                  </a:cubicBezTo>
                  <a:cubicBezTo>
                    <a:pt x="8566" y="11032"/>
                    <a:pt x="9213" y="11172"/>
                    <a:pt x="9876" y="11172"/>
                  </a:cubicBezTo>
                  <a:cubicBezTo>
                    <a:pt x="11399" y="11172"/>
                    <a:pt x="13013" y="10437"/>
                    <a:pt x="13477" y="9508"/>
                  </a:cubicBezTo>
                  <a:cubicBezTo>
                    <a:pt x="14144" y="8173"/>
                    <a:pt x="14945" y="2536"/>
                    <a:pt x="14945" y="935"/>
                  </a:cubicBezTo>
                  <a:cubicBezTo>
                    <a:pt x="14945" y="701"/>
                    <a:pt x="14912" y="401"/>
                    <a:pt x="14878" y="67"/>
                  </a:cubicBezTo>
                  <a:cubicBezTo>
                    <a:pt x="14345" y="67"/>
                    <a:pt x="13077" y="1"/>
                    <a:pt x="11543" y="1"/>
                  </a:cubicBezTo>
                  <a:close/>
                </a:path>
              </a:pathLst>
            </a:custGeom>
            <a:solidFill>
              <a:schemeClr val="l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5" name="Google Shape;2445;p57"/>
            <p:cNvSpPr/>
            <p:nvPr/>
          </p:nvSpPr>
          <p:spPr>
            <a:xfrm>
              <a:off x="2758800" y="2026900"/>
              <a:ext cx="69250" cy="35875"/>
            </a:xfrm>
            <a:custGeom>
              <a:avLst/>
              <a:gdLst/>
              <a:ahLst/>
              <a:cxnLst/>
              <a:rect l="l" t="t" r="r" b="b"/>
              <a:pathLst>
                <a:path w="2770" h="1435" fill="none" extrusionOk="0">
                  <a:moveTo>
                    <a:pt x="2769" y="934"/>
                  </a:moveTo>
                  <a:cubicBezTo>
                    <a:pt x="2769" y="934"/>
                    <a:pt x="1168" y="0"/>
                    <a:pt x="1" y="1435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" name="Google Shape;2446;p57"/>
            <p:cNvSpPr/>
            <p:nvPr/>
          </p:nvSpPr>
          <p:spPr>
            <a:xfrm>
              <a:off x="2914750" y="2017725"/>
              <a:ext cx="50900" cy="27550"/>
            </a:xfrm>
            <a:custGeom>
              <a:avLst/>
              <a:gdLst/>
              <a:ahLst/>
              <a:cxnLst/>
              <a:rect l="l" t="t" r="r" b="b"/>
              <a:pathLst>
                <a:path w="2036" h="1102" fill="none" extrusionOk="0">
                  <a:moveTo>
                    <a:pt x="1" y="1101"/>
                  </a:moveTo>
                  <a:cubicBezTo>
                    <a:pt x="1" y="1101"/>
                    <a:pt x="801" y="0"/>
                    <a:pt x="2035" y="934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" name="Google Shape;2447;p57"/>
            <p:cNvSpPr/>
            <p:nvPr/>
          </p:nvSpPr>
          <p:spPr>
            <a:xfrm>
              <a:off x="2880550" y="2003550"/>
              <a:ext cx="25050" cy="68400"/>
            </a:xfrm>
            <a:custGeom>
              <a:avLst/>
              <a:gdLst/>
              <a:ahLst/>
              <a:cxnLst/>
              <a:rect l="l" t="t" r="r" b="b"/>
              <a:pathLst>
                <a:path w="1002" h="2736" fill="none" extrusionOk="0">
                  <a:moveTo>
                    <a:pt x="1002" y="0"/>
                  </a:moveTo>
                  <a:cubicBezTo>
                    <a:pt x="1002" y="0"/>
                    <a:pt x="1" y="1001"/>
                    <a:pt x="935" y="2736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" name="Google Shape;2448;p57"/>
            <p:cNvSpPr/>
            <p:nvPr/>
          </p:nvSpPr>
          <p:spPr>
            <a:xfrm>
              <a:off x="2911425" y="1961850"/>
              <a:ext cx="50875" cy="35875"/>
            </a:xfrm>
            <a:custGeom>
              <a:avLst/>
              <a:gdLst/>
              <a:ahLst/>
              <a:cxnLst/>
              <a:rect l="l" t="t" r="r" b="b"/>
              <a:pathLst>
                <a:path w="2035" h="1435" fill="none" extrusionOk="0">
                  <a:moveTo>
                    <a:pt x="0" y="934"/>
                  </a:moveTo>
                  <a:cubicBezTo>
                    <a:pt x="0" y="934"/>
                    <a:pt x="734" y="0"/>
                    <a:pt x="2035" y="1435"/>
                  </a:cubicBezTo>
                </a:path>
              </a:pathLst>
            </a:custGeom>
            <a:noFill/>
            <a:ln w="2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" name="Google Shape;2449;p57"/>
            <p:cNvSpPr/>
            <p:nvPr/>
          </p:nvSpPr>
          <p:spPr>
            <a:xfrm>
              <a:off x="2744625" y="1956000"/>
              <a:ext cx="90100" cy="60075"/>
            </a:xfrm>
            <a:custGeom>
              <a:avLst/>
              <a:gdLst/>
              <a:ahLst/>
              <a:cxnLst/>
              <a:rect l="l" t="t" r="r" b="b"/>
              <a:pathLst>
                <a:path w="3604" h="2403" fill="none" extrusionOk="0">
                  <a:moveTo>
                    <a:pt x="3603" y="1469"/>
                  </a:moveTo>
                  <a:cubicBezTo>
                    <a:pt x="3603" y="1469"/>
                    <a:pt x="1735" y="1"/>
                    <a:pt x="1" y="2403"/>
                  </a:cubicBezTo>
                </a:path>
              </a:pathLst>
            </a:custGeom>
            <a:noFill/>
            <a:ln w="2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" name="Google Shape;2450;p57"/>
            <p:cNvSpPr/>
            <p:nvPr/>
          </p:nvSpPr>
          <p:spPr>
            <a:xfrm>
              <a:off x="2276800" y="2375475"/>
              <a:ext cx="467025" cy="1944575"/>
            </a:xfrm>
            <a:custGeom>
              <a:avLst/>
              <a:gdLst/>
              <a:ahLst/>
              <a:cxnLst/>
              <a:rect l="l" t="t" r="r" b="b"/>
              <a:pathLst>
                <a:path w="18681" h="77783" extrusionOk="0">
                  <a:moveTo>
                    <a:pt x="14678" y="1"/>
                  </a:moveTo>
                  <a:lnTo>
                    <a:pt x="10675" y="1768"/>
                  </a:lnTo>
                  <a:cubicBezTo>
                    <a:pt x="10675" y="1768"/>
                    <a:pt x="2302" y="6472"/>
                    <a:pt x="1401" y="7673"/>
                  </a:cubicBezTo>
                  <a:cubicBezTo>
                    <a:pt x="501" y="8874"/>
                    <a:pt x="601" y="9874"/>
                    <a:pt x="301" y="12243"/>
                  </a:cubicBezTo>
                  <a:cubicBezTo>
                    <a:pt x="0" y="14644"/>
                    <a:pt x="601" y="33091"/>
                    <a:pt x="601" y="33992"/>
                  </a:cubicBezTo>
                  <a:cubicBezTo>
                    <a:pt x="601" y="34892"/>
                    <a:pt x="401" y="76255"/>
                    <a:pt x="401" y="76255"/>
                  </a:cubicBezTo>
                  <a:cubicBezTo>
                    <a:pt x="401" y="76255"/>
                    <a:pt x="3841" y="77782"/>
                    <a:pt x="7526" y="77782"/>
                  </a:cubicBezTo>
                  <a:cubicBezTo>
                    <a:pt x="8558" y="77782"/>
                    <a:pt x="9608" y="77662"/>
                    <a:pt x="10608" y="77356"/>
                  </a:cubicBezTo>
                  <a:cubicBezTo>
                    <a:pt x="18313" y="74954"/>
                    <a:pt x="18680" y="69650"/>
                    <a:pt x="18680" y="69650"/>
                  </a:cubicBezTo>
                  <a:lnTo>
                    <a:pt x="18680" y="45333"/>
                  </a:lnTo>
                  <a:cubicBezTo>
                    <a:pt x="18680" y="45333"/>
                    <a:pt x="16846" y="18947"/>
                    <a:pt x="15645" y="12743"/>
                  </a:cubicBezTo>
                  <a:cubicBezTo>
                    <a:pt x="14911" y="8540"/>
                    <a:pt x="14577" y="4270"/>
                    <a:pt x="14678" y="1"/>
                  </a:cubicBez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" name="Google Shape;2451;p57"/>
            <p:cNvSpPr/>
            <p:nvPr/>
          </p:nvSpPr>
          <p:spPr>
            <a:xfrm>
              <a:off x="2538650" y="2375475"/>
              <a:ext cx="176825" cy="808950"/>
            </a:xfrm>
            <a:custGeom>
              <a:avLst/>
              <a:gdLst/>
              <a:ahLst/>
              <a:cxnLst/>
              <a:rect l="l" t="t" r="r" b="b"/>
              <a:pathLst>
                <a:path w="7073" h="32358" extrusionOk="0">
                  <a:moveTo>
                    <a:pt x="4204" y="1"/>
                  </a:moveTo>
                  <a:cubicBezTo>
                    <a:pt x="4203" y="1"/>
                    <a:pt x="401" y="1068"/>
                    <a:pt x="201" y="1768"/>
                  </a:cubicBezTo>
                  <a:cubicBezTo>
                    <a:pt x="1" y="2469"/>
                    <a:pt x="1" y="8773"/>
                    <a:pt x="501" y="10641"/>
                  </a:cubicBezTo>
                  <a:cubicBezTo>
                    <a:pt x="768" y="11609"/>
                    <a:pt x="968" y="12576"/>
                    <a:pt x="1101" y="13544"/>
                  </a:cubicBezTo>
                  <a:lnTo>
                    <a:pt x="3903" y="12843"/>
                  </a:lnTo>
                  <a:lnTo>
                    <a:pt x="3903" y="12843"/>
                  </a:lnTo>
                  <a:lnTo>
                    <a:pt x="1301" y="15845"/>
                  </a:lnTo>
                  <a:cubicBezTo>
                    <a:pt x="1301" y="15845"/>
                    <a:pt x="2402" y="16145"/>
                    <a:pt x="3370" y="18647"/>
                  </a:cubicBezTo>
                  <a:cubicBezTo>
                    <a:pt x="4370" y="21116"/>
                    <a:pt x="5571" y="27620"/>
                    <a:pt x="5571" y="27620"/>
                  </a:cubicBezTo>
                  <a:lnTo>
                    <a:pt x="7072" y="32357"/>
                  </a:lnTo>
                  <a:lnTo>
                    <a:pt x="7072" y="32357"/>
                  </a:lnTo>
                  <a:lnTo>
                    <a:pt x="5771" y="16045"/>
                  </a:lnTo>
                  <a:cubicBezTo>
                    <a:pt x="5771" y="16045"/>
                    <a:pt x="5471" y="10174"/>
                    <a:pt x="5071" y="8273"/>
                  </a:cubicBezTo>
                  <a:cubicBezTo>
                    <a:pt x="4671" y="6372"/>
                    <a:pt x="3903" y="201"/>
                    <a:pt x="4204" y="1"/>
                  </a:cubicBez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" name="Google Shape;2452;p57"/>
            <p:cNvSpPr/>
            <p:nvPr/>
          </p:nvSpPr>
          <p:spPr>
            <a:xfrm>
              <a:off x="2908075" y="2338500"/>
              <a:ext cx="263550" cy="331375"/>
            </a:xfrm>
            <a:custGeom>
              <a:avLst/>
              <a:gdLst/>
              <a:ahLst/>
              <a:cxnLst/>
              <a:rect l="l" t="t" r="r" b="b"/>
              <a:pathLst>
                <a:path w="10542" h="13255" extrusionOk="0">
                  <a:moveTo>
                    <a:pt x="6265" y="0"/>
                  </a:moveTo>
                  <a:cubicBezTo>
                    <a:pt x="6130" y="0"/>
                    <a:pt x="5966" y="101"/>
                    <a:pt x="5772" y="379"/>
                  </a:cubicBezTo>
                  <a:cubicBezTo>
                    <a:pt x="5104" y="1346"/>
                    <a:pt x="3703" y="2847"/>
                    <a:pt x="3103" y="3848"/>
                  </a:cubicBezTo>
                  <a:cubicBezTo>
                    <a:pt x="2503" y="4849"/>
                    <a:pt x="501" y="10653"/>
                    <a:pt x="501" y="10653"/>
                  </a:cubicBezTo>
                  <a:lnTo>
                    <a:pt x="1" y="11854"/>
                  </a:lnTo>
                  <a:lnTo>
                    <a:pt x="2603" y="13255"/>
                  </a:lnTo>
                  <a:lnTo>
                    <a:pt x="3303" y="11653"/>
                  </a:lnTo>
                  <a:cubicBezTo>
                    <a:pt x="3904" y="11420"/>
                    <a:pt x="4537" y="11253"/>
                    <a:pt x="5171" y="11153"/>
                  </a:cubicBezTo>
                  <a:cubicBezTo>
                    <a:pt x="6172" y="10953"/>
                    <a:pt x="7873" y="10853"/>
                    <a:pt x="8674" y="9852"/>
                  </a:cubicBezTo>
                  <a:cubicBezTo>
                    <a:pt x="9574" y="8751"/>
                    <a:pt x="8807" y="7150"/>
                    <a:pt x="9574" y="5949"/>
                  </a:cubicBezTo>
                  <a:cubicBezTo>
                    <a:pt x="9941" y="5382"/>
                    <a:pt x="10542" y="5282"/>
                    <a:pt x="10075" y="4448"/>
                  </a:cubicBezTo>
                  <a:cubicBezTo>
                    <a:pt x="9787" y="3989"/>
                    <a:pt x="9327" y="3727"/>
                    <a:pt x="8821" y="3727"/>
                  </a:cubicBezTo>
                  <a:cubicBezTo>
                    <a:pt x="8740" y="3727"/>
                    <a:pt x="8657" y="3734"/>
                    <a:pt x="8574" y="3748"/>
                  </a:cubicBezTo>
                  <a:cubicBezTo>
                    <a:pt x="8173" y="3848"/>
                    <a:pt x="7381" y="3873"/>
                    <a:pt x="6689" y="3873"/>
                  </a:cubicBezTo>
                  <a:cubicBezTo>
                    <a:pt x="5997" y="3873"/>
                    <a:pt x="5405" y="3848"/>
                    <a:pt x="5405" y="3848"/>
                  </a:cubicBezTo>
                  <a:cubicBezTo>
                    <a:pt x="5638" y="3381"/>
                    <a:pt x="5938" y="2914"/>
                    <a:pt x="6272" y="2447"/>
                  </a:cubicBezTo>
                  <a:cubicBezTo>
                    <a:pt x="6572" y="2147"/>
                    <a:pt x="6772" y="679"/>
                    <a:pt x="6772" y="679"/>
                  </a:cubicBezTo>
                  <a:cubicBezTo>
                    <a:pt x="6772" y="679"/>
                    <a:pt x="6616" y="0"/>
                    <a:pt x="6265" y="0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" name="Google Shape;2453;p57"/>
            <p:cNvSpPr/>
            <p:nvPr/>
          </p:nvSpPr>
          <p:spPr>
            <a:xfrm>
              <a:off x="2290150" y="2604800"/>
              <a:ext cx="713025" cy="683100"/>
            </a:xfrm>
            <a:custGeom>
              <a:avLst/>
              <a:gdLst/>
              <a:ahLst/>
              <a:cxnLst/>
              <a:rect l="l" t="t" r="r" b="b"/>
              <a:pathLst>
                <a:path w="28521" h="27324" extrusionOk="0">
                  <a:moveTo>
                    <a:pt x="25218" y="1"/>
                  </a:moveTo>
                  <a:lnTo>
                    <a:pt x="11575" y="15345"/>
                  </a:lnTo>
                  <a:lnTo>
                    <a:pt x="6872" y="3003"/>
                  </a:lnTo>
                  <a:lnTo>
                    <a:pt x="701" y="7072"/>
                  </a:lnTo>
                  <a:cubicBezTo>
                    <a:pt x="0" y="8273"/>
                    <a:pt x="267" y="9174"/>
                    <a:pt x="500" y="10375"/>
                  </a:cubicBezTo>
                  <a:cubicBezTo>
                    <a:pt x="701" y="11542"/>
                    <a:pt x="5671" y="22417"/>
                    <a:pt x="6672" y="23818"/>
                  </a:cubicBezTo>
                  <a:cubicBezTo>
                    <a:pt x="7650" y="25188"/>
                    <a:pt x="8437" y="27324"/>
                    <a:pt x="10343" y="27324"/>
                  </a:cubicBezTo>
                  <a:cubicBezTo>
                    <a:pt x="10386" y="27324"/>
                    <a:pt x="10430" y="27323"/>
                    <a:pt x="10474" y="27320"/>
                  </a:cubicBezTo>
                  <a:cubicBezTo>
                    <a:pt x="12442" y="27220"/>
                    <a:pt x="14644" y="24318"/>
                    <a:pt x="16545" y="21916"/>
                  </a:cubicBezTo>
                  <a:cubicBezTo>
                    <a:pt x="18447" y="19548"/>
                    <a:pt x="28520" y="2970"/>
                    <a:pt x="28520" y="2970"/>
                  </a:cubicBezTo>
                  <a:lnTo>
                    <a:pt x="2521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" name="Google Shape;2454;p57"/>
            <p:cNvSpPr/>
            <p:nvPr/>
          </p:nvSpPr>
          <p:spPr>
            <a:xfrm>
              <a:off x="2290150" y="2604800"/>
              <a:ext cx="713025" cy="685525"/>
            </a:xfrm>
            <a:custGeom>
              <a:avLst/>
              <a:gdLst/>
              <a:ahLst/>
              <a:cxnLst/>
              <a:rect l="l" t="t" r="r" b="b"/>
              <a:pathLst>
                <a:path w="28521" h="27421" fill="none" extrusionOk="0">
                  <a:moveTo>
                    <a:pt x="6872" y="3003"/>
                  </a:moveTo>
                  <a:lnTo>
                    <a:pt x="11575" y="15345"/>
                  </a:lnTo>
                  <a:lnTo>
                    <a:pt x="25218" y="1"/>
                  </a:lnTo>
                  <a:lnTo>
                    <a:pt x="28520" y="2970"/>
                  </a:lnTo>
                  <a:cubicBezTo>
                    <a:pt x="28520" y="2970"/>
                    <a:pt x="18447" y="19548"/>
                    <a:pt x="16545" y="21916"/>
                  </a:cubicBezTo>
                  <a:cubicBezTo>
                    <a:pt x="14644" y="24318"/>
                    <a:pt x="12442" y="27220"/>
                    <a:pt x="10474" y="27320"/>
                  </a:cubicBezTo>
                  <a:cubicBezTo>
                    <a:pt x="8473" y="27420"/>
                    <a:pt x="7672" y="25219"/>
                    <a:pt x="6672" y="23818"/>
                  </a:cubicBezTo>
                  <a:cubicBezTo>
                    <a:pt x="5671" y="22417"/>
                    <a:pt x="701" y="11542"/>
                    <a:pt x="500" y="10375"/>
                  </a:cubicBezTo>
                  <a:cubicBezTo>
                    <a:pt x="267" y="9174"/>
                    <a:pt x="0" y="8273"/>
                    <a:pt x="701" y="7072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" name="Google Shape;2455;p57"/>
            <p:cNvSpPr/>
            <p:nvPr/>
          </p:nvSpPr>
          <p:spPr>
            <a:xfrm>
              <a:off x="2506125" y="2988425"/>
              <a:ext cx="72575" cy="107600"/>
            </a:xfrm>
            <a:custGeom>
              <a:avLst/>
              <a:gdLst/>
              <a:ahLst/>
              <a:cxnLst/>
              <a:rect l="l" t="t" r="r" b="b"/>
              <a:pathLst>
                <a:path w="2903" h="4304" fill="none" extrusionOk="0">
                  <a:moveTo>
                    <a:pt x="2903" y="0"/>
                  </a:moveTo>
                  <a:cubicBezTo>
                    <a:pt x="2903" y="0"/>
                    <a:pt x="201" y="2602"/>
                    <a:pt x="1" y="4303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" name="Google Shape;2456;p57"/>
            <p:cNvSpPr/>
            <p:nvPr/>
          </p:nvSpPr>
          <p:spPr>
            <a:xfrm>
              <a:off x="2473600" y="3000925"/>
              <a:ext cx="60075" cy="62575"/>
            </a:xfrm>
            <a:custGeom>
              <a:avLst/>
              <a:gdLst/>
              <a:ahLst/>
              <a:cxnLst/>
              <a:rect l="l" t="t" r="r" b="b"/>
              <a:pathLst>
                <a:path w="2403" h="2503" fill="none" extrusionOk="0">
                  <a:moveTo>
                    <a:pt x="2402" y="0"/>
                  </a:moveTo>
                  <a:cubicBezTo>
                    <a:pt x="1335" y="534"/>
                    <a:pt x="501" y="1435"/>
                    <a:pt x="1" y="2502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7" name="Google Shape;2457;p57"/>
            <p:cNvSpPr/>
            <p:nvPr/>
          </p:nvSpPr>
          <p:spPr>
            <a:xfrm>
              <a:off x="3230800" y="1645775"/>
              <a:ext cx="43400" cy="2215800"/>
            </a:xfrm>
            <a:custGeom>
              <a:avLst/>
              <a:gdLst/>
              <a:ahLst/>
              <a:cxnLst/>
              <a:rect l="l" t="t" r="r" b="b"/>
              <a:pathLst>
                <a:path w="1736" h="88632" extrusionOk="0">
                  <a:moveTo>
                    <a:pt x="1" y="1"/>
                  </a:moveTo>
                  <a:lnTo>
                    <a:pt x="1" y="88631"/>
                  </a:lnTo>
                  <a:lnTo>
                    <a:pt x="1736" y="88631"/>
                  </a:lnTo>
                  <a:lnTo>
                    <a:pt x="1736" y="1"/>
                  </a:lnTo>
                  <a:close/>
                </a:path>
              </a:pathLst>
            </a:custGeom>
            <a:solidFill>
              <a:srgbClr val="263238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8" name="Google Shape;2458;p57"/>
            <p:cNvSpPr/>
            <p:nvPr/>
          </p:nvSpPr>
          <p:spPr>
            <a:xfrm>
              <a:off x="3230800" y="1645775"/>
              <a:ext cx="43400" cy="2215800"/>
            </a:xfrm>
            <a:custGeom>
              <a:avLst/>
              <a:gdLst/>
              <a:ahLst/>
              <a:cxnLst/>
              <a:rect l="l" t="t" r="r" b="b"/>
              <a:pathLst>
                <a:path w="1736" h="88632" fill="none" extrusionOk="0">
                  <a:moveTo>
                    <a:pt x="1" y="88631"/>
                  </a:moveTo>
                  <a:lnTo>
                    <a:pt x="1" y="1"/>
                  </a:lnTo>
                  <a:lnTo>
                    <a:pt x="1736" y="1"/>
                  </a:lnTo>
                  <a:lnTo>
                    <a:pt x="1736" y="88631"/>
                  </a:lnTo>
                </a:path>
              </a:pathLst>
            </a:custGeom>
            <a:solidFill>
              <a:schemeClr val="dk1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" name="Google Shape;2459;p57"/>
            <p:cNvSpPr/>
            <p:nvPr/>
          </p:nvSpPr>
          <p:spPr>
            <a:xfrm>
              <a:off x="3079025" y="1644950"/>
              <a:ext cx="360300" cy="90100"/>
            </a:xfrm>
            <a:custGeom>
              <a:avLst/>
              <a:gdLst/>
              <a:ahLst/>
              <a:cxnLst/>
              <a:rect l="l" t="t" r="r" b="b"/>
              <a:pathLst>
                <a:path w="14412" h="3604" fill="none" extrusionOk="0">
                  <a:moveTo>
                    <a:pt x="2236" y="1602"/>
                  </a:moveTo>
                  <a:cubicBezTo>
                    <a:pt x="2636" y="1635"/>
                    <a:pt x="2936" y="2002"/>
                    <a:pt x="2870" y="2436"/>
                  </a:cubicBezTo>
                  <a:cubicBezTo>
                    <a:pt x="2770" y="3170"/>
                    <a:pt x="868" y="3603"/>
                    <a:pt x="435" y="2002"/>
                  </a:cubicBezTo>
                  <a:cubicBezTo>
                    <a:pt x="1" y="434"/>
                    <a:pt x="1068" y="1"/>
                    <a:pt x="1068" y="1"/>
                  </a:cubicBezTo>
                  <a:lnTo>
                    <a:pt x="13110" y="1"/>
                  </a:lnTo>
                  <a:cubicBezTo>
                    <a:pt x="13110" y="1"/>
                    <a:pt x="12043" y="1702"/>
                    <a:pt x="12276" y="2436"/>
                  </a:cubicBezTo>
                  <a:cubicBezTo>
                    <a:pt x="12443" y="3203"/>
                    <a:pt x="13444" y="3403"/>
                    <a:pt x="13878" y="2769"/>
                  </a:cubicBezTo>
                  <a:cubicBezTo>
                    <a:pt x="14411" y="2102"/>
                    <a:pt x="13577" y="1702"/>
                    <a:pt x="13577" y="1702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0" name="Google Shape;2460;p57"/>
            <p:cNvSpPr/>
            <p:nvPr/>
          </p:nvSpPr>
          <p:spPr>
            <a:xfrm>
              <a:off x="3535200" y="1737525"/>
              <a:ext cx="1860525" cy="439500"/>
            </a:xfrm>
            <a:custGeom>
              <a:avLst/>
              <a:gdLst/>
              <a:ahLst/>
              <a:cxnLst/>
              <a:rect l="l" t="t" r="r" b="b"/>
              <a:pathLst>
                <a:path w="74421" h="17580" extrusionOk="0">
                  <a:moveTo>
                    <a:pt x="0" y="0"/>
                  </a:moveTo>
                  <a:lnTo>
                    <a:pt x="0" y="10608"/>
                  </a:lnTo>
                  <a:lnTo>
                    <a:pt x="74420" y="17580"/>
                  </a:lnTo>
                  <a:lnTo>
                    <a:pt x="74420" y="69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1" name="Google Shape;2461;p57"/>
            <p:cNvSpPr/>
            <p:nvPr/>
          </p:nvSpPr>
          <p:spPr>
            <a:xfrm>
              <a:off x="4187325" y="1873450"/>
              <a:ext cx="402825" cy="188500"/>
            </a:xfrm>
            <a:custGeom>
              <a:avLst/>
              <a:gdLst/>
              <a:ahLst/>
              <a:cxnLst/>
              <a:rect l="l" t="t" r="r" b="b"/>
              <a:pathLst>
                <a:path w="16113" h="7540" extrusionOk="0">
                  <a:moveTo>
                    <a:pt x="1" y="0"/>
                  </a:moveTo>
                  <a:lnTo>
                    <a:pt x="1" y="6005"/>
                  </a:lnTo>
                  <a:lnTo>
                    <a:pt x="16112" y="7539"/>
                  </a:lnTo>
                  <a:lnTo>
                    <a:pt x="16112" y="153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Google Shape;2462;p57"/>
            <p:cNvSpPr/>
            <p:nvPr/>
          </p:nvSpPr>
          <p:spPr>
            <a:xfrm>
              <a:off x="3639425" y="1905975"/>
              <a:ext cx="60075" cy="63400"/>
            </a:xfrm>
            <a:custGeom>
              <a:avLst/>
              <a:gdLst/>
              <a:ahLst/>
              <a:cxnLst/>
              <a:rect l="l" t="t" r="r" b="b"/>
              <a:pathLst>
                <a:path w="2403" h="2536" fill="none" extrusionOk="0">
                  <a:moveTo>
                    <a:pt x="2403" y="1401"/>
                  </a:moveTo>
                  <a:cubicBezTo>
                    <a:pt x="2369" y="734"/>
                    <a:pt x="1869" y="167"/>
                    <a:pt x="1202" y="100"/>
                  </a:cubicBezTo>
                  <a:cubicBezTo>
                    <a:pt x="568" y="0"/>
                    <a:pt x="1" y="534"/>
                    <a:pt x="34" y="1168"/>
                  </a:cubicBezTo>
                  <a:cubicBezTo>
                    <a:pt x="34" y="1835"/>
                    <a:pt x="535" y="2402"/>
                    <a:pt x="1202" y="2469"/>
                  </a:cubicBezTo>
                  <a:cubicBezTo>
                    <a:pt x="1836" y="2536"/>
                    <a:pt x="2403" y="2035"/>
                    <a:pt x="2403" y="1401"/>
                  </a:cubicBezTo>
                  <a:close/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Google Shape;2463;p57"/>
            <p:cNvSpPr/>
            <p:nvPr/>
          </p:nvSpPr>
          <p:spPr>
            <a:xfrm>
              <a:off x="3746175" y="1915975"/>
              <a:ext cx="60075" cy="63400"/>
            </a:xfrm>
            <a:custGeom>
              <a:avLst/>
              <a:gdLst/>
              <a:ahLst/>
              <a:cxnLst/>
              <a:rect l="l" t="t" r="r" b="b"/>
              <a:pathLst>
                <a:path w="2403" h="2536" fill="none" extrusionOk="0">
                  <a:moveTo>
                    <a:pt x="2402" y="1402"/>
                  </a:moveTo>
                  <a:cubicBezTo>
                    <a:pt x="2369" y="735"/>
                    <a:pt x="1869" y="167"/>
                    <a:pt x="1202" y="101"/>
                  </a:cubicBezTo>
                  <a:cubicBezTo>
                    <a:pt x="568" y="1"/>
                    <a:pt x="1" y="534"/>
                    <a:pt x="34" y="1168"/>
                  </a:cubicBezTo>
                  <a:cubicBezTo>
                    <a:pt x="34" y="1835"/>
                    <a:pt x="534" y="2402"/>
                    <a:pt x="1202" y="2469"/>
                  </a:cubicBezTo>
                  <a:cubicBezTo>
                    <a:pt x="1835" y="2536"/>
                    <a:pt x="2402" y="2036"/>
                    <a:pt x="2402" y="1402"/>
                  </a:cubicBezTo>
                  <a:close/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Google Shape;2464;p57"/>
            <p:cNvSpPr/>
            <p:nvPr/>
          </p:nvSpPr>
          <p:spPr>
            <a:xfrm>
              <a:off x="3852925" y="1925975"/>
              <a:ext cx="60075" cy="63425"/>
            </a:xfrm>
            <a:custGeom>
              <a:avLst/>
              <a:gdLst/>
              <a:ahLst/>
              <a:cxnLst/>
              <a:rect l="l" t="t" r="r" b="b"/>
              <a:pathLst>
                <a:path w="2403" h="2537" fill="none" extrusionOk="0">
                  <a:moveTo>
                    <a:pt x="2402" y="1402"/>
                  </a:moveTo>
                  <a:cubicBezTo>
                    <a:pt x="2369" y="735"/>
                    <a:pt x="1868" y="168"/>
                    <a:pt x="1201" y="101"/>
                  </a:cubicBezTo>
                  <a:cubicBezTo>
                    <a:pt x="567" y="1"/>
                    <a:pt x="0" y="535"/>
                    <a:pt x="0" y="1169"/>
                  </a:cubicBezTo>
                  <a:cubicBezTo>
                    <a:pt x="34" y="1836"/>
                    <a:pt x="534" y="2403"/>
                    <a:pt x="1201" y="2469"/>
                  </a:cubicBezTo>
                  <a:cubicBezTo>
                    <a:pt x="1835" y="2536"/>
                    <a:pt x="2402" y="2036"/>
                    <a:pt x="2402" y="1402"/>
                  </a:cubicBezTo>
                  <a:close/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Google Shape;2465;p57"/>
            <p:cNvSpPr/>
            <p:nvPr/>
          </p:nvSpPr>
          <p:spPr>
            <a:xfrm>
              <a:off x="3959675" y="1936000"/>
              <a:ext cx="60050" cy="63400"/>
            </a:xfrm>
            <a:custGeom>
              <a:avLst/>
              <a:gdLst/>
              <a:ahLst/>
              <a:cxnLst/>
              <a:rect l="l" t="t" r="r" b="b"/>
              <a:pathLst>
                <a:path w="2402" h="2536" fill="none" extrusionOk="0">
                  <a:moveTo>
                    <a:pt x="2368" y="1401"/>
                  </a:moveTo>
                  <a:cubicBezTo>
                    <a:pt x="2368" y="734"/>
                    <a:pt x="1868" y="167"/>
                    <a:pt x="1201" y="100"/>
                  </a:cubicBezTo>
                  <a:cubicBezTo>
                    <a:pt x="567" y="0"/>
                    <a:pt x="0" y="534"/>
                    <a:pt x="0" y="1168"/>
                  </a:cubicBezTo>
                  <a:cubicBezTo>
                    <a:pt x="33" y="1835"/>
                    <a:pt x="534" y="2402"/>
                    <a:pt x="1201" y="2469"/>
                  </a:cubicBezTo>
                  <a:cubicBezTo>
                    <a:pt x="1835" y="2535"/>
                    <a:pt x="2402" y="2035"/>
                    <a:pt x="2368" y="1401"/>
                  </a:cubicBezTo>
                  <a:close/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6" name="Google Shape;2466;p57"/>
            <p:cNvSpPr/>
            <p:nvPr/>
          </p:nvSpPr>
          <p:spPr>
            <a:xfrm>
              <a:off x="4728550" y="1932650"/>
              <a:ext cx="25" cy="43400"/>
            </a:xfrm>
            <a:custGeom>
              <a:avLst/>
              <a:gdLst/>
              <a:ahLst/>
              <a:cxnLst/>
              <a:rect l="l" t="t" r="r" b="b"/>
              <a:pathLst>
                <a:path w="1" h="1736" fill="none" extrusionOk="0">
                  <a:moveTo>
                    <a:pt x="0" y="1"/>
                  </a:moveTo>
                  <a:lnTo>
                    <a:pt x="0" y="1735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7" name="Google Shape;2467;p57"/>
            <p:cNvSpPr/>
            <p:nvPr/>
          </p:nvSpPr>
          <p:spPr>
            <a:xfrm>
              <a:off x="4803600" y="1939325"/>
              <a:ext cx="25" cy="43400"/>
            </a:xfrm>
            <a:custGeom>
              <a:avLst/>
              <a:gdLst/>
              <a:ahLst/>
              <a:cxnLst/>
              <a:rect l="l" t="t" r="r" b="b"/>
              <a:pathLst>
                <a:path w="1" h="1736" fill="none" extrusionOk="0">
                  <a:moveTo>
                    <a:pt x="1" y="1"/>
                  </a:moveTo>
                  <a:lnTo>
                    <a:pt x="1" y="1735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8" name="Google Shape;2468;p57"/>
            <p:cNvSpPr/>
            <p:nvPr/>
          </p:nvSpPr>
          <p:spPr>
            <a:xfrm>
              <a:off x="4728550" y="2016050"/>
              <a:ext cx="25" cy="43400"/>
            </a:xfrm>
            <a:custGeom>
              <a:avLst/>
              <a:gdLst/>
              <a:ahLst/>
              <a:cxnLst/>
              <a:rect l="l" t="t" r="r" b="b"/>
              <a:pathLst>
                <a:path w="1" h="1736" fill="none" extrusionOk="0">
                  <a:moveTo>
                    <a:pt x="0" y="1"/>
                  </a:moveTo>
                  <a:lnTo>
                    <a:pt x="0" y="1735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Google Shape;2469;p57"/>
            <p:cNvSpPr/>
            <p:nvPr/>
          </p:nvSpPr>
          <p:spPr>
            <a:xfrm>
              <a:off x="4803600" y="2022725"/>
              <a:ext cx="25" cy="43400"/>
            </a:xfrm>
            <a:custGeom>
              <a:avLst/>
              <a:gdLst/>
              <a:ahLst/>
              <a:cxnLst/>
              <a:rect l="l" t="t" r="r" b="b"/>
              <a:pathLst>
                <a:path w="1" h="1736" fill="none" extrusionOk="0">
                  <a:moveTo>
                    <a:pt x="1" y="0"/>
                  </a:moveTo>
                  <a:lnTo>
                    <a:pt x="1" y="1735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Google Shape;2470;p57"/>
            <p:cNvSpPr/>
            <p:nvPr/>
          </p:nvSpPr>
          <p:spPr>
            <a:xfrm>
              <a:off x="4855300" y="1936825"/>
              <a:ext cx="25" cy="147625"/>
            </a:xfrm>
            <a:custGeom>
              <a:avLst/>
              <a:gdLst/>
              <a:ahLst/>
              <a:cxnLst/>
              <a:rect l="l" t="t" r="r" b="b"/>
              <a:pathLst>
                <a:path w="1" h="5905" fill="none" extrusionOk="0">
                  <a:moveTo>
                    <a:pt x="1" y="1"/>
                  </a:moveTo>
                  <a:lnTo>
                    <a:pt x="1" y="5905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Google Shape;2471;p57"/>
            <p:cNvSpPr/>
            <p:nvPr/>
          </p:nvSpPr>
          <p:spPr>
            <a:xfrm>
              <a:off x="4916175" y="1950175"/>
              <a:ext cx="25" cy="43375"/>
            </a:xfrm>
            <a:custGeom>
              <a:avLst/>
              <a:gdLst/>
              <a:ahLst/>
              <a:cxnLst/>
              <a:rect l="l" t="t" r="r" b="b"/>
              <a:pathLst>
                <a:path w="1" h="1735" fill="none" extrusionOk="0">
                  <a:moveTo>
                    <a:pt x="1" y="0"/>
                  </a:moveTo>
                  <a:lnTo>
                    <a:pt x="1" y="1735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Google Shape;2472;p57"/>
            <p:cNvSpPr/>
            <p:nvPr/>
          </p:nvSpPr>
          <p:spPr>
            <a:xfrm>
              <a:off x="4991225" y="1956850"/>
              <a:ext cx="25" cy="43375"/>
            </a:xfrm>
            <a:custGeom>
              <a:avLst/>
              <a:gdLst/>
              <a:ahLst/>
              <a:cxnLst/>
              <a:rect l="l" t="t" r="r" b="b"/>
              <a:pathLst>
                <a:path w="1" h="1735" fill="none" extrusionOk="0">
                  <a:moveTo>
                    <a:pt x="1" y="0"/>
                  </a:moveTo>
                  <a:lnTo>
                    <a:pt x="1" y="1735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Google Shape;2473;p57"/>
            <p:cNvSpPr/>
            <p:nvPr/>
          </p:nvSpPr>
          <p:spPr>
            <a:xfrm>
              <a:off x="4916175" y="2033575"/>
              <a:ext cx="25" cy="43375"/>
            </a:xfrm>
            <a:custGeom>
              <a:avLst/>
              <a:gdLst/>
              <a:ahLst/>
              <a:cxnLst/>
              <a:rect l="l" t="t" r="r" b="b"/>
              <a:pathLst>
                <a:path w="1" h="1735" fill="none" extrusionOk="0">
                  <a:moveTo>
                    <a:pt x="1" y="0"/>
                  </a:moveTo>
                  <a:lnTo>
                    <a:pt x="1" y="1735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4" name="Google Shape;2474;p57"/>
            <p:cNvSpPr/>
            <p:nvPr/>
          </p:nvSpPr>
          <p:spPr>
            <a:xfrm>
              <a:off x="4991225" y="2040225"/>
              <a:ext cx="25" cy="43400"/>
            </a:xfrm>
            <a:custGeom>
              <a:avLst/>
              <a:gdLst/>
              <a:ahLst/>
              <a:cxnLst/>
              <a:rect l="l" t="t" r="r" b="b"/>
              <a:pathLst>
                <a:path w="1" h="1736" fill="none" extrusionOk="0">
                  <a:moveTo>
                    <a:pt x="1" y="1"/>
                  </a:moveTo>
                  <a:lnTo>
                    <a:pt x="1" y="1736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5" name="Google Shape;2475;p57"/>
            <p:cNvSpPr/>
            <p:nvPr/>
          </p:nvSpPr>
          <p:spPr>
            <a:xfrm>
              <a:off x="5042950" y="1954350"/>
              <a:ext cx="25" cy="147625"/>
            </a:xfrm>
            <a:custGeom>
              <a:avLst/>
              <a:gdLst/>
              <a:ahLst/>
              <a:cxnLst/>
              <a:rect l="l" t="t" r="r" b="b"/>
              <a:pathLst>
                <a:path w="1" h="5905" fill="none" extrusionOk="0">
                  <a:moveTo>
                    <a:pt x="0" y="0"/>
                  </a:moveTo>
                  <a:lnTo>
                    <a:pt x="0" y="5904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6" name="Google Shape;2476;p57"/>
            <p:cNvSpPr/>
            <p:nvPr/>
          </p:nvSpPr>
          <p:spPr>
            <a:xfrm>
              <a:off x="5103825" y="1967675"/>
              <a:ext cx="25" cy="43400"/>
            </a:xfrm>
            <a:custGeom>
              <a:avLst/>
              <a:gdLst/>
              <a:ahLst/>
              <a:cxnLst/>
              <a:rect l="l" t="t" r="r" b="b"/>
              <a:pathLst>
                <a:path w="1" h="1736" fill="none" extrusionOk="0">
                  <a:moveTo>
                    <a:pt x="0" y="1"/>
                  </a:moveTo>
                  <a:lnTo>
                    <a:pt x="0" y="1735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7" name="Google Shape;2477;p57"/>
            <p:cNvSpPr/>
            <p:nvPr/>
          </p:nvSpPr>
          <p:spPr>
            <a:xfrm>
              <a:off x="5178875" y="1974350"/>
              <a:ext cx="25" cy="43400"/>
            </a:xfrm>
            <a:custGeom>
              <a:avLst/>
              <a:gdLst/>
              <a:ahLst/>
              <a:cxnLst/>
              <a:rect l="l" t="t" r="r" b="b"/>
              <a:pathLst>
                <a:path w="1" h="1736" fill="none" extrusionOk="0">
                  <a:moveTo>
                    <a:pt x="0" y="1"/>
                  </a:moveTo>
                  <a:lnTo>
                    <a:pt x="0" y="1735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8" name="Google Shape;2478;p57"/>
            <p:cNvSpPr/>
            <p:nvPr/>
          </p:nvSpPr>
          <p:spPr>
            <a:xfrm>
              <a:off x="5103825" y="2051075"/>
              <a:ext cx="25" cy="43400"/>
            </a:xfrm>
            <a:custGeom>
              <a:avLst/>
              <a:gdLst/>
              <a:ahLst/>
              <a:cxnLst/>
              <a:rect l="l" t="t" r="r" b="b"/>
              <a:pathLst>
                <a:path w="1" h="1736" fill="none" extrusionOk="0">
                  <a:moveTo>
                    <a:pt x="0" y="1"/>
                  </a:moveTo>
                  <a:lnTo>
                    <a:pt x="0" y="1735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9" name="Google Shape;2479;p57"/>
            <p:cNvSpPr/>
            <p:nvPr/>
          </p:nvSpPr>
          <p:spPr>
            <a:xfrm>
              <a:off x="5178875" y="2057750"/>
              <a:ext cx="25" cy="43400"/>
            </a:xfrm>
            <a:custGeom>
              <a:avLst/>
              <a:gdLst/>
              <a:ahLst/>
              <a:cxnLst/>
              <a:rect l="l" t="t" r="r" b="b"/>
              <a:pathLst>
                <a:path w="1" h="1736" fill="none" extrusionOk="0">
                  <a:moveTo>
                    <a:pt x="0" y="0"/>
                  </a:moveTo>
                  <a:lnTo>
                    <a:pt x="0" y="1735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0" name="Google Shape;2480;p57"/>
            <p:cNvSpPr/>
            <p:nvPr/>
          </p:nvSpPr>
          <p:spPr>
            <a:xfrm>
              <a:off x="5230575" y="1971850"/>
              <a:ext cx="25" cy="147625"/>
            </a:xfrm>
            <a:custGeom>
              <a:avLst/>
              <a:gdLst/>
              <a:ahLst/>
              <a:cxnLst/>
              <a:rect l="l" t="t" r="r" b="b"/>
              <a:pathLst>
                <a:path w="1" h="5905" fill="none" extrusionOk="0">
                  <a:moveTo>
                    <a:pt x="0" y="1"/>
                  </a:moveTo>
                  <a:lnTo>
                    <a:pt x="0" y="5905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1" name="Google Shape;2481;p57"/>
            <p:cNvSpPr/>
            <p:nvPr/>
          </p:nvSpPr>
          <p:spPr>
            <a:xfrm>
              <a:off x="3003975" y="3372850"/>
              <a:ext cx="170150" cy="390300"/>
            </a:xfrm>
            <a:custGeom>
              <a:avLst/>
              <a:gdLst/>
              <a:ahLst/>
              <a:cxnLst/>
              <a:rect l="l" t="t" r="r" b="b"/>
              <a:pathLst>
                <a:path w="6806" h="15612" extrusionOk="0">
                  <a:moveTo>
                    <a:pt x="6305" y="1"/>
                  </a:moveTo>
                  <a:lnTo>
                    <a:pt x="1" y="2836"/>
                  </a:lnTo>
                  <a:lnTo>
                    <a:pt x="601" y="15612"/>
                  </a:lnTo>
                  <a:lnTo>
                    <a:pt x="6806" y="12777"/>
                  </a:lnTo>
                  <a:lnTo>
                    <a:pt x="6305" y="1"/>
                  </a:ln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2" name="Google Shape;2482;p57"/>
            <p:cNvSpPr/>
            <p:nvPr/>
          </p:nvSpPr>
          <p:spPr>
            <a:xfrm>
              <a:off x="2569500" y="3190225"/>
              <a:ext cx="975725" cy="941525"/>
            </a:xfrm>
            <a:custGeom>
              <a:avLst/>
              <a:gdLst/>
              <a:ahLst/>
              <a:cxnLst/>
              <a:rect l="l" t="t" r="r" b="b"/>
              <a:pathLst>
                <a:path w="39029" h="37661" extrusionOk="0">
                  <a:moveTo>
                    <a:pt x="37928" y="2336"/>
                  </a:moveTo>
                  <a:lnTo>
                    <a:pt x="37828" y="11642"/>
                  </a:lnTo>
                  <a:lnTo>
                    <a:pt x="2869" y="30956"/>
                  </a:lnTo>
                  <a:cubicBezTo>
                    <a:pt x="2869" y="30956"/>
                    <a:pt x="2469" y="25052"/>
                    <a:pt x="3236" y="22784"/>
                  </a:cubicBezTo>
                  <a:cubicBezTo>
                    <a:pt x="4270" y="19615"/>
                    <a:pt x="4938" y="17780"/>
                    <a:pt x="9541" y="15045"/>
                  </a:cubicBezTo>
                  <a:cubicBezTo>
                    <a:pt x="11809" y="13677"/>
                    <a:pt x="20082" y="9407"/>
                    <a:pt x="25919" y="6939"/>
                  </a:cubicBezTo>
                  <a:cubicBezTo>
                    <a:pt x="31723" y="4437"/>
                    <a:pt x="37927" y="2336"/>
                    <a:pt x="37928" y="2336"/>
                  </a:cubicBezTo>
                  <a:close/>
                  <a:moveTo>
                    <a:pt x="39029" y="1"/>
                  </a:moveTo>
                  <a:cubicBezTo>
                    <a:pt x="39028" y="1"/>
                    <a:pt x="20949" y="5571"/>
                    <a:pt x="12543" y="10141"/>
                  </a:cubicBezTo>
                  <a:cubicBezTo>
                    <a:pt x="4104" y="14744"/>
                    <a:pt x="1102" y="17880"/>
                    <a:pt x="401" y="23284"/>
                  </a:cubicBezTo>
                  <a:cubicBezTo>
                    <a:pt x="1" y="26053"/>
                    <a:pt x="401" y="37661"/>
                    <a:pt x="401" y="37661"/>
                  </a:cubicBezTo>
                  <a:lnTo>
                    <a:pt x="2469" y="36193"/>
                  </a:lnTo>
                  <a:lnTo>
                    <a:pt x="2603" y="33191"/>
                  </a:lnTo>
                  <a:lnTo>
                    <a:pt x="38895" y="12509"/>
                  </a:lnTo>
                  <a:lnTo>
                    <a:pt x="39029" y="1"/>
                  </a:ln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3" name="Google Shape;2483;p57"/>
            <p:cNvSpPr/>
            <p:nvPr/>
          </p:nvSpPr>
          <p:spPr>
            <a:xfrm>
              <a:off x="3465975" y="2653175"/>
              <a:ext cx="1743775" cy="1490250"/>
            </a:xfrm>
            <a:custGeom>
              <a:avLst/>
              <a:gdLst/>
              <a:ahLst/>
              <a:cxnLst/>
              <a:rect l="l" t="t" r="r" b="b"/>
              <a:pathLst>
                <a:path w="69751" h="59610" extrusionOk="0">
                  <a:moveTo>
                    <a:pt x="19915" y="0"/>
                  </a:moveTo>
                  <a:cubicBezTo>
                    <a:pt x="19915" y="0"/>
                    <a:pt x="15979" y="467"/>
                    <a:pt x="15111" y="1935"/>
                  </a:cubicBezTo>
                  <a:cubicBezTo>
                    <a:pt x="14411" y="3269"/>
                    <a:pt x="13811" y="4637"/>
                    <a:pt x="13344" y="6038"/>
                  </a:cubicBezTo>
                  <a:lnTo>
                    <a:pt x="13410" y="6038"/>
                  </a:lnTo>
                  <a:lnTo>
                    <a:pt x="1" y="41964"/>
                  </a:lnTo>
                  <a:lnTo>
                    <a:pt x="56174" y="59610"/>
                  </a:lnTo>
                  <a:cubicBezTo>
                    <a:pt x="56174" y="59610"/>
                    <a:pt x="68483" y="21049"/>
                    <a:pt x="68883" y="19248"/>
                  </a:cubicBezTo>
                  <a:cubicBezTo>
                    <a:pt x="69317" y="17446"/>
                    <a:pt x="69750" y="9908"/>
                    <a:pt x="68349" y="9074"/>
                  </a:cubicBezTo>
                  <a:cubicBezTo>
                    <a:pt x="67049" y="7606"/>
                    <a:pt x="60877" y="6805"/>
                    <a:pt x="60877" y="6805"/>
                  </a:cubicBezTo>
                  <a:lnTo>
                    <a:pt x="19915" y="0"/>
                  </a:lnTo>
                  <a:close/>
                </a:path>
              </a:pathLst>
            </a:custGeom>
            <a:solidFill>
              <a:schemeClr val="dk1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4" name="Google Shape;2484;p57"/>
            <p:cNvSpPr/>
            <p:nvPr/>
          </p:nvSpPr>
          <p:spPr>
            <a:xfrm>
              <a:off x="3385925" y="2627525"/>
              <a:ext cx="1795475" cy="1457525"/>
            </a:xfrm>
            <a:custGeom>
              <a:avLst/>
              <a:gdLst/>
              <a:ahLst/>
              <a:cxnLst/>
              <a:rect l="l" t="t" r="r" b="b"/>
              <a:pathLst>
                <a:path w="71819" h="58301" extrusionOk="0">
                  <a:moveTo>
                    <a:pt x="19933" y="0"/>
                  </a:moveTo>
                  <a:cubicBezTo>
                    <a:pt x="18870" y="0"/>
                    <a:pt x="17805" y="164"/>
                    <a:pt x="16779" y="493"/>
                  </a:cubicBezTo>
                  <a:lnTo>
                    <a:pt x="16412" y="593"/>
                  </a:lnTo>
                  <a:cubicBezTo>
                    <a:pt x="14477" y="1293"/>
                    <a:pt x="13777" y="3795"/>
                    <a:pt x="13777" y="3795"/>
                  </a:cubicBezTo>
                  <a:lnTo>
                    <a:pt x="0" y="40622"/>
                  </a:lnTo>
                  <a:lnTo>
                    <a:pt x="56174" y="58301"/>
                  </a:lnTo>
                  <a:cubicBezTo>
                    <a:pt x="56174" y="58301"/>
                    <a:pt x="70884" y="15470"/>
                    <a:pt x="71318" y="13669"/>
                  </a:cubicBezTo>
                  <a:cubicBezTo>
                    <a:pt x="71718" y="11868"/>
                    <a:pt x="71818" y="9933"/>
                    <a:pt x="70351" y="9232"/>
                  </a:cubicBezTo>
                  <a:cubicBezTo>
                    <a:pt x="68049" y="8098"/>
                    <a:pt x="30355" y="1694"/>
                    <a:pt x="21916" y="193"/>
                  </a:cubicBezTo>
                  <a:cubicBezTo>
                    <a:pt x="21262" y="64"/>
                    <a:pt x="20598" y="0"/>
                    <a:pt x="19933" y="0"/>
                  </a:cubicBezTo>
                  <a:close/>
                </a:path>
              </a:pathLst>
            </a:custGeom>
            <a:solidFill>
              <a:schemeClr val="dk1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5" name="Google Shape;2485;p57"/>
            <p:cNvSpPr/>
            <p:nvPr/>
          </p:nvSpPr>
          <p:spPr>
            <a:xfrm>
              <a:off x="3415100" y="2694875"/>
              <a:ext cx="1599500" cy="1039100"/>
            </a:xfrm>
            <a:custGeom>
              <a:avLst/>
              <a:gdLst/>
              <a:ahLst/>
              <a:cxnLst/>
              <a:rect l="l" t="t" r="r" b="b"/>
              <a:pathLst>
                <a:path w="63980" h="41564" extrusionOk="0">
                  <a:moveTo>
                    <a:pt x="20482" y="0"/>
                  </a:moveTo>
                  <a:cubicBezTo>
                    <a:pt x="20482" y="0"/>
                    <a:pt x="1" y="31957"/>
                    <a:pt x="6172" y="32790"/>
                  </a:cubicBezTo>
                  <a:cubicBezTo>
                    <a:pt x="12343" y="33624"/>
                    <a:pt x="45967" y="41563"/>
                    <a:pt x="47301" y="41563"/>
                  </a:cubicBezTo>
                  <a:cubicBezTo>
                    <a:pt x="48636" y="41563"/>
                    <a:pt x="48969" y="41130"/>
                    <a:pt x="49803" y="40563"/>
                  </a:cubicBezTo>
                  <a:cubicBezTo>
                    <a:pt x="50637" y="40029"/>
                    <a:pt x="62812" y="15145"/>
                    <a:pt x="63146" y="13744"/>
                  </a:cubicBezTo>
                  <a:cubicBezTo>
                    <a:pt x="63480" y="12376"/>
                    <a:pt x="63980" y="11108"/>
                    <a:pt x="61812" y="10408"/>
                  </a:cubicBezTo>
                  <a:cubicBezTo>
                    <a:pt x="59677" y="9741"/>
                    <a:pt x="51338" y="7072"/>
                    <a:pt x="51338" y="7072"/>
                  </a:cubicBezTo>
                  <a:lnTo>
                    <a:pt x="20482" y="0"/>
                  </a:ln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6" name="Google Shape;2486;p57"/>
            <p:cNvSpPr/>
            <p:nvPr/>
          </p:nvSpPr>
          <p:spPr>
            <a:xfrm>
              <a:off x="3632775" y="2468150"/>
              <a:ext cx="1275100" cy="1053050"/>
            </a:xfrm>
            <a:custGeom>
              <a:avLst/>
              <a:gdLst/>
              <a:ahLst/>
              <a:cxnLst/>
              <a:rect l="l" t="t" r="r" b="b"/>
              <a:pathLst>
                <a:path w="51004" h="42122" extrusionOk="0">
                  <a:moveTo>
                    <a:pt x="8365" y="1"/>
                  </a:moveTo>
                  <a:cubicBezTo>
                    <a:pt x="7881" y="1"/>
                    <a:pt x="7582" y="12"/>
                    <a:pt x="7505" y="30"/>
                  </a:cubicBezTo>
                  <a:cubicBezTo>
                    <a:pt x="6938" y="163"/>
                    <a:pt x="5971" y="3365"/>
                    <a:pt x="5971" y="3365"/>
                  </a:cubicBezTo>
                  <a:cubicBezTo>
                    <a:pt x="5971" y="3365"/>
                    <a:pt x="4170" y="5600"/>
                    <a:pt x="3336" y="12672"/>
                  </a:cubicBezTo>
                  <a:cubicBezTo>
                    <a:pt x="2502" y="19777"/>
                    <a:pt x="0" y="29484"/>
                    <a:pt x="0" y="30618"/>
                  </a:cubicBezTo>
                  <a:cubicBezTo>
                    <a:pt x="0" y="31719"/>
                    <a:pt x="1935" y="31986"/>
                    <a:pt x="7639" y="34788"/>
                  </a:cubicBezTo>
                  <a:cubicBezTo>
                    <a:pt x="13343" y="37556"/>
                    <a:pt x="34191" y="40759"/>
                    <a:pt x="36293" y="41026"/>
                  </a:cubicBezTo>
                  <a:cubicBezTo>
                    <a:pt x="37896" y="41232"/>
                    <a:pt x="40262" y="42121"/>
                    <a:pt x="41633" y="42121"/>
                  </a:cubicBezTo>
                  <a:cubicBezTo>
                    <a:pt x="42030" y="42121"/>
                    <a:pt x="42343" y="42047"/>
                    <a:pt x="42530" y="41859"/>
                  </a:cubicBezTo>
                  <a:cubicBezTo>
                    <a:pt x="43364" y="41026"/>
                    <a:pt x="47534" y="30318"/>
                    <a:pt x="48668" y="23246"/>
                  </a:cubicBezTo>
                  <a:cubicBezTo>
                    <a:pt x="49769" y="16141"/>
                    <a:pt x="51003" y="10437"/>
                    <a:pt x="51003" y="8502"/>
                  </a:cubicBezTo>
                  <a:cubicBezTo>
                    <a:pt x="51003" y="6568"/>
                    <a:pt x="40462" y="4333"/>
                    <a:pt x="30722" y="2264"/>
                  </a:cubicBezTo>
                  <a:cubicBezTo>
                    <a:pt x="22290" y="445"/>
                    <a:pt x="11484" y="1"/>
                    <a:pt x="8365" y="1"/>
                  </a:cubicBez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7" name="Google Shape;2487;p57"/>
            <p:cNvSpPr/>
            <p:nvPr/>
          </p:nvSpPr>
          <p:spPr>
            <a:xfrm>
              <a:off x="4242375" y="3006750"/>
              <a:ext cx="118425" cy="7550"/>
            </a:xfrm>
            <a:custGeom>
              <a:avLst/>
              <a:gdLst/>
              <a:ahLst/>
              <a:cxnLst/>
              <a:rect l="l" t="t" r="r" b="b"/>
              <a:pathLst>
                <a:path w="4737" h="302" fill="none" extrusionOk="0">
                  <a:moveTo>
                    <a:pt x="0" y="301"/>
                  </a:moveTo>
                  <a:cubicBezTo>
                    <a:pt x="0" y="301"/>
                    <a:pt x="2869" y="1"/>
                    <a:pt x="4737" y="301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8" name="Google Shape;2488;p57"/>
            <p:cNvSpPr/>
            <p:nvPr/>
          </p:nvSpPr>
          <p:spPr>
            <a:xfrm>
              <a:off x="4415000" y="2684025"/>
              <a:ext cx="140125" cy="36725"/>
            </a:xfrm>
            <a:custGeom>
              <a:avLst/>
              <a:gdLst/>
              <a:ahLst/>
              <a:cxnLst/>
              <a:rect l="l" t="t" r="r" b="b"/>
              <a:pathLst>
                <a:path w="5605" h="1469" fill="none" extrusionOk="0">
                  <a:moveTo>
                    <a:pt x="0" y="1468"/>
                  </a:moveTo>
                  <a:cubicBezTo>
                    <a:pt x="1801" y="735"/>
                    <a:pt x="3669" y="234"/>
                    <a:pt x="5604" y="1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9" name="Google Shape;2489;p57"/>
            <p:cNvSpPr/>
            <p:nvPr/>
          </p:nvSpPr>
          <p:spPr>
            <a:xfrm>
              <a:off x="3899625" y="2967575"/>
              <a:ext cx="135125" cy="86750"/>
            </a:xfrm>
            <a:custGeom>
              <a:avLst/>
              <a:gdLst/>
              <a:ahLst/>
              <a:cxnLst/>
              <a:rect l="l" t="t" r="r" b="b"/>
              <a:pathLst>
                <a:path w="5405" h="3470" fill="none" extrusionOk="0">
                  <a:moveTo>
                    <a:pt x="5404" y="3469"/>
                  </a:moveTo>
                  <a:cubicBezTo>
                    <a:pt x="5404" y="3469"/>
                    <a:pt x="2269" y="701"/>
                    <a:pt x="0" y="0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" name="Google Shape;2490;p57"/>
            <p:cNvSpPr/>
            <p:nvPr/>
          </p:nvSpPr>
          <p:spPr>
            <a:xfrm>
              <a:off x="3240825" y="2453450"/>
              <a:ext cx="288550" cy="897750"/>
            </a:xfrm>
            <a:custGeom>
              <a:avLst/>
              <a:gdLst/>
              <a:ahLst/>
              <a:cxnLst/>
              <a:rect l="l" t="t" r="r" b="b"/>
              <a:pathLst>
                <a:path w="11542" h="35910" extrusionOk="0">
                  <a:moveTo>
                    <a:pt x="9415" y="0"/>
                  </a:moveTo>
                  <a:cubicBezTo>
                    <a:pt x="9128" y="0"/>
                    <a:pt x="8813" y="29"/>
                    <a:pt x="8473" y="84"/>
                  </a:cubicBezTo>
                  <a:cubicBezTo>
                    <a:pt x="6805" y="317"/>
                    <a:pt x="3369" y="1285"/>
                    <a:pt x="3369" y="2486"/>
                  </a:cubicBezTo>
                  <a:cubicBezTo>
                    <a:pt x="3369" y="3686"/>
                    <a:pt x="4470" y="7122"/>
                    <a:pt x="4470" y="7122"/>
                  </a:cubicBezTo>
                  <a:cubicBezTo>
                    <a:pt x="4470" y="7122"/>
                    <a:pt x="3703" y="10658"/>
                    <a:pt x="3169" y="12726"/>
                  </a:cubicBezTo>
                  <a:cubicBezTo>
                    <a:pt x="2669" y="14761"/>
                    <a:pt x="167" y="23300"/>
                    <a:pt x="167" y="28104"/>
                  </a:cubicBezTo>
                  <a:cubicBezTo>
                    <a:pt x="167" y="32941"/>
                    <a:pt x="0" y="35176"/>
                    <a:pt x="1034" y="35509"/>
                  </a:cubicBezTo>
                  <a:cubicBezTo>
                    <a:pt x="2068" y="35843"/>
                    <a:pt x="8006" y="35909"/>
                    <a:pt x="8006" y="35909"/>
                  </a:cubicBezTo>
                  <a:lnTo>
                    <a:pt x="7472" y="29038"/>
                  </a:lnTo>
                  <a:cubicBezTo>
                    <a:pt x="7239" y="27537"/>
                    <a:pt x="7105" y="26002"/>
                    <a:pt x="7072" y="24501"/>
                  </a:cubicBezTo>
                  <a:cubicBezTo>
                    <a:pt x="7072" y="22767"/>
                    <a:pt x="7239" y="14961"/>
                    <a:pt x="7839" y="12960"/>
                  </a:cubicBezTo>
                  <a:cubicBezTo>
                    <a:pt x="8440" y="10992"/>
                    <a:pt x="10608" y="5154"/>
                    <a:pt x="10608" y="5154"/>
                  </a:cubicBezTo>
                  <a:cubicBezTo>
                    <a:pt x="10608" y="5154"/>
                    <a:pt x="11542" y="3086"/>
                    <a:pt x="11375" y="1618"/>
                  </a:cubicBezTo>
                  <a:cubicBezTo>
                    <a:pt x="11242" y="450"/>
                    <a:pt x="10538" y="0"/>
                    <a:pt x="9415" y="0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" name="Google Shape;2491;p57"/>
            <p:cNvSpPr/>
            <p:nvPr/>
          </p:nvSpPr>
          <p:spPr>
            <a:xfrm>
              <a:off x="3322550" y="2433850"/>
              <a:ext cx="62575" cy="101950"/>
            </a:xfrm>
            <a:custGeom>
              <a:avLst/>
              <a:gdLst/>
              <a:ahLst/>
              <a:cxnLst/>
              <a:rect l="l" t="t" r="r" b="b"/>
              <a:pathLst>
                <a:path w="2503" h="4078" extrusionOk="0">
                  <a:moveTo>
                    <a:pt x="1635" y="1"/>
                  </a:moveTo>
                  <a:cubicBezTo>
                    <a:pt x="1635" y="1"/>
                    <a:pt x="200" y="267"/>
                    <a:pt x="100" y="768"/>
                  </a:cubicBezTo>
                  <a:cubicBezTo>
                    <a:pt x="0" y="1301"/>
                    <a:pt x="701" y="3870"/>
                    <a:pt x="1301" y="4037"/>
                  </a:cubicBezTo>
                  <a:cubicBezTo>
                    <a:pt x="1395" y="4064"/>
                    <a:pt x="1488" y="4077"/>
                    <a:pt x="1579" y="4077"/>
                  </a:cubicBezTo>
                  <a:cubicBezTo>
                    <a:pt x="2042" y="4077"/>
                    <a:pt x="2446" y="3743"/>
                    <a:pt x="2502" y="3270"/>
                  </a:cubicBezTo>
                  <a:cubicBezTo>
                    <a:pt x="2502" y="2736"/>
                    <a:pt x="1635" y="1"/>
                    <a:pt x="1635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" name="Google Shape;2492;p57"/>
            <p:cNvSpPr/>
            <p:nvPr/>
          </p:nvSpPr>
          <p:spPr>
            <a:xfrm>
              <a:off x="3355075" y="2407900"/>
              <a:ext cx="62550" cy="111375"/>
            </a:xfrm>
            <a:custGeom>
              <a:avLst/>
              <a:gdLst/>
              <a:ahLst/>
              <a:cxnLst/>
              <a:rect l="l" t="t" r="r" b="b"/>
              <a:pathLst>
                <a:path w="2502" h="4455" extrusionOk="0">
                  <a:moveTo>
                    <a:pt x="2013" y="0"/>
                  </a:moveTo>
                  <a:cubicBezTo>
                    <a:pt x="1625" y="0"/>
                    <a:pt x="627" y="65"/>
                    <a:pt x="334" y="705"/>
                  </a:cubicBezTo>
                  <a:cubicBezTo>
                    <a:pt x="0" y="1472"/>
                    <a:pt x="534" y="3774"/>
                    <a:pt x="1201" y="4308"/>
                  </a:cubicBezTo>
                  <a:cubicBezTo>
                    <a:pt x="1349" y="4413"/>
                    <a:pt x="1493" y="4455"/>
                    <a:pt x="1627" y="4455"/>
                  </a:cubicBezTo>
                  <a:cubicBezTo>
                    <a:pt x="2128" y="4455"/>
                    <a:pt x="2502" y="3874"/>
                    <a:pt x="2502" y="3874"/>
                  </a:cubicBezTo>
                  <a:lnTo>
                    <a:pt x="2168" y="4"/>
                  </a:lnTo>
                  <a:cubicBezTo>
                    <a:pt x="2168" y="4"/>
                    <a:pt x="2110" y="0"/>
                    <a:pt x="2013" y="0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" name="Google Shape;2493;p57"/>
            <p:cNvSpPr/>
            <p:nvPr/>
          </p:nvSpPr>
          <p:spPr>
            <a:xfrm>
              <a:off x="3406775" y="2399025"/>
              <a:ext cx="57550" cy="109200"/>
            </a:xfrm>
            <a:custGeom>
              <a:avLst/>
              <a:gdLst/>
              <a:ahLst/>
              <a:cxnLst/>
              <a:rect l="l" t="t" r="r" b="b"/>
              <a:pathLst>
                <a:path w="2302" h="4368" extrusionOk="0">
                  <a:moveTo>
                    <a:pt x="1033" y="0"/>
                  </a:moveTo>
                  <a:cubicBezTo>
                    <a:pt x="575" y="0"/>
                    <a:pt x="132" y="75"/>
                    <a:pt x="100" y="359"/>
                  </a:cubicBezTo>
                  <a:cubicBezTo>
                    <a:pt x="0" y="960"/>
                    <a:pt x="267" y="3895"/>
                    <a:pt x="434" y="4229"/>
                  </a:cubicBezTo>
                  <a:cubicBezTo>
                    <a:pt x="483" y="4327"/>
                    <a:pt x="620" y="4367"/>
                    <a:pt x="797" y="4367"/>
                  </a:cubicBezTo>
                  <a:cubicBezTo>
                    <a:pt x="1224" y="4367"/>
                    <a:pt x="1880" y="4131"/>
                    <a:pt x="2068" y="3895"/>
                  </a:cubicBezTo>
                  <a:cubicBezTo>
                    <a:pt x="2302" y="3528"/>
                    <a:pt x="2068" y="93"/>
                    <a:pt x="2068" y="93"/>
                  </a:cubicBezTo>
                  <a:cubicBezTo>
                    <a:pt x="2068" y="93"/>
                    <a:pt x="1542" y="0"/>
                    <a:pt x="1033" y="0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" name="Google Shape;2494;p57"/>
            <p:cNvSpPr/>
            <p:nvPr/>
          </p:nvSpPr>
          <p:spPr>
            <a:xfrm>
              <a:off x="3455975" y="2392100"/>
              <a:ext cx="65075" cy="105900"/>
            </a:xfrm>
            <a:custGeom>
              <a:avLst/>
              <a:gdLst/>
              <a:ahLst/>
              <a:cxnLst/>
              <a:rect l="l" t="t" r="r" b="b"/>
              <a:pathLst>
                <a:path w="2603" h="4236" extrusionOk="0">
                  <a:moveTo>
                    <a:pt x="1238" y="1"/>
                  </a:moveTo>
                  <a:cubicBezTo>
                    <a:pt x="880" y="1"/>
                    <a:pt x="484" y="102"/>
                    <a:pt x="100" y="370"/>
                  </a:cubicBezTo>
                  <a:cubicBezTo>
                    <a:pt x="100" y="370"/>
                    <a:pt x="0" y="3472"/>
                    <a:pt x="367" y="3805"/>
                  </a:cubicBezTo>
                  <a:cubicBezTo>
                    <a:pt x="568" y="4026"/>
                    <a:pt x="1120" y="4235"/>
                    <a:pt x="1578" y="4235"/>
                  </a:cubicBezTo>
                  <a:cubicBezTo>
                    <a:pt x="1881" y="4235"/>
                    <a:pt x="2142" y="4144"/>
                    <a:pt x="2235" y="3905"/>
                  </a:cubicBezTo>
                  <a:cubicBezTo>
                    <a:pt x="2502" y="3305"/>
                    <a:pt x="2602" y="1070"/>
                    <a:pt x="2502" y="636"/>
                  </a:cubicBezTo>
                  <a:cubicBezTo>
                    <a:pt x="2437" y="354"/>
                    <a:pt x="1905" y="1"/>
                    <a:pt x="1238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" name="Google Shape;2495;p57"/>
            <p:cNvSpPr/>
            <p:nvPr/>
          </p:nvSpPr>
          <p:spPr>
            <a:xfrm>
              <a:off x="3417600" y="2440950"/>
              <a:ext cx="135125" cy="186400"/>
            </a:xfrm>
            <a:custGeom>
              <a:avLst/>
              <a:gdLst/>
              <a:ahLst/>
              <a:cxnLst/>
              <a:rect l="l" t="t" r="r" b="b"/>
              <a:pathLst>
                <a:path w="5405" h="7456" extrusionOk="0">
                  <a:moveTo>
                    <a:pt x="3212" y="1"/>
                  </a:moveTo>
                  <a:cubicBezTo>
                    <a:pt x="2290" y="1"/>
                    <a:pt x="1231" y="124"/>
                    <a:pt x="935" y="217"/>
                  </a:cubicBezTo>
                  <a:cubicBezTo>
                    <a:pt x="435" y="384"/>
                    <a:pt x="1" y="817"/>
                    <a:pt x="435" y="1184"/>
                  </a:cubicBezTo>
                  <a:cubicBezTo>
                    <a:pt x="835" y="1518"/>
                    <a:pt x="2569" y="1518"/>
                    <a:pt x="2569" y="1518"/>
                  </a:cubicBezTo>
                  <a:cubicBezTo>
                    <a:pt x="2569" y="1518"/>
                    <a:pt x="1102" y="3152"/>
                    <a:pt x="1202" y="4620"/>
                  </a:cubicBezTo>
                  <a:lnTo>
                    <a:pt x="2403" y="7455"/>
                  </a:lnTo>
                  <a:cubicBezTo>
                    <a:pt x="2403" y="7455"/>
                    <a:pt x="4738" y="5220"/>
                    <a:pt x="5071" y="4186"/>
                  </a:cubicBezTo>
                  <a:cubicBezTo>
                    <a:pt x="5405" y="3152"/>
                    <a:pt x="4971" y="851"/>
                    <a:pt x="4704" y="317"/>
                  </a:cubicBezTo>
                  <a:cubicBezTo>
                    <a:pt x="4601" y="80"/>
                    <a:pt x="3950" y="1"/>
                    <a:pt x="3212" y="1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" name="Google Shape;2496;p57"/>
            <p:cNvSpPr/>
            <p:nvPr/>
          </p:nvSpPr>
          <p:spPr>
            <a:xfrm>
              <a:off x="3417600" y="2435525"/>
              <a:ext cx="135125" cy="191825"/>
            </a:xfrm>
            <a:custGeom>
              <a:avLst/>
              <a:gdLst/>
              <a:ahLst/>
              <a:cxnLst/>
              <a:rect l="l" t="t" r="r" b="b"/>
              <a:pathLst>
                <a:path w="5405" h="7673" fill="none" extrusionOk="0">
                  <a:moveTo>
                    <a:pt x="2403" y="7672"/>
                  </a:moveTo>
                  <a:cubicBezTo>
                    <a:pt x="2403" y="7672"/>
                    <a:pt x="4738" y="5437"/>
                    <a:pt x="5071" y="4403"/>
                  </a:cubicBezTo>
                  <a:cubicBezTo>
                    <a:pt x="5405" y="3369"/>
                    <a:pt x="4971" y="1068"/>
                    <a:pt x="4704" y="534"/>
                  </a:cubicBezTo>
                  <a:cubicBezTo>
                    <a:pt x="4471" y="0"/>
                    <a:pt x="1469" y="267"/>
                    <a:pt x="935" y="434"/>
                  </a:cubicBezTo>
                  <a:cubicBezTo>
                    <a:pt x="435" y="601"/>
                    <a:pt x="1" y="1034"/>
                    <a:pt x="435" y="1401"/>
                  </a:cubicBezTo>
                  <a:cubicBezTo>
                    <a:pt x="835" y="1735"/>
                    <a:pt x="2569" y="1735"/>
                    <a:pt x="2569" y="1735"/>
                  </a:cubicBezTo>
                  <a:cubicBezTo>
                    <a:pt x="2569" y="1735"/>
                    <a:pt x="1102" y="3369"/>
                    <a:pt x="1202" y="4837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" name="Google Shape;2497;p57"/>
            <p:cNvSpPr/>
            <p:nvPr/>
          </p:nvSpPr>
          <p:spPr>
            <a:xfrm>
              <a:off x="3419275" y="2927550"/>
              <a:ext cx="1058275" cy="853125"/>
            </a:xfrm>
            <a:custGeom>
              <a:avLst/>
              <a:gdLst/>
              <a:ahLst/>
              <a:cxnLst/>
              <a:rect l="l" t="t" r="r" b="b"/>
              <a:pathLst>
                <a:path w="42331" h="34125" extrusionOk="0">
                  <a:moveTo>
                    <a:pt x="24585" y="0"/>
                  </a:moveTo>
                  <a:cubicBezTo>
                    <a:pt x="24585" y="0"/>
                    <a:pt x="23984" y="5437"/>
                    <a:pt x="23984" y="5671"/>
                  </a:cubicBezTo>
                  <a:cubicBezTo>
                    <a:pt x="23984" y="5796"/>
                    <a:pt x="24160" y="5935"/>
                    <a:pt x="23905" y="5935"/>
                  </a:cubicBezTo>
                  <a:cubicBezTo>
                    <a:pt x="23615" y="5935"/>
                    <a:pt x="22769" y="5756"/>
                    <a:pt x="20482" y="5170"/>
                  </a:cubicBezTo>
                  <a:cubicBezTo>
                    <a:pt x="17138" y="4289"/>
                    <a:pt x="15607" y="3629"/>
                    <a:pt x="14606" y="3629"/>
                  </a:cubicBezTo>
                  <a:cubicBezTo>
                    <a:pt x="14318" y="3629"/>
                    <a:pt x="14074" y="3684"/>
                    <a:pt x="13844" y="3803"/>
                  </a:cubicBezTo>
                  <a:cubicBezTo>
                    <a:pt x="12810" y="4303"/>
                    <a:pt x="1" y="9807"/>
                    <a:pt x="1" y="9807"/>
                  </a:cubicBezTo>
                  <a:lnTo>
                    <a:pt x="1" y="19014"/>
                  </a:lnTo>
                  <a:cubicBezTo>
                    <a:pt x="1" y="19014"/>
                    <a:pt x="5271" y="17980"/>
                    <a:pt x="6705" y="17613"/>
                  </a:cubicBezTo>
                  <a:cubicBezTo>
                    <a:pt x="8173" y="17279"/>
                    <a:pt x="10775" y="16946"/>
                    <a:pt x="10775" y="16945"/>
                  </a:cubicBezTo>
                  <a:lnTo>
                    <a:pt x="10775" y="16945"/>
                  </a:lnTo>
                  <a:lnTo>
                    <a:pt x="7239" y="28020"/>
                  </a:lnTo>
                  <a:cubicBezTo>
                    <a:pt x="8928" y="27811"/>
                    <a:pt x="10631" y="27706"/>
                    <a:pt x="12333" y="27706"/>
                  </a:cubicBezTo>
                  <a:cubicBezTo>
                    <a:pt x="15238" y="27706"/>
                    <a:pt x="18143" y="28011"/>
                    <a:pt x="20982" y="28621"/>
                  </a:cubicBezTo>
                  <a:cubicBezTo>
                    <a:pt x="28054" y="30255"/>
                    <a:pt x="37928" y="34124"/>
                    <a:pt x="37928" y="34124"/>
                  </a:cubicBezTo>
                  <a:cubicBezTo>
                    <a:pt x="37928" y="34124"/>
                    <a:pt x="42331" y="12642"/>
                    <a:pt x="42331" y="12042"/>
                  </a:cubicBezTo>
                  <a:cubicBezTo>
                    <a:pt x="42331" y="11442"/>
                    <a:pt x="32190" y="7105"/>
                    <a:pt x="32190" y="7105"/>
                  </a:cubicBezTo>
                  <a:lnTo>
                    <a:pt x="33458" y="2102"/>
                  </a:lnTo>
                  <a:lnTo>
                    <a:pt x="33458" y="2102"/>
                  </a:lnTo>
                  <a:cubicBezTo>
                    <a:pt x="33458" y="2102"/>
                    <a:pt x="33442" y="2102"/>
                    <a:pt x="33411" y="2102"/>
                  </a:cubicBezTo>
                  <a:cubicBezTo>
                    <a:pt x="32911" y="2102"/>
                    <a:pt x="28481" y="2043"/>
                    <a:pt x="24585" y="0"/>
                  </a:cubicBezTo>
                  <a:close/>
                </a:path>
              </a:pathLst>
            </a:custGeom>
            <a:solidFill>
              <a:schemeClr val="l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" name="Google Shape;2498;p57"/>
            <p:cNvSpPr/>
            <p:nvPr/>
          </p:nvSpPr>
          <p:spPr>
            <a:xfrm>
              <a:off x="3972175" y="2928375"/>
              <a:ext cx="286050" cy="492050"/>
            </a:xfrm>
            <a:custGeom>
              <a:avLst/>
              <a:gdLst/>
              <a:ahLst/>
              <a:cxnLst/>
              <a:rect l="l" t="t" r="r" b="b"/>
              <a:pathLst>
                <a:path w="11442" h="19682" extrusionOk="0">
                  <a:moveTo>
                    <a:pt x="2502" y="0"/>
                  </a:moveTo>
                  <a:cubicBezTo>
                    <a:pt x="2502" y="0"/>
                    <a:pt x="1902" y="5404"/>
                    <a:pt x="1902" y="5671"/>
                  </a:cubicBezTo>
                  <a:cubicBezTo>
                    <a:pt x="1902" y="5799"/>
                    <a:pt x="2062" y="5937"/>
                    <a:pt x="1807" y="5937"/>
                  </a:cubicBezTo>
                  <a:cubicBezTo>
                    <a:pt x="1596" y="5937"/>
                    <a:pt x="1102" y="5843"/>
                    <a:pt x="0" y="5571"/>
                  </a:cubicBezTo>
                  <a:lnTo>
                    <a:pt x="0" y="5571"/>
                  </a:lnTo>
                  <a:cubicBezTo>
                    <a:pt x="67" y="6638"/>
                    <a:pt x="467" y="12810"/>
                    <a:pt x="768" y="14611"/>
                  </a:cubicBezTo>
                  <a:cubicBezTo>
                    <a:pt x="901" y="15645"/>
                    <a:pt x="1301" y="16646"/>
                    <a:pt x="1902" y="17513"/>
                  </a:cubicBezTo>
                  <a:lnTo>
                    <a:pt x="1902" y="19681"/>
                  </a:lnTo>
                  <a:lnTo>
                    <a:pt x="3103" y="17780"/>
                  </a:lnTo>
                  <a:cubicBezTo>
                    <a:pt x="3103" y="17780"/>
                    <a:pt x="7039" y="15645"/>
                    <a:pt x="9107" y="12376"/>
                  </a:cubicBezTo>
                  <a:cubicBezTo>
                    <a:pt x="10074" y="10875"/>
                    <a:pt x="10842" y="9307"/>
                    <a:pt x="11442" y="7639"/>
                  </a:cubicBezTo>
                  <a:lnTo>
                    <a:pt x="10074" y="7072"/>
                  </a:lnTo>
                  <a:lnTo>
                    <a:pt x="11342" y="2069"/>
                  </a:lnTo>
                  <a:lnTo>
                    <a:pt x="11342" y="2069"/>
                  </a:lnTo>
                  <a:cubicBezTo>
                    <a:pt x="11342" y="2069"/>
                    <a:pt x="11326" y="2069"/>
                    <a:pt x="11294" y="2069"/>
                  </a:cubicBezTo>
                  <a:cubicBezTo>
                    <a:pt x="10791" y="2069"/>
                    <a:pt x="6395" y="2010"/>
                    <a:pt x="2502" y="0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" name="Google Shape;2499;p57"/>
            <p:cNvSpPr/>
            <p:nvPr/>
          </p:nvSpPr>
          <p:spPr>
            <a:xfrm>
              <a:off x="3988850" y="3122675"/>
              <a:ext cx="77575" cy="49225"/>
            </a:xfrm>
            <a:custGeom>
              <a:avLst/>
              <a:gdLst/>
              <a:ahLst/>
              <a:cxnLst/>
              <a:rect l="l" t="t" r="r" b="b"/>
              <a:pathLst>
                <a:path w="3103" h="1969" fill="none" extrusionOk="0">
                  <a:moveTo>
                    <a:pt x="1" y="1"/>
                  </a:moveTo>
                  <a:lnTo>
                    <a:pt x="2703" y="1035"/>
                  </a:lnTo>
                  <a:lnTo>
                    <a:pt x="3103" y="1969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0" name="Google Shape;2500;p57"/>
            <p:cNvSpPr/>
            <p:nvPr/>
          </p:nvSpPr>
          <p:spPr>
            <a:xfrm>
              <a:off x="4113100" y="3171050"/>
              <a:ext cx="101775" cy="15875"/>
            </a:xfrm>
            <a:custGeom>
              <a:avLst/>
              <a:gdLst/>
              <a:ahLst/>
              <a:cxnLst/>
              <a:rect l="l" t="t" r="r" b="b"/>
              <a:pathLst>
                <a:path w="4071" h="635" fill="none" extrusionOk="0">
                  <a:moveTo>
                    <a:pt x="1" y="534"/>
                  </a:moveTo>
                  <a:cubicBezTo>
                    <a:pt x="201" y="200"/>
                    <a:pt x="568" y="0"/>
                    <a:pt x="935" y="34"/>
                  </a:cubicBezTo>
                  <a:cubicBezTo>
                    <a:pt x="1569" y="134"/>
                    <a:pt x="4070" y="634"/>
                    <a:pt x="4070" y="634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1" name="Google Shape;2501;p57"/>
            <p:cNvSpPr/>
            <p:nvPr/>
          </p:nvSpPr>
          <p:spPr>
            <a:xfrm>
              <a:off x="3688650" y="3172725"/>
              <a:ext cx="42550" cy="178475"/>
            </a:xfrm>
            <a:custGeom>
              <a:avLst/>
              <a:gdLst/>
              <a:ahLst/>
              <a:cxnLst/>
              <a:rect l="l" t="t" r="r" b="b"/>
              <a:pathLst>
                <a:path w="1702" h="7139" fill="none" extrusionOk="0">
                  <a:moveTo>
                    <a:pt x="1701" y="534"/>
                  </a:moveTo>
                  <a:lnTo>
                    <a:pt x="0" y="7138"/>
                  </a:lnTo>
                  <a:lnTo>
                    <a:pt x="66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Google Shape;2502;p57"/>
            <p:cNvSpPr/>
            <p:nvPr/>
          </p:nvSpPr>
          <p:spPr>
            <a:xfrm>
              <a:off x="3971350" y="2683200"/>
              <a:ext cx="48375" cy="133450"/>
            </a:xfrm>
            <a:custGeom>
              <a:avLst/>
              <a:gdLst/>
              <a:ahLst/>
              <a:cxnLst/>
              <a:rect l="l" t="t" r="r" b="b"/>
              <a:pathLst>
                <a:path w="1935" h="5338" fill="none" extrusionOk="0">
                  <a:moveTo>
                    <a:pt x="1768" y="1468"/>
                  </a:moveTo>
                  <a:cubicBezTo>
                    <a:pt x="1768" y="1468"/>
                    <a:pt x="1901" y="0"/>
                    <a:pt x="934" y="200"/>
                  </a:cubicBezTo>
                  <a:cubicBezTo>
                    <a:pt x="0" y="367"/>
                    <a:pt x="434" y="3469"/>
                    <a:pt x="701" y="4403"/>
                  </a:cubicBezTo>
                  <a:cubicBezTo>
                    <a:pt x="1001" y="5338"/>
                    <a:pt x="1935" y="4837"/>
                    <a:pt x="1935" y="4837"/>
                  </a:cubicBezTo>
                  <a:close/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Google Shape;2503;p57"/>
            <p:cNvSpPr/>
            <p:nvPr/>
          </p:nvSpPr>
          <p:spPr>
            <a:xfrm>
              <a:off x="3979675" y="2535350"/>
              <a:ext cx="447025" cy="517150"/>
            </a:xfrm>
            <a:custGeom>
              <a:avLst/>
              <a:gdLst/>
              <a:ahLst/>
              <a:cxnLst/>
              <a:rect l="l" t="t" r="r" b="b"/>
              <a:pathLst>
                <a:path w="17881" h="20686" extrusionOk="0">
                  <a:moveTo>
                    <a:pt x="10478" y="1"/>
                  </a:moveTo>
                  <a:cubicBezTo>
                    <a:pt x="8101" y="1"/>
                    <a:pt x="6014" y="537"/>
                    <a:pt x="4837" y="1344"/>
                  </a:cubicBezTo>
                  <a:cubicBezTo>
                    <a:pt x="3136" y="2512"/>
                    <a:pt x="1302" y="3579"/>
                    <a:pt x="1202" y="4280"/>
                  </a:cubicBezTo>
                  <a:cubicBezTo>
                    <a:pt x="1135" y="4947"/>
                    <a:pt x="501" y="8850"/>
                    <a:pt x="501" y="8850"/>
                  </a:cubicBezTo>
                  <a:cubicBezTo>
                    <a:pt x="501" y="8850"/>
                    <a:pt x="1" y="13520"/>
                    <a:pt x="468" y="15121"/>
                  </a:cubicBezTo>
                  <a:cubicBezTo>
                    <a:pt x="935" y="16755"/>
                    <a:pt x="2903" y="19724"/>
                    <a:pt x="4904" y="20525"/>
                  </a:cubicBezTo>
                  <a:cubicBezTo>
                    <a:pt x="5182" y="20636"/>
                    <a:pt x="5490" y="20685"/>
                    <a:pt x="5818" y="20685"/>
                  </a:cubicBezTo>
                  <a:cubicBezTo>
                    <a:pt x="7847" y="20685"/>
                    <a:pt x="10632" y="18789"/>
                    <a:pt x="11809" y="17956"/>
                  </a:cubicBezTo>
                  <a:cubicBezTo>
                    <a:pt x="13143" y="16989"/>
                    <a:pt x="13710" y="15054"/>
                    <a:pt x="13710" y="15054"/>
                  </a:cubicBezTo>
                  <a:cubicBezTo>
                    <a:pt x="13710" y="15054"/>
                    <a:pt x="16079" y="13820"/>
                    <a:pt x="16979" y="11985"/>
                  </a:cubicBezTo>
                  <a:cubicBezTo>
                    <a:pt x="17880" y="10151"/>
                    <a:pt x="16979" y="9150"/>
                    <a:pt x="16979" y="9150"/>
                  </a:cubicBezTo>
                  <a:cubicBezTo>
                    <a:pt x="16746" y="8083"/>
                    <a:pt x="16679" y="7015"/>
                    <a:pt x="16813" y="5948"/>
                  </a:cubicBezTo>
                  <a:cubicBezTo>
                    <a:pt x="17046" y="4246"/>
                    <a:pt x="17380" y="1144"/>
                    <a:pt x="13777" y="344"/>
                  </a:cubicBezTo>
                  <a:cubicBezTo>
                    <a:pt x="12656" y="107"/>
                    <a:pt x="11538" y="1"/>
                    <a:pt x="10478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Google Shape;2504;p57"/>
            <p:cNvSpPr/>
            <p:nvPr/>
          </p:nvSpPr>
          <p:spPr>
            <a:xfrm>
              <a:off x="3958825" y="2390550"/>
              <a:ext cx="499550" cy="424425"/>
            </a:xfrm>
            <a:custGeom>
              <a:avLst/>
              <a:gdLst/>
              <a:ahLst/>
              <a:cxnLst/>
              <a:rect l="l" t="t" r="r" b="b"/>
              <a:pathLst>
                <a:path w="19982" h="16977" extrusionOk="0">
                  <a:moveTo>
                    <a:pt x="7539" y="8730"/>
                  </a:moveTo>
                  <a:cubicBezTo>
                    <a:pt x="7535" y="8735"/>
                    <a:pt x="7539" y="8738"/>
                    <a:pt x="7539" y="8738"/>
                  </a:cubicBezTo>
                  <a:lnTo>
                    <a:pt x="7539" y="8730"/>
                  </a:lnTo>
                  <a:close/>
                  <a:moveTo>
                    <a:pt x="10447" y="0"/>
                  </a:moveTo>
                  <a:cubicBezTo>
                    <a:pt x="8526" y="0"/>
                    <a:pt x="6596" y="302"/>
                    <a:pt x="4737" y="865"/>
                  </a:cubicBezTo>
                  <a:lnTo>
                    <a:pt x="6672" y="1532"/>
                  </a:lnTo>
                  <a:cubicBezTo>
                    <a:pt x="5738" y="1799"/>
                    <a:pt x="4838" y="2133"/>
                    <a:pt x="3937" y="2533"/>
                  </a:cubicBezTo>
                  <a:cubicBezTo>
                    <a:pt x="3170" y="3000"/>
                    <a:pt x="1935" y="4468"/>
                    <a:pt x="1935" y="4468"/>
                  </a:cubicBezTo>
                  <a:lnTo>
                    <a:pt x="4504" y="3901"/>
                  </a:lnTo>
                  <a:lnTo>
                    <a:pt x="4504" y="3901"/>
                  </a:lnTo>
                  <a:cubicBezTo>
                    <a:pt x="4504" y="3901"/>
                    <a:pt x="1869" y="5869"/>
                    <a:pt x="1135" y="7070"/>
                  </a:cubicBezTo>
                  <a:cubicBezTo>
                    <a:pt x="668" y="7837"/>
                    <a:pt x="301" y="8604"/>
                    <a:pt x="1" y="9438"/>
                  </a:cubicBezTo>
                  <a:lnTo>
                    <a:pt x="1168" y="8637"/>
                  </a:lnTo>
                  <a:lnTo>
                    <a:pt x="1168" y="8637"/>
                  </a:lnTo>
                  <a:cubicBezTo>
                    <a:pt x="1168" y="8638"/>
                    <a:pt x="1102" y="9738"/>
                    <a:pt x="1135" y="10105"/>
                  </a:cubicBezTo>
                  <a:lnTo>
                    <a:pt x="1168" y="11806"/>
                  </a:lnTo>
                  <a:lnTo>
                    <a:pt x="1335" y="14642"/>
                  </a:lnTo>
                  <a:lnTo>
                    <a:pt x="2269" y="11006"/>
                  </a:lnTo>
                  <a:lnTo>
                    <a:pt x="7506" y="7804"/>
                  </a:lnTo>
                  <a:lnTo>
                    <a:pt x="7539" y="8730"/>
                  </a:lnTo>
                  <a:lnTo>
                    <a:pt x="7539" y="8730"/>
                  </a:lnTo>
                  <a:cubicBezTo>
                    <a:pt x="7561" y="8706"/>
                    <a:pt x="7807" y="8632"/>
                    <a:pt x="9941" y="8604"/>
                  </a:cubicBezTo>
                  <a:cubicBezTo>
                    <a:pt x="11576" y="8537"/>
                    <a:pt x="13177" y="8237"/>
                    <a:pt x="14745" y="7703"/>
                  </a:cubicBezTo>
                  <a:lnTo>
                    <a:pt x="14745" y="7703"/>
                  </a:lnTo>
                  <a:lnTo>
                    <a:pt x="13744" y="9171"/>
                  </a:lnTo>
                  <a:lnTo>
                    <a:pt x="14945" y="8904"/>
                  </a:lnTo>
                  <a:lnTo>
                    <a:pt x="14945" y="8904"/>
                  </a:lnTo>
                  <a:cubicBezTo>
                    <a:pt x="14945" y="8904"/>
                    <a:pt x="14378" y="11073"/>
                    <a:pt x="14945" y="12440"/>
                  </a:cubicBezTo>
                  <a:cubicBezTo>
                    <a:pt x="15478" y="13774"/>
                    <a:pt x="16012" y="14809"/>
                    <a:pt x="16012" y="14809"/>
                  </a:cubicBezTo>
                  <a:lnTo>
                    <a:pt x="15645" y="16977"/>
                  </a:lnTo>
                  <a:lnTo>
                    <a:pt x="17146" y="15142"/>
                  </a:lnTo>
                  <a:lnTo>
                    <a:pt x="17813" y="14942"/>
                  </a:lnTo>
                  <a:cubicBezTo>
                    <a:pt x="17813" y="14942"/>
                    <a:pt x="19181" y="11206"/>
                    <a:pt x="19581" y="9471"/>
                  </a:cubicBezTo>
                  <a:cubicBezTo>
                    <a:pt x="19982" y="7737"/>
                    <a:pt x="19315" y="5969"/>
                    <a:pt x="18681" y="4501"/>
                  </a:cubicBezTo>
                  <a:cubicBezTo>
                    <a:pt x="18047" y="3067"/>
                    <a:pt x="15045" y="298"/>
                    <a:pt x="11509" y="31"/>
                  </a:cubicBezTo>
                  <a:cubicBezTo>
                    <a:pt x="11156" y="11"/>
                    <a:pt x="10802" y="0"/>
                    <a:pt x="10447" y="0"/>
                  </a:cubicBez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Google Shape;2505;p57"/>
            <p:cNvSpPr/>
            <p:nvPr/>
          </p:nvSpPr>
          <p:spPr>
            <a:xfrm>
              <a:off x="4047225" y="2713225"/>
              <a:ext cx="69250" cy="27525"/>
            </a:xfrm>
            <a:custGeom>
              <a:avLst/>
              <a:gdLst/>
              <a:ahLst/>
              <a:cxnLst/>
              <a:rect l="l" t="t" r="r" b="b"/>
              <a:pathLst>
                <a:path w="2770" h="1101" fill="none" extrusionOk="0">
                  <a:moveTo>
                    <a:pt x="1" y="901"/>
                  </a:moveTo>
                  <a:cubicBezTo>
                    <a:pt x="1" y="901"/>
                    <a:pt x="1702" y="0"/>
                    <a:pt x="2769" y="1101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Google Shape;2506;p57"/>
            <p:cNvSpPr/>
            <p:nvPr/>
          </p:nvSpPr>
          <p:spPr>
            <a:xfrm>
              <a:off x="4204850" y="2744075"/>
              <a:ext cx="66725" cy="34225"/>
            </a:xfrm>
            <a:custGeom>
              <a:avLst/>
              <a:gdLst/>
              <a:ahLst/>
              <a:cxnLst/>
              <a:rect l="l" t="t" r="r" b="b"/>
              <a:pathLst>
                <a:path w="2669" h="1369" fill="none" extrusionOk="0">
                  <a:moveTo>
                    <a:pt x="0" y="734"/>
                  </a:moveTo>
                  <a:cubicBezTo>
                    <a:pt x="0" y="734"/>
                    <a:pt x="1701" y="0"/>
                    <a:pt x="2669" y="1368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Google Shape;2507;p57"/>
            <p:cNvSpPr/>
            <p:nvPr/>
          </p:nvSpPr>
          <p:spPr>
            <a:xfrm>
              <a:off x="4117275" y="2754925"/>
              <a:ext cx="46725" cy="104250"/>
            </a:xfrm>
            <a:custGeom>
              <a:avLst/>
              <a:gdLst/>
              <a:ahLst/>
              <a:cxnLst/>
              <a:rect l="l" t="t" r="r" b="b"/>
              <a:pathLst>
                <a:path w="1869" h="4170" fill="none" extrusionOk="0">
                  <a:moveTo>
                    <a:pt x="1068" y="0"/>
                  </a:moveTo>
                  <a:cubicBezTo>
                    <a:pt x="1068" y="0"/>
                    <a:pt x="1" y="2102"/>
                    <a:pt x="201" y="3136"/>
                  </a:cubicBezTo>
                  <a:cubicBezTo>
                    <a:pt x="401" y="4170"/>
                    <a:pt x="1869" y="3336"/>
                    <a:pt x="1869" y="3336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" name="Google Shape;2508;p57"/>
            <p:cNvSpPr/>
            <p:nvPr/>
          </p:nvSpPr>
          <p:spPr>
            <a:xfrm>
              <a:off x="4083075" y="2870825"/>
              <a:ext cx="110125" cy="41725"/>
            </a:xfrm>
            <a:custGeom>
              <a:avLst/>
              <a:gdLst/>
              <a:ahLst/>
              <a:cxnLst/>
              <a:rect l="l" t="t" r="r" b="b"/>
              <a:pathLst>
                <a:path w="4405" h="1669" fill="none" extrusionOk="0">
                  <a:moveTo>
                    <a:pt x="1" y="1"/>
                  </a:moveTo>
                  <a:cubicBezTo>
                    <a:pt x="1" y="1"/>
                    <a:pt x="1402" y="1669"/>
                    <a:pt x="4404" y="735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" name="Google Shape;2509;p57"/>
            <p:cNvSpPr/>
            <p:nvPr/>
          </p:nvSpPr>
          <p:spPr>
            <a:xfrm>
              <a:off x="4218175" y="2670675"/>
              <a:ext cx="69250" cy="46725"/>
            </a:xfrm>
            <a:custGeom>
              <a:avLst/>
              <a:gdLst/>
              <a:ahLst/>
              <a:cxnLst/>
              <a:rect l="l" t="t" r="r" b="b"/>
              <a:pathLst>
                <a:path w="2770" h="1869" fill="none" extrusionOk="0">
                  <a:moveTo>
                    <a:pt x="1" y="368"/>
                  </a:moveTo>
                  <a:cubicBezTo>
                    <a:pt x="1" y="368"/>
                    <a:pt x="1602" y="1"/>
                    <a:pt x="2769" y="1869"/>
                  </a:cubicBezTo>
                </a:path>
              </a:pathLst>
            </a:custGeom>
            <a:noFill/>
            <a:ln w="2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" name="Google Shape;2510;p57"/>
            <p:cNvSpPr/>
            <p:nvPr/>
          </p:nvSpPr>
          <p:spPr>
            <a:xfrm>
              <a:off x="4045550" y="2636500"/>
              <a:ext cx="87600" cy="30875"/>
            </a:xfrm>
            <a:custGeom>
              <a:avLst/>
              <a:gdLst/>
              <a:ahLst/>
              <a:cxnLst/>
              <a:rect l="l" t="t" r="r" b="b"/>
              <a:pathLst>
                <a:path w="3504" h="1235" fill="none" extrusionOk="0">
                  <a:moveTo>
                    <a:pt x="3503" y="968"/>
                  </a:moveTo>
                  <a:cubicBezTo>
                    <a:pt x="3503" y="968"/>
                    <a:pt x="1102" y="0"/>
                    <a:pt x="1" y="1235"/>
                  </a:cubicBezTo>
                </a:path>
              </a:pathLst>
            </a:custGeom>
            <a:noFill/>
            <a:ln w="2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Google Shape;2511;p57"/>
            <p:cNvSpPr/>
            <p:nvPr/>
          </p:nvSpPr>
          <p:spPr>
            <a:xfrm>
              <a:off x="2097500" y="3545075"/>
              <a:ext cx="2765325" cy="856050"/>
            </a:xfrm>
            <a:custGeom>
              <a:avLst/>
              <a:gdLst/>
              <a:ahLst/>
              <a:cxnLst/>
              <a:rect l="l" t="t" r="r" b="b"/>
              <a:pathLst>
                <a:path w="110613" h="34242" extrusionOk="0">
                  <a:moveTo>
                    <a:pt x="63526" y="0"/>
                  </a:moveTo>
                  <a:cubicBezTo>
                    <a:pt x="62388" y="0"/>
                    <a:pt x="61349" y="60"/>
                    <a:pt x="60444" y="183"/>
                  </a:cubicBezTo>
                  <a:cubicBezTo>
                    <a:pt x="56307" y="784"/>
                    <a:pt x="52238" y="1851"/>
                    <a:pt x="48368" y="3386"/>
                  </a:cubicBezTo>
                  <a:cubicBezTo>
                    <a:pt x="47668" y="3653"/>
                    <a:pt x="1" y="34241"/>
                    <a:pt x="1" y="34241"/>
                  </a:cubicBezTo>
                  <a:lnTo>
                    <a:pt x="110479" y="32440"/>
                  </a:lnTo>
                  <a:lnTo>
                    <a:pt x="110613" y="25902"/>
                  </a:lnTo>
                  <a:cubicBezTo>
                    <a:pt x="110613" y="25902"/>
                    <a:pt x="110213" y="21299"/>
                    <a:pt x="107844" y="19230"/>
                  </a:cubicBezTo>
                  <a:cubicBezTo>
                    <a:pt x="105476" y="17129"/>
                    <a:pt x="92967" y="8923"/>
                    <a:pt x="85895" y="5187"/>
                  </a:cubicBezTo>
                  <a:cubicBezTo>
                    <a:pt x="79843" y="1976"/>
                    <a:pt x="70064" y="0"/>
                    <a:pt x="63526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" name="Google Shape;2512;p57"/>
            <p:cNvSpPr/>
            <p:nvPr/>
          </p:nvSpPr>
          <p:spPr>
            <a:xfrm>
              <a:off x="2097500" y="3528800"/>
              <a:ext cx="2765325" cy="872325"/>
            </a:xfrm>
            <a:custGeom>
              <a:avLst/>
              <a:gdLst/>
              <a:ahLst/>
              <a:cxnLst/>
              <a:rect l="l" t="t" r="r" b="b"/>
              <a:pathLst>
                <a:path w="110613" h="34893" fill="none" extrusionOk="0">
                  <a:moveTo>
                    <a:pt x="1" y="34892"/>
                  </a:moveTo>
                  <a:cubicBezTo>
                    <a:pt x="1" y="34892"/>
                    <a:pt x="47668" y="4304"/>
                    <a:pt x="48368" y="4037"/>
                  </a:cubicBezTo>
                  <a:cubicBezTo>
                    <a:pt x="52238" y="2502"/>
                    <a:pt x="56307" y="1435"/>
                    <a:pt x="60444" y="834"/>
                  </a:cubicBezTo>
                  <a:cubicBezTo>
                    <a:pt x="66548" y="1"/>
                    <a:pt x="78790" y="2069"/>
                    <a:pt x="85895" y="5838"/>
                  </a:cubicBezTo>
                  <a:cubicBezTo>
                    <a:pt x="92967" y="9574"/>
                    <a:pt x="105476" y="17780"/>
                    <a:pt x="107844" y="19881"/>
                  </a:cubicBezTo>
                  <a:cubicBezTo>
                    <a:pt x="110213" y="21950"/>
                    <a:pt x="110613" y="26553"/>
                    <a:pt x="110613" y="26553"/>
                  </a:cubicBezTo>
                  <a:lnTo>
                    <a:pt x="110479" y="3309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3" name="Google Shape;2513;p57"/>
            <p:cNvSpPr/>
            <p:nvPr/>
          </p:nvSpPr>
          <p:spPr>
            <a:xfrm>
              <a:off x="3067350" y="3676400"/>
              <a:ext cx="1624525" cy="855650"/>
            </a:xfrm>
            <a:custGeom>
              <a:avLst/>
              <a:gdLst/>
              <a:ahLst/>
              <a:cxnLst/>
              <a:rect l="l" t="t" r="r" b="b"/>
              <a:pathLst>
                <a:path w="64981" h="34226" fill="none" extrusionOk="0">
                  <a:moveTo>
                    <a:pt x="1" y="4271"/>
                  </a:moveTo>
                  <a:cubicBezTo>
                    <a:pt x="1" y="4271"/>
                    <a:pt x="13744" y="1"/>
                    <a:pt x="36093" y="7039"/>
                  </a:cubicBezTo>
                  <a:cubicBezTo>
                    <a:pt x="58476" y="14111"/>
                    <a:pt x="64314" y="24251"/>
                    <a:pt x="64647" y="25619"/>
                  </a:cubicBezTo>
                  <a:cubicBezTo>
                    <a:pt x="64981" y="26987"/>
                    <a:pt x="64814" y="34225"/>
                    <a:pt x="64814" y="34225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4" name="Google Shape;2514;p57"/>
            <p:cNvSpPr/>
            <p:nvPr/>
          </p:nvSpPr>
          <p:spPr>
            <a:xfrm>
              <a:off x="3698650" y="3682250"/>
              <a:ext cx="899000" cy="505375"/>
            </a:xfrm>
            <a:custGeom>
              <a:avLst/>
              <a:gdLst/>
              <a:ahLst/>
              <a:cxnLst/>
              <a:rect l="l" t="t" r="r" b="b"/>
              <a:pathLst>
                <a:path w="35960" h="20215" extrusionOk="0">
                  <a:moveTo>
                    <a:pt x="34758" y="0"/>
                  </a:moveTo>
                  <a:lnTo>
                    <a:pt x="27687" y="1034"/>
                  </a:lnTo>
                  <a:lnTo>
                    <a:pt x="28120" y="3203"/>
                  </a:lnTo>
                  <a:lnTo>
                    <a:pt x="12476" y="12309"/>
                  </a:lnTo>
                  <a:lnTo>
                    <a:pt x="5438" y="12376"/>
                  </a:lnTo>
                  <a:cubicBezTo>
                    <a:pt x="5438" y="12376"/>
                    <a:pt x="1835" y="13944"/>
                    <a:pt x="2235" y="14277"/>
                  </a:cubicBezTo>
                  <a:cubicBezTo>
                    <a:pt x="2325" y="14353"/>
                    <a:pt x="2478" y="14384"/>
                    <a:pt x="2665" y="14384"/>
                  </a:cubicBezTo>
                  <a:cubicBezTo>
                    <a:pt x="3376" y="14384"/>
                    <a:pt x="4570" y="13944"/>
                    <a:pt x="4570" y="13944"/>
                  </a:cubicBezTo>
                  <a:lnTo>
                    <a:pt x="6205" y="13677"/>
                  </a:lnTo>
                  <a:lnTo>
                    <a:pt x="3103" y="15144"/>
                  </a:lnTo>
                  <a:lnTo>
                    <a:pt x="267" y="17646"/>
                  </a:lnTo>
                  <a:cubicBezTo>
                    <a:pt x="267" y="17646"/>
                    <a:pt x="0" y="18047"/>
                    <a:pt x="434" y="18047"/>
                  </a:cubicBezTo>
                  <a:cubicBezTo>
                    <a:pt x="868" y="18047"/>
                    <a:pt x="3203" y="16512"/>
                    <a:pt x="3203" y="16512"/>
                  </a:cubicBezTo>
                  <a:lnTo>
                    <a:pt x="4904" y="15812"/>
                  </a:lnTo>
                  <a:lnTo>
                    <a:pt x="1134" y="18647"/>
                  </a:lnTo>
                  <a:cubicBezTo>
                    <a:pt x="1134" y="18647"/>
                    <a:pt x="1034" y="19247"/>
                    <a:pt x="1535" y="19247"/>
                  </a:cubicBezTo>
                  <a:cubicBezTo>
                    <a:pt x="2035" y="19247"/>
                    <a:pt x="4137" y="17713"/>
                    <a:pt x="4137" y="17713"/>
                  </a:cubicBezTo>
                  <a:lnTo>
                    <a:pt x="6372" y="16846"/>
                  </a:lnTo>
                  <a:lnTo>
                    <a:pt x="6372" y="16846"/>
                  </a:lnTo>
                  <a:cubicBezTo>
                    <a:pt x="6371" y="16846"/>
                    <a:pt x="3603" y="19181"/>
                    <a:pt x="3336" y="19448"/>
                  </a:cubicBezTo>
                  <a:cubicBezTo>
                    <a:pt x="3103" y="19681"/>
                    <a:pt x="2836" y="20215"/>
                    <a:pt x="3536" y="20215"/>
                  </a:cubicBezTo>
                  <a:cubicBezTo>
                    <a:pt x="4203" y="20215"/>
                    <a:pt x="6205" y="18413"/>
                    <a:pt x="6205" y="18413"/>
                  </a:cubicBezTo>
                  <a:lnTo>
                    <a:pt x="7739" y="17446"/>
                  </a:lnTo>
                  <a:lnTo>
                    <a:pt x="5771" y="19614"/>
                  </a:lnTo>
                  <a:cubicBezTo>
                    <a:pt x="5771" y="19614"/>
                    <a:pt x="5878" y="19775"/>
                    <a:pt x="6140" y="19775"/>
                  </a:cubicBezTo>
                  <a:cubicBezTo>
                    <a:pt x="6341" y="19775"/>
                    <a:pt x="6633" y="19680"/>
                    <a:pt x="7039" y="19347"/>
                  </a:cubicBezTo>
                  <a:cubicBezTo>
                    <a:pt x="8006" y="18580"/>
                    <a:pt x="10241" y="16779"/>
                    <a:pt x="10241" y="16779"/>
                  </a:cubicBezTo>
                  <a:cubicBezTo>
                    <a:pt x="11108" y="16579"/>
                    <a:pt x="11976" y="16312"/>
                    <a:pt x="12809" y="16012"/>
                  </a:cubicBezTo>
                  <a:cubicBezTo>
                    <a:pt x="13210" y="15745"/>
                    <a:pt x="15211" y="14778"/>
                    <a:pt x="15211" y="14778"/>
                  </a:cubicBezTo>
                  <a:cubicBezTo>
                    <a:pt x="15211" y="14778"/>
                    <a:pt x="33024" y="8173"/>
                    <a:pt x="33891" y="7773"/>
                  </a:cubicBezTo>
                  <a:cubicBezTo>
                    <a:pt x="34758" y="7339"/>
                    <a:pt x="35959" y="5704"/>
                    <a:pt x="35959" y="4837"/>
                  </a:cubicBezTo>
                  <a:cubicBezTo>
                    <a:pt x="35959" y="3970"/>
                    <a:pt x="34758" y="0"/>
                    <a:pt x="34758" y="0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5" name="Google Shape;2515;p57"/>
            <p:cNvSpPr/>
            <p:nvPr/>
          </p:nvSpPr>
          <p:spPr>
            <a:xfrm>
              <a:off x="4279900" y="3417900"/>
              <a:ext cx="37550" cy="100925"/>
            </a:xfrm>
            <a:custGeom>
              <a:avLst/>
              <a:gdLst/>
              <a:ahLst/>
              <a:cxnLst/>
              <a:rect l="l" t="t" r="r" b="b"/>
              <a:pathLst>
                <a:path w="1502" h="4037" fill="none" extrusionOk="0">
                  <a:moveTo>
                    <a:pt x="1501" y="4036"/>
                  </a:moveTo>
                  <a:lnTo>
                    <a:pt x="0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6" name="Google Shape;2516;p57"/>
            <p:cNvSpPr/>
            <p:nvPr/>
          </p:nvSpPr>
          <p:spPr>
            <a:xfrm>
              <a:off x="4315750" y="3228575"/>
              <a:ext cx="273550" cy="516250"/>
            </a:xfrm>
            <a:custGeom>
              <a:avLst/>
              <a:gdLst/>
              <a:ahLst/>
              <a:cxnLst/>
              <a:rect l="l" t="t" r="r" b="b"/>
              <a:pathLst>
                <a:path w="10942" h="20650" extrusionOk="0">
                  <a:moveTo>
                    <a:pt x="6439" y="1"/>
                  </a:moveTo>
                  <a:lnTo>
                    <a:pt x="1" y="6906"/>
                  </a:lnTo>
                  <a:lnTo>
                    <a:pt x="434" y="20649"/>
                  </a:lnTo>
                  <a:lnTo>
                    <a:pt x="10942" y="18748"/>
                  </a:lnTo>
                  <a:lnTo>
                    <a:pt x="64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" name="Google Shape;2517;p57"/>
            <p:cNvSpPr/>
            <p:nvPr/>
          </p:nvSpPr>
          <p:spPr>
            <a:xfrm>
              <a:off x="4315750" y="3228575"/>
              <a:ext cx="273550" cy="516250"/>
            </a:xfrm>
            <a:custGeom>
              <a:avLst/>
              <a:gdLst/>
              <a:ahLst/>
              <a:cxnLst/>
              <a:rect l="l" t="t" r="r" b="b"/>
              <a:pathLst>
                <a:path w="10942" h="20650" fill="none" extrusionOk="0">
                  <a:moveTo>
                    <a:pt x="1" y="6906"/>
                  </a:moveTo>
                  <a:lnTo>
                    <a:pt x="434" y="20649"/>
                  </a:lnTo>
                  <a:lnTo>
                    <a:pt x="10942" y="18748"/>
                  </a:lnTo>
                  <a:lnTo>
                    <a:pt x="6439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" name="Google Shape;2518;p57"/>
            <p:cNvSpPr/>
            <p:nvPr/>
          </p:nvSpPr>
          <p:spPr>
            <a:xfrm>
              <a:off x="4741050" y="3834850"/>
              <a:ext cx="125125" cy="496225"/>
            </a:xfrm>
            <a:custGeom>
              <a:avLst/>
              <a:gdLst/>
              <a:ahLst/>
              <a:cxnLst/>
              <a:rect l="l" t="t" r="r" b="b"/>
              <a:pathLst>
                <a:path w="5005" h="19849" extrusionOk="0">
                  <a:moveTo>
                    <a:pt x="5004" y="1"/>
                  </a:moveTo>
                  <a:lnTo>
                    <a:pt x="1" y="5138"/>
                  </a:lnTo>
                  <a:lnTo>
                    <a:pt x="168" y="19848"/>
                  </a:lnTo>
                  <a:lnTo>
                    <a:pt x="5004" y="13344"/>
                  </a:lnTo>
                  <a:lnTo>
                    <a:pt x="5004" y="1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" name="Google Shape;2519;p57"/>
            <p:cNvSpPr/>
            <p:nvPr/>
          </p:nvSpPr>
          <p:spPr>
            <a:xfrm>
              <a:off x="4490875" y="3663250"/>
              <a:ext cx="608800" cy="1119800"/>
            </a:xfrm>
            <a:custGeom>
              <a:avLst/>
              <a:gdLst/>
              <a:ahLst/>
              <a:cxnLst/>
              <a:rect l="l" t="t" r="r" b="b"/>
              <a:pathLst>
                <a:path w="24352" h="44792" extrusionOk="0">
                  <a:moveTo>
                    <a:pt x="19402" y="3652"/>
                  </a:moveTo>
                  <a:cubicBezTo>
                    <a:pt x="19504" y="3652"/>
                    <a:pt x="19577" y="3696"/>
                    <a:pt x="19615" y="3796"/>
                  </a:cubicBezTo>
                  <a:cubicBezTo>
                    <a:pt x="20582" y="6298"/>
                    <a:pt x="21549" y="11301"/>
                    <a:pt x="21549" y="11301"/>
                  </a:cubicBezTo>
                  <a:lnTo>
                    <a:pt x="3637" y="32716"/>
                  </a:lnTo>
                  <a:cubicBezTo>
                    <a:pt x="3637" y="32716"/>
                    <a:pt x="3903" y="24911"/>
                    <a:pt x="4337" y="22709"/>
                  </a:cubicBezTo>
                  <a:cubicBezTo>
                    <a:pt x="4837" y="19874"/>
                    <a:pt x="6572" y="17472"/>
                    <a:pt x="8340" y="15337"/>
                  </a:cubicBezTo>
                  <a:cubicBezTo>
                    <a:pt x="10508" y="12635"/>
                    <a:pt x="12743" y="10000"/>
                    <a:pt x="15078" y="7432"/>
                  </a:cubicBezTo>
                  <a:cubicBezTo>
                    <a:pt x="15467" y="7073"/>
                    <a:pt x="18515" y="3652"/>
                    <a:pt x="19402" y="3652"/>
                  </a:cubicBezTo>
                  <a:close/>
                  <a:moveTo>
                    <a:pt x="18452" y="0"/>
                  </a:moveTo>
                  <a:cubicBezTo>
                    <a:pt x="17222" y="0"/>
                    <a:pt x="15947" y="641"/>
                    <a:pt x="15011" y="1561"/>
                  </a:cubicBezTo>
                  <a:cubicBezTo>
                    <a:pt x="13077" y="3496"/>
                    <a:pt x="1969" y="16705"/>
                    <a:pt x="1001" y="20608"/>
                  </a:cubicBezTo>
                  <a:cubicBezTo>
                    <a:pt x="1" y="24511"/>
                    <a:pt x="167" y="40355"/>
                    <a:pt x="167" y="40355"/>
                  </a:cubicBezTo>
                  <a:lnTo>
                    <a:pt x="568" y="44792"/>
                  </a:lnTo>
                  <a:lnTo>
                    <a:pt x="3637" y="41056"/>
                  </a:lnTo>
                  <a:lnTo>
                    <a:pt x="3770" y="37153"/>
                  </a:lnTo>
                  <a:lnTo>
                    <a:pt x="22116" y="14904"/>
                  </a:lnTo>
                  <a:lnTo>
                    <a:pt x="22517" y="20741"/>
                  </a:lnTo>
                  <a:lnTo>
                    <a:pt x="24351" y="17706"/>
                  </a:lnTo>
                  <a:cubicBezTo>
                    <a:pt x="24351" y="17706"/>
                    <a:pt x="23217" y="6698"/>
                    <a:pt x="21850" y="2828"/>
                  </a:cubicBezTo>
                  <a:cubicBezTo>
                    <a:pt x="21115" y="781"/>
                    <a:pt x="19810" y="0"/>
                    <a:pt x="18452" y="0"/>
                  </a:cubicBez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ستطيل 1"/>
          <p:cNvSpPr/>
          <p:nvPr/>
        </p:nvSpPr>
        <p:spPr>
          <a:xfrm>
            <a:off x="8526780" y="4533745"/>
            <a:ext cx="434340" cy="305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16</a:t>
            </a:r>
            <a:endParaRPr lang="ar-LY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4" name="Google Shape;1564;p34"/>
          <p:cNvSpPr txBox="1">
            <a:spLocks noGrp="1"/>
          </p:cNvSpPr>
          <p:nvPr>
            <p:ph type="title" idx="15"/>
          </p:nvPr>
        </p:nvSpPr>
        <p:spPr>
          <a:xfrm>
            <a:off x="565218" y="1765259"/>
            <a:ext cx="994500" cy="43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1</a:t>
            </a:r>
            <a:endParaRPr dirty="0"/>
          </a:p>
        </p:txBody>
      </p:sp>
      <p:sp>
        <p:nvSpPr>
          <p:cNvPr id="1565" name="Google Shape;1565;p34"/>
          <p:cNvSpPr txBox="1">
            <a:spLocks noGrp="1"/>
          </p:cNvSpPr>
          <p:nvPr>
            <p:ph type="title" idx="16"/>
          </p:nvPr>
        </p:nvSpPr>
        <p:spPr>
          <a:xfrm>
            <a:off x="4281900" y="1736991"/>
            <a:ext cx="994500" cy="43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2</a:t>
            </a:r>
            <a:endParaRPr dirty="0"/>
          </a:p>
        </p:txBody>
      </p:sp>
      <p:sp>
        <p:nvSpPr>
          <p:cNvPr id="1566" name="Google Shape;1566;p34"/>
          <p:cNvSpPr txBox="1">
            <a:spLocks noGrp="1"/>
          </p:cNvSpPr>
          <p:nvPr>
            <p:ph type="title" idx="17"/>
          </p:nvPr>
        </p:nvSpPr>
        <p:spPr>
          <a:xfrm>
            <a:off x="4281900" y="3142800"/>
            <a:ext cx="994500" cy="43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4</a:t>
            </a:r>
            <a:endParaRPr dirty="0"/>
          </a:p>
        </p:txBody>
      </p:sp>
      <p:sp>
        <p:nvSpPr>
          <p:cNvPr id="1567" name="Google Shape;1567;p34"/>
          <p:cNvSpPr txBox="1">
            <a:spLocks noGrp="1"/>
          </p:cNvSpPr>
          <p:nvPr>
            <p:ph type="title" idx="18"/>
          </p:nvPr>
        </p:nvSpPr>
        <p:spPr>
          <a:xfrm>
            <a:off x="565218" y="3142800"/>
            <a:ext cx="994500" cy="43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3</a:t>
            </a:r>
            <a:endParaRPr dirty="0"/>
          </a:p>
        </p:txBody>
      </p:sp>
      <p:sp>
        <p:nvSpPr>
          <p:cNvPr id="1570" name="Google Shape;1570;p34"/>
          <p:cNvSpPr txBox="1">
            <a:spLocks noGrp="1"/>
          </p:cNvSpPr>
          <p:nvPr>
            <p:ph type="title"/>
          </p:nvPr>
        </p:nvSpPr>
        <p:spPr>
          <a:xfrm>
            <a:off x="1741959" y="1736991"/>
            <a:ext cx="2357700" cy="45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000" dirty="0" smtClean="0"/>
              <a:t>Define</a:t>
            </a:r>
            <a:r>
              <a:rPr lang="en" sz="2000" dirty="0" smtClean="0"/>
              <a:t> human papillomavirus</a:t>
            </a:r>
            <a:endParaRPr sz="2000" dirty="0"/>
          </a:p>
        </p:txBody>
      </p:sp>
      <p:sp>
        <p:nvSpPr>
          <p:cNvPr id="1572" name="Google Shape;1572;p34"/>
          <p:cNvSpPr txBox="1">
            <a:spLocks noGrp="1"/>
          </p:cNvSpPr>
          <p:nvPr>
            <p:ph type="title" idx="2"/>
          </p:nvPr>
        </p:nvSpPr>
        <p:spPr>
          <a:xfrm>
            <a:off x="5458641" y="1736991"/>
            <a:ext cx="2876443" cy="45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en-CA" sz="2000" dirty="0" smtClean="0"/>
              <a:t>List routes of t</a:t>
            </a:r>
            <a:r>
              <a:rPr lang="en" sz="2000" dirty="0" smtClean="0"/>
              <a:t>ransmission of HPV</a:t>
            </a:r>
            <a:endParaRPr sz="2000" dirty="0"/>
          </a:p>
        </p:txBody>
      </p:sp>
      <p:sp>
        <p:nvSpPr>
          <p:cNvPr id="1574" name="Google Shape;1574;p34"/>
          <p:cNvSpPr txBox="1">
            <a:spLocks noGrp="1"/>
          </p:cNvSpPr>
          <p:nvPr>
            <p:ph type="title" idx="4"/>
          </p:nvPr>
        </p:nvSpPr>
        <p:spPr>
          <a:xfrm>
            <a:off x="1741959" y="3142800"/>
            <a:ext cx="2357700" cy="45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en-CA" sz="2000" dirty="0" smtClean="0"/>
              <a:t>Outline types of v</a:t>
            </a:r>
            <a:r>
              <a:rPr lang="en" sz="2000" dirty="0" smtClean="0"/>
              <a:t>accine for HPV</a:t>
            </a:r>
            <a:endParaRPr sz="2000" dirty="0"/>
          </a:p>
        </p:txBody>
      </p:sp>
      <p:sp>
        <p:nvSpPr>
          <p:cNvPr id="1578" name="Google Shape;1578;p34"/>
          <p:cNvSpPr txBox="1">
            <a:spLocks noGrp="1"/>
          </p:cNvSpPr>
          <p:nvPr>
            <p:ph type="title" idx="8"/>
          </p:nvPr>
        </p:nvSpPr>
        <p:spPr>
          <a:xfrm>
            <a:off x="5458641" y="3142800"/>
            <a:ext cx="3280631" cy="45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en-CA" sz="2000" dirty="0" smtClean="0"/>
              <a:t>Mention r</a:t>
            </a:r>
            <a:r>
              <a:rPr lang="en" sz="2000" dirty="0" smtClean="0"/>
              <a:t>isks of not vaccinating </a:t>
            </a:r>
            <a:endParaRPr sz="2000" dirty="0"/>
          </a:p>
        </p:txBody>
      </p:sp>
      <p:sp>
        <p:nvSpPr>
          <p:cNvPr id="1582" name="Google Shape;1582;p34"/>
          <p:cNvSpPr txBox="1">
            <a:spLocks noGrp="1"/>
          </p:cNvSpPr>
          <p:nvPr>
            <p:ph type="title" idx="21"/>
          </p:nvPr>
        </p:nvSpPr>
        <p:spPr>
          <a:xfrm>
            <a:off x="265050" y="303150"/>
            <a:ext cx="3321298" cy="787200"/>
          </a:xfrm>
          <a:prstGeom prst="rect">
            <a:avLst/>
          </a:prstGeom>
        </p:spPr>
        <p:txBody>
          <a:bodyPr spcFirstLastPara="1" wrap="square" lIns="411475" tIns="91425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600" dirty="0" smtClean="0"/>
              <a:t>O</a:t>
            </a:r>
            <a:r>
              <a:rPr lang="en" sz="3600" dirty="0" smtClean="0"/>
              <a:t>bjectives :</a:t>
            </a:r>
            <a:endParaRPr sz="3600" dirty="0"/>
          </a:p>
        </p:txBody>
      </p:sp>
      <p:sp>
        <p:nvSpPr>
          <p:cNvPr id="2" name="مربع نص 1"/>
          <p:cNvSpPr txBox="1"/>
          <p:nvPr/>
        </p:nvSpPr>
        <p:spPr>
          <a:xfrm>
            <a:off x="8859948" y="4835723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CA" dirty="0" smtClean="0"/>
              <a:t>2</a:t>
            </a:r>
            <a:endParaRPr lang="ar-LY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4" grpId="0" animBg="1"/>
      <p:bldP spid="1565" grpId="0" animBg="1"/>
      <p:bldP spid="1566" grpId="0" animBg="1"/>
      <p:bldP spid="1567" grpId="0" animBg="1"/>
      <p:bldP spid="1570" grpId="0"/>
      <p:bldP spid="1572" grpId="0"/>
      <p:bldP spid="1574" grpId="0"/>
      <p:bldP spid="157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3" name="Google Shape;1773;p38"/>
          <p:cNvSpPr/>
          <p:nvPr/>
        </p:nvSpPr>
        <p:spPr>
          <a:xfrm>
            <a:off x="421473" y="945824"/>
            <a:ext cx="352274" cy="352274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5" name="Google Shape;1795;p38"/>
          <p:cNvSpPr txBox="1">
            <a:spLocks noGrp="1"/>
          </p:cNvSpPr>
          <p:nvPr>
            <p:ph type="title" idx="6"/>
          </p:nvPr>
        </p:nvSpPr>
        <p:spPr>
          <a:xfrm>
            <a:off x="265050" y="303150"/>
            <a:ext cx="3523179" cy="787200"/>
          </a:xfrm>
          <a:prstGeom prst="rect">
            <a:avLst/>
          </a:prstGeom>
        </p:spPr>
        <p:txBody>
          <a:bodyPr spcFirstLastPara="1" wrap="square" lIns="411475" tIns="91425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 smtClean="0"/>
              <a:t>   A</a:t>
            </a:r>
            <a:r>
              <a:rPr lang="en" dirty="0" smtClean="0"/>
              <a:t>bout HPV</a:t>
            </a:r>
            <a:endParaRPr dirty="0"/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3"/>
          </p:nvPr>
        </p:nvSpPr>
        <p:spPr>
          <a:xfrm>
            <a:off x="265050" y="2313824"/>
            <a:ext cx="8506809" cy="869400"/>
          </a:xfrm>
        </p:spPr>
        <p:txBody>
          <a:bodyPr/>
          <a:lstStyle/>
          <a:p>
            <a:r>
              <a:rPr lang="en-US" sz="2400" dirty="0">
                <a:solidFill>
                  <a:schemeClr val="tx2">
                    <a:lumMod val="10000"/>
                  </a:schemeClr>
                </a:solidFill>
              </a:rPr>
              <a:t>HPV is the most common STI. There were about 43 million HPV infections in 2018, many </a:t>
            </a: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young </a:t>
            </a:r>
            <a:r>
              <a:rPr lang="en-US" sz="2400" dirty="0">
                <a:solidFill>
                  <a:schemeClr val="tx2">
                    <a:lumMod val="10000"/>
                  </a:schemeClr>
                </a:solidFill>
              </a:rPr>
              <a:t>people in their late teens and early 20s. There are many different types of HPV. Some types can cause health problems</a:t>
            </a:r>
          </a:p>
          <a:p>
            <a:endParaRPr lang="ar-LY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8859948" y="4835723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CA" dirty="0" smtClean="0"/>
              <a:t>3</a:t>
            </a:r>
            <a:endParaRPr lang="ar-LY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0" name="Google Shape;1830;p39"/>
          <p:cNvSpPr/>
          <p:nvPr/>
        </p:nvSpPr>
        <p:spPr>
          <a:xfrm>
            <a:off x="64875" y="4533275"/>
            <a:ext cx="610225" cy="610225"/>
          </a:xfrm>
          <a:custGeom>
            <a:avLst/>
            <a:gdLst/>
            <a:ahLst/>
            <a:cxnLst/>
            <a:rect l="l" t="t" r="r" b="b"/>
            <a:pathLst>
              <a:path w="24409" h="24409" extrusionOk="0">
                <a:moveTo>
                  <a:pt x="12205" y="1"/>
                </a:moveTo>
                <a:cubicBezTo>
                  <a:pt x="5454" y="1"/>
                  <a:pt x="1" y="5466"/>
                  <a:pt x="1" y="12205"/>
                </a:cubicBezTo>
                <a:cubicBezTo>
                  <a:pt x="1" y="18944"/>
                  <a:pt x="5454" y="24409"/>
                  <a:pt x="12205" y="24409"/>
                </a:cubicBezTo>
                <a:cubicBezTo>
                  <a:pt x="18944" y="24409"/>
                  <a:pt x="24409" y="18944"/>
                  <a:pt x="24409" y="12205"/>
                </a:cubicBezTo>
                <a:cubicBezTo>
                  <a:pt x="24409" y="5466"/>
                  <a:pt x="18944" y="1"/>
                  <a:pt x="12205" y="1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1" name="Google Shape;1831;p39"/>
          <p:cNvSpPr/>
          <p:nvPr/>
        </p:nvSpPr>
        <p:spPr>
          <a:xfrm>
            <a:off x="113973" y="128349"/>
            <a:ext cx="352274" cy="352274"/>
          </a:xfrm>
          <a:custGeom>
            <a:avLst/>
            <a:gdLst/>
            <a:ahLst/>
            <a:cxnLst/>
            <a:rect l="l" t="t" r="r" b="b"/>
            <a:pathLst>
              <a:path w="48995" h="48995" extrusionOk="0">
                <a:moveTo>
                  <a:pt x="24503" y="0"/>
                </a:moveTo>
                <a:cubicBezTo>
                  <a:pt x="10966" y="0"/>
                  <a:pt x="0" y="10966"/>
                  <a:pt x="0" y="24491"/>
                </a:cubicBezTo>
                <a:cubicBezTo>
                  <a:pt x="0" y="38029"/>
                  <a:pt x="10966" y="48994"/>
                  <a:pt x="24503" y="48994"/>
                </a:cubicBezTo>
                <a:cubicBezTo>
                  <a:pt x="38029" y="48994"/>
                  <a:pt x="48995" y="38029"/>
                  <a:pt x="48995" y="24491"/>
                </a:cubicBezTo>
                <a:cubicBezTo>
                  <a:pt x="48995" y="10966"/>
                  <a:pt x="38029" y="0"/>
                  <a:pt x="24503" y="0"/>
                </a:cubicBezTo>
                <a:close/>
              </a:path>
            </a:pathLst>
          </a:cu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2" name="Google Shape;1832;p39"/>
          <p:cNvSpPr txBox="1">
            <a:spLocks noGrp="1"/>
          </p:cNvSpPr>
          <p:nvPr>
            <p:ph type="title"/>
          </p:nvPr>
        </p:nvSpPr>
        <p:spPr>
          <a:xfrm>
            <a:off x="265050" y="303150"/>
            <a:ext cx="5586300" cy="787200"/>
          </a:xfrm>
          <a:prstGeom prst="rect">
            <a:avLst/>
          </a:prstGeom>
        </p:spPr>
        <p:txBody>
          <a:bodyPr spcFirstLastPara="1" wrap="square" lIns="411475" tIns="91425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Types of HPV virus </a:t>
            </a:r>
            <a:endParaRPr dirty="0"/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882653442"/>
              </p:ext>
            </p:extLst>
          </p:nvPr>
        </p:nvGraphicFramePr>
        <p:xfrm>
          <a:off x="265050" y="1743738"/>
          <a:ext cx="6932428" cy="26262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مربع نص 1"/>
          <p:cNvSpPr txBox="1"/>
          <p:nvPr/>
        </p:nvSpPr>
        <p:spPr>
          <a:xfrm>
            <a:off x="8859948" y="4379386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CA" dirty="0" smtClean="0"/>
              <a:t>4</a:t>
            </a:r>
            <a:endParaRPr lang="ar-LY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75682" y="303150"/>
            <a:ext cx="4666432" cy="787200"/>
          </a:xfrm>
        </p:spPr>
        <p:txBody>
          <a:bodyPr/>
          <a:lstStyle/>
          <a:p>
            <a:r>
              <a:rPr lang="en-CA" dirty="0" smtClean="0"/>
              <a:t>Transmission of HPV</a:t>
            </a:r>
            <a:endParaRPr lang="ar-LY" dirty="0"/>
          </a:p>
        </p:txBody>
      </p:sp>
      <p:graphicFrame>
        <p:nvGraphicFramePr>
          <p:cNvPr id="9" name="رسم تخطيطي 8"/>
          <p:cNvGraphicFramePr/>
          <p:nvPr>
            <p:extLst>
              <p:ext uri="{D42A27DB-BD31-4B8C-83A1-F6EECF244321}">
                <p14:modId xmlns:p14="http://schemas.microsoft.com/office/powerpoint/2010/main" val="696992004"/>
              </p:ext>
            </p:extLst>
          </p:nvPr>
        </p:nvGraphicFramePr>
        <p:xfrm>
          <a:off x="275682" y="1289276"/>
          <a:ext cx="6166884" cy="3417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صورة 2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4129" y="2514601"/>
            <a:ext cx="2793580" cy="228668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8859948" y="4493504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CA" dirty="0" smtClean="0"/>
              <a:t>5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8978315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9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" name="Google Shape;1710;p37"/>
          <p:cNvSpPr txBox="1">
            <a:spLocks noGrp="1"/>
          </p:cNvSpPr>
          <p:nvPr>
            <p:ph type="title"/>
          </p:nvPr>
        </p:nvSpPr>
        <p:spPr>
          <a:xfrm>
            <a:off x="720000" y="1768425"/>
            <a:ext cx="4102200" cy="167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ABOUT THE VACCINE</a:t>
            </a:r>
            <a:endParaRPr/>
          </a:p>
        </p:txBody>
      </p:sp>
      <p:grpSp>
        <p:nvGrpSpPr>
          <p:cNvPr id="1713" name="Google Shape;1713;p37"/>
          <p:cNvGrpSpPr/>
          <p:nvPr/>
        </p:nvGrpSpPr>
        <p:grpSpPr>
          <a:xfrm rot="1800100">
            <a:off x="6325841" y="275216"/>
            <a:ext cx="595122" cy="4512310"/>
            <a:chOff x="3537700" y="321500"/>
            <a:chExt cx="643825" cy="4881850"/>
          </a:xfrm>
        </p:grpSpPr>
        <p:sp>
          <p:nvSpPr>
            <p:cNvPr id="1714" name="Google Shape;1714;p37"/>
            <p:cNvSpPr/>
            <p:nvPr/>
          </p:nvSpPr>
          <p:spPr>
            <a:xfrm>
              <a:off x="3678625" y="1966025"/>
              <a:ext cx="361950" cy="2531000"/>
            </a:xfrm>
            <a:custGeom>
              <a:avLst/>
              <a:gdLst/>
              <a:ahLst/>
              <a:cxnLst/>
              <a:rect l="l" t="t" r="r" b="b"/>
              <a:pathLst>
                <a:path w="14478" h="101240" extrusionOk="0">
                  <a:moveTo>
                    <a:pt x="1" y="0"/>
                  </a:moveTo>
                  <a:lnTo>
                    <a:pt x="1" y="101239"/>
                  </a:lnTo>
                  <a:lnTo>
                    <a:pt x="14478" y="101239"/>
                  </a:lnTo>
                  <a:lnTo>
                    <a:pt x="14478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37"/>
            <p:cNvSpPr/>
            <p:nvPr/>
          </p:nvSpPr>
          <p:spPr>
            <a:xfrm>
              <a:off x="3708650" y="1966025"/>
              <a:ext cx="301900" cy="721375"/>
            </a:xfrm>
            <a:custGeom>
              <a:avLst/>
              <a:gdLst/>
              <a:ahLst/>
              <a:cxnLst/>
              <a:rect l="l" t="t" r="r" b="b"/>
              <a:pathLst>
                <a:path w="12076" h="28855" extrusionOk="0">
                  <a:moveTo>
                    <a:pt x="1" y="0"/>
                  </a:moveTo>
                  <a:lnTo>
                    <a:pt x="1" y="28854"/>
                  </a:lnTo>
                  <a:lnTo>
                    <a:pt x="12076" y="28854"/>
                  </a:lnTo>
                  <a:lnTo>
                    <a:pt x="12076" y="0"/>
                  </a:lnTo>
                  <a:close/>
                </a:path>
              </a:pathLst>
            </a:custGeom>
            <a:solidFill>
              <a:schemeClr val="l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37"/>
            <p:cNvSpPr/>
            <p:nvPr/>
          </p:nvSpPr>
          <p:spPr>
            <a:xfrm>
              <a:off x="3712825" y="2747400"/>
              <a:ext cx="294400" cy="2430100"/>
            </a:xfrm>
            <a:custGeom>
              <a:avLst/>
              <a:gdLst/>
              <a:ahLst/>
              <a:cxnLst/>
              <a:rect l="l" t="t" r="r" b="b"/>
              <a:pathLst>
                <a:path w="11776" h="97204" extrusionOk="0">
                  <a:moveTo>
                    <a:pt x="0" y="1"/>
                  </a:moveTo>
                  <a:lnTo>
                    <a:pt x="0" y="97204"/>
                  </a:lnTo>
                  <a:lnTo>
                    <a:pt x="11775" y="97204"/>
                  </a:lnTo>
                  <a:lnTo>
                    <a:pt x="11775" y="1"/>
                  </a:ln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37"/>
            <p:cNvSpPr/>
            <p:nvPr/>
          </p:nvSpPr>
          <p:spPr>
            <a:xfrm>
              <a:off x="3712825" y="4466150"/>
              <a:ext cx="294400" cy="90075"/>
            </a:xfrm>
            <a:custGeom>
              <a:avLst/>
              <a:gdLst/>
              <a:ahLst/>
              <a:cxnLst/>
              <a:rect l="l" t="t" r="r" b="b"/>
              <a:pathLst>
                <a:path w="11776" h="3603" extrusionOk="0">
                  <a:moveTo>
                    <a:pt x="0" y="0"/>
                  </a:moveTo>
                  <a:lnTo>
                    <a:pt x="0" y="3603"/>
                  </a:lnTo>
                  <a:lnTo>
                    <a:pt x="11775" y="3603"/>
                  </a:lnTo>
                  <a:lnTo>
                    <a:pt x="11775" y="0"/>
                  </a:lnTo>
                  <a:close/>
                </a:path>
              </a:pathLst>
            </a:custGeom>
            <a:solidFill>
              <a:schemeClr val="dk1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37"/>
            <p:cNvSpPr/>
            <p:nvPr/>
          </p:nvSpPr>
          <p:spPr>
            <a:xfrm>
              <a:off x="3712825" y="2566450"/>
              <a:ext cx="294400" cy="180975"/>
            </a:xfrm>
            <a:custGeom>
              <a:avLst/>
              <a:gdLst/>
              <a:ahLst/>
              <a:cxnLst/>
              <a:rect l="l" t="t" r="r" b="b"/>
              <a:pathLst>
                <a:path w="11776" h="7239" extrusionOk="0">
                  <a:moveTo>
                    <a:pt x="0" y="0"/>
                  </a:moveTo>
                  <a:lnTo>
                    <a:pt x="0" y="7239"/>
                  </a:lnTo>
                  <a:lnTo>
                    <a:pt x="11775" y="7239"/>
                  </a:lnTo>
                  <a:lnTo>
                    <a:pt x="11775" y="0"/>
                  </a:lnTo>
                  <a:close/>
                </a:path>
              </a:pathLst>
            </a:custGeom>
            <a:solidFill>
              <a:schemeClr val="dk1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37"/>
            <p:cNvSpPr/>
            <p:nvPr/>
          </p:nvSpPr>
          <p:spPr>
            <a:xfrm>
              <a:off x="3537700" y="4436125"/>
              <a:ext cx="643825" cy="60900"/>
            </a:xfrm>
            <a:custGeom>
              <a:avLst/>
              <a:gdLst/>
              <a:ahLst/>
              <a:cxnLst/>
              <a:rect l="l" t="t" r="r" b="b"/>
              <a:pathLst>
                <a:path w="25753" h="2436" extrusionOk="0">
                  <a:moveTo>
                    <a:pt x="1135" y="0"/>
                  </a:moveTo>
                  <a:cubicBezTo>
                    <a:pt x="501" y="0"/>
                    <a:pt x="0" y="501"/>
                    <a:pt x="0" y="1134"/>
                  </a:cubicBezTo>
                  <a:lnTo>
                    <a:pt x="0" y="1334"/>
                  </a:lnTo>
                  <a:cubicBezTo>
                    <a:pt x="0" y="1935"/>
                    <a:pt x="501" y="2435"/>
                    <a:pt x="1135" y="2435"/>
                  </a:cubicBezTo>
                  <a:lnTo>
                    <a:pt x="24651" y="2435"/>
                  </a:lnTo>
                  <a:cubicBezTo>
                    <a:pt x="25252" y="2435"/>
                    <a:pt x="25752" y="1935"/>
                    <a:pt x="25752" y="1334"/>
                  </a:cubicBezTo>
                  <a:lnTo>
                    <a:pt x="25752" y="1134"/>
                  </a:lnTo>
                  <a:cubicBezTo>
                    <a:pt x="25752" y="501"/>
                    <a:pt x="25252" y="0"/>
                    <a:pt x="24651" y="0"/>
                  </a:cubicBez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37"/>
            <p:cNvSpPr/>
            <p:nvPr/>
          </p:nvSpPr>
          <p:spPr>
            <a:xfrm>
              <a:off x="3593575" y="5142450"/>
              <a:ext cx="532075" cy="60900"/>
            </a:xfrm>
            <a:custGeom>
              <a:avLst/>
              <a:gdLst/>
              <a:ahLst/>
              <a:cxnLst/>
              <a:rect l="l" t="t" r="r" b="b"/>
              <a:pathLst>
                <a:path w="21283" h="2436" extrusionOk="0">
                  <a:moveTo>
                    <a:pt x="1134" y="1"/>
                  </a:moveTo>
                  <a:cubicBezTo>
                    <a:pt x="501" y="1"/>
                    <a:pt x="0" y="501"/>
                    <a:pt x="0" y="1135"/>
                  </a:cubicBezTo>
                  <a:lnTo>
                    <a:pt x="0" y="1302"/>
                  </a:lnTo>
                  <a:cubicBezTo>
                    <a:pt x="0" y="1935"/>
                    <a:pt x="501" y="2436"/>
                    <a:pt x="1134" y="2436"/>
                  </a:cubicBezTo>
                  <a:lnTo>
                    <a:pt x="20148" y="2436"/>
                  </a:lnTo>
                  <a:cubicBezTo>
                    <a:pt x="20782" y="2436"/>
                    <a:pt x="21282" y="1935"/>
                    <a:pt x="21282" y="1302"/>
                  </a:cubicBezTo>
                  <a:lnTo>
                    <a:pt x="21282" y="1135"/>
                  </a:lnTo>
                  <a:cubicBezTo>
                    <a:pt x="21282" y="501"/>
                    <a:pt x="20782" y="1"/>
                    <a:pt x="20148" y="1"/>
                  </a:cubicBez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37"/>
            <p:cNvSpPr/>
            <p:nvPr/>
          </p:nvSpPr>
          <p:spPr>
            <a:xfrm>
              <a:off x="3678625" y="1816750"/>
              <a:ext cx="362800" cy="149300"/>
            </a:xfrm>
            <a:custGeom>
              <a:avLst/>
              <a:gdLst/>
              <a:ahLst/>
              <a:cxnLst/>
              <a:rect l="l" t="t" r="r" b="b"/>
              <a:pathLst>
                <a:path w="14512" h="5972" extrusionOk="0">
                  <a:moveTo>
                    <a:pt x="2136" y="0"/>
                  </a:moveTo>
                  <a:lnTo>
                    <a:pt x="1" y="5971"/>
                  </a:lnTo>
                  <a:lnTo>
                    <a:pt x="14511" y="5971"/>
                  </a:lnTo>
                  <a:lnTo>
                    <a:pt x="12643" y="0"/>
                  </a:ln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37"/>
            <p:cNvSpPr/>
            <p:nvPr/>
          </p:nvSpPr>
          <p:spPr>
            <a:xfrm>
              <a:off x="3689475" y="1398950"/>
              <a:ext cx="340275" cy="467025"/>
            </a:xfrm>
            <a:custGeom>
              <a:avLst/>
              <a:gdLst/>
              <a:ahLst/>
              <a:cxnLst/>
              <a:rect l="l" t="t" r="r" b="b"/>
              <a:pathLst>
                <a:path w="13611" h="18681" extrusionOk="0">
                  <a:moveTo>
                    <a:pt x="4770" y="0"/>
                  </a:moveTo>
                  <a:lnTo>
                    <a:pt x="0" y="18680"/>
                  </a:lnTo>
                  <a:lnTo>
                    <a:pt x="13610" y="18680"/>
                  </a:lnTo>
                  <a:lnTo>
                    <a:pt x="8840" y="0"/>
                  </a:lnTo>
                  <a:close/>
                </a:path>
              </a:pathLst>
            </a:custGeom>
            <a:solidFill>
              <a:schemeClr val="l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37"/>
            <p:cNvSpPr/>
            <p:nvPr/>
          </p:nvSpPr>
          <p:spPr>
            <a:xfrm>
              <a:off x="3678625" y="1826750"/>
              <a:ext cx="362800" cy="52550"/>
            </a:xfrm>
            <a:custGeom>
              <a:avLst/>
              <a:gdLst/>
              <a:ahLst/>
              <a:cxnLst/>
              <a:rect l="l" t="t" r="r" b="b"/>
              <a:pathLst>
                <a:path w="14512" h="2102" extrusionOk="0">
                  <a:moveTo>
                    <a:pt x="1" y="0"/>
                  </a:moveTo>
                  <a:lnTo>
                    <a:pt x="1" y="2102"/>
                  </a:lnTo>
                  <a:lnTo>
                    <a:pt x="14511" y="2102"/>
                  </a:lnTo>
                  <a:lnTo>
                    <a:pt x="14511" y="0"/>
                  </a:lnTo>
                  <a:close/>
                </a:path>
              </a:pathLst>
            </a:custGeom>
            <a:solidFill>
              <a:schemeClr val="l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37"/>
            <p:cNvSpPr/>
            <p:nvPr/>
          </p:nvSpPr>
          <p:spPr>
            <a:xfrm>
              <a:off x="3823725" y="1352250"/>
              <a:ext cx="75100" cy="44225"/>
            </a:xfrm>
            <a:custGeom>
              <a:avLst/>
              <a:gdLst/>
              <a:ahLst/>
              <a:cxnLst/>
              <a:rect l="l" t="t" r="r" b="b"/>
              <a:pathLst>
                <a:path w="3004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3003" y="1768"/>
                  </a:lnTo>
                  <a:lnTo>
                    <a:pt x="3003" y="0"/>
                  </a:lnTo>
                  <a:close/>
                </a:path>
              </a:pathLst>
            </a:custGeom>
            <a:solidFill>
              <a:schemeClr val="l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37"/>
            <p:cNvSpPr/>
            <p:nvPr/>
          </p:nvSpPr>
          <p:spPr>
            <a:xfrm>
              <a:off x="3859600" y="321500"/>
              <a:ext cx="25" cy="1026600"/>
            </a:xfrm>
            <a:custGeom>
              <a:avLst/>
              <a:gdLst/>
              <a:ahLst/>
              <a:cxnLst/>
              <a:rect l="l" t="t" r="r" b="b"/>
              <a:pathLst>
                <a:path w="1" h="41064" fill="none" extrusionOk="0">
                  <a:moveTo>
                    <a:pt x="0" y="41063"/>
                  </a:moveTo>
                  <a:lnTo>
                    <a:pt x="0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37"/>
            <p:cNvSpPr/>
            <p:nvPr/>
          </p:nvSpPr>
          <p:spPr>
            <a:xfrm>
              <a:off x="3798725" y="346525"/>
              <a:ext cx="60050" cy="164525"/>
            </a:xfrm>
            <a:custGeom>
              <a:avLst/>
              <a:gdLst/>
              <a:ahLst/>
              <a:cxnLst/>
              <a:rect l="l" t="t" r="r" b="b"/>
              <a:pathLst>
                <a:path w="2402" h="6581" extrusionOk="0">
                  <a:moveTo>
                    <a:pt x="2369" y="0"/>
                  </a:moveTo>
                  <a:cubicBezTo>
                    <a:pt x="2102" y="834"/>
                    <a:pt x="1768" y="1635"/>
                    <a:pt x="1401" y="2402"/>
                  </a:cubicBezTo>
                  <a:cubicBezTo>
                    <a:pt x="767" y="3670"/>
                    <a:pt x="0" y="4070"/>
                    <a:pt x="0" y="5137"/>
                  </a:cubicBezTo>
                  <a:cubicBezTo>
                    <a:pt x="34" y="5905"/>
                    <a:pt x="634" y="6505"/>
                    <a:pt x="1401" y="6572"/>
                  </a:cubicBezTo>
                  <a:cubicBezTo>
                    <a:pt x="1448" y="6578"/>
                    <a:pt x="1492" y="6580"/>
                    <a:pt x="1535" y="6580"/>
                  </a:cubicBezTo>
                  <a:cubicBezTo>
                    <a:pt x="2224" y="6580"/>
                    <a:pt x="2402" y="5856"/>
                    <a:pt x="2402" y="5604"/>
                  </a:cubicBezTo>
                  <a:cubicBezTo>
                    <a:pt x="2402" y="5338"/>
                    <a:pt x="2369" y="0"/>
                    <a:pt x="2369" y="0"/>
                  </a:cubicBezTo>
                  <a:close/>
                </a:path>
              </a:pathLst>
            </a:custGeom>
            <a:solidFill>
              <a:schemeClr val="l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37"/>
            <p:cNvSpPr/>
            <p:nvPr/>
          </p:nvSpPr>
          <p:spPr>
            <a:xfrm>
              <a:off x="3740350" y="2094450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37"/>
            <p:cNvSpPr/>
            <p:nvPr/>
          </p:nvSpPr>
          <p:spPr>
            <a:xfrm>
              <a:off x="3740350" y="2147825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0"/>
                  </a:moveTo>
                  <a:lnTo>
                    <a:pt x="2435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37"/>
            <p:cNvSpPr/>
            <p:nvPr/>
          </p:nvSpPr>
          <p:spPr>
            <a:xfrm>
              <a:off x="3740350" y="2197850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37"/>
            <p:cNvSpPr/>
            <p:nvPr/>
          </p:nvSpPr>
          <p:spPr>
            <a:xfrm>
              <a:off x="3740350" y="2251225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0"/>
                  </a:moveTo>
                  <a:lnTo>
                    <a:pt x="2435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37"/>
            <p:cNvSpPr/>
            <p:nvPr/>
          </p:nvSpPr>
          <p:spPr>
            <a:xfrm>
              <a:off x="3740350" y="2302100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37"/>
            <p:cNvSpPr/>
            <p:nvPr/>
          </p:nvSpPr>
          <p:spPr>
            <a:xfrm>
              <a:off x="3740350" y="235545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37"/>
            <p:cNvSpPr/>
            <p:nvPr/>
          </p:nvSpPr>
          <p:spPr>
            <a:xfrm>
              <a:off x="3740350" y="2406325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1"/>
                  </a:moveTo>
                  <a:lnTo>
                    <a:pt x="5337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37"/>
            <p:cNvSpPr/>
            <p:nvPr/>
          </p:nvSpPr>
          <p:spPr>
            <a:xfrm>
              <a:off x="3740350" y="245970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37"/>
            <p:cNvSpPr/>
            <p:nvPr/>
          </p:nvSpPr>
          <p:spPr>
            <a:xfrm>
              <a:off x="3740350" y="2510575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37"/>
            <p:cNvSpPr/>
            <p:nvPr/>
          </p:nvSpPr>
          <p:spPr>
            <a:xfrm>
              <a:off x="3740350" y="256310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37"/>
            <p:cNvSpPr/>
            <p:nvPr/>
          </p:nvSpPr>
          <p:spPr>
            <a:xfrm>
              <a:off x="3740350" y="2613975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1"/>
                  </a:moveTo>
                  <a:lnTo>
                    <a:pt x="5337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37"/>
            <p:cNvSpPr/>
            <p:nvPr/>
          </p:nvSpPr>
          <p:spPr>
            <a:xfrm>
              <a:off x="3740350" y="266735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37"/>
            <p:cNvSpPr/>
            <p:nvPr/>
          </p:nvSpPr>
          <p:spPr>
            <a:xfrm>
              <a:off x="3740350" y="2718225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37"/>
            <p:cNvSpPr/>
            <p:nvPr/>
          </p:nvSpPr>
          <p:spPr>
            <a:xfrm>
              <a:off x="3740350" y="277160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0"/>
                  </a:moveTo>
                  <a:lnTo>
                    <a:pt x="2435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37"/>
            <p:cNvSpPr/>
            <p:nvPr/>
          </p:nvSpPr>
          <p:spPr>
            <a:xfrm>
              <a:off x="3740350" y="2822475"/>
              <a:ext cx="133450" cy="0"/>
            </a:xfrm>
            <a:custGeom>
              <a:avLst/>
              <a:gdLst/>
              <a:ahLst/>
              <a:cxnLst/>
              <a:rect l="l" t="t" r="r" b="b"/>
              <a:pathLst>
                <a:path w="5338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37"/>
            <p:cNvSpPr/>
            <p:nvPr/>
          </p:nvSpPr>
          <p:spPr>
            <a:xfrm>
              <a:off x="3740350" y="287500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37"/>
            <p:cNvSpPr/>
            <p:nvPr/>
          </p:nvSpPr>
          <p:spPr>
            <a:xfrm>
              <a:off x="3740350" y="2925875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37"/>
            <p:cNvSpPr/>
            <p:nvPr/>
          </p:nvSpPr>
          <p:spPr>
            <a:xfrm>
              <a:off x="3740350" y="297925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0"/>
                  </a:moveTo>
                  <a:lnTo>
                    <a:pt x="2435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37"/>
            <p:cNvSpPr/>
            <p:nvPr/>
          </p:nvSpPr>
          <p:spPr>
            <a:xfrm>
              <a:off x="3740350" y="3030100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1"/>
                  </a:moveTo>
                  <a:lnTo>
                    <a:pt x="5337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37"/>
            <p:cNvSpPr/>
            <p:nvPr/>
          </p:nvSpPr>
          <p:spPr>
            <a:xfrm>
              <a:off x="3740350" y="3083475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37"/>
            <p:cNvSpPr/>
            <p:nvPr/>
          </p:nvSpPr>
          <p:spPr>
            <a:xfrm>
              <a:off x="3740350" y="3134350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1"/>
                  </a:moveTo>
                  <a:lnTo>
                    <a:pt x="5337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37"/>
            <p:cNvSpPr/>
            <p:nvPr/>
          </p:nvSpPr>
          <p:spPr>
            <a:xfrm>
              <a:off x="3740350" y="318690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0"/>
                  </a:moveTo>
                  <a:lnTo>
                    <a:pt x="2435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37"/>
            <p:cNvSpPr/>
            <p:nvPr/>
          </p:nvSpPr>
          <p:spPr>
            <a:xfrm>
              <a:off x="3740350" y="3237750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1"/>
                  </a:moveTo>
                  <a:lnTo>
                    <a:pt x="5337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37"/>
            <p:cNvSpPr/>
            <p:nvPr/>
          </p:nvSpPr>
          <p:spPr>
            <a:xfrm>
              <a:off x="3740350" y="3291125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37"/>
            <p:cNvSpPr/>
            <p:nvPr/>
          </p:nvSpPr>
          <p:spPr>
            <a:xfrm>
              <a:off x="3740350" y="3342000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1"/>
                  </a:moveTo>
                  <a:lnTo>
                    <a:pt x="5337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37"/>
            <p:cNvSpPr/>
            <p:nvPr/>
          </p:nvSpPr>
          <p:spPr>
            <a:xfrm>
              <a:off x="3740350" y="3395375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0"/>
                  </a:moveTo>
                  <a:lnTo>
                    <a:pt x="2435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37"/>
            <p:cNvSpPr/>
            <p:nvPr/>
          </p:nvSpPr>
          <p:spPr>
            <a:xfrm>
              <a:off x="3740350" y="3446250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37"/>
            <p:cNvSpPr/>
            <p:nvPr/>
          </p:nvSpPr>
          <p:spPr>
            <a:xfrm>
              <a:off x="3740350" y="3498775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37"/>
            <p:cNvSpPr/>
            <p:nvPr/>
          </p:nvSpPr>
          <p:spPr>
            <a:xfrm>
              <a:off x="3740350" y="3549650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37"/>
            <p:cNvSpPr/>
            <p:nvPr/>
          </p:nvSpPr>
          <p:spPr>
            <a:xfrm>
              <a:off x="3740350" y="3603025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0"/>
                  </a:moveTo>
                  <a:lnTo>
                    <a:pt x="2435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37"/>
            <p:cNvSpPr/>
            <p:nvPr/>
          </p:nvSpPr>
          <p:spPr>
            <a:xfrm>
              <a:off x="3740350" y="3653900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37"/>
            <p:cNvSpPr/>
            <p:nvPr/>
          </p:nvSpPr>
          <p:spPr>
            <a:xfrm>
              <a:off x="3740350" y="3707275"/>
              <a:ext cx="60900" cy="0"/>
            </a:xfrm>
            <a:custGeom>
              <a:avLst/>
              <a:gdLst/>
              <a:ahLst/>
              <a:cxnLst/>
              <a:rect l="l" t="t" r="r" b="b"/>
              <a:pathLst>
                <a:path w="2436" fill="none" extrusionOk="0">
                  <a:moveTo>
                    <a:pt x="0" y="0"/>
                  </a:moveTo>
                  <a:lnTo>
                    <a:pt x="2435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37"/>
            <p:cNvSpPr/>
            <p:nvPr/>
          </p:nvSpPr>
          <p:spPr>
            <a:xfrm>
              <a:off x="3740350" y="3758125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1"/>
                  </a:moveTo>
                  <a:lnTo>
                    <a:pt x="5337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37"/>
            <p:cNvSpPr/>
            <p:nvPr/>
          </p:nvSpPr>
          <p:spPr>
            <a:xfrm>
              <a:off x="3740350" y="381150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37"/>
            <p:cNvSpPr/>
            <p:nvPr/>
          </p:nvSpPr>
          <p:spPr>
            <a:xfrm>
              <a:off x="3740350" y="3861550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37"/>
            <p:cNvSpPr/>
            <p:nvPr/>
          </p:nvSpPr>
          <p:spPr>
            <a:xfrm>
              <a:off x="3740350" y="391490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37"/>
            <p:cNvSpPr/>
            <p:nvPr/>
          </p:nvSpPr>
          <p:spPr>
            <a:xfrm>
              <a:off x="3740350" y="3965775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1"/>
                  </a:moveTo>
                  <a:lnTo>
                    <a:pt x="5337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37"/>
            <p:cNvSpPr/>
            <p:nvPr/>
          </p:nvSpPr>
          <p:spPr>
            <a:xfrm>
              <a:off x="3740350" y="401915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37"/>
            <p:cNvSpPr/>
            <p:nvPr/>
          </p:nvSpPr>
          <p:spPr>
            <a:xfrm>
              <a:off x="3740350" y="4070025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37"/>
            <p:cNvSpPr/>
            <p:nvPr/>
          </p:nvSpPr>
          <p:spPr>
            <a:xfrm>
              <a:off x="3740350" y="412340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0"/>
                  </a:moveTo>
                  <a:lnTo>
                    <a:pt x="2435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37"/>
            <p:cNvSpPr/>
            <p:nvPr/>
          </p:nvSpPr>
          <p:spPr>
            <a:xfrm>
              <a:off x="3740350" y="4173425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1"/>
                  </a:moveTo>
                  <a:lnTo>
                    <a:pt x="5337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37"/>
            <p:cNvSpPr/>
            <p:nvPr/>
          </p:nvSpPr>
          <p:spPr>
            <a:xfrm>
              <a:off x="3740350" y="422680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ربع نص 1"/>
          <p:cNvSpPr txBox="1"/>
          <p:nvPr/>
        </p:nvSpPr>
        <p:spPr>
          <a:xfrm>
            <a:off x="8534399" y="4313515"/>
            <a:ext cx="239486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CA" dirty="0" smtClean="0"/>
              <a:t>6</a:t>
            </a:r>
            <a:endParaRPr lang="ar-LY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" name="Google Shape;1894;p43"/>
          <p:cNvSpPr txBox="1"/>
          <p:nvPr/>
        </p:nvSpPr>
        <p:spPr>
          <a:xfrm>
            <a:off x="1553637" y="2118600"/>
            <a:ext cx="18477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 b="1" dirty="0" smtClean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</a:t>
            </a:r>
            <a:r>
              <a:rPr lang="en" sz="1800" b="1" dirty="0" smtClean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ardasil 9</a:t>
            </a:r>
            <a:endParaRPr sz="1800" b="1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96" name="Google Shape;1896;p43"/>
          <p:cNvSpPr txBox="1"/>
          <p:nvPr/>
        </p:nvSpPr>
        <p:spPr>
          <a:xfrm>
            <a:off x="4003650" y="2118600"/>
            <a:ext cx="18477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 b="1" dirty="0" smtClean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</a:t>
            </a:r>
            <a:r>
              <a:rPr lang="en" sz="1800" b="1" dirty="0" smtClean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ivalent </a:t>
            </a:r>
            <a:endParaRPr sz="1800" b="1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98" name="Google Shape;1898;p43"/>
          <p:cNvSpPr txBox="1"/>
          <p:nvPr/>
        </p:nvSpPr>
        <p:spPr>
          <a:xfrm>
            <a:off x="6151300" y="2118600"/>
            <a:ext cx="18477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 b="1" dirty="0" smtClean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Q</a:t>
            </a:r>
            <a:r>
              <a:rPr lang="en" sz="1800" b="1" dirty="0" smtClean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uadravalent </a:t>
            </a:r>
            <a:endParaRPr sz="1800" b="1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1900" name="Google Shape;1900;p43"/>
          <p:cNvCxnSpPr>
            <a:stCxn id="1901" idx="1"/>
            <a:endCxn id="1902" idx="3"/>
          </p:cNvCxnSpPr>
          <p:nvPr/>
        </p:nvCxnSpPr>
        <p:spPr>
          <a:xfrm>
            <a:off x="1144900" y="2626000"/>
            <a:ext cx="68541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01" name="Google Shape;1901;p43"/>
          <p:cNvSpPr/>
          <p:nvPr/>
        </p:nvSpPr>
        <p:spPr>
          <a:xfrm>
            <a:off x="1144900" y="2586700"/>
            <a:ext cx="1949400" cy="7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3" name="Google Shape;1903;p43"/>
          <p:cNvSpPr/>
          <p:nvPr/>
        </p:nvSpPr>
        <p:spPr>
          <a:xfrm>
            <a:off x="3597300" y="2586700"/>
            <a:ext cx="1949400" cy="7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2" name="Google Shape;1902;p43"/>
          <p:cNvSpPr/>
          <p:nvPr/>
        </p:nvSpPr>
        <p:spPr>
          <a:xfrm>
            <a:off x="6049700" y="2586700"/>
            <a:ext cx="1949400" cy="7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4" name="Google Shape;1904;p43"/>
          <p:cNvSpPr/>
          <p:nvPr/>
        </p:nvSpPr>
        <p:spPr>
          <a:xfrm>
            <a:off x="2047300" y="2530150"/>
            <a:ext cx="144600" cy="144600"/>
          </a:xfrm>
          <a:prstGeom prst="ellipse">
            <a:avLst/>
          </a:prstGeom>
          <a:solidFill>
            <a:schemeClr val="accen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5" name="Google Shape;1905;p43"/>
          <p:cNvSpPr/>
          <p:nvPr/>
        </p:nvSpPr>
        <p:spPr>
          <a:xfrm>
            <a:off x="4448850" y="2530150"/>
            <a:ext cx="144600" cy="144600"/>
          </a:xfrm>
          <a:prstGeom prst="ellipse">
            <a:avLst/>
          </a:prstGeom>
          <a:solidFill>
            <a:schemeClr val="accen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6" name="Google Shape;1906;p43"/>
          <p:cNvSpPr/>
          <p:nvPr/>
        </p:nvSpPr>
        <p:spPr>
          <a:xfrm>
            <a:off x="6908150" y="2530200"/>
            <a:ext cx="144600" cy="144600"/>
          </a:xfrm>
          <a:prstGeom prst="ellipse">
            <a:avLst/>
          </a:prstGeom>
          <a:solidFill>
            <a:schemeClr val="accen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7" name="Google Shape;1907;p43"/>
          <p:cNvSpPr txBox="1">
            <a:spLocks noGrp="1"/>
          </p:cNvSpPr>
          <p:nvPr>
            <p:ph type="title"/>
          </p:nvPr>
        </p:nvSpPr>
        <p:spPr>
          <a:xfrm>
            <a:off x="265050" y="303150"/>
            <a:ext cx="5586300" cy="787200"/>
          </a:xfrm>
          <a:prstGeom prst="rect">
            <a:avLst/>
          </a:prstGeom>
        </p:spPr>
        <p:txBody>
          <a:bodyPr spcFirstLastPara="1" wrap="square" lIns="411475" tIns="91425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Types of vaccine for HPV</a:t>
            </a:r>
            <a:endParaRPr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778" l="889" r="98222">
                        <a14:foregroundMark x1="77333" y1="31556" x2="60889" y2="28444"/>
                        <a14:foregroundMark x1="44000" y1="26222" x2="22667" y2="21333"/>
                        <a14:foregroundMark x1="36444" y1="44444" x2="36444" y2="72889"/>
                        <a14:foregroundMark x1="44000" y1="52444" x2="44000" y2="68000"/>
                        <a14:foregroundMark x1="40444" y1="71556" x2="38667" y2="71556"/>
                        <a14:foregroundMark x1="72889" y1="45333" x2="63556" y2="45333"/>
                        <a14:foregroundMark x1="72000" y1="46667" x2="64444" y2="46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718" y="2815356"/>
            <a:ext cx="1990625" cy="1990625"/>
          </a:xfrm>
          <a:prstGeom prst="rect">
            <a:avLst/>
          </a:prstGeom>
        </p:spPr>
      </p:pic>
      <p:grpSp>
        <p:nvGrpSpPr>
          <p:cNvPr id="14" name="Google Shape;1713;p37"/>
          <p:cNvGrpSpPr/>
          <p:nvPr/>
        </p:nvGrpSpPr>
        <p:grpSpPr>
          <a:xfrm rot="1800100">
            <a:off x="776952" y="2660295"/>
            <a:ext cx="455925" cy="1776171"/>
            <a:chOff x="3537700" y="321500"/>
            <a:chExt cx="643825" cy="4881850"/>
          </a:xfrm>
        </p:grpSpPr>
        <p:sp>
          <p:nvSpPr>
            <p:cNvPr id="15" name="Google Shape;1714;p37"/>
            <p:cNvSpPr/>
            <p:nvPr/>
          </p:nvSpPr>
          <p:spPr>
            <a:xfrm>
              <a:off x="3678625" y="1966025"/>
              <a:ext cx="361950" cy="2531000"/>
            </a:xfrm>
            <a:custGeom>
              <a:avLst/>
              <a:gdLst/>
              <a:ahLst/>
              <a:cxnLst/>
              <a:rect l="l" t="t" r="r" b="b"/>
              <a:pathLst>
                <a:path w="14478" h="101240" extrusionOk="0">
                  <a:moveTo>
                    <a:pt x="1" y="0"/>
                  </a:moveTo>
                  <a:lnTo>
                    <a:pt x="1" y="101239"/>
                  </a:lnTo>
                  <a:lnTo>
                    <a:pt x="14478" y="101239"/>
                  </a:lnTo>
                  <a:lnTo>
                    <a:pt x="14478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715;p37"/>
            <p:cNvSpPr/>
            <p:nvPr/>
          </p:nvSpPr>
          <p:spPr>
            <a:xfrm>
              <a:off x="3708650" y="1966025"/>
              <a:ext cx="301900" cy="721375"/>
            </a:xfrm>
            <a:custGeom>
              <a:avLst/>
              <a:gdLst/>
              <a:ahLst/>
              <a:cxnLst/>
              <a:rect l="l" t="t" r="r" b="b"/>
              <a:pathLst>
                <a:path w="12076" h="28855" extrusionOk="0">
                  <a:moveTo>
                    <a:pt x="1" y="0"/>
                  </a:moveTo>
                  <a:lnTo>
                    <a:pt x="1" y="28854"/>
                  </a:lnTo>
                  <a:lnTo>
                    <a:pt x="12076" y="28854"/>
                  </a:lnTo>
                  <a:lnTo>
                    <a:pt x="12076" y="0"/>
                  </a:lnTo>
                  <a:close/>
                </a:path>
              </a:pathLst>
            </a:custGeom>
            <a:solidFill>
              <a:schemeClr val="l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16;p37"/>
            <p:cNvSpPr/>
            <p:nvPr/>
          </p:nvSpPr>
          <p:spPr>
            <a:xfrm>
              <a:off x="3712825" y="2747400"/>
              <a:ext cx="294400" cy="2430100"/>
            </a:xfrm>
            <a:custGeom>
              <a:avLst/>
              <a:gdLst/>
              <a:ahLst/>
              <a:cxnLst/>
              <a:rect l="l" t="t" r="r" b="b"/>
              <a:pathLst>
                <a:path w="11776" h="97204" extrusionOk="0">
                  <a:moveTo>
                    <a:pt x="0" y="1"/>
                  </a:moveTo>
                  <a:lnTo>
                    <a:pt x="0" y="97204"/>
                  </a:lnTo>
                  <a:lnTo>
                    <a:pt x="11775" y="97204"/>
                  </a:lnTo>
                  <a:lnTo>
                    <a:pt x="11775" y="1"/>
                  </a:ln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717;p37"/>
            <p:cNvSpPr/>
            <p:nvPr/>
          </p:nvSpPr>
          <p:spPr>
            <a:xfrm>
              <a:off x="3712825" y="4466150"/>
              <a:ext cx="294400" cy="90075"/>
            </a:xfrm>
            <a:custGeom>
              <a:avLst/>
              <a:gdLst/>
              <a:ahLst/>
              <a:cxnLst/>
              <a:rect l="l" t="t" r="r" b="b"/>
              <a:pathLst>
                <a:path w="11776" h="3603" extrusionOk="0">
                  <a:moveTo>
                    <a:pt x="0" y="0"/>
                  </a:moveTo>
                  <a:lnTo>
                    <a:pt x="0" y="3603"/>
                  </a:lnTo>
                  <a:lnTo>
                    <a:pt x="11775" y="3603"/>
                  </a:lnTo>
                  <a:lnTo>
                    <a:pt x="11775" y="0"/>
                  </a:lnTo>
                  <a:close/>
                </a:path>
              </a:pathLst>
            </a:custGeom>
            <a:solidFill>
              <a:schemeClr val="dk1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718;p37"/>
            <p:cNvSpPr/>
            <p:nvPr/>
          </p:nvSpPr>
          <p:spPr>
            <a:xfrm>
              <a:off x="3712825" y="2566450"/>
              <a:ext cx="294400" cy="180975"/>
            </a:xfrm>
            <a:custGeom>
              <a:avLst/>
              <a:gdLst/>
              <a:ahLst/>
              <a:cxnLst/>
              <a:rect l="l" t="t" r="r" b="b"/>
              <a:pathLst>
                <a:path w="11776" h="7239" extrusionOk="0">
                  <a:moveTo>
                    <a:pt x="0" y="0"/>
                  </a:moveTo>
                  <a:lnTo>
                    <a:pt x="0" y="7239"/>
                  </a:lnTo>
                  <a:lnTo>
                    <a:pt x="11775" y="7239"/>
                  </a:lnTo>
                  <a:lnTo>
                    <a:pt x="11775" y="0"/>
                  </a:lnTo>
                  <a:close/>
                </a:path>
              </a:pathLst>
            </a:custGeom>
            <a:solidFill>
              <a:schemeClr val="dk1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719;p37"/>
            <p:cNvSpPr/>
            <p:nvPr/>
          </p:nvSpPr>
          <p:spPr>
            <a:xfrm>
              <a:off x="3537700" y="4436125"/>
              <a:ext cx="643825" cy="60900"/>
            </a:xfrm>
            <a:custGeom>
              <a:avLst/>
              <a:gdLst/>
              <a:ahLst/>
              <a:cxnLst/>
              <a:rect l="l" t="t" r="r" b="b"/>
              <a:pathLst>
                <a:path w="25753" h="2436" extrusionOk="0">
                  <a:moveTo>
                    <a:pt x="1135" y="0"/>
                  </a:moveTo>
                  <a:cubicBezTo>
                    <a:pt x="501" y="0"/>
                    <a:pt x="0" y="501"/>
                    <a:pt x="0" y="1134"/>
                  </a:cubicBezTo>
                  <a:lnTo>
                    <a:pt x="0" y="1334"/>
                  </a:lnTo>
                  <a:cubicBezTo>
                    <a:pt x="0" y="1935"/>
                    <a:pt x="501" y="2435"/>
                    <a:pt x="1135" y="2435"/>
                  </a:cubicBezTo>
                  <a:lnTo>
                    <a:pt x="24651" y="2435"/>
                  </a:lnTo>
                  <a:cubicBezTo>
                    <a:pt x="25252" y="2435"/>
                    <a:pt x="25752" y="1935"/>
                    <a:pt x="25752" y="1334"/>
                  </a:cubicBezTo>
                  <a:lnTo>
                    <a:pt x="25752" y="1134"/>
                  </a:lnTo>
                  <a:cubicBezTo>
                    <a:pt x="25752" y="501"/>
                    <a:pt x="25252" y="0"/>
                    <a:pt x="24651" y="0"/>
                  </a:cubicBez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720;p37"/>
            <p:cNvSpPr/>
            <p:nvPr/>
          </p:nvSpPr>
          <p:spPr>
            <a:xfrm>
              <a:off x="3593575" y="5142450"/>
              <a:ext cx="532075" cy="60900"/>
            </a:xfrm>
            <a:custGeom>
              <a:avLst/>
              <a:gdLst/>
              <a:ahLst/>
              <a:cxnLst/>
              <a:rect l="l" t="t" r="r" b="b"/>
              <a:pathLst>
                <a:path w="21283" h="2436" extrusionOk="0">
                  <a:moveTo>
                    <a:pt x="1134" y="1"/>
                  </a:moveTo>
                  <a:cubicBezTo>
                    <a:pt x="501" y="1"/>
                    <a:pt x="0" y="501"/>
                    <a:pt x="0" y="1135"/>
                  </a:cubicBezTo>
                  <a:lnTo>
                    <a:pt x="0" y="1302"/>
                  </a:lnTo>
                  <a:cubicBezTo>
                    <a:pt x="0" y="1935"/>
                    <a:pt x="501" y="2436"/>
                    <a:pt x="1134" y="2436"/>
                  </a:cubicBezTo>
                  <a:lnTo>
                    <a:pt x="20148" y="2436"/>
                  </a:lnTo>
                  <a:cubicBezTo>
                    <a:pt x="20782" y="2436"/>
                    <a:pt x="21282" y="1935"/>
                    <a:pt x="21282" y="1302"/>
                  </a:cubicBezTo>
                  <a:lnTo>
                    <a:pt x="21282" y="1135"/>
                  </a:lnTo>
                  <a:cubicBezTo>
                    <a:pt x="21282" y="501"/>
                    <a:pt x="20782" y="1"/>
                    <a:pt x="20148" y="1"/>
                  </a:cubicBez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721;p37"/>
            <p:cNvSpPr/>
            <p:nvPr/>
          </p:nvSpPr>
          <p:spPr>
            <a:xfrm>
              <a:off x="3678625" y="1816750"/>
              <a:ext cx="362800" cy="149300"/>
            </a:xfrm>
            <a:custGeom>
              <a:avLst/>
              <a:gdLst/>
              <a:ahLst/>
              <a:cxnLst/>
              <a:rect l="l" t="t" r="r" b="b"/>
              <a:pathLst>
                <a:path w="14512" h="5972" extrusionOk="0">
                  <a:moveTo>
                    <a:pt x="2136" y="0"/>
                  </a:moveTo>
                  <a:lnTo>
                    <a:pt x="1" y="5971"/>
                  </a:lnTo>
                  <a:lnTo>
                    <a:pt x="14511" y="5971"/>
                  </a:lnTo>
                  <a:lnTo>
                    <a:pt x="12643" y="0"/>
                  </a:ln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722;p37"/>
            <p:cNvSpPr/>
            <p:nvPr/>
          </p:nvSpPr>
          <p:spPr>
            <a:xfrm>
              <a:off x="3689475" y="1398950"/>
              <a:ext cx="340275" cy="467025"/>
            </a:xfrm>
            <a:custGeom>
              <a:avLst/>
              <a:gdLst/>
              <a:ahLst/>
              <a:cxnLst/>
              <a:rect l="l" t="t" r="r" b="b"/>
              <a:pathLst>
                <a:path w="13611" h="18681" extrusionOk="0">
                  <a:moveTo>
                    <a:pt x="4770" y="0"/>
                  </a:moveTo>
                  <a:lnTo>
                    <a:pt x="0" y="18680"/>
                  </a:lnTo>
                  <a:lnTo>
                    <a:pt x="13610" y="18680"/>
                  </a:lnTo>
                  <a:lnTo>
                    <a:pt x="8840" y="0"/>
                  </a:lnTo>
                  <a:close/>
                </a:path>
              </a:pathLst>
            </a:custGeom>
            <a:solidFill>
              <a:schemeClr val="l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723;p37"/>
            <p:cNvSpPr/>
            <p:nvPr/>
          </p:nvSpPr>
          <p:spPr>
            <a:xfrm>
              <a:off x="3678625" y="1826750"/>
              <a:ext cx="362800" cy="52550"/>
            </a:xfrm>
            <a:custGeom>
              <a:avLst/>
              <a:gdLst/>
              <a:ahLst/>
              <a:cxnLst/>
              <a:rect l="l" t="t" r="r" b="b"/>
              <a:pathLst>
                <a:path w="14512" h="2102" extrusionOk="0">
                  <a:moveTo>
                    <a:pt x="1" y="0"/>
                  </a:moveTo>
                  <a:lnTo>
                    <a:pt x="1" y="2102"/>
                  </a:lnTo>
                  <a:lnTo>
                    <a:pt x="14511" y="2102"/>
                  </a:lnTo>
                  <a:lnTo>
                    <a:pt x="14511" y="0"/>
                  </a:lnTo>
                  <a:close/>
                </a:path>
              </a:pathLst>
            </a:custGeom>
            <a:solidFill>
              <a:schemeClr val="l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724;p37"/>
            <p:cNvSpPr/>
            <p:nvPr/>
          </p:nvSpPr>
          <p:spPr>
            <a:xfrm>
              <a:off x="3823725" y="1352250"/>
              <a:ext cx="75100" cy="44225"/>
            </a:xfrm>
            <a:custGeom>
              <a:avLst/>
              <a:gdLst/>
              <a:ahLst/>
              <a:cxnLst/>
              <a:rect l="l" t="t" r="r" b="b"/>
              <a:pathLst>
                <a:path w="3004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3003" y="1768"/>
                  </a:lnTo>
                  <a:lnTo>
                    <a:pt x="3003" y="0"/>
                  </a:lnTo>
                  <a:close/>
                </a:path>
              </a:pathLst>
            </a:custGeom>
            <a:solidFill>
              <a:schemeClr val="l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725;p37"/>
            <p:cNvSpPr/>
            <p:nvPr/>
          </p:nvSpPr>
          <p:spPr>
            <a:xfrm>
              <a:off x="3859600" y="321500"/>
              <a:ext cx="25" cy="1026600"/>
            </a:xfrm>
            <a:custGeom>
              <a:avLst/>
              <a:gdLst/>
              <a:ahLst/>
              <a:cxnLst/>
              <a:rect l="l" t="t" r="r" b="b"/>
              <a:pathLst>
                <a:path w="1" h="41064" fill="none" extrusionOk="0">
                  <a:moveTo>
                    <a:pt x="0" y="41063"/>
                  </a:moveTo>
                  <a:lnTo>
                    <a:pt x="0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726;p37"/>
            <p:cNvSpPr/>
            <p:nvPr/>
          </p:nvSpPr>
          <p:spPr>
            <a:xfrm>
              <a:off x="3798725" y="346525"/>
              <a:ext cx="60050" cy="164525"/>
            </a:xfrm>
            <a:custGeom>
              <a:avLst/>
              <a:gdLst/>
              <a:ahLst/>
              <a:cxnLst/>
              <a:rect l="l" t="t" r="r" b="b"/>
              <a:pathLst>
                <a:path w="2402" h="6581" extrusionOk="0">
                  <a:moveTo>
                    <a:pt x="2369" y="0"/>
                  </a:moveTo>
                  <a:cubicBezTo>
                    <a:pt x="2102" y="834"/>
                    <a:pt x="1768" y="1635"/>
                    <a:pt x="1401" y="2402"/>
                  </a:cubicBezTo>
                  <a:cubicBezTo>
                    <a:pt x="767" y="3670"/>
                    <a:pt x="0" y="4070"/>
                    <a:pt x="0" y="5137"/>
                  </a:cubicBezTo>
                  <a:cubicBezTo>
                    <a:pt x="34" y="5905"/>
                    <a:pt x="634" y="6505"/>
                    <a:pt x="1401" y="6572"/>
                  </a:cubicBezTo>
                  <a:cubicBezTo>
                    <a:pt x="1448" y="6578"/>
                    <a:pt x="1492" y="6580"/>
                    <a:pt x="1535" y="6580"/>
                  </a:cubicBezTo>
                  <a:cubicBezTo>
                    <a:pt x="2224" y="6580"/>
                    <a:pt x="2402" y="5856"/>
                    <a:pt x="2402" y="5604"/>
                  </a:cubicBezTo>
                  <a:cubicBezTo>
                    <a:pt x="2402" y="5338"/>
                    <a:pt x="2369" y="0"/>
                    <a:pt x="2369" y="0"/>
                  </a:cubicBezTo>
                  <a:close/>
                </a:path>
              </a:pathLst>
            </a:custGeom>
            <a:solidFill>
              <a:schemeClr val="l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727;p37"/>
            <p:cNvSpPr/>
            <p:nvPr/>
          </p:nvSpPr>
          <p:spPr>
            <a:xfrm>
              <a:off x="3740350" y="2094450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728;p37"/>
            <p:cNvSpPr/>
            <p:nvPr/>
          </p:nvSpPr>
          <p:spPr>
            <a:xfrm>
              <a:off x="3740350" y="2147825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0"/>
                  </a:moveTo>
                  <a:lnTo>
                    <a:pt x="2435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729;p37"/>
            <p:cNvSpPr/>
            <p:nvPr/>
          </p:nvSpPr>
          <p:spPr>
            <a:xfrm>
              <a:off x="3740350" y="2197850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730;p37"/>
            <p:cNvSpPr/>
            <p:nvPr/>
          </p:nvSpPr>
          <p:spPr>
            <a:xfrm>
              <a:off x="3740350" y="2251225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0"/>
                  </a:moveTo>
                  <a:lnTo>
                    <a:pt x="2435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731;p37"/>
            <p:cNvSpPr/>
            <p:nvPr/>
          </p:nvSpPr>
          <p:spPr>
            <a:xfrm>
              <a:off x="3740350" y="2302100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732;p37"/>
            <p:cNvSpPr/>
            <p:nvPr/>
          </p:nvSpPr>
          <p:spPr>
            <a:xfrm>
              <a:off x="3740350" y="235545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733;p37"/>
            <p:cNvSpPr/>
            <p:nvPr/>
          </p:nvSpPr>
          <p:spPr>
            <a:xfrm>
              <a:off x="3740350" y="2406325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1"/>
                  </a:moveTo>
                  <a:lnTo>
                    <a:pt x="5337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734;p37"/>
            <p:cNvSpPr/>
            <p:nvPr/>
          </p:nvSpPr>
          <p:spPr>
            <a:xfrm>
              <a:off x="3740350" y="245970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735;p37"/>
            <p:cNvSpPr/>
            <p:nvPr/>
          </p:nvSpPr>
          <p:spPr>
            <a:xfrm>
              <a:off x="3740350" y="2510575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736;p37"/>
            <p:cNvSpPr/>
            <p:nvPr/>
          </p:nvSpPr>
          <p:spPr>
            <a:xfrm>
              <a:off x="3740350" y="256310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737;p37"/>
            <p:cNvSpPr/>
            <p:nvPr/>
          </p:nvSpPr>
          <p:spPr>
            <a:xfrm>
              <a:off x="3740350" y="2613975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1"/>
                  </a:moveTo>
                  <a:lnTo>
                    <a:pt x="5337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738;p37"/>
            <p:cNvSpPr/>
            <p:nvPr/>
          </p:nvSpPr>
          <p:spPr>
            <a:xfrm>
              <a:off x="3740350" y="266735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739;p37"/>
            <p:cNvSpPr/>
            <p:nvPr/>
          </p:nvSpPr>
          <p:spPr>
            <a:xfrm>
              <a:off x="3740350" y="2718225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740;p37"/>
            <p:cNvSpPr/>
            <p:nvPr/>
          </p:nvSpPr>
          <p:spPr>
            <a:xfrm>
              <a:off x="3740350" y="277160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0"/>
                  </a:moveTo>
                  <a:lnTo>
                    <a:pt x="2435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741;p37"/>
            <p:cNvSpPr/>
            <p:nvPr/>
          </p:nvSpPr>
          <p:spPr>
            <a:xfrm>
              <a:off x="3740350" y="2822475"/>
              <a:ext cx="133450" cy="0"/>
            </a:xfrm>
            <a:custGeom>
              <a:avLst/>
              <a:gdLst/>
              <a:ahLst/>
              <a:cxnLst/>
              <a:rect l="l" t="t" r="r" b="b"/>
              <a:pathLst>
                <a:path w="5338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742;p37"/>
            <p:cNvSpPr/>
            <p:nvPr/>
          </p:nvSpPr>
          <p:spPr>
            <a:xfrm>
              <a:off x="3740350" y="287500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743;p37"/>
            <p:cNvSpPr/>
            <p:nvPr/>
          </p:nvSpPr>
          <p:spPr>
            <a:xfrm>
              <a:off x="3740350" y="2925875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744;p37"/>
            <p:cNvSpPr/>
            <p:nvPr/>
          </p:nvSpPr>
          <p:spPr>
            <a:xfrm>
              <a:off x="3740350" y="297925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0"/>
                  </a:moveTo>
                  <a:lnTo>
                    <a:pt x="2435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745;p37"/>
            <p:cNvSpPr/>
            <p:nvPr/>
          </p:nvSpPr>
          <p:spPr>
            <a:xfrm>
              <a:off x="3740350" y="3030100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1"/>
                  </a:moveTo>
                  <a:lnTo>
                    <a:pt x="5337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746;p37"/>
            <p:cNvSpPr/>
            <p:nvPr/>
          </p:nvSpPr>
          <p:spPr>
            <a:xfrm>
              <a:off x="3740350" y="3083475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747;p37"/>
            <p:cNvSpPr/>
            <p:nvPr/>
          </p:nvSpPr>
          <p:spPr>
            <a:xfrm>
              <a:off x="3740350" y="3134350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1"/>
                  </a:moveTo>
                  <a:lnTo>
                    <a:pt x="5337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748;p37"/>
            <p:cNvSpPr/>
            <p:nvPr/>
          </p:nvSpPr>
          <p:spPr>
            <a:xfrm>
              <a:off x="3740350" y="318690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0"/>
                  </a:moveTo>
                  <a:lnTo>
                    <a:pt x="2435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749;p37"/>
            <p:cNvSpPr/>
            <p:nvPr/>
          </p:nvSpPr>
          <p:spPr>
            <a:xfrm>
              <a:off x="3740350" y="3237750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1"/>
                  </a:moveTo>
                  <a:lnTo>
                    <a:pt x="5337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750;p37"/>
            <p:cNvSpPr/>
            <p:nvPr/>
          </p:nvSpPr>
          <p:spPr>
            <a:xfrm>
              <a:off x="3740350" y="3291125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751;p37"/>
            <p:cNvSpPr/>
            <p:nvPr/>
          </p:nvSpPr>
          <p:spPr>
            <a:xfrm>
              <a:off x="3740350" y="3342000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1"/>
                  </a:moveTo>
                  <a:lnTo>
                    <a:pt x="5337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752;p37"/>
            <p:cNvSpPr/>
            <p:nvPr/>
          </p:nvSpPr>
          <p:spPr>
            <a:xfrm>
              <a:off x="3740350" y="3395375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0"/>
                  </a:moveTo>
                  <a:lnTo>
                    <a:pt x="2435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753;p37"/>
            <p:cNvSpPr/>
            <p:nvPr/>
          </p:nvSpPr>
          <p:spPr>
            <a:xfrm>
              <a:off x="3740350" y="3446250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754;p37"/>
            <p:cNvSpPr/>
            <p:nvPr/>
          </p:nvSpPr>
          <p:spPr>
            <a:xfrm>
              <a:off x="3740350" y="3498775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755;p37"/>
            <p:cNvSpPr/>
            <p:nvPr/>
          </p:nvSpPr>
          <p:spPr>
            <a:xfrm>
              <a:off x="3740350" y="3549650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756;p37"/>
            <p:cNvSpPr/>
            <p:nvPr/>
          </p:nvSpPr>
          <p:spPr>
            <a:xfrm>
              <a:off x="3740350" y="3603025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0"/>
                  </a:moveTo>
                  <a:lnTo>
                    <a:pt x="2435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757;p37"/>
            <p:cNvSpPr/>
            <p:nvPr/>
          </p:nvSpPr>
          <p:spPr>
            <a:xfrm>
              <a:off x="3740350" y="3653900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758;p37"/>
            <p:cNvSpPr/>
            <p:nvPr/>
          </p:nvSpPr>
          <p:spPr>
            <a:xfrm>
              <a:off x="3740350" y="3707275"/>
              <a:ext cx="60900" cy="0"/>
            </a:xfrm>
            <a:custGeom>
              <a:avLst/>
              <a:gdLst/>
              <a:ahLst/>
              <a:cxnLst/>
              <a:rect l="l" t="t" r="r" b="b"/>
              <a:pathLst>
                <a:path w="2436" fill="none" extrusionOk="0">
                  <a:moveTo>
                    <a:pt x="0" y="0"/>
                  </a:moveTo>
                  <a:lnTo>
                    <a:pt x="2435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759;p37"/>
            <p:cNvSpPr/>
            <p:nvPr/>
          </p:nvSpPr>
          <p:spPr>
            <a:xfrm>
              <a:off x="3740350" y="3758125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1"/>
                  </a:moveTo>
                  <a:lnTo>
                    <a:pt x="5337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760;p37"/>
            <p:cNvSpPr/>
            <p:nvPr/>
          </p:nvSpPr>
          <p:spPr>
            <a:xfrm>
              <a:off x="3740350" y="381150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761;p37"/>
            <p:cNvSpPr/>
            <p:nvPr/>
          </p:nvSpPr>
          <p:spPr>
            <a:xfrm>
              <a:off x="3740350" y="3861550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762;p37"/>
            <p:cNvSpPr/>
            <p:nvPr/>
          </p:nvSpPr>
          <p:spPr>
            <a:xfrm>
              <a:off x="3740350" y="391490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763;p37"/>
            <p:cNvSpPr/>
            <p:nvPr/>
          </p:nvSpPr>
          <p:spPr>
            <a:xfrm>
              <a:off x="3740350" y="3965775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1"/>
                  </a:moveTo>
                  <a:lnTo>
                    <a:pt x="5337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764;p37"/>
            <p:cNvSpPr/>
            <p:nvPr/>
          </p:nvSpPr>
          <p:spPr>
            <a:xfrm>
              <a:off x="3740350" y="401915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765;p37"/>
            <p:cNvSpPr/>
            <p:nvPr/>
          </p:nvSpPr>
          <p:spPr>
            <a:xfrm>
              <a:off x="3740350" y="4070025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0"/>
                  </a:moveTo>
                  <a:lnTo>
                    <a:pt x="5337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766;p37"/>
            <p:cNvSpPr/>
            <p:nvPr/>
          </p:nvSpPr>
          <p:spPr>
            <a:xfrm>
              <a:off x="3740350" y="412340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0"/>
                  </a:moveTo>
                  <a:lnTo>
                    <a:pt x="2435" y="0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767;p37"/>
            <p:cNvSpPr/>
            <p:nvPr/>
          </p:nvSpPr>
          <p:spPr>
            <a:xfrm>
              <a:off x="3740350" y="4173425"/>
              <a:ext cx="133450" cy="25"/>
            </a:xfrm>
            <a:custGeom>
              <a:avLst/>
              <a:gdLst/>
              <a:ahLst/>
              <a:cxnLst/>
              <a:rect l="l" t="t" r="r" b="b"/>
              <a:pathLst>
                <a:path w="5338" h="1" fill="none" extrusionOk="0">
                  <a:moveTo>
                    <a:pt x="0" y="1"/>
                  </a:moveTo>
                  <a:lnTo>
                    <a:pt x="5337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768;p37"/>
            <p:cNvSpPr/>
            <p:nvPr/>
          </p:nvSpPr>
          <p:spPr>
            <a:xfrm>
              <a:off x="3740350" y="4226800"/>
              <a:ext cx="60900" cy="25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مربع نص 2"/>
          <p:cNvSpPr txBox="1"/>
          <p:nvPr/>
        </p:nvSpPr>
        <p:spPr>
          <a:xfrm>
            <a:off x="8601536" y="4498204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CA" dirty="0" smtClean="0"/>
              <a:t>7</a:t>
            </a:r>
            <a:endParaRPr lang="ar-LY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1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1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" grpId="0"/>
      <p:bldP spid="1896" grpId="0"/>
      <p:bldP spid="18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65050" y="303150"/>
            <a:ext cx="4936342" cy="787200"/>
          </a:xfrm>
        </p:spPr>
        <p:txBody>
          <a:bodyPr/>
          <a:lstStyle/>
          <a:p>
            <a:r>
              <a:rPr lang="en-CA" dirty="0" err="1" smtClean="0"/>
              <a:t>Quadravalent</a:t>
            </a:r>
            <a:r>
              <a:rPr lang="en-CA" dirty="0" smtClean="0"/>
              <a:t> vaccine </a:t>
            </a:r>
            <a:endParaRPr lang="ar-LY" dirty="0"/>
          </a:p>
        </p:txBody>
      </p:sp>
      <p:sp>
        <p:nvSpPr>
          <p:cNvPr id="3" name="مربع نص 2"/>
          <p:cNvSpPr txBox="1"/>
          <p:nvPr/>
        </p:nvSpPr>
        <p:spPr>
          <a:xfrm>
            <a:off x="427512" y="1496292"/>
            <a:ext cx="8490857" cy="177933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n-US" sz="1800" dirty="0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US" sz="1800" dirty="0" err="1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quadravalent</a:t>
            </a:r>
            <a:r>
              <a:rPr lang="en-US" sz="1800" dirty="0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human papillomavirus vaccine protects against infection with HPV types 6,11, 16, and 18 . It contains no viral DNA and is not infectious </a:t>
            </a:r>
          </a:p>
          <a:p>
            <a:pPr rtl="1">
              <a:lnSpc>
                <a:spcPct val="107000"/>
              </a:lnSpc>
              <a:spcAft>
                <a:spcPts val="800"/>
              </a:spcAft>
            </a:pPr>
            <a:endParaRPr lang="en-US" sz="1800" dirty="0" smtClean="0"/>
          </a:p>
          <a:p>
            <a:pPr rtl="1">
              <a:lnSpc>
                <a:spcPct val="107000"/>
              </a:lnSpc>
              <a:spcAft>
                <a:spcPts val="800"/>
              </a:spcAft>
            </a:pPr>
            <a:r>
              <a:rPr lang="en-US" sz="1800" dirty="0" smtClean="0"/>
              <a:t>Clinical </a:t>
            </a:r>
            <a:r>
              <a:rPr lang="en-US" sz="1800" dirty="0"/>
              <a:t>trials have revealed the vaccine to be highly immunogenic, safe, and well tolerated in males and females 9 through 26 years of age. 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55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544" y="2924124"/>
            <a:ext cx="1894114" cy="1894114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8501744" y="4510461"/>
            <a:ext cx="416626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CA" dirty="0" smtClean="0"/>
              <a:t>8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0513064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7" name="Google Shape;1837;p40"/>
          <p:cNvSpPr txBox="1">
            <a:spLocks noGrp="1"/>
          </p:cNvSpPr>
          <p:nvPr>
            <p:ph type="subTitle" idx="1"/>
          </p:nvPr>
        </p:nvSpPr>
        <p:spPr>
          <a:xfrm>
            <a:off x="3611294" y="2192413"/>
            <a:ext cx="2505600" cy="178217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People </a:t>
            </a:r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with severe allergy reaction </a:t>
            </a:r>
            <a:endParaRPr lang="en-US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People with allergy </a:t>
            </a:r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against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yeast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P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regnant </a:t>
            </a:r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women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endParaRPr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838" name="Google Shape;1838;p40"/>
          <p:cNvSpPr txBox="1">
            <a:spLocks noGrp="1"/>
          </p:cNvSpPr>
          <p:nvPr>
            <p:ph type="subTitle" idx="3"/>
          </p:nvPr>
        </p:nvSpPr>
        <p:spPr>
          <a:xfrm>
            <a:off x="693709" y="2100950"/>
            <a:ext cx="2505600" cy="240325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C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hildren </a:t>
            </a:r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with 11-12 years old starting form age 9 </a:t>
            </a:r>
            <a:endParaRPr lang="en-US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Teens </a:t>
            </a:r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and young adults starting from 15 to the age of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26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F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or </a:t>
            </a:r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people over 26 years old </a:t>
            </a:r>
            <a:endParaRPr dirty="0">
              <a:solidFill>
                <a:schemeClr val="tx2">
                  <a:lumMod val="10000"/>
                </a:schemeClr>
              </a:solidFill>
            </a:endParaRPr>
          </a:p>
        </p:txBody>
      </p:sp>
      <p:grpSp>
        <p:nvGrpSpPr>
          <p:cNvPr id="1839" name="Google Shape;1839;p40"/>
          <p:cNvGrpSpPr/>
          <p:nvPr/>
        </p:nvGrpSpPr>
        <p:grpSpPr>
          <a:xfrm rot="867273">
            <a:off x="6791762" y="1858589"/>
            <a:ext cx="1151620" cy="2252368"/>
            <a:chOff x="6726850" y="1445513"/>
            <a:chExt cx="1151675" cy="2252475"/>
          </a:xfrm>
        </p:grpSpPr>
        <p:sp>
          <p:nvSpPr>
            <p:cNvPr id="1840" name="Google Shape;1840;p40"/>
            <p:cNvSpPr/>
            <p:nvPr/>
          </p:nvSpPr>
          <p:spPr>
            <a:xfrm>
              <a:off x="6901125" y="1445513"/>
              <a:ext cx="802275" cy="585450"/>
            </a:xfrm>
            <a:custGeom>
              <a:avLst/>
              <a:gdLst/>
              <a:ahLst/>
              <a:cxnLst/>
              <a:rect l="l" t="t" r="r" b="b"/>
              <a:pathLst>
                <a:path w="32091" h="23418" extrusionOk="0">
                  <a:moveTo>
                    <a:pt x="1" y="1"/>
                  </a:moveTo>
                  <a:lnTo>
                    <a:pt x="1" y="23418"/>
                  </a:lnTo>
                  <a:lnTo>
                    <a:pt x="32091" y="23418"/>
                  </a:lnTo>
                  <a:lnTo>
                    <a:pt x="32091" y="1"/>
                  </a:ln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40"/>
            <p:cNvSpPr/>
            <p:nvPr/>
          </p:nvSpPr>
          <p:spPr>
            <a:xfrm>
              <a:off x="6726850" y="2000088"/>
              <a:ext cx="1151675" cy="1697900"/>
            </a:xfrm>
            <a:custGeom>
              <a:avLst/>
              <a:gdLst/>
              <a:ahLst/>
              <a:cxnLst/>
              <a:rect l="l" t="t" r="r" b="b"/>
              <a:pathLst>
                <a:path w="46067" h="67916" extrusionOk="0">
                  <a:moveTo>
                    <a:pt x="6238" y="0"/>
                  </a:moveTo>
                  <a:cubicBezTo>
                    <a:pt x="2802" y="0"/>
                    <a:pt x="0" y="2802"/>
                    <a:pt x="0" y="6272"/>
                  </a:cubicBezTo>
                  <a:lnTo>
                    <a:pt x="0" y="63312"/>
                  </a:lnTo>
                  <a:cubicBezTo>
                    <a:pt x="0" y="65848"/>
                    <a:pt x="2035" y="67916"/>
                    <a:pt x="4570" y="67916"/>
                  </a:cubicBezTo>
                  <a:lnTo>
                    <a:pt x="41463" y="67916"/>
                  </a:lnTo>
                  <a:cubicBezTo>
                    <a:pt x="43998" y="67916"/>
                    <a:pt x="46067" y="65848"/>
                    <a:pt x="46067" y="63312"/>
                  </a:cubicBezTo>
                  <a:lnTo>
                    <a:pt x="46067" y="6272"/>
                  </a:lnTo>
                  <a:cubicBezTo>
                    <a:pt x="46067" y="2802"/>
                    <a:pt x="43265" y="0"/>
                    <a:pt x="39795" y="0"/>
                  </a:cubicBez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40"/>
            <p:cNvSpPr/>
            <p:nvPr/>
          </p:nvSpPr>
          <p:spPr>
            <a:xfrm>
              <a:off x="6829425" y="1445513"/>
              <a:ext cx="945700" cy="380300"/>
            </a:xfrm>
            <a:custGeom>
              <a:avLst/>
              <a:gdLst/>
              <a:ahLst/>
              <a:cxnLst/>
              <a:rect l="l" t="t" r="r" b="b"/>
              <a:pathLst>
                <a:path w="37828" h="15212" extrusionOk="0">
                  <a:moveTo>
                    <a:pt x="0" y="1"/>
                  </a:moveTo>
                  <a:lnTo>
                    <a:pt x="0" y="15212"/>
                  </a:lnTo>
                  <a:lnTo>
                    <a:pt x="37827" y="15212"/>
                  </a:lnTo>
                  <a:lnTo>
                    <a:pt x="37827" y="1"/>
                  </a:lnTo>
                  <a:close/>
                </a:path>
              </a:pathLst>
            </a:custGeom>
            <a:solidFill>
              <a:schemeClr val="accen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40"/>
            <p:cNvSpPr/>
            <p:nvPr/>
          </p:nvSpPr>
          <p:spPr>
            <a:xfrm>
              <a:off x="6777725" y="1445513"/>
              <a:ext cx="1049100" cy="205175"/>
            </a:xfrm>
            <a:custGeom>
              <a:avLst/>
              <a:gdLst/>
              <a:ahLst/>
              <a:cxnLst/>
              <a:rect l="l" t="t" r="r" b="b"/>
              <a:pathLst>
                <a:path w="41964" h="8207" extrusionOk="0">
                  <a:moveTo>
                    <a:pt x="0" y="1"/>
                  </a:moveTo>
                  <a:lnTo>
                    <a:pt x="0" y="8207"/>
                  </a:lnTo>
                  <a:lnTo>
                    <a:pt x="41963" y="8207"/>
                  </a:lnTo>
                  <a:lnTo>
                    <a:pt x="41963" y="1"/>
                  </a:lnTo>
                  <a:close/>
                </a:path>
              </a:pathLst>
            </a:custGeom>
            <a:solidFill>
              <a:schemeClr val="l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40"/>
            <p:cNvSpPr/>
            <p:nvPr/>
          </p:nvSpPr>
          <p:spPr>
            <a:xfrm>
              <a:off x="6726850" y="2144363"/>
              <a:ext cx="1151675" cy="1440225"/>
            </a:xfrm>
            <a:custGeom>
              <a:avLst/>
              <a:gdLst/>
              <a:ahLst/>
              <a:cxnLst/>
              <a:rect l="l" t="t" r="r" b="b"/>
              <a:pathLst>
                <a:path w="46067" h="57609" extrusionOk="0">
                  <a:moveTo>
                    <a:pt x="0" y="0"/>
                  </a:moveTo>
                  <a:cubicBezTo>
                    <a:pt x="0" y="134"/>
                    <a:pt x="0" y="267"/>
                    <a:pt x="0" y="434"/>
                  </a:cubicBezTo>
                  <a:lnTo>
                    <a:pt x="0" y="57608"/>
                  </a:lnTo>
                  <a:lnTo>
                    <a:pt x="46067" y="57608"/>
                  </a:lnTo>
                  <a:lnTo>
                    <a:pt x="46067" y="434"/>
                  </a:lnTo>
                  <a:cubicBezTo>
                    <a:pt x="46067" y="267"/>
                    <a:pt x="46067" y="134"/>
                    <a:pt x="46033" y="0"/>
                  </a:cubicBezTo>
                  <a:close/>
                </a:path>
              </a:pathLst>
            </a:custGeom>
            <a:solidFill>
              <a:schemeClr val="lt2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40"/>
            <p:cNvSpPr/>
            <p:nvPr/>
          </p:nvSpPr>
          <p:spPr>
            <a:xfrm>
              <a:off x="6889450" y="2746050"/>
              <a:ext cx="127625" cy="236875"/>
            </a:xfrm>
            <a:custGeom>
              <a:avLst/>
              <a:gdLst/>
              <a:ahLst/>
              <a:cxnLst/>
              <a:rect l="l" t="t" r="r" b="b"/>
              <a:pathLst>
                <a:path w="5105" h="9475" extrusionOk="0">
                  <a:moveTo>
                    <a:pt x="1" y="1"/>
                  </a:moveTo>
                  <a:lnTo>
                    <a:pt x="1802" y="9474"/>
                  </a:lnTo>
                  <a:lnTo>
                    <a:pt x="3337" y="9474"/>
                  </a:lnTo>
                  <a:lnTo>
                    <a:pt x="5105" y="1"/>
                  </a:lnTo>
                  <a:lnTo>
                    <a:pt x="4137" y="1"/>
                  </a:lnTo>
                  <a:lnTo>
                    <a:pt x="2603" y="8240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40"/>
            <p:cNvSpPr/>
            <p:nvPr/>
          </p:nvSpPr>
          <p:spPr>
            <a:xfrm>
              <a:off x="7022050" y="2746050"/>
              <a:ext cx="128450" cy="236875"/>
            </a:xfrm>
            <a:custGeom>
              <a:avLst/>
              <a:gdLst/>
              <a:ahLst/>
              <a:cxnLst/>
              <a:rect l="l" t="t" r="r" b="b"/>
              <a:pathLst>
                <a:path w="5138" h="9475" extrusionOk="0">
                  <a:moveTo>
                    <a:pt x="2503" y="1201"/>
                  </a:moveTo>
                  <a:lnTo>
                    <a:pt x="3570" y="6639"/>
                  </a:lnTo>
                  <a:lnTo>
                    <a:pt x="1468" y="6639"/>
                  </a:lnTo>
                  <a:lnTo>
                    <a:pt x="2503" y="1201"/>
                  </a:lnTo>
                  <a:close/>
                  <a:moveTo>
                    <a:pt x="1802" y="1"/>
                  </a:moveTo>
                  <a:lnTo>
                    <a:pt x="1" y="9474"/>
                  </a:lnTo>
                  <a:lnTo>
                    <a:pt x="968" y="9474"/>
                  </a:lnTo>
                  <a:lnTo>
                    <a:pt x="1335" y="7539"/>
                  </a:lnTo>
                  <a:lnTo>
                    <a:pt x="3737" y="7539"/>
                  </a:lnTo>
                  <a:lnTo>
                    <a:pt x="4104" y="9474"/>
                  </a:lnTo>
                  <a:lnTo>
                    <a:pt x="5138" y="9474"/>
                  </a:lnTo>
                  <a:lnTo>
                    <a:pt x="3336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40"/>
            <p:cNvSpPr/>
            <p:nvPr/>
          </p:nvSpPr>
          <p:spPr>
            <a:xfrm>
              <a:off x="7168825" y="2744375"/>
              <a:ext cx="106775" cy="240200"/>
            </a:xfrm>
            <a:custGeom>
              <a:avLst/>
              <a:gdLst/>
              <a:ahLst/>
              <a:cxnLst/>
              <a:rect l="l" t="t" r="r" b="b"/>
              <a:pathLst>
                <a:path w="4271" h="9608" extrusionOk="0">
                  <a:moveTo>
                    <a:pt x="2135" y="1"/>
                  </a:moveTo>
                  <a:cubicBezTo>
                    <a:pt x="668" y="1"/>
                    <a:pt x="1" y="935"/>
                    <a:pt x="1" y="2369"/>
                  </a:cubicBezTo>
                  <a:lnTo>
                    <a:pt x="1" y="7206"/>
                  </a:lnTo>
                  <a:cubicBezTo>
                    <a:pt x="1" y="8640"/>
                    <a:pt x="668" y="9608"/>
                    <a:pt x="2135" y="9608"/>
                  </a:cubicBezTo>
                  <a:cubicBezTo>
                    <a:pt x="3570" y="9608"/>
                    <a:pt x="4270" y="8640"/>
                    <a:pt x="4270" y="7206"/>
                  </a:cubicBezTo>
                  <a:lnTo>
                    <a:pt x="4270" y="6039"/>
                  </a:lnTo>
                  <a:lnTo>
                    <a:pt x="3270" y="6039"/>
                  </a:lnTo>
                  <a:lnTo>
                    <a:pt x="3270" y="7306"/>
                  </a:lnTo>
                  <a:cubicBezTo>
                    <a:pt x="3270" y="8140"/>
                    <a:pt x="2903" y="8674"/>
                    <a:pt x="2135" y="8674"/>
                  </a:cubicBezTo>
                  <a:cubicBezTo>
                    <a:pt x="1402" y="8674"/>
                    <a:pt x="1035" y="8140"/>
                    <a:pt x="1035" y="7306"/>
                  </a:cubicBezTo>
                  <a:lnTo>
                    <a:pt x="1035" y="2303"/>
                  </a:lnTo>
                  <a:cubicBezTo>
                    <a:pt x="1035" y="1435"/>
                    <a:pt x="1368" y="935"/>
                    <a:pt x="2135" y="935"/>
                  </a:cubicBezTo>
                  <a:cubicBezTo>
                    <a:pt x="2936" y="935"/>
                    <a:pt x="3270" y="1469"/>
                    <a:pt x="3270" y="2303"/>
                  </a:cubicBezTo>
                  <a:lnTo>
                    <a:pt x="3270" y="3203"/>
                  </a:lnTo>
                  <a:lnTo>
                    <a:pt x="4270" y="3203"/>
                  </a:lnTo>
                  <a:lnTo>
                    <a:pt x="4270" y="2369"/>
                  </a:lnTo>
                  <a:cubicBezTo>
                    <a:pt x="4270" y="935"/>
                    <a:pt x="3570" y="1"/>
                    <a:pt x="213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40"/>
            <p:cNvSpPr/>
            <p:nvPr/>
          </p:nvSpPr>
          <p:spPr>
            <a:xfrm>
              <a:off x="7297250" y="2744375"/>
              <a:ext cx="105925" cy="240200"/>
            </a:xfrm>
            <a:custGeom>
              <a:avLst/>
              <a:gdLst/>
              <a:ahLst/>
              <a:cxnLst/>
              <a:rect l="l" t="t" r="r" b="b"/>
              <a:pathLst>
                <a:path w="4237" h="9608" extrusionOk="0">
                  <a:moveTo>
                    <a:pt x="2102" y="1"/>
                  </a:moveTo>
                  <a:cubicBezTo>
                    <a:pt x="668" y="1"/>
                    <a:pt x="1" y="935"/>
                    <a:pt x="1" y="2369"/>
                  </a:cubicBezTo>
                  <a:lnTo>
                    <a:pt x="1" y="7206"/>
                  </a:lnTo>
                  <a:cubicBezTo>
                    <a:pt x="1" y="8640"/>
                    <a:pt x="634" y="9608"/>
                    <a:pt x="2102" y="9608"/>
                  </a:cubicBezTo>
                  <a:cubicBezTo>
                    <a:pt x="3570" y="9608"/>
                    <a:pt x="4237" y="8640"/>
                    <a:pt x="4237" y="7206"/>
                  </a:cubicBezTo>
                  <a:lnTo>
                    <a:pt x="4237" y="6039"/>
                  </a:lnTo>
                  <a:lnTo>
                    <a:pt x="3236" y="6039"/>
                  </a:lnTo>
                  <a:lnTo>
                    <a:pt x="3236" y="7306"/>
                  </a:lnTo>
                  <a:cubicBezTo>
                    <a:pt x="3236" y="8140"/>
                    <a:pt x="2903" y="8674"/>
                    <a:pt x="2135" y="8674"/>
                  </a:cubicBezTo>
                  <a:cubicBezTo>
                    <a:pt x="1368" y="8674"/>
                    <a:pt x="1035" y="8140"/>
                    <a:pt x="1035" y="7306"/>
                  </a:cubicBezTo>
                  <a:lnTo>
                    <a:pt x="1035" y="2303"/>
                  </a:lnTo>
                  <a:cubicBezTo>
                    <a:pt x="1035" y="1435"/>
                    <a:pt x="1368" y="935"/>
                    <a:pt x="2135" y="935"/>
                  </a:cubicBezTo>
                  <a:cubicBezTo>
                    <a:pt x="2903" y="935"/>
                    <a:pt x="3236" y="1469"/>
                    <a:pt x="3236" y="2303"/>
                  </a:cubicBezTo>
                  <a:lnTo>
                    <a:pt x="3236" y="3203"/>
                  </a:lnTo>
                  <a:lnTo>
                    <a:pt x="4237" y="3203"/>
                  </a:lnTo>
                  <a:lnTo>
                    <a:pt x="4237" y="2369"/>
                  </a:lnTo>
                  <a:cubicBezTo>
                    <a:pt x="4237" y="935"/>
                    <a:pt x="3536" y="1"/>
                    <a:pt x="210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40"/>
            <p:cNvSpPr/>
            <p:nvPr/>
          </p:nvSpPr>
          <p:spPr>
            <a:xfrm>
              <a:off x="7427350" y="2746050"/>
              <a:ext cx="25875" cy="236875"/>
            </a:xfrm>
            <a:custGeom>
              <a:avLst/>
              <a:gdLst/>
              <a:ahLst/>
              <a:cxnLst/>
              <a:rect l="l" t="t" r="r" b="b"/>
              <a:pathLst>
                <a:path w="1035" h="9475" extrusionOk="0">
                  <a:moveTo>
                    <a:pt x="0" y="1"/>
                  </a:moveTo>
                  <a:lnTo>
                    <a:pt x="0" y="9474"/>
                  </a:lnTo>
                  <a:lnTo>
                    <a:pt x="1034" y="9474"/>
                  </a:lnTo>
                  <a:lnTo>
                    <a:pt x="1034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40"/>
            <p:cNvSpPr/>
            <p:nvPr/>
          </p:nvSpPr>
          <p:spPr>
            <a:xfrm>
              <a:off x="7479875" y="2746050"/>
              <a:ext cx="111775" cy="236875"/>
            </a:xfrm>
            <a:custGeom>
              <a:avLst/>
              <a:gdLst/>
              <a:ahLst/>
              <a:cxnLst/>
              <a:rect l="l" t="t" r="r" b="b"/>
              <a:pathLst>
                <a:path w="4471" h="9475" extrusionOk="0">
                  <a:moveTo>
                    <a:pt x="1" y="1"/>
                  </a:moveTo>
                  <a:lnTo>
                    <a:pt x="1" y="9474"/>
                  </a:lnTo>
                  <a:lnTo>
                    <a:pt x="968" y="9474"/>
                  </a:lnTo>
                  <a:lnTo>
                    <a:pt x="968" y="1835"/>
                  </a:lnTo>
                  <a:lnTo>
                    <a:pt x="3370" y="9474"/>
                  </a:lnTo>
                  <a:lnTo>
                    <a:pt x="4471" y="9474"/>
                  </a:lnTo>
                  <a:lnTo>
                    <a:pt x="4471" y="1"/>
                  </a:lnTo>
                  <a:lnTo>
                    <a:pt x="3537" y="1"/>
                  </a:lnTo>
                  <a:lnTo>
                    <a:pt x="3537" y="6839"/>
                  </a:lnTo>
                  <a:lnTo>
                    <a:pt x="1335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40"/>
            <p:cNvSpPr/>
            <p:nvPr/>
          </p:nvSpPr>
          <p:spPr>
            <a:xfrm>
              <a:off x="7618325" y="2746050"/>
              <a:ext cx="97575" cy="236875"/>
            </a:xfrm>
            <a:custGeom>
              <a:avLst/>
              <a:gdLst/>
              <a:ahLst/>
              <a:cxnLst/>
              <a:rect l="l" t="t" r="r" b="b"/>
              <a:pathLst>
                <a:path w="3903" h="9475" extrusionOk="0">
                  <a:moveTo>
                    <a:pt x="0" y="1"/>
                  </a:moveTo>
                  <a:lnTo>
                    <a:pt x="0" y="9474"/>
                  </a:lnTo>
                  <a:lnTo>
                    <a:pt x="3903" y="9474"/>
                  </a:lnTo>
                  <a:lnTo>
                    <a:pt x="3903" y="8507"/>
                  </a:lnTo>
                  <a:lnTo>
                    <a:pt x="1068" y="8507"/>
                  </a:lnTo>
                  <a:lnTo>
                    <a:pt x="1068" y="5138"/>
                  </a:lnTo>
                  <a:lnTo>
                    <a:pt x="3369" y="5138"/>
                  </a:lnTo>
                  <a:lnTo>
                    <a:pt x="3369" y="4204"/>
                  </a:lnTo>
                  <a:lnTo>
                    <a:pt x="1068" y="4204"/>
                  </a:lnTo>
                  <a:lnTo>
                    <a:pt x="1068" y="968"/>
                  </a:lnTo>
                  <a:lnTo>
                    <a:pt x="3903" y="968"/>
                  </a:lnTo>
                  <a:lnTo>
                    <a:pt x="3903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52" name="Google Shape;1852;p40"/>
          <p:cNvSpPr txBox="1">
            <a:spLocks noGrp="1"/>
          </p:cNvSpPr>
          <p:nvPr>
            <p:ph type="title" idx="4"/>
          </p:nvPr>
        </p:nvSpPr>
        <p:spPr>
          <a:xfrm>
            <a:off x="265050" y="303150"/>
            <a:ext cx="5536500" cy="787200"/>
          </a:xfrm>
          <a:prstGeom prst="rect">
            <a:avLst/>
          </a:prstGeom>
        </p:spPr>
        <p:txBody>
          <a:bodyPr spcFirstLastPara="1" wrap="square" lIns="411475" tIns="91425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 smtClean="0"/>
              <a:t>W</a:t>
            </a:r>
            <a:r>
              <a:rPr lang="en" dirty="0" smtClean="0"/>
              <a:t>ho should get vaccinated</a:t>
            </a:r>
            <a:endParaRPr dirty="0"/>
          </a:p>
        </p:txBody>
      </p:sp>
      <p:sp>
        <p:nvSpPr>
          <p:cNvPr id="1853" name="Google Shape;1853;p40"/>
          <p:cNvSpPr txBox="1">
            <a:spLocks noGrp="1"/>
          </p:cNvSpPr>
          <p:nvPr>
            <p:ph type="title"/>
          </p:nvPr>
        </p:nvSpPr>
        <p:spPr>
          <a:xfrm>
            <a:off x="713100" y="1483756"/>
            <a:ext cx="2505600" cy="5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 smtClean="0"/>
              <a:t>      S</a:t>
            </a:r>
            <a:r>
              <a:rPr lang="en" dirty="0" smtClean="0"/>
              <a:t>hould </a:t>
            </a:r>
            <a:endParaRPr dirty="0"/>
          </a:p>
        </p:txBody>
      </p:sp>
      <p:sp>
        <p:nvSpPr>
          <p:cNvPr id="1854" name="Google Shape;1854;p40"/>
          <p:cNvSpPr txBox="1">
            <a:spLocks noGrp="1"/>
          </p:cNvSpPr>
          <p:nvPr>
            <p:ph type="title" idx="2"/>
          </p:nvPr>
        </p:nvSpPr>
        <p:spPr>
          <a:xfrm>
            <a:off x="3660722" y="1496661"/>
            <a:ext cx="2505600" cy="5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 smtClean="0"/>
              <a:t>   S</a:t>
            </a:r>
            <a:r>
              <a:rPr lang="en" dirty="0" smtClean="0"/>
              <a:t>hould not </a:t>
            </a:r>
            <a:endParaRPr dirty="0"/>
          </a:p>
        </p:txBody>
      </p:sp>
      <p:sp>
        <p:nvSpPr>
          <p:cNvPr id="2" name="مستطيل 1"/>
          <p:cNvSpPr/>
          <p:nvPr/>
        </p:nvSpPr>
        <p:spPr>
          <a:xfrm>
            <a:off x="8859948" y="4835723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smtClean="0"/>
              <a:t>9</a:t>
            </a:r>
            <a:endParaRPr lang="ar-LY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8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8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8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8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8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8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8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8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ccine Side Effects by Slidesgo">
  <a:themeElements>
    <a:clrScheme name="Simple Light">
      <a:dk1>
        <a:srgbClr val="2D4040"/>
      </a:dk1>
      <a:lt1>
        <a:srgbClr val="878A7D"/>
      </a:lt1>
      <a:dk2>
        <a:srgbClr val="EDF8F0"/>
      </a:dk2>
      <a:lt2>
        <a:srgbClr val="BDDAE0"/>
      </a:lt2>
      <a:accent1>
        <a:srgbClr val="88B4C5"/>
      </a:accent1>
      <a:accent2>
        <a:srgbClr val="FFFFFF"/>
      </a:accent2>
      <a:accent3>
        <a:srgbClr val="FFFFFF"/>
      </a:accent3>
      <a:accent4>
        <a:srgbClr val="FAFAFA"/>
      </a:accent4>
      <a:accent5>
        <a:srgbClr val="FAFAFA"/>
      </a:accent5>
      <a:accent6>
        <a:srgbClr val="FAFAFA"/>
      </a:accent6>
      <a:hlink>
        <a:srgbClr val="878A7D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2129</TotalTime>
  <Words>403</Words>
  <Application>Microsoft Office PowerPoint</Application>
  <PresentationFormat>عرض على الشاشة (9:16)‏</PresentationFormat>
  <Paragraphs>94</Paragraphs>
  <Slides>16</Slides>
  <Notes>13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21" baseType="lpstr">
      <vt:lpstr>Arial</vt:lpstr>
      <vt:lpstr>Calibri</vt:lpstr>
      <vt:lpstr>Inter</vt:lpstr>
      <vt:lpstr>Work Sans</vt:lpstr>
      <vt:lpstr>Vaccine Side Effects by Slidesgo</vt:lpstr>
      <vt:lpstr>Human papillomavirus vaccine </vt:lpstr>
      <vt:lpstr>1</vt:lpstr>
      <vt:lpstr>   About HPV</vt:lpstr>
      <vt:lpstr>Types of HPV virus </vt:lpstr>
      <vt:lpstr>Transmission of HPV</vt:lpstr>
      <vt:lpstr>ABOUT THE VACCINE</vt:lpstr>
      <vt:lpstr>Types of vaccine for HPV</vt:lpstr>
      <vt:lpstr>Quadravalent vaccine </vt:lpstr>
      <vt:lpstr>Who should get vaccinated</vt:lpstr>
      <vt:lpstr>Risks of not vaccinating </vt:lpstr>
      <vt:lpstr>Effect of vaccine</vt:lpstr>
      <vt:lpstr>RECOMMENDATIONS</vt:lpstr>
      <vt:lpstr>CONCLUSIONS</vt:lpstr>
      <vt:lpstr>“A dollar spent on a childhood vaccination not only saves a life, but greatly reduces spending on future health care” </vt:lpstr>
      <vt:lpstr>REFERENCES</vt:lpstr>
      <vt:lpstr>THANKS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HPV Vaccine </dc:title>
  <cp:lastModifiedBy>PIXEL-PC</cp:lastModifiedBy>
  <cp:revision>92</cp:revision>
  <dcterms:modified xsi:type="dcterms:W3CDTF">2022-04-10T22:23:46Z</dcterms:modified>
</cp:coreProperties>
</file>