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lvl1pPr>
    <a:lvl2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lvl2pPr>
    <a:lvl3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lvl3pPr>
    <a:lvl4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lvl4pPr>
    <a:lvl5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lvl5pPr>
    <a:lvl6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lvl6pPr>
    <a:lvl7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lvl7pPr>
    <a:lvl8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lvl8pPr>
    <a:lvl9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FFF"/>
          </a:solidFill>
        </a:fill>
      </a:tcStyle>
    </a:wholeTbl>
    <a:band2H>
      <a:tcTxStyle b="def" i="def"/>
      <a:tcStyle>
        <a:tcBdr/>
        <a:fill>
          <a:solidFill>
            <a:srgbClr val="E6F0F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F0CC"/>
          </a:solidFill>
        </a:fill>
      </a:tcStyle>
    </a:wholeTbl>
    <a:band2H>
      <a:tcTxStyle b="def" i="def"/>
      <a:tcStyle>
        <a:tcBdr/>
        <a:fill>
          <a:solidFill>
            <a:srgbClr val="EAF8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D1E1"/>
          </a:solidFill>
        </a:fill>
      </a:tcStyle>
    </a:wholeTbl>
    <a:band2H>
      <a:tcTxStyle b="def" i="def"/>
      <a:tcStyle>
        <a:tcBdr/>
        <a:fill>
          <a:solidFill>
            <a:srgbClr val="FCE9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algn="r" defTabSz="457200" rtl="1" latinLnBrk="0">
      <a:lnSpc>
        <a:spcPct val="117999"/>
      </a:lnSpc>
      <a:defRPr sz="2200">
        <a:latin typeface="+mj-lt"/>
        <a:ea typeface="+mj-ea"/>
        <a:cs typeface="+mj-cs"/>
        <a:sym typeface="Helvetica Neue"/>
      </a:defRPr>
    </a:lvl1pPr>
    <a:lvl2pPr indent="228600" algn="r" defTabSz="457200" rtl="1" latinLnBrk="0">
      <a:lnSpc>
        <a:spcPct val="117999"/>
      </a:lnSpc>
      <a:defRPr sz="2200">
        <a:latin typeface="+mj-lt"/>
        <a:ea typeface="+mj-ea"/>
        <a:cs typeface="+mj-cs"/>
        <a:sym typeface="Helvetica Neue"/>
      </a:defRPr>
    </a:lvl2pPr>
    <a:lvl3pPr indent="457200" algn="r" defTabSz="457200" rtl="1" latinLnBrk="0">
      <a:lnSpc>
        <a:spcPct val="117999"/>
      </a:lnSpc>
      <a:defRPr sz="2200">
        <a:latin typeface="+mj-lt"/>
        <a:ea typeface="+mj-ea"/>
        <a:cs typeface="+mj-cs"/>
        <a:sym typeface="Helvetica Neue"/>
      </a:defRPr>
    </a:lvl3pPr>
    <a:lvl4pPr indent="685800" algn="r" defTabSz="457200" rtl="1" latinLnBrk="0">
      <a:lnSpc>
        <a:spcPct val="117999"/>
      </a:lnSpc>
      <a:defRPr sz="2200">
        <a:latin typeface="+mj-lt"/>
        <a:ea typeface="+mj-ea"/>
        <a:cs typeface="+mj-cs"/>
        <a:sym typeface="Helvetica Neue"/>
      </a:defRPr>
    </a:lvl4pPr>
    <a:lvl5pPr indent="914400" algn="r" defTabSz="457200" rtl="1" latinLnBrk="0">
      <a:lnSpc>
        <a:spcPct val="117999"/>
      </a:lnSpc>
      <a:defRPr sz="2200">
        <a:latin typeface="+mj-lt"/>
        <a:ea typeface="+mj-ea"/>
        <a:cs typeface="+mj-cs"/>
        <a:sym typeface="Helvetica Neue"/>
      </a:defRPr>
    </a:lvl5pPr>
    <a:lvl6pPr indent="1143000" algn="r" defTabSz="457200" rtl="1" latinLnBrk="0">
      <a:lnSpc>
        <a:spcPct val="117999"/>
      </a:lnSpc>
      <a:defRPr sz="2200">
        <a:latin typeface="+mj-lt"/>
        <a:ea typeface="+mj-ea"/>
        <a:cs typeface="+mj-cs"/>
        <a:sym typeface="Helvetica Neue"/>
      </a:defRPr>
    </a:lvl6pPr>
    <a:lvl7pPr indent="1371600" algn="r" defTabSz="457200" rtl="1" latinLnBrk="0">
      <a:lnSpc>
        <a:spcPct val="117999"/>
      </a:lnSpc>
      <a:defRPr sz="2200">
        <a:latin typeface="+mj-lt"/>
        <a:ea typeface="+mj-ea"/>
        <a:cs typeface="+mj-cs"/>
        <a:sym typeface="Helvetica Neue"/>
      </a:defRPr>
    </a:lvl7pPr>
    <a:lvl8pPr indent="1600200" algn="r" defTabSz="457200" rtl="1" latinLnBrk="0">
      <a:lnSpc>
        <a:spcPct val="117999"/>
      </a:lnSpc>
      <a:defRPr sz="2200">
        <a:latin typeface="+mj-lt"/>
        <a:ea typeface="+mj-ea"/>
        <a:cs typeface="+mj-cs"/>
        <a:sym typeface="Helvetica Neue"/>
      </a:defRPr>
    </a:lvl8pPr>
    <a:lvl9pPr indent="1828800" algn="r" defTabSz="457200" rtl="1" latinLnBrk="0">
      <a:lnSpc>
        <a:spcPct val="117999"/>
      </a:lnSpc>
      <a:defRPr sz="2200">
        <a:latin typeface="+mj-lt"/>
        <a:ea typeface="+mj-ea"/>
        <a:cs typeface="+mj-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العنوان والعنوان الفرعي">
    <p:spTree>
      <p:nvGrpSpPr>
        <p:cNvPr id="1" name=""/>
        <p:cNvGrpSpPr/>
        <p:nvPr/>
      </p:nvGrpSpPr>
      <p:grpSpPr>
        <a:xfrm>
          <a:off x="0" y="0"/>
          <a:ext cx="0" cy="0"/>
          <a:chOff x="0" y="0"/>
          <a:chExt cx="0" cy="0"/>
        </a:xfrm>
      </p:grpSpPr>
      <p:sp>
        <p:nvSpPr>
          <p:cNvPr id="11" name="نص العنوان"/>
          <p:cNvSpPr txBox="1"/>
          <p:nvPr>
            <p:ph type="title"/>
          </p:nvPr>
        </p:nvSpPr>
        <p:spPr>
          <a:xfrm>
            <a:off x="1270000" y="1638300"/>
            <a:ext cx="10464800" cy="3302000"/>
          </a:xfrm>
          <a:prstGeom prst="rect">
            <a:avLst/>
          </a:prstGeom>
        </p:spPr>
        <p:txBody>
          <a:bodyPr anchor="b"/>
          <a:lstStyle/>
          <a:p>
            <a:pPr/>
            <a:r>
              <a:t>نص العنوان</a:t>
            </a:r>
          </a:p>
        </p:txBody>
      </p:sp>
      <p:sp>
        <p:nvSpPr>
          <p:cNvPr id="12" name="مستوى النص الأول…"/>
          <p:cNvSpPr txBox="1"/>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13" name="رقم الشريحة"/>
          <p:cNvSpPr txBox="1"/>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اقتباس">
    <p:spTree>
      <p:nvGrpSpPr>
        <p:cNvPr id="1" name=""/>
        <p:cNvGrpSpPr/>
        <p:nvPr/>
      </p:nvGrpSpPr>
      <p:grpSpPr>
        <a:xfrm>
          <a:off x="0" y="0"/>
          <a:ext cx="0" cy="0"/>
          <a:chOff x="0" y="0"/>
          <a:chExt cx="0" cy="0"/>
        </a:xfrm>
      </p:grpSpPr>
      <p:sp>
        <p:nvSpPr>
          <p:cNvPr id="93" name="مستوى النص الأول…"/>
          <p:cNvSpPr txBox="1"/>
          <p:nvPr>
            <p:ph type="body" sz="quarter" idx="1"/>
          </p:nvPr>
        </p:nvSpPr>
        <p:spPr>
          <a:xfrm>
            <a:off x="1270000" y="6362700"/>
            <a:ext cx="10464800" cy="497309"/>
          </a:xfrm>
          <a:prstGeom prst="rect">
            <a:avLst/>
          </a:prstGeom>
        </p:spPr>
        <p:txBody>
          <a:bodyPr anchor="t"/>
          <a:lstStyle>
            <a:lvl1pPr marL="0" indent="0" algn="ctr">
              <a:spcBef>
                <a:spcPts val="0"/>
              </a:spcBef>
              <a:buSzTx/>
              <a:buNone/>
              <a:defRPr i="1" sz="2400"/>
            </a:lvl1pPr>
            <a:lvl2pPr marL="777875" indent="-333375" algn="ctr">
              <a:spcBef>
                <a:spcPts val="0"/>
              </a:spcBef>
              <a:defRPr i="1" sz="2400"/>
            </a:lvl2pPr>
            <a:lvl3pPr marL="1222375" indent="-333375" algn="ctr">
              <a:spcBef>
                <a:spcPts val="0"/>
              </a:spcBef>
              <a:defRPr i="1" sz="2400"/>
            </a:lvl3pPr>
            <a:lvl4pPr marL="1666875" indent="-333375" algn="ctr">
              <a:spcBef>
                <a:spcPts val="0"/>
              </a:spcBef>
              <a:defRPr i="1" sz="2400"/>
            </a:lvl4pPr>
            <a:lvl5pPr marL="2111375" indent="-333375" algn="ctr">
              <a:spcBef>
                <a:spcPts val="0"/>
              </a:spcBef>
              <a:defRPr i="1" sz="24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94" name="&quot;قم بكتابة اقتباس هنا.&quot;"/>
          <p:cNvSpPr txBox="1"/>
          <p:nvPr>
            <p:ph type="body" sz="quarter" idx="13"/>
          </p:nvPr>
        </p:nvSpPr>
        <p:spPr>
          <a:xfrm>
            <a:off x="1270000" y="4242515"/>
            <a:ext cx="10464800" cy="658971"/>
          </a:xfrm>
          <a:prstGeom prst="rect">
            <a:avLst/>
          </a:prstGeom>
        </p:spPr>
        <p:txBody>
          <a:bodyPr/>
          <a:lstStyle/>
          <a:p>
            <a:pPr/>
          </a:p>
        </p:txBody>
      </p:sp>
      <p:sp>
        <p:nvSpPr>
          <p:cNvPr id="95"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صورة">
    <p:spTree>
      <p:nvGrpSpPr>
        <p:cNvPr id="1" name=""/>
        <p:cNvGrpSpPr/>
        <p:nvPr/>
      </p:nvGrpSpPr>
      <p:grpSpPr>
        <a:xfrm>
          <a:off x="0" y="0"/>
          <a:ext cx="0" cy="0"/>
          <a:chOff x="0" y="0"/>
          <a:chExt cx="0" cy="0"/>
        </a:xfrm>
      </p:grpSpPr>
      <p:sp>
        <p:nvSpPr>
          <p:cNvPr id="102" name="صورة"/>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فارغ">
    <p:spTree>
      <p:nvGrpSpPr>
        <p:cNvPr id="1" name=""/>
        <p:cNvGrpSpPr/>
        <p:nvPr/>
      </p:nvGrpSpPr>
      <p:grpSpPr>
        <a:xfrm>
          <a:off x="0" y="0"/>
          <a:ext cx="0" cy="0"/>
          <a:chOff x="0" y="0"/>
          <a:chExt cx="0" cy="0"/>
        </a:xfrm>
      </p:grpSpPr>
      <p:sp>
        <p:nvSpPr>
          <p:cNvPr id="110"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صورة - أفقية">
    <p:spTree>
      <p:nvGrpSpPr>
        <p:cNvPr id="1" name=""/>
        <p:cNvGrpSpPr/>
        <p:nvPr/>
      </p:nvGrpSpPr>
      <p:grpSpPr>
        <a:xfrm>
          <a:off x="0" y="0"/>
          <a:ext cx="0" cy="0"/>
          <a:chOff x="0" y="0"/>
          <a:chExt cx="0" cy="0"/>
        </a:xfrm>
      </p:grpSpPr>
      <p:sp>
        <p:nvSpPr>
          <p:cNvPr id="20" name="صورة"/>
          <p:cNvSpPr/>
          <p:nvPr>
            <p:ph type="pic" idx="13"/>
          </p:nvPr>
        </p:nvSpPr>
        <p:spPr>
          <a:xfrm>
            <a:off x="1625600" y="673100"/>
            <a:ext cx="9753600" cy="5905500"/>
          </a:xfrm>
          <a:prstGeom prst="rect">
            <a:avLst/>
          </a:prstGeom>
        </p:spPr>
        <p:txBody>
          <a:bodyPr lIns="91439" tIns="45719" rIns="91439" bIns="45719" anchor="t">
            <a:noAutofit/>
          </a:bodyPr>
          <a:lstStyle/>
          <a:p>
            <a:pPr/>
          </a:p>
        </p:txBody>
      </p:sp>
      <p:sp>
        <p:nvSpPr>
          <p:cNvPr id="21" name="نص العنوان"/>
          <p:cNvSpPr txBox="1"/>
          <p:nvPr>
            <p:ph type="title"/>
          </p:nvPr>
        </p:nvSpPr>
        <p:spPr>
          <a:xfrm>
            <a:off x="1270000" y="6718300"/>
            <a:ext cx="10464800" cy="1422400"/>
          </a:xfrm>
          <a:prstGeom prst="rect">
            <a:avLst/>
          </a:prstGeom>
        </p:spPr>
        <p:txBody>
          <a:bodyPr anchor="b"/>
          <a:lstStyle/>
          <a:p>
            <a:pPr/>
            <a:r>
              <a:t>نص العنوان</a:t>
            </a:r>
          </a:p>
        </p:txBody>
      </p:sp>
      <p:sp>
        <p:nvSpPr>
          <p:cNvPr id="22" name="مستوى النص الأول…"/>
          <p:cNvSpPr txBox="1"/>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3"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العنوان - الوسط">
    <p:spTree>
      <p:nvGrpSpPr>
        <p:cNvPr id="1" name=""/>
        <p:cNvGrpSpPr/>
        <p:nvPr/>
      </p:nvGrpSpPr>
      <p:grpSpPr>
        <a:xfrm>
          <a:off x="0" y="0"/>
          <a:ext cx="0" cy="0"/>
          <a:chOff x="0" y="0"/>
          <a:chExt cx="0" cy="0"/>
        </a:xfrm>
      </p:grpSpPr>
      <p:sp>
        <p:nvSpPr>
          <p:cNvPr id="30" name="نص العنوان"/>
          <p:cNvSpPr txBox="1"/>
          <p:nvPr>
            <p:ph type="title"/>
          </p:nvPr>
        </p:nvSpPr>
        <p:spPr>
          <a:xfrm>
            <a:off x="1270000" y="3225800"/>
            <a:ext cx="10464800" cy="3302000"/>
          </a:xfrm>
          <a:prstGeom prst="rect">
            <a:avLst/>
          </a:prstGeom>
        </p:spPr>
        <p:txBody>
          <a:bodyPr/>
          <a:lstStyle/>
          <a:p>
            <a:pPr/>
            <a:r>
              <a:t>نص العنوان</a:t>
            </a:r>
          </a:p>
        </p:txBody>
      </p:sp>
      <p:sp>
        <p:nvSpPr>
          <p:cNvPr id="31"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صورة - رأسية">
    <p:spTree>
      <p:nvGrpSpPr>
        <p:cNvPr id="1" name=""/>
        <p:cNvGrpSpPr/>
        <p:nvPr/>
      </p:nvGrpSpPr>
      <p:grpSpPr>
        <a:xfrm>
          <a:off x="0" y="0"/>
          <a:ext cx="0" cy="0"/>
          <a:chOff x="0" y="0"/>
          <a:chExt cx="0" cy="0"/>
        </a:xfrm>
      </p:grpSpPr>
      <p:sp>
        <p:nvSpPr>
          <p:cNvPr id="38" name="صورة"/>
          <p:cNvSpPr/>
          <p:nvPr>
            <p:ph type="pic" sz="half" idx="13"/>
          </p:nvPr>
        </p:nvSpPr>
        <p:spPr>
          <a:xfrm>
            <a:off x="6718300" y="635000"/>
            <a:ext cx="5334000" cy="8216900"/>
          </a:xfrm>
          <a:prstGeom prst="rect">
            <a:avLst/>
          </a:prstGeom>
        </p:spPr>
        <p:txBody>
          <a:bodyPr lIns="91439" tIns="45719" rIns="91439" bIns="45719" anchor="t">
            <a:noAutofit/>
          </a:bodyPr>
          <a:lstStyle/>
          <a:p>
            <a:pPr/>
          </a:p>
        </p:txBody>
      </p:sp>
      <p:sp>
        <p:nvSpPr>
          <p:cNvPr id="39" name="نص العنوان"/>
          <p:cNvSpPr txBox="1"/>
          <p:nvPr>
            <p:ph type="title"/>
          </p:nvPr>
        </p:nvSpPr>
        <p:spPr>
          <a:xfrm>
            <a:off x="952500" y="635000"/>
            <a:ext cx="5334000" cy="3987800"/>
          </a:xfrm>
          <a:prstGeom prst="rect">
            <a:avLst/>
          </a:prstGeom>
        </p:spPr>
        <p:txBody>
          <a:bodyPr anchor="b"/>
          <a:lstStyle>
            <a:lvl1pPr>
              <a:defRPr sz="6000"/>
            </a:lvl1pPr>
          </a:lstStyle>
          <a:p>
            <a:pPr/>
            <a:r>
              <a:t>نص العنوان</a:t>
            </a:r>
          </a:p>
        </p:txBody>
      </p:sp>
      <p:sp>
        <p:nvSpPr>
          <p:cNvPr id="40" name="مستوى النص الأول…"/>
          <p:cNvSpPr txBox="1"/>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1"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العنوان - أعلى">
    <p:spTree>
      <p:nvGrpSpPr>
        <p:cNvPr id="1" name=""/>
        <p:cNvGrpSpPr/>
        <p:nvPr/>
      </p:nvGrpSpPr>
      <p:grpSpPr>
        <a:xfrm>
          <a:off x="0" y="0"/>
          <a:ext cx="0" cy="0"/>
          <a:chOff x="0" y="0"/>
          <a:chExt cx="0" cy="0"/>
        </a:xfrm>
      </p:grpSpPr>
      <p:sp>
        <p:nvSpPr>
          <p:cNvPr id="48" name="نص العنوان"/>
          <p:cNvSpPr txBox="1"/>
          <p:nvPr>
            <p:ph type="title"/>
          </p:nvPr>
        </p:nvSpPr>
        <p:spPr>
          <a:prstGeom prst="rect">
            <a:avLst/>
          </a:prstGeom>
        </p:spPr>
        <p:txBody>
          <a:bodyPr/>
          <a:lstStyle/>
          <a:p>
            <a:pPr/>
            <a:r>
              <a:t>نص العنوان</a:t>
            </a:r>
          </a:p>
        </p:txBody>
      </p:sp>
      <p:sp>
        <p:nvSpPr>
          <p:cNvPr id="49"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العنوان والتعداد النقطي">
    <p:spTree>
      <p:nvGrpSpPr>
        <p:cNvPr id="1" name=""/>
        <p:cNvGrpSpPr/>
        <p:nvPr/>
      </p:nvGrpSpPr>
      <p:grpSpPr>
        <a:xfrm>
          <a:off x="0" y="0"/>
          <a:ext cx="0" cy="0"/>
          <a:chOff x="0" y="0"/>
          <a:chExt cx="0" cy="0"/>
        </a:xfrm>
      </p:grpSpPr>
      <p:sp>
        <p:nvSpPr>
          <p:cNvPr id="56" name="نص العنوان"/>
          <p:cNvSpPr txBox="1"/>
          <p:nvPr>
            <p:ph type="title"/>
          </p:nvPr>
        </p:nvSpPr>
        <p:spPr>
          <a:prstGeom prst="rect">
            <a:avLst/>
          </a:prstGeom>
        </p:spPr>
        <p:txBody>
          <a:bodyPr/>
          <a:lstStyle/>
          <a:p>
            <a:pPr/>
            <a:r>
              <a:t>نص العنوان</a:t>
            </a:r>
          </a:p>
        </p:txBody>
      </p:sp>
      <p:sp>
        <p:nvSpPr>
          <p:cNvPr id="57" name="مستوى النص الأول…"/>
          <p:cNvSpPr txBox="1"/>
          <p:nvPr>
            <p:ph type="body" idx="1"/>
          </p:nvPr>
        </p:nvSpPr>
        <p:spPr>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58"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العنوان، التعداد النقطي والصورة">
    <p:spTree>
      <p:nvGrpSpPr>
        <p:cNvPr id="1" name=""/>
        <p:cNvGrpSpPr/>
        <p:nvPr/>
      </p:nvGrpSpPr>
      <p:grpSpPr>
        <a:xfrm>
          <a:off x="0" y="0"/>
          <a:ext cx="0" cy="0"/>
          <a:chOff x="0" y="0"/>
          <a:chExt cx="0" cy="0"/>
        </a:xfrm>
      </p:grpSpPr>
      <p:sp>
        <p:nvSpPr>
          <p:cNvPr id="65" name="صورة"/>
          <p:cNvSpPr/>
          <p:nvPr>
            <p:ph type="pic" sz="half" idx="13"/>
          </p:nvPr>
        </p:nvSpPr>
        <p:spPr>
          <a:xfrm>
            <a:off x="6718300" y="2590800"/>
            <a:ext cx="5334000" cy="6286500"/>
          </a:xfrm>
          <a:prstGeom prst="rect">
            <a:avLst/>
          </a:prstGeom>
        </p:spPr>
        <p:txBody>
          <a:bodyPr lIns="91439" tIns="45719" rIns="91439" bIns="45719" anchor="t">
            <a:noAutofit/>
          </a:bodyPr>
          <a:lstStyle/>
          <a:p>
            <a:pPr/>
          </a:p>
        </p:txBody>
      </p:sp>
      <p:sp>
        <p:nvSpPr>
          <p:cNvPr id="66" name="نص العنوان"/>
          <p:cNvSpPr txBox="1"/>
          <p:nvPr>
            <p:ph type="title"/>
          </p:nvPr>
        </p:nvSpPr>
        <p:spPr>
          <a:prstGeom prst="rect">
            <a:avLst/>
          </a:prstGeom>
        </p:spPr>
        <p:txBody>
          <a:bodyPr/>
          <a:lstStyle/>
          <a:p>
            <a:pPr/>
            <a:r>
              <a:t>نص العنوان</a:t>
            </a:r>
          </a:p>
        </p:txBody>
      </p:sp>
      <p:sp>
        <p:nvSpPr>
          <p:cNvPr id="67" name="مستوى النص الأول…"/>
          <p:cNvSpPr txBox="1"/>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68" name="رقم الشريحة"/>
          <p:cNvSpPr txBox="1"/>
          <p:nvPr>
            <p:ph type="sldNum" sz="quarter" idx="2"/>
          </p:nvPr>
        </p:nvSpPr>
        <p:spPr>
          <a:prstGeom prst="rect">
            <a:avLst/>
          </a:prstGeom>
        </p:spPr>
        <p:txBody>
          <a:bodyPr/>
          <a:lstStyle>
            <a:lvl1pPr>
              <a:defRPr>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تعداد نقطي">
    <p:spTree>
      <p:nvGrpSpPr>
        <p:cNvPr id="1" name=""/>
        <p:cNvGrpSpPr/>
        <p:nvPr/>
      </p:nvGrpSpPr>
      <p:grpSpPr>
        <a:xfrm>
          <a:off x="0" y="0"/>
          <a:ext cx="0" cy="0"/>
          <a:chOff x="0" y="0"/>
          <a:chExt cx="0" cy="0"/>
        </a:xfrm>
      </p:grpSpPr>
      <p:sp>
        <p:nvSpPr>
          <p:cNvPr id="75" name="مستوى النص الأول…"/>
          <p:cNvSpPr txBox="1"/>
          <p:nvPr>
            <p:ph type="body" idx="1"/>
          </p:nvPr>
        </p:nvSpPr>
        <p:spPr>
          <a:xfrm>
            <a:off x="952500" y="1270000"/>
            <a:ext cx="11099800" cy="7213600"/>
          </a:xfrm>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76"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صورة - ٣ أعلى">
    <p:spTree>
      <p:nvGrpSpPr>
        <p:cNvPr id="1" name=""/>
        <p:cNvGrpSpPr/>
        <p:nvPr/>
      </p:nvGrpSpPr>
      <p:grpSpPr>
        <a:xfrm>
          <a:off x="0" y="0"/>
          <a:ext cx="0" cy="0"/>
          <a:chOff x="0" y="0"/>
          <a:chExt cx="0" cy="0"/>
        </a:xfrm>
      </p:grpSpPr>
      <p:sp>
        <p:nvSpPr>
          <p:cNvPr id="83" name="صورة"/>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صورة"/>
          <p:cNvSpPr/>
          <p:nvPr>
            <p:ph type="pic" sz="quarter" idx="14"/>
          </p:nvPr>
        </p:nvSpPr>
        <p:spPr>
          <a:xfrm>
            <a:off x="6718300" y="889000"/>
            <a:ext cx="5334000" cy="3771900"/>
          </a:xfrm>
          <a:prstGeom prst="rect">
            <a:avLst/>
          </a:prstGeom>
        </p:spPr>
        <p:txBody>
          <a:bodyPr lIns="91439" tIns="45719" rIns="91439" bIns="45719" anchor="t">
            <a:noAutofit/>
          </a:bodyPr>
          <a:lstStyle/>
          <a:p>
            <a:pPr/>
          </a:p>
        </p:txBody>
      </p:sp>
      <p:sp>
        <p:nvSpPr>
          <p:cNvPr id="85" name="صورة"/>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نص العنوان"/>
          <p:cNvSpPr txBox="1"/>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rtl="0">
              <a:defRPr/>
            </a:lvl1pPr>
          </a:lstStyle>
          <a:p>
            <a:pPr/>
            <a:r>
              <a:t>نص العنوان</a:t>
            </a:r>
          </a:p>
        </p:txBody>
      </p:sp>
      <p:sp>
        <p:nvSpPr>
          <p:cNvPr id="3" name="مستوى النص الأول…"/>
          <p:cNvSpPr txBox="1"/>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rtl="0">
              <a:defRPr/>
            </a:lvl1pPr>
            <a:lvl2pPr rtl="0">
              <a:defRPr/>
            </a:lvl2pPr>
            <a:lvl3pPr rtl="0">
              <a:defRPr/>
            </a:lvl3pPr>
            <a:lvl4pPr rtl="0">
              <a:defRPr/>
            </a:lvl4pPr>
            <a:lvl5pPr rtl="0">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 name="رقم الشريحة"/>
          <p:cNvSpPr txBox="1"/>
          <p:nvPr>
            <p:ph type="sldNum" sz="quarter" idx="2"/>
          </p:nvPr>
        </p:nvSpPr>
        <p:spPr>
          <a:xfrm>
            <a:off x="6335119" y="9296400"/>
            <a:ext cx="327790" cy="340742"/>
          </a:xfrm>
          <a:prstGeom prst="rect">
            <a:avLst/>
          </a:prstGeom>
          <a:ln w="12700">
            <a:miter lim="400000"/>
          </a:ln>
        </p:spPr>
        <p:txBody>
          <a:bodyPr wrap="none" lIns="50800" tIns="50800" rIns="50800" bIns="50800">
            <a:spAutoFit/>
          </a:bodyPr>
          <a:lstStyle>
            <a:lvl1pPr>
              <a:defRPr sz="1600">
                <a:latin typeface="Helvetica Neue Light"/>
                <a:ea typeface="Helvetica Neue Light"/>
                <a:cs typeface="Helvetica Neue Light"/>
                <a:sym typeface="Helvetica Neue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1pPr>
      <a:lvl2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2pPr>
      <a:lvl3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3pPr>
      <a:lvl4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4pPr>
      <a:lvl5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5pPr>
      <a:lvl6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6pPr>
      <a:lvl7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7pPr>
      <a:lvl8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8pPr>
      <a:lvl9pPr marL="0" marR="0" indent="0" algn="ctr" defTabSz="584200" rtl="1"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r" defTabSz="584200" rtl="1"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j-lt"/>
          <a:ea typeface="+mj-ea"/>
          <a:cs typeface="+mj-cs"/>
          <a:sym typeface="Helvetica Neue"/>
        </a:defRPr>
      </a:lvl1pPr>
      <a:lvl2pPr marL="889000" marR="0" indent="-444500" algn="r" defTabSz="584200" rtl="1"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j-lt"/>
          <a:ea typeface="+mj-ea"/>
          <a:cs typeface="+mj-cs"/>
          <a:sym typeface="Helvetica Neue"/>
        </a:defRPr>
      </a:lvl2pPr>
      <a:lvl3pPr marL="1333500" marR="0" indent="-444500" algn="r" defTabSz="584200" rtl="1"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j-lt"/>
          <a:ea typeface="+mj-ea"/>
          <a:cs typeface="+mj-cs"/>
          <a:sym typeface="Helvetica Neue"/>
        </a:defRPr>
      </a:lvl3pPr>
      <a:lvl4pPr marL="1778000" marR="0" indent="-444500" algn="r" defTabSz="584200" rtl="1"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j-lt"/>
          <a:ea typeface="+mj-ea"/>
          <a:cs typeface="+mj-cs"/>
          <a:sym typeface="Helvetica Neue"/>
        </a:defRPr>
      </a:lvl4pPr>
      <a:lvl5pPr marL="2222500" marR="0" indent="-444500" algn="r" defTabSz="584200" rtl="1"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j-lt"/>
          <a:ea typeface="+mj-ea"/>
          <a:cs typeface="+mj-cs"/>
          <a:sym typeface="Helvetica Neue"/>
        </a:defRPr>
      </a:lvl5pPr>
      <a:lvl6pPr marL="2667000" marR="0" indent="-444500" algn="r" defTabSz="584200" rtl="1"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j-lt"/>
          <a:ea typeface="+mj-ea"/>
          <a:cs typeface="+mj-cs"/>
          <a:sym typeface="Helvetica Neue"/>
        </a:defRPr>
      </a:lvl6pPr>
      <a:lvl7pPr marL="3111500" marR="0" indent="-444500" algn="r" defTabSz="584200" rtl="1"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j-lt"/>
          <a:ea typeface="+mj-ea"/>
          <a:cs typeface="+mj-cs"/>
          <a:sym typeface="Helvetica Neue"/>
        </a:defRPr>
      </a:lvl7pPr>
      <a:lvl8pPr marL="3556000" marR="0" indent="-444500" algn="r" defTabSz="584200" rtl="1"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j-lt"/>
          <a:ea typeface="+mj-ea"/>
          <a:cs typeface="+mj-cs"/>
          <a:sym typeface="Helvetica Neue"/>
        </a:defRPr>
      </a:lvl8pPr>
      <a:lvl9pPr marL="4000500" marR="0" indent="-444500" algn="r" defTabSz="584200" rtl="1"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j-lt"/>
          <a:ea typeface="+mj-ea"/>
          <a:cs typeface="+mj-cs"/>
          <a:sym typeface="Helvetica Neue"/>
        </a:defRPr>
      </a:lvl9pPr>
    </p:bodyStyle>
    <p:otherStyle>
      <a:lvl1pPr marL="0" marR="0" indent="0" algn="ctr" defTabSz="584200" rtl="1"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1pPr>
      <a:lvl2pPr marL="0" marR="0" indent="0" algn="ctr" defTabSz="584200" rtl="1"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2pPr>
      <a:lvl3pPr marL="0" marR="0" indent="0" algn="ctr" defTabSz="584200" rtl="1"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3pPr>
      <a:lvl4pPr marL="0" marR="0" indent="0" algn="ctr" defTabSz="584200" rtl="1"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4pPr>
      <a:lvl5pPr marL="0" marR="0" indent="0" algn="ctr" defTabSz="584200" rtl="1"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5pPr>
      <a:lvl6pPr marL="0" marR="0" indent="0" algn="ctr" defTabSz="584200" rtl="1"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6pPr>
      <a:lvl7pPr marL="0" marR="0" indent="0" algn="ctr" defTabSz="584200" rtl="1"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7pPr>
      <a:lvl8pPr marL="0" marR="0" indent="0" algn="ctr" defTabSz="584200" rtl="1"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8pPr>
      <a:lvl9pPr marL="0" marR="0" indent="0" algn="ctr" defTabSz="584200" rtl="1"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gradFill flip="none" rotWithShape="1">
          <a:gsLst>
            <a:gs pos="0">
              <a:srgbClr val="42ADD0"/>
            </a:gs>
            <a:gs pos="100000">
              <a:srgbClr val="B0D8D4"/>
            </a:gs>
          </a:gsLst>
          <a:lin ang="5400000" scaled="0"/>
        </a:gradFill>
      </p:bgPr>
    </p:bg>
    <p:spTree>
      <p:nvGrpSpPr>
        <p:cNvPr id="1" name=""/>
        <p:cNvGrpSpPr/>
        <p:nvPr/>
      </p:nvGrpSpPr>
      <p:grpSpPr>
        <a:xfrm>
          <a:off x="0" y="0"/>
          <a:ext cx="0" cy="0"/>
          <a:chOff x="0" y="0"/>
          <a:chExt cx="0" cy="0"/>
        </a:xfrm>
      </p:grpSpPr>
      <p:sp>
        <p:nvSpPr>
          <p:cNvPr id="119" name="Symptoms"/>
          <p:cNvSpPr txBox="1"/>
          <p:nvPr/>
        </p:nvSpPr>
        <p:spPr>
          <a:xfrm>
            <a:off x="579808" y="5896484"/>
            <a:ext cx="3164749" cy="324676"/>
          </a:xfrm>
          <a:prstGeom prst="rect">
            <a:avLst/>
          </a:prstGeom>
          <a:solidFill>
            <a:srgbClr val="009193"/>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rtl="0">
              <a:defRPr b="1" sz="1500">
                <a:solidFill>
                  <a:srgbClr val="FFFFFF"/>
                </a:solidFill>
              </a:defRPr>
            </a:lvl1pPr>
          </a:lstStyle>
          <a:p>
            <a:pPr/>
            <a:r>
              <a:t> Causes</a:t>
            </a:r>
          </a:p>
        </p:txBody>
      </p:sp>
      <p:sp>
        <p:nvSpPr>
          <p:cNvPr id="120" name="مستطيل مستدير الزوايا"/>
          <p:cNvSpPr/>
          <p:nvPr/>
        </p:nvSpPr>
        <p:spPr>
          <a:xfrm>
            <a:off x="271897" y="6350580"/>
            <a:ext cx="3780573" cy="3182163"/>
          </a:xfrm>
          <a:prstGeom prst="roundRect">
            <a:avLst>
              <a:gd name="adj" fmla="val 9096"/>
            </a:avLst>
          </a:prstGeom>
          <a:solidFill>
            <a:srgbClr val="EBEBEB">
              <a:alpha val="72262"/>
            </a:srgbClr>
          </a:solidFill>
          <a:ln w="12700">
            <a:miter lim="400000"/>
          </a:ln>
        </p:spPr>
        <p:txBody>
          <a:bodyPr lIns="50800" tIns="50800" rIns="50800" bIns="50800" anchor="ctr"/>
          <a:lstStyle/>
          <a:p>
            <a:pPr rtl="0">
              <a:defRPr sz="2200">
                <a:solidFill>
                  <a:srgbClr val="A1C3A6"/>
                </a:solidFill>
                <a:latin typeface="Helvetica Neue Medium"/>
                <a:ea typeface="Helvetica Neue Medium"/>
                <a:cs typeface="Helvetica Neue Medium"/>
                <a:sym typeface="Helvetica Neue Medium"/>
              </a:defRPr>
            </a:pPr>
          </a:p>
        </p:txBody>
      </p:sp>
      <p:sp>
        <p:nvSpPr>
          <p:cNvPr id="121" name="The symptoms develop in anytime from childhood to late adulthood .…"/>
          <p:cNvSpPr txBox="1"/>
          <p:nvPr/>
        </p:nvSpPr>
        <p:spPr>
          <a:xfrm>
            <a:off x="471838" y="6433697"/>
            <a:ext cx="3380689" cy="276433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rtl="0">
              <a:defRPr sz="1200"/>
            </a:pPr>
            <a:r>
              <a:t>This condition is typically a developmental disorder.</a:t>
            </a:r>
          </a:p>
          <a:p>
            <a:pPr algn="l" rtl="0">
              <a:defRPr sz="1200"/>
            </a:pPr>
          </a:p>
          <a:p>
            <a:pPr algn="l" rtl="0">
              <a:defRPr sz="1200"/>
            </a:pPr>
            <a:r>
              <a:t>Also been known to affect individuals who have lost one of their extremities.</a:t>
            </a:r>
          </a:p>
          <a:p>
            <a:pPr algn="l" rtl="0">
              <a:defRPr sz="1200"/>
            </a:pPr>
          </a:p>
          <a:p>
            <a:pPr algn="l" rtl="0">
              <a:defRPr sz="1200"/>
            </a:pPr>
            <a:r>
              <a:t>The somatosensory mirror syndrome (or sensory receptors) are hyperactive in some people, causing them to be able to feel what others feel. </a:t>
            </a:r>
          </a:p>
          <a:p>
            <a:pPr algn="l" rtl="0">
              <a:defRPr sz="1200"/>
            </a:pPr>
            <a:r>
              <a:t>These sensory receptors are all over your body and are all connected to neurons in your central nervous system. figure 1. </a:t>
            </a:r>
          </a:p>
          <a:p>
            <a:pPr algn="l" rtl="0">
              <a:defRPr sz="1200"/>
            </a:pPr>
          </a:p>
          <a:p>
            <a:pPr algn="l" rtl="0">
              <a:defRPr sz="1200"/>
            </a:pPr>
            <a:r>
              <a:t>Maybe it is genetic condition.(2)</a:t>
            </a:r>
          </a:p>
        </p:txBody>
      </p:sp>
      <p:sp>
        <p:nvSpPr>
          <p:cNvPr id="122" name="مستطيل مستدير الزوايا"/>
          <p:cNvSpPr/>
          <p:nvPr/>
        </p:nvSpPr>
        <p:spPr>
          <a:xfrm>
            <a:off x="9077445" y="6336267"/>
            <a:ext cx="3780573" cy="2959194"/>
          </a:xfrm>
          <a:prstGeom prst="roundRect">
            <a:avLst>
              <a:gd name="adj" fmla="val 9781"/>
            </a:avLst>
          </a:prstGeom>
          <a:solidFill>
            <a:srgbClr val="EBEBEB">
              <a:alpha val="71933"/>
            </a:srgbClr>
          </a:solidFill>
          <a:ln w="12700">
            <a:miter lim="400000"/>
          </a:ln>
        </p:spPr>
        <p:txBody>
          <a:bodyPr lIns="50800" tIns="50800" rIns="50800" bIns="50800" anchor="ctr"/>
          <a:lstStyle/>
          <a:p>
            <a:pPr rtl="0">
              <a:defRPr sz="2200">
                <a:solidFill>
                  <a:srgbClr val="A1C3A6"/>
                </a:solidFill>
                <a:latin typeface="Helvetica Neue Medium"/>
                <a:ea typeface="Helvetica Neue Medium"/>
                <a:cs typeface="Helvetica Neue Medium"/>
                <a:sym typeface="Helvetica Neue Medium"/>
              </a:defRPr>
            </a:pPr>
          </a:p>
        </p:txBody>
      </p:sp>
      <p:sp>
        <p:nvSpPr>
          <p:cNvPr id="123" name="Hereditary neuropathy with liability to pressure palsies"/>
          <p:cNvSpPr txBox="1"/>
          <p:nvPr/>
        </p:nvSpPr>
        <p:spPr>
          <a:xfrm>
            <a:off x="3935588" y="316138"/>
            <a:ext cx="5133624" cy="461059"/>
          </a:xfrm>
          <a:prstGeom prst="rect">
            <a:avLst/>
          </a:prstGeom>
          <a:solidFill>
            <a:srgbClr val="009193"/>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rtl="0">
              <a:defRPr b="1">
                <a:solidFill>
                  <a:srgbClr val="FFFFFF"/>
                </a:solidFill>
              </a:defRPr>
            </a:lvl1pPr>
          </a:lstStyle>
          <a:p>
            <a:pPr/>
            <a:r>
              <a:t>Touch Me To Be Your Mirror</a:t>
            </a:r>
          </a:p>
        </p:txBody>
      </p:sp>
      <p:sp>
        <p:nvSpPr>
          <p:cNvPr id="124" name="1] HNPP | Genetic and Rare Diseases Information Center (GARD) – an NCATS Program.…"/>
          <p:cNvSpPr txBox="1"/>
          <p:nvPr/>
        </p:nvSpPr>
        <p:spPr>
          <a:xfrm>
            <a:off x="9188928" y="6450226"/>
            <a:ext cx="3580631" cy="257162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rtl="0">
              <a:defRPr i="1" sz="1200">
                <a:latin typeface="Times New Roman"/>
                <a:ea typeface="Times New Roman"/>
                <a:cs typeface="Times New Roman"/>
                <a:sym typeface="Times New Roman"/>
              </a:defRPr>
            </a:pPr>
            <a:r>
              <a:t>1- Banissy, M. J., &amp; Ward, J. (2007). Mirror-touch synesthesia is linked with empathy. Nature neuroscience, 10(7), 815.</a:t>
            </a:r>
          </a:p>
          <a:p>
            <a:pPr algn="l" rtl="0">
              <a:defRPr i="1" sz="1200">
                <a:latin typeface="Times New Roman"/>
                <a:ea typeface="Times New Roman"/>
                <a:cs typeface="Times New Roman"/>
                <a:sym typeface="Times New Roman"/>
              </a:defRPr>
            </a:pPr>
          </a:p>
          <a:p>
            <a:pPr algn="l" rtl="0">
              <a:defRPr i="1" sz="1200">
                <a:latin typeface="Times New Roman"/>
                <a:ea typeface="Times New Roman"/>
                <a:cs typeface="Times New Roman"/>
                <a:sym typeface="Times New Roman"/>
              </a:defRPr>
            </a:pPr>
            <a:r>
              <a:t>2- Banissy, M. J., Garrido, L., Kusnir, F., Duchaine, B., Walsh, V., &amp; Ward, J. (2011). Superior facial expression, but not identity recognition, in mirror-touch synesthesia. Journal of Neuroscience, 31(5), 1820-1824.</a:t>
            </a:r>
          </a:p>
          <a:p>
            <a:pPr algn="l" rtl="0">
              <a:defRPr i="1" sz="1200">
                <a:latin typeface="Times New Roman"/>
                <a:ea typeface="Times New Roman"/>
                <a:cs typeface="Times New Roman"/>
                <a:sym typeface="Times New Roman"/>
              </a:defRPr>
            </a:pPr>
          </a:p>
          <a:p>
            <a:pPr algn="l" rtl="0">
              <a:defRPr i="1" sz="1200">
                <a:latin typeface="Times New Roman"/>
                <a:ea typeface="Times New Roman"/>
                <a:cs typeface="Times New Roman"/>
                <a:sym typeface="Times New Roman"/>
              </a:defRPr>
            </a:pPr>
            <a:r>
              <a:t>3-  Banissy, M. J., &amp; Ward, J. (2013). Mechanisms of self-other representations and vicarious experiences of touch in mirror-touch synesthesia. Frontiers in human neuroscience, 7, 112.</a:t>
            </a:r>
          </a:p>
        </p:txBody>
      </p:sp>
      <p:sp>
        <p:nvSpPr>
          <p:cNvPr id="125" name="References"/>
          <p:cNvSpPr txBox="1"/>
          <p:nvPr/>
        </p:nvSpPr>
        <p:spPr>
          <a:xfrm>
            <a:off x="9396869" y="5896484"/>
            <a:ext cx="3164749" cy="324676"/>
          </a:xfrm>
          <a:prstGeom prst="rect">
            <a:avLst/>
          </a:prstGeom>
          <a:solidFill>
            <a:srgbClr val="009193"/>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rtl="0">
              <a:defRPr b="1" sz="1500">
                <a:solidFill>
                  <a:srgbClr val="FFFFFF"/>
                </a:solidFill>
              </a:defRPr>
            </a:pPr>
            <a:r>
              <a:t>References</a:t>
            </a:r>
            <a:r>
              <a:rPr>
                <a:solidFill>
                  <a:srgbClr val="000000"/>
                </a:solidFill>
              </a:rPr>
              <a:t> </a:t>
            </a:r>
          </a:p>
        </p:txBody>
      </p:sp>
      <p:sp>
        <p:nvSpPr>
          <p:cNvPr id="126" name="Introduction"/>
          <p:cNvSpPr txBox="1"/>
          <p:nvPr/>
        </p:nvSpPr>
        <p:spPr>
          <a:xfrm>
            <a:off x="611008" y="2322947"/>
            <a:ext cx="3164749" cy="324675"/>
          </a:xfrm>
          <a:prstGeom prst="rect">
            <a:avLst/>
          </a:prstGeom>
          <a:solidFill>
            <a:srgbClr val="009193"/>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rtl="0">
              <a:defRPr b="1" sz="1500">
                <a:solidFill>
                  <a:srgbClr val="FFFFFF"/>
                </a:solidFill>
              </a:defRPr>
            </a:lvl1pPr>
          </a:lstStyle>
          <a:p>
            <a:pPr/>
            <a:r>
              <a:t>Introduction </a:t>
            </a:r>
          </a:p>
        </p:txBody>
      </p:sp>
      <p:sp>
        <p:nvSpPr>
          <p:cNvPr id="127" name="مستطيل مستدير الزوايا"/>
          <p:cNvSpPr/>
          <p:nvPr/>
        </p:nvSpPr>
        <p:spPr>
          <a:xfrm>
            <a:off x="271896" y="2744877"/>
            <a:ext cx="3780574" cy="2836593"/>
          </a:xfrm>
          <a:prstGeom prst="roundRect">
            <a:avLst>
              <a:gd name="adj" fmla="val 10205"/>
            </a:avLst>
          </a:prstGeom>
          <a:solidFill>
            <a:srgbClr val="EBEBEB">
              <a:alpha val="71283"/>
            </a:srgbClr>
          </a:solidFill>
          <a:ln w="12700">
            <a:miter lim="400000"/>
          </a:ln>
        </p:spPr>
        <p:txBody>
          <a:bodyPr lIns="50800" tIns="50800" rIns="50800" bIns="50800" anchor="ctr"/>
          <a:lstStyle/>
          <a:p>
            <a:pPr rtl="0">
              <a:defRPr sz="2200">
                <a:solidFill>
                  <a:srgbClr val="A1C3A6"/>
                </a:solidFill>
                <a:latin typeface="Helvetica Neue Medium"/>
                <a:ea typeface="Helvetica Neue Medium"/>
                <a:cs typeface="Helvetica Neue Medium"/>
                <a:sym typeface="Helvetica Neue Medium"/>
              </a:defRPr>
            </a:pPr>
          </a:p>
        </p:txBody>
      </p:sp>
      <p:sp>
        <p:nvSpPr>
          <p:cNvPr id="128" name="Conclusion"/>
          <p:cNvSpPr txBox="1"/>
          <p:nvPr/>
        </p:nvSpPr>
        <p:spPr>
          <a:xfrm>
            <a:off x="9300569" y="2322947"/>
            <a:ext cx="3164750" cy="324675"/>
          </a:xfrm>
          <a:prstGeom prst="rect">
            <a:avLst/>
          </a:prstGeom>
          <a:solidFill>
            <a:srgbClr val="009193"/>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rtl="0">
              <a:defRPr b="1" sz="1500">
                <a:solidFill>
                  <a:srgbClr val="FFFFFF"/>
                </a:solidFill>
              </a:defRPr>
            </a:lvl1pPr>
          </a:lstStyle>
          <a:p>
            <a:pPr/>
            <a:r>
              <a:t>Conclusion</a:t>
            </a:r>
          </a:p>
        </p:txBody>
      </p:sp>
      <p:grpSp>
        <p:nvGrpSpPr>
          <p:cNvPr id="131" name="مستطيل مستدير الزوايا"/>
          <p:cNvGrpSpPr/>
          <p:nvPr/>
        </p:nvGrpSpPr>
        <p:grpSpPr>
          <a:xfrm>
            <a:off x="9023856" y="2769492"/>
            <a:ext cx="3780574" cy="2549745"/>
            <a:chOff x="0" y="0"/>
            <a:chExt cx="3780573" cy="2549743"/>
          </a:xfrm>
        </p:grpSpPr>
        <p:sp>
          <p:nvSpPr>
            <p:cNvPr id="129" name="مستطيل مستدير الزوايا"/>
            <p:cNvSpPr/>
            <p:nvPr/>
          </p:nvSpPr>
          <p:spPr>
            <a:xfrm>
              <a:off x="-1" y="0"/>
              <a:ext cx="3780575" cy="2549744"/>
            </a:xfrm>
            <a:prstGeom prst="roundRect">
              <a:avLst>
                <a:gd name="adj" fmla="val 11352"/>
              </a:avLst>
            </a:prstGeom>
            <a:solidFill>
              <a:srgbClr val="EBEBEB">
                <a:alpha val="71933"/>
              </a:srgbClr>
            </a:solidFill>
            <a:ln w="12700" cap="flat">
              <a:noFill/>
              <a:miter lim="400000"/>
            </a:ln>
            <a:effectLst/>
          </p:spPr>
          <p:txBody>
            <a:bodyPr wrap="square" lIns="50800" tIns="50800" rIns="50800" bIns="50800" numCol="1" anchor="ctr">
              <a:noAutofit/>
            </a:bodyPr>
            <a:lstStyle/>
            <a:p>
              <a:pPr rtl="0">
                <a:defRPr sz="1100">
                  <a:latin typeface="Helvetica Neue Medium"/>
                  <a:ea typeface="Helvetica Neue Medium"/>
                  <a:cs typeface="Helvetica Neue Medium"/>
                  <a:sym typeface="Helvetica Neue Medium"/>
                </a:defRPr>
              </a:pPr>
            </a:p>
          </p:txBody>
        </p:sp>
        <p:sp>
          <p:nvSpPr>
            <p:cNvPr id="130" name="Is a very rare syndrome (affects 2 of 100 people around the world).…"/>
            <p:cNvSpPr txBox="1"/>
            <p:nvPr/>
          </p:nvSpPr>
          <p:spPr>
            <a:xfrm>
              <a:off x="194954" y="337204"/>
              <a:ext cx="3390664" cy="18753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rtl="0">
                <a:defRPr sz="1200"/>
              </a:pPr>
              <a:r>
                <a:t>Is a very rare syndrome (affects 2 of 100 people around the world).</a:t>
              </a:r>
              <a:endParaRPr>
                <a:solidFill>
                  <a:srgbClr val="A1C3A6"/>
                </a:solidFill>
              </a:endParaRPr>
            </a:p>
            <a:p>
              <a:pPr algn="l" rtl="0">
                <a:defRPr sz="1200"/>
              </a:pPr>
              <a:r>
                <a:t>Symptoms appear at the age of 16 years and over.</a:t>
              </a:r>
              <a:endParaRPr>
                <a:solidFill>
                  <a:srgbClr val="A1C3A6"/>
                </a:solidFill>
              </a:endParaRPr>
            </a:p>
            <a:p>
              <a:pPr algn="l" rtl="0">
                <a:defRPr sz="1200"/>
              </a:pPr>
              <a:r>
                <a:t>The patient imitates the most dominant person among the people.</a:t>
              </a:r>
              <a:endParaRPr>
                <a:solidFill>
                  <a:srgbClr val="A1C3A6"/>
                </a:solidFill>
              </a:endParaRPr>
            </a:p>
            <a:p>
              <a:pPr algn="l" rtl="0">
                <a:defRPr sz="1200"/>
              </a:pPr>
              <a:r>
                <a:t>Mirror-touch synesthesia might sound a lot like empathy, which allows us to imagine ― and sometimes even have a physical reaction to ― what another person might be feeling.</a:t>
              </a:r>
            </a:p>
          </p:txBody>
        </p:sp>
      </p:grpSp>
      <p:sp>
        <p:nvSpPr>
          <p:cNvPr id="132" name="Discussion"/>
          <p:cNvSpPr/>
          <p:nvPr/>
        </p:nvSpPr>
        <p:spPr>
          <a:xfrm>
            <a:off x="4955788" y="2318572"/>
            <a:ext cx="3164750" cy="333427"/>
          </a:xfrm>
          <a:prstGeom prst="rect">
            <a:avLst/>
          </a:prstGeom>
          <a:solidFill>
            <a:srgbClr val="009193"/>
          </a:solidFill>
          <a:ln w="12700">
            <a:miter lim="400000"/>
          </a:ln>
        </p:spPr>
        <p:txBody>
          <a:bodyPr lIns="50800" tIns="50800" rIns="50800" bIns="50800" anchor="ctr"/>
          <a:lstStyle/>
          <a:p>
            <a:pPr rtl="0">
              <a:defRPr b="1" sz="1500"/>
            </a:pPr>
          </a:p>
        </p:txBody>
      </p:sp>
      <p:pic>
        <p:nvPicPr>
          <p:cNvPr id="133" name="صورة 3" descr="صورة 3"/>
          <p:cNvPicPr>
            <a:picLocks noChangeAspect="1"/>
          </p:cNvPicPr>
          <p:nvPr/>
        </p:nvPicPr>
        <p:blipFill>
          <a:blip r:embed="rId2">
            <a:extLst/>
          </a:blip>
          <a:srcRect l="27282" t="0" r="55929" b="0"/>
          <a:stretch>
            <a:fillRect/>
          </a:stretch>
        </p:blipFill>
        <p:spPr>
          <a:xfrm>
            <a:off x="685645" y="142602"/>
            <a:ext cx="1252509" cy="1243400"/>
          </a:xfrm>
          <a:prstGeom prst="rect">
            <a:avLst/>
          </a:prstGeom>
          <a:ln w="12700">
            <a:miter lim="400000"/>
          </a:ln>
        </p:spPr>
      </p:pic>
      <p:pic>
        <p:nvPicPr>
          <p:cNvPr id="134" name="صورة 4" descr="صورة 4"/>
          <p:cNvPicPr>
            <a:picLocks noChangeAspect="1"/>
          </p:cNvPicPr>
          <p:nvPr/>
        </p:nvPicPr>
        <p:blipFill>
          <a:blip r:embed="rId2">
            <a:extLst/>
          </a:blip>
          <a:srcRect l="0" t="0" r="76390" b="0"/>
          <a:stretch>
            <a:fillRect/>
          </a:stretch>
        </p:blipFill>
        <p:spPr>
          <a:xfrm>
            <a:off x="11066612" y="142602"/>
            <a:ext cx="1761523" cy="1243500"/>
          </a:xfrm>
          <a:prstGeom prst="rect">
            <a:avLst/>
          </a:prstGeom>
          <a:ln w="12700">
            <a:miter lim="400000"/>
          </a:ln>
        </p:spPr>
      </p:pic>
      <p:sp>
        <p:nvSpPr>
          <p:cNvPr id="135" name="مستطيل مستدير الزوايا"/>
          <p:cNvSpPr/>
          <p:nvPr/>
        </p:nvSpPr>
        <p:spPr>
          <a:xfrm>
            <a:off x="4730412" y="2743866"/>
            <a:ext cx="3780574" cy="3637040"/>
          </a:xfrm>
          <a:prstGeom prst="roundRect">
            <a:avLst>
              <a:gd name="adj" fmla="val 7959"/>
            </a:avLst>
          </a:prstGeom>
          <a:solidFill>
            <a:srgbClr val="EBEBEB">
              <a:alpha val="72584"/>
            </a:srgbClr>
          </a:solidFill>
          <a:ln w="12700">
            <a:miter lim="400000"/>
          </a:ln>
        </p:spPr>
        <p:txBody>
          <a:bodyPr lIns="50800" tIns="50800" rIns="50800" bIns="50800" anchor="ctr"/>
          <a:lstStyle/>
          <a:p>
            <a:pPr rtl="0">
              <a:defRPr sz="2200">
                <a:solidFill>
                  <a:srgbClr val="A1C3A6"/>
                </a:solidFill>
                <a:latin typeface="Helvetica Neue Medium"/>
                <a:ea typeface="Helvetica Neue Medium"/>
                <a:cs typeface="Helvetica Neue Medium"/>
                <a:sym typeface="Helvetica Neue Medium"/>
              </a:defRPr>
            </a:pPr>
          </a:p>
        </p:txBody>
      </p:sp>
      <p:sp>
        <p:nvSpPr>
          <p:cNvPr id="136" name="Figer 1, Hyperactivity"/>
          <p:cNvSpPr txBox="1"/>
          <p:nvPr/>
        </p:nvSpPr>
        <p:spPr>
          <a:xfrm>
            <a:off x="5780289" y="9407376"/>
            <a:ext cx="1680820" cy="2751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rtl="0">
              <a:defRPr sz="1200"/>
            </a:lvl1pPr>
          </a:lstStyle>
          <a:p>
            <a:pPr/>
            <a:r>
              <a:t>Figure 1, Hyperactivity </a:t>
            </a:r>
          </a:p>
        </p:txBody>
      </p:sp>
      <p:sp>
        <p:nvSpPr>
          <p:cNvPr id="137" name="Discussion"/>
          <p:cNvSpPr txBox="1"/>
          <p:nvPr/>
        </p:nvSpPr>
        <p:spPr>
          <a:xfrm>
            <a:off x="5939630" y="2210870"/>
            <a:ext cx="1197065"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rtl="0">
              <a:defRPr b="1" sz="1500">
                <a:solidFill>
                  <a:srgbClr val="FFFFFF"/>
                </a:solidFill>
              </a:defRPr>
            </a:pPr>
            <a:r>
              <a:t>Discussion</a:t>
            </a:r>
            <a:r>
              <a:rPr b="0" sz="2400"/>
              <a:t> </a:t>
            </a:r>
          </a:p>
        </p:txBody>
      </p:sp>
      <p:sp>
        <p:nvSpPr>
          <p:cNvPr id="138" name="Neurological condition known as mirror-touch synesthesia, a rare disorder that results in a person feeling the pain or touch that they see another person experience (like looking in the mirror)!…"/>
          <p:cNvSpPr txBox="1"/>
          <p:nvPr/>
        </p:nvSpPr>
        <p:spPr>
          <a:xfrm>
            <a:off x="376219" y="3025260"/>
            <a:ext cx="3571928" cy="240873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rtl="0">
              <a:defRPr sz="1200"/>
            </a:pPr>
            <a:r>
              <a:t>Neurological condition known as mirror-touch synesthesia, a rare disorder that results in a person feeling the pain or touch that they see another person experience (like looking in the mirror).(1)</a:t>
            </a:r>
          </a:p>
          <a:p>
            <a:pPr algn="l" rtl="0">
              <a:defRPr sz="1200"/>
            </a:pPr>
            <a:r>
              <a:t>Mirror-touch synesthesia is a particular form that involves feeling the sensations other people feel, as if something were happening to you, Not only feeling the feelings of others, but also the feeling of touch, for example, if someone beat himself, the patient feels the same blow and says to the person why you hit me actually</a:t>
            </a:r>
          </a:p>
          <a:p>
            <a:pPr algn="l" rtl="0">
              <a:defRPr sz="1200"/>
            </a:pPr>
            <a:r>
              <a:t>who have mirror-touch synesthesia can also feel emotions such as sadness, anxiety, and anger.</a:t>
            </a:r>
          </a:p>
        </p:txBody>
      </p:sp>
      <p:sp>
        <p:nvSpPr>
          <p:cNvPr id="139" name="When the patient watches shows like Game of Thrones or War Films, he says he can literally feel the pain of others…"/>
          <p:cNvSpPr txBox="1"/>
          <p:nvPr/>
        </p:nvSpPr>
        <p:spPr>
          <a:xfrm>
            <a:off x="4835643" y="3021985"/>
            <a:ext cx="3570112" cy="299328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rtl="0">
              <a:defRPr sz="1100"/>
            </a:pPr>
            <a:r>
              <a:t>When the patient watches shows like Game of Thrones or War Films, he says he can literally feel the pain of others.</a:t>
            </a:r>
          </a:p>
          <a:p>
            <a:pPr algn="l" rtl="0">
              <a:defRPr sz="1100"/>
            </a:pPr>
            <a:r>
              <a:t>The patient says when someone laughs with him and when he cries, I represent him accurately and when he is afraid of something I feel like I am a mirror to him even when he plays a sport I feel that my body represents him involuntarily.</a:t>
            </a:r>
          </a:p>
          <a:p>
            <a:pPr algn="l" rtl="0">
              <a:defRPr sz="1100"/>
            </a:pPr>
            <a:r>
              <a:t>Patients with this syndrome say that when they go to a comedy theater, drama or even dance they rise up and imitate the actors on the stage, beat the chairs, or cry or dance like them I have the idea that it will be difficult to hide your feelings in front of these patients. Remember that your duty is to always make a smile on the patient's face.(3)</a:t>
            </a:r>
          </a:p>
          <a:p>
            <a:pPr algn="l" rtl="0">
              <a:defRPr sz="1100"/>
            </a:pPr>
            <a:r>
              <a:t>Perhaps one of the days comes to you a patient with a kind of diseases will be difficult to diagnose what he has and comes coincidence that your patient has this syndrome also be careful patients are liars or imitators.</a:t>
            </a:r>
          </a:p>
        </p:txBody>
      </p:sp>
      <p:sp>
        <p:nvSpPr>
          <p:cNvPr id="140" name="Mohammed Omar. 2nd Year Medical Student."/>
          <p:cNvSpPr txBox="1"/>
          <p:nvPr/>
        </p:nvSpPr>
        <p:spPr>
          <a:xfrm>
            <a:off x="2802737" y="1564496"/>
            <a:ext cx="7399325"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rtl="0">
              <a:defRPr b="1">
                <a:solidFill>
                  <a:srgbClr val="FFFFFF"/>
                </a:solidFill>
              </a:defRPr>
            </a:lvl1pPr>
          </a:lstStyle>
          <a:p>
            <a:pPr/>
            <a:r>
              <a:t>Mohammed Abduljalil . 2nd Year Medical Student. </a:t>
            </a:r>
          </a:p>
        </p:txBody>
      </p:sp>
      <p:sp>
        <p:nvSpPr>
          <p:cNvPr id="141" name="Libyan International Medical University…"/>
          <p:cNvSpPr txBox="1"/>
          <p:nvPr/>
        </p:nvSpPr>
        <p:spPr>
          <a:xfrm>
            <a:off x="3539132" y="809143"/>
            <a:ext cx="5926533" cy="8293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rtl="0">
              <a:defRPr b="1">
                <a:solidFill>
                  <a:srgbClr val="FFFFFF"/>
                </a:solidFill>
              </a:defRPr>
            </a:pPr>
            <a:r>
              <a:t>Libyan International Medical University </a:t>
            </a:r>
          </a:p>
          <a:p>
            <a:pPr rtl="0">
              <a:defRPr b="1">
                <a:solidFill>
                  <a:srgbClr val="FFFFFF"/>
                </a:solidFill>
              </a:defRPr>
            </a:pPr>
            <a:r>
              <a:t>Faculty of Basic Medical Science</a:t>
            </a:r>
          </a:p>
        </p:txBody>
      </p:sp>
      <p:sp>
        <p:nvSpPr>
          <p:cNvPr id="142" name="مستطيل مستدير الزوايا"/>
          <p:cNvSpPr/>
          <p:nvPr/>
        </p:nvSpPr>
        <p:spPr>
          <a:xfrm>
            <a:off x="4364910" y="6506404"/>
            <a:ext cx="4511577" cy="2811193"/>
          </a:xfrm>
          <a:prstGeom prst="roundRect">
            <a:avLst>
              <a:gd name="adj" fmla="val 16422"/>
            </a:avLst>
          </a:prstGeom>
          <a:solidFill>
            <a:srgbClr val="FFFFFF"/>
          </a:solidFill>
          <a:ln w="25400">
            <a:solidFill>
              <a:srgbClr val="FFFFFF"/>
            </a:solidFill>
          </a:ln>
        </p:spPr>
        <p:txBody>
          <a:bodyPr lIns="50800" tIns="50800" rIns="50800" bIns="50800" anchor="ctr"/>
          <a:lstStyle/>
          <a:p>
            <a:pPr/>
          </a:p>
        </p:txBody>
      </p:sp>
      <p:pic>
        <p:nvPicPr>
          <p:cNvPr id="143" name="Picture 3" descr="Picture 3"/>
          <p:cNvPicPr>
            <a:picLocks noChangeAspect="1"/>
          </p:cNvPicPr>
          <p:nvPr/>
        </p:nvPicPr>
        <p:blipFill>
          <a:blip r:embed="rId3">
            <a:extLst/>
          </a:blip>
          <a:stretch>
            <a:fillRect/>
          </a:stretch>
        </p:blipFill>
        <p:spPr>
          <a:xfrm>
            <a:off x="4680979" y="6544210"/>
            <a:ext cx="3778364" cy="2735580"/>
          </a:xfrm>
          <a:prstGeom prst="rect">
            <a:avLst/>
          </a:prstGeom>
          <a:ln w="12700">
            <a:miter lim="400000"/>
          </a:ln>
        </p:spPr>
      </p:pic>
      <p:sp>
        <p:nvSpPr>
          <p:cNvPr id="144" name="مستطيل"/>
          <p:cNvSpPr/>
          <p:nvPr/>
        </p:nvSpPr>
        <p:spPr>
          <a:xfrm>
            <a:off x="8325445" y="8970862"/>
            <a:ext cx="234355" cy="319188"/>
          </a:xfrm>
          <a:prstGeom prst="rect">
            <a:avLst/>
          </a:prstGeom>
          <a:solidFill>
            <a:srgbClr val="FFFFFF"/>
          </a:solidFill>
          <a:ln w="25400">
            <a:solidFill>
              <a:srgbClr val="FFFFFF"/>
            </a:solidFill>
          </a:ln>
        </p:spPr>
        <p:txBody>
          <a:bodyPr lIns="50800" tIns="50800" rIns="50800" bIns="50800" anchor="ctr"/>
          <a:lstStyle/>
          <a:p>
            <a:pP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a:ea typeface="Helvetica Neue"/>
        <a:cs typeface="Helvetica Neu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a:ea typeface="Helvetica Neue"/>
        <a:cs typeface="Helvetica Neu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1"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