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htzWpj6RhCTiN5L63sda+9MhjY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0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>
            <a:lvl1pPr lv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None/>
              <a:defRPr sz="1800" b="0">
                <a:solidFill>
                  <a:schemeClr val="lt1"/>
                </a:solidFill>
              </a:defRPr>
            </a:lvl1pPr>
            <a:lvl2pPr lvl="1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10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24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 rot="5400000">
            <a:off x="4672955" y="152760"/>
            <a:ext cx="3997828" cy="7796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0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 rot="5400000">
            <a:off x="7280577" y="2764621"/>
            <a:ext cx="5244126" cy="132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 rot="5400000">
            <a:off x="3302436" y="276725"/>
            <a:ext cx="5079534" cy="6466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11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11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12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>
            <a:lvl1pPr marL="457200" lvl="0" indent="-22860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2605374" y="2052116"/>
            <a:ext cx="389196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6666636" y="2052114"/>
            <a:ext cx="3894222" cy="399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4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2200" b="0" cap="none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2609285" y="2851331"/>
            <a:ext cx="3893623" cy="307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3"/>
          </p:nvPr>
        </p:nvSpPr>
        <p:spPr>
          <a:xfrm>
            <a:off x="6666634" y="2052115"/>
            <a:ext cx="3899798" cy="713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2200" b="0" cap="none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 b="1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4"/>
          </p:nvPr>
        </p:nvSpPr>
        <p:spPr>
          <a:xfrm>
            <a:off x="6666635" y="2851331"/>
            <a:ext cx="3899798" cy="307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7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5120154" y="805818"/>
            <a:ext cx="5446278" cy="5244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2"/>
          </p:nvPr>
        </p:nvSpPr>
        <p:spPr>
          <a:xfrm>
            <a:off x="1970322" y="3186154"/>
            <a:ext cx="2664361" cy="2386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08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9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8"/>
          <p:cNvSpPr>
            <a:spLocks noGrp="1"/>
          </p:cNvSpPr>
          <p:nvPr>
            <p:ph type="pic" idx="2"/>
          </p:nvPr>
        </p:nvSpPr>
        <p:spPr>
          <a:xfrm>
            <a:off x="6747062" y="3229"/>
            <a:ext cx="4629734" cy="6858000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</p:sp>
      <p:sp>
        <p:nvSpPr>
          <p:cNvPr id="96" name="Google Shape;96;p18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1970322" y="3182928"/>
            <a:ext cx="3971874" cy="2386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2000"/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08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9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0"/>
            <a:ext cx="1218986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9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sz="3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46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62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440"/>
              <a:buFont typeface="Noto Sans Symbols"/>
              <a:buChar char="▪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861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26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7179" algn="l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9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hbs.edu/blog/post/types-of-customer-need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>
            <a:spLocks noGrp="1"/>
          </p:cNvSpPr>
          <p:nvPr>
            <p:ph type="subTitle" idx="1"/>
          </p:nvPr>
        </p:nvSpPr>
        <p:spPr>
          <a:xfrm>
            <a:off x="1571864" y="2790704"/>
            <a:ext cx="6766777" cy="116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860"/>
              <a:buNone/>
            </a:pPr>
            <a:r>
              <a:rPr lang="en-US" sz="5400" b="1" i="1" dirty="0"/>
              <a:t>Customer </a:t>
            </a:r>
            <a:r>
              <a:rPr lang="en-US" sz="5400" b="1" i="1" dirty="0" smtClean="0"/>
              <a:t>Needs</a:t>
            </a:r>
            <a:endParaRPr dirty="0"/>
          </a:p>
        </p:txBody>
      </p:sp>
      <p:sp>
        <p:nvSpPr>
          <p:cNvPr id="126" name="Google Shape;126;p1"/>
          <p:cNvSpPr txBox="1"/>
          <p:nvPr/>
        </p:nvSpPr>
        <p:spPr>
          <a:xfrm>
            <a:off x="1033135" y="5772150"/>
            <a:ext cx="334862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Name:Ali bubaker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ID:3329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Email:ali_3329@limu.edu.ly</a:t>
            </a:r>
            <a:endParaRPr/>
          </a:p>
        </p:txBody>
      </p:sp>
      <p:pic>
        <p:nvPicPr>
          <p:cNvPr id="127" name="Google Shape;127;p1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11354" y="-2645"/>
            <a:ext cx="1783292" cy="1719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" descr="Logo, company nam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905000" cy="157691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"/>
          <p:cNvSpPr txBox="1"/>
          <p:nvPr/>
        </p:nvSpPr>
        <p:spPr>
          <a:xfrm>
            <a:off x="1851025" y="210608"/>
            <a:ext cx="729403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LIBYAN INTERNATIONAL MEDICAL UNIVERSITY FACULTY OF BUSINESS ADMINISTRATION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>
            <a:spLocks noGrp="1"/>
          </p:cNvSpPr>
          <p:nvPr>
            <p:ph type="title"/>
          </p:nvPr>
        </p:nvSpPr>
        <p:spPr>
          <a:xfrm>
            <a:off x="1299475" y="712805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/>
              <a:t>objectives</a:t>
            </a:r>
            <a:endParaRPr/>
          </a:p>
        </p:txBody>
      </p:sp>
      <p:sp>
        <p:nvSpPr>
          <p:cNvPr id="136" name="Google Shape;136;p2"/>
          <p:cNvSpPr txBox="1">
            <a:spLocks noGrp="1"/>
          </p:cNvSpPr>
          <p:nvPr>
            <p:ph type="body" idx="1"/>
          </p:nvPr>
        </p:nvSpPr>
        <p:spPr>
          <a:xfrm>
            <a:off x="1239016" y="1427699"/>
            <a:ext cx="7796540" cy="2177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▪"/>
            </a:pPr>
            <a:r>
              <a:rPr lang="en-US" sz="2800"/>
              <a:t>Understand who are the customers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520"/>
              <a:buChar char="▪"/>
            </a:pPr>
            <a:r>
              <a:rPr lang="en-US" sz="2800"/>
              <a:t>Understand the need of customers</a:t>
            </a:r>
            <a:endParaRPr/>
          </a:p>
        </p:txBody>
      </p:sp>
      <p:sp>
        <p:nvSpPr>
          <p:cNvPr id="137" name="Google Shape;137;p2"/>
          <p:cNvSpPr txBox="1"/>
          <p:nvPr/>
        </p:nvSpPr>
        <p:spPr>
          <a:xfrm>
            <a:off x="10444619" y="6227523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Table of Content </a:t>
            </a:r>
            <a:endParaRPr/>
          </a:p>
        </p:txBody>
      </p:sp>
      <p:sp>
        <p:nvSpPr>
          <p:cNvPr id="143" name="Google Shape;143;p3"/>
          <p:cNvSpPr txBox="1">
            <a:spLocks noGrp="1"/>
          </p:cNvSpPr>
          <p:nvPr>
            <p:ph type="body" idx="1"/>
          </p:nvPr>
        </p:nvSpPr>
        <p:spPr>
          <a:xfrm>
            <a:off x="2159766" y="2052116"/>
            <a:ext cx="7796540" cy="2092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14350" lvl="0" indent="-5143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AutoNum type="arabicPeriod"/>
            </a:pPr>
            <a:r>
              <a:rPr lang="en-US" sz="2800"/>
              <a:t>Who are the customers</a:t>
            </a:r>
            <a:endParaRPr/>
          </a:p>
          <a:p>
            <a:pPr marL="514350" lvl="0" indent="-51435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520"/>
              <a:buAutoNum type="arabicPeriod"/>
            </a:pPr>
            <a:r>
              <a:rPr lang="en-US" sz="2800"/>
              <a:t>Customer need</a:t>
            </a:r>
            <a:endParaRPr/>
          </a:p>
          <a:p>
            <a:pPr marL="514350" lvl="0" indent="-51435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520"/>
              <a:buAutoNum type="arabicPeriod"/>
            </a:pPr>
            <a:r>
              <a:rPr lang="en-US" sz="2800"/>
              <a:t>conclusion</a:t>
            </a:r>
            <a:endParaRPr/>
          </a:p>
        </p:txBody>
      </p:sp>
      <p:sp>
        <p:nvSpPr>
          <p:cNvPr id="144" name="Google Shape;144;p3"/>
          <p:cNvSpPr txBox="1"/>
          <p:nvPr/>
        </p:nvSpPr>
        <p:spPr>
          <a:xfrm>
            <a:off x="10465496" y="6154455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>
            <a:spLocks noGrp="1"/>
          </p:cNvSpPr>
          <p:nvPr>
            <p:ph type="body" idx="1"/>
          </p:nvPr>
        </p:nvSpPr>
        <p:spPr>
          <a:xfrm>
            <a:off x="1274536" y="1322012"/>
            <a:ext cx="10123423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7719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5940"/>
              <a:buChar char="▪"/>
            </a:pPr>
            <a:r>
              <a:rPr lang="en-US" sz="6600"/>
              <a:t>Who are the customers?</a:t>
            </a:r>
            <a:endParaRPr/>
          </a:p>
        </p:txBody>
      </p:sp>
      <p:sp>
        <p:nvSpPr>
          <p:cNvPr id="150" name="Google Shape;150;p4"/>
          <p:cNvSpPr txBox="1"/>
          <p:nvPr/>
        </p:nvSpPr>
        <p:spPr>
          <a:xfrm>
            <a:off x="10434181" y="6081387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/>
              <a:t>Customer need?</a:t>
            </a:r>
            <a:endParaRPr/>
          </a:p>
        </p:txBody>
      </p:sp>
      <p:sp>
        <p:nvSpPr>
          <p:cNvPr id="156" name="Google Shape;156;p5"/>
          <p:cNvSpPr txBox="1">
            <a:spLocks noGrp="1"/>
          </p:cNvSpPr>
          <p:nvPr>
            <p:ph type="body" idx="1"/>
          </p:nvPr>
        </p:nvSpPr>
        <p:spPr>
          <a:xfrm>
            <a:off x="20750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520"/>
              <a:buChar char="▪"/>
            </a:pPr>
            <a:r>
              <a:rPr lang="en-US" sz="2800"/>
              <a:t>A customer need is </a:t>
            </a:r>
            <a:r>
              <a:rPr lang="en-US" sz="2800" b="1"/>
              <a:t>a need that motivates a customer to purchase a product or service</a:t>
            </a:r>
            <a:r>
              <a:rPr lang="en-US" sz="2800"/>
              <a:t>. The need can be known  or unknown, and is the ultimate factor that determines which solution the customer purchases</a:t>
            </a:r>
            <a:endParaRPr sz="2800"/>
          </a:p>
        </p:txBody>
      </p:sp>
      <p:sp>
        <p:nvSpPr>
          <p:cNvPr id="157" name="Google Shape;157;p5"/>
          <p:cNvSpPr txBox="1"/>
          <p:nvPr/>
        </p:nvSpPr>
        <p:spPr>
          <a:xfrm>
            <a:off x="10423742" y="6154455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4800"/>
              <a:t>conclusion</a:t>
            </a:r>
            <a:endParaRPr sz="4800"/>
          </a:p>
        </p:txBody>
      </p:sp>
      <p:sp>
        <p:nvSpPr>
          <p:cNvPr id="163" name="Google Shape;163;p6"/>
          <p:cNvSpPr txBox="1">
            <a:spLocks noGrp="1"/>
          </p:cNvSpPr>
          <p:nvPr>
            <p:ph type="body" idx="1"/>
          </p:nvPr>
        </p:nvSpPr>
        <p:spPr>
          <a:xfrm>
            <a:off x="1577683" y="1343033"/>
            <a:ext cx="9362872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240"/>
              <a:buChar char="▪"/>
            </a:pPr>
            <a:r>
              <a:rPr lang="en-US" sz="3600"/>
              <a:t>To sum up customer need is a solution or solving a problem to make his satisfied .</a:t>
            </a:r>
            <a:endParaRPr/>
          </a:p>
        </p:txBody>
      </p:sp>
      <p:sp>
        <p:nvSpPr>
          <p:cNvPr id="164" name="Google Shape;164;p6"/>
          <p:cNvSpPr txBox="1"/>
          <p:nvPr/>
        </p:nvSpPr>
        <p:spPr>
          <a:xfrm>
            <a:off x="10444619" y="6154454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References </a:t>
            </a:r>
            <a:br>
              <a:rPr lang="en-US"/>
            </a:br>
            <a:endParaRPr/>
          </a:p>
        </p:txBody>
      </p:sp>
      <p:sp>
        <p:nvSpPr>
          <p:cNvPr id="170" name="Google Shape;170;p7"/>
          <p:cNvSpPr txBox="1">
            <a:spLocks noGrp="1"/>
          </p:cNvSpPr>
          <p:nvPr>
            <p:ph type="body" idx="1"/>
          </p:nvPr>
        </p:nvSpPr>
        <p:spPr>
          <a:xfrm>
            <a:off x="2191516" y="1279533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160"/>
              <a:buChar char="▪"/>
            </a:pPr>
            <a:r>
              <a:rPr lang="en-US" sz="2400"/>
              <a:t>Retrieved March 30, 2022, from </a:t>
            </a:r>
            <a:r>
              <a:rPr lang="en-US" sz="2400" u="sng">
                <a:solidFill>
                  <a:schemeClr val="hlink"/>
                </a:solidFill>
                <a:hlinkClick r:id="rId3"/>
              </a:rPr>
              <a:t>https://online.hbs.edu/blog/post/types-of-customer-needs</a:t>
            </a:r>
            <a:r>
              <a:rPr lang="en-US" u="sng">
                <a:solidFill>
                  <a:schemeClr val="hlink"/>
                </a:solidFill>
                <a:hlinkClick r:id="rId3"/>
              </a:rPr>
              <a:t> </a:t>
            </a:r>
            <a:endParaRPr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71" name="Google Shape;171;p7"/>
          <p:cNvSpPr txBox="1"/>
          <p:nvPr/>
        </p:nvSpPr>
        <p:spPr>
          <a:xfrm>
            <a:off x="11540647" y="6154455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>
            <a:spLocks noGrp="1"/>
          </p:cNvSpPr>
          <p:nvPr>
            <p:ph type="body" idx="1"/>
          </p:nvPr>
        </p:nvSpPr>
        <p:spPr>
          <a:xfrm>
            <a:off x="2128016" y="113136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8640"/>
              <a:buNone/>
            </a:pPr>
            <a:r>
              <a:rPr lang="en-US" sz="9600"/>
              <a:t>Thank you</a:t>
            </a:r>
            <a:endParaRPr sz="9600"/>
          </a:p>
        </p:txBody>
      </p:sp>
      <p:sp>
        <p:nvSpPr>
          <p:cNvPr id="177" name="Google Shape;177;p8"/>
          <p:cNvSpPr txBox="1"/>
          <p:nvPr/>
        </p:nvSpPr>
        <p:spPr>
          <a:xfrm>
            <a:off x="10434181" y="6154455"/>
            <a:ext cx="274319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dison">
  <a:themeElements>
    <a:clrScheme name="Madison">
      <a:dk1>
        <a:srgbClr val="000000"/>
      </a:dk1>
      <a:lt1>
        <a:srgbClr val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Widescreen</PresentationFormat>
  <Paragraphs>28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Noto Sans Symbols</vt:lpstr>
      <vt:lpstr>Madison</vt:lpstr>
      <vt:lpstr>PowerPoint Presentation</vt:lpstr>
      <vt:lpstr>objectives</vt:lpstr>
      <vt:lpstr>Table of Content </vt:lpstr>
      <vt:lpstr>PowerPoint Presentation</vt:lpstr>
      <vt:lpstr>Customer need?</vt:lpstr>
      <vt:lpstr>conclusion</vt:lpstr>
      <vt:lpstr>References 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1</cp:revision>
  <dcterms:created xsi:type="dcterms:W3CDTF">2022-03-30T09:20:26Z</dcterms:created>
  <dcterms:modified xsi:type="dcterms:W3CDTF">2022-04-06T09:32:17Z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