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Lst>
  <p:sldSz cx="43919775" cy="33480375"/>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6" d="100"/>
          <a:sy n="16" d="100"/>
        </p:scale>
        <p:origin x="126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3983" y="5479314"/>
            <a:ext cx="37331809" cy="11656131"/>
          </a:xfrm>
        </p:spPr>
        <p:txBody>
          <a:bodyPr anchor="b"/>
          <a:lstStyle>
            <a:lvl1pPr algn="ctr">
              <a:defRPr sz="28819"/>
            </a:lvl1pPr>
          </a:lstStyle>
          <a:p>
            <a:r>
              <a:rPr lang="en-US"/>
              <a:t>Click to edit Master title style</a:t>
            </a:r>
            <a:endParaRPr lang="en-US" dirty="0"/>
          </a:p>
        </p:txBody>
      </p:sp>
      <p:sp>
        <p:nvSpPr>
          <p:cNvPr id="3" name="Subtitle 2"/>
          <p:cNvSpPr>
            <a:spLocks noGrp="1"/>
          </p:cNvSpPr>
          <p:nvPr>
            <p:ph type="subTitle" idx="1"/>
          </p:nvPr>
        </p:nvSpPr>
        <p:spPr>
          <a:xfrm>
            <a:off x="5489972" y="17584949"/>
            <a:ext cx="32939831" cy="8083338"/>
          </a:xfrm>
        </p:spPr>
        <p:txBody>
          <a:bodyPr/>
          <a:lstStyle>
            <a:lvl1pPr marL="0" indent="0" algn="ctr">
              <a:buNone/>
              <a:defRPr sz="11527"/>
            </a:lvl1pPr>
            <a:lvl2pPr marL="2195977" indent="0" algn="ctr">
              <a:buNone/>
              <a:defRPr sz="9606"/>
            </a:lvl2pPr>
            <a:lvl3pPr marL="4391955" indent="0" algn="ctr">
              <a:buNone/>
              <a:defRPr sz="8646"/>
            </a:lvl3pPr>
            <a:lvl4pPr marL="6587932" indent="0" algn="ctr">
              <a:buNone/>
              <a:defRPr sz="7685"/>
            </a:lvl4pPr>
            <a:lvl5pPr marL="8783909" indent="0" algn="ctr">
              <a:buNone/>
              <a:defRPr sz="7685"/>
            </a:lvl5pPr>
            <a:lvl6pPr marL="10979887" indent="0" algn="ctr">
              <a:buNone/>
              <a:defRPr sz="7685"/>
            </a:lvl6pPr>
            <a:lvl7pPr marL="13175864" indent="0" algn="ctr">
              <a:buNone/>
              <a:defRPr sz="7685"/>
            </a:lvl7pPr>
            <a:lvl8pPr marL="15371841" indent="0" algn="ctr">
              <a:buNone/>
              <a:defRPr sz="7685"/>
            </a:lvl8pPr>
            <a:lvl9pPr marL="17567819" indent="0" algn="ctr">
              <a:buNone/>
              <a:defRPr sz="7685"/>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1E551E-E89B-40BC-A9EF-B17BF9B41FC1}" type="datetimeFigureOut">
              <a:rPr lang="ar-LY" smtClean="0"/>
              <a:t>01/07/1440</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4164669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1E551E-E89B-40BC-A9EF-B17BF9B41FC1}" type="datetimeFigureOut">
              <a:rPr lang="ar-LY" smtClean="0"/>
              <a:t>01/07/1440</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2180485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30092" y="1782520"/>
            <a:ext cx="9470201" cy="2837307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9487" y="1782520"/>
            <a:ext cx="27861607" cy="283730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1E551E-E89B-40BC-A9EF-B17BF9B41FC1}" type="datetimeFigureOut">
              <a:rPr lang="ar-LY" smtClean="0"/>
              <a:t>01/07/1440</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2855414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1E551E-E89B-40BC-A9EF-B17BF9B41FC1}" type="datetimeFigureOut">
              <a:rPr lang="ar-LY" smtClean="0"/>
              <a:t>01/07/1440</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1143391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6612" y="8346853"/>
            <a:ext cx="37880806" cy="13926904"/>
          </a:xfrm>
        </p:spPr>
        <p:txBody>
          <a:bodyPr anchor="b"/>
          <a:lstStyle>
            <a:lvl1pPr>
              <a:defRPr sz="28819"/>
            </a:lvl1pPr>
          </a:lstStyle>
          <a:p>
            <a:r>
              <a:rPr lang="en-US"/>
              <a:t>Click to edit Master title style</a:t>
            </a:r>
            <a:endParaRPr lang="en-US" dirty="0"/>
          </a:p>
        </p:txBody>
      </p:sp>
      <p:sp>
        <p:nvSpPr>
          <p:cNvPr id="3" name="Text Placeholder 2"/>
          <p:cNvSpPr>
            <a:spLocks noGrp="1"/>
          </p:cNvSpPr>
          <p:nvPr>
            <p:ph type="body" idx="1"/>
          </p:nvPr>
        </p:nvSpPr>
        <p:spPr>
          <a:xfrm>
            <a:off x="2996612" y="22405511"/>
            <a:ext cx="37880806" cy="7323830"/>
          </a:xfrm>
        </p:spPr>
        <p:txBody>
          <a:bodyPr/>
          <a:lstStyle>
            <a:lvl1pPr marL="0" indent="0">
              <a:buNone/>
              <a:defRPr sz="11527">
                <a:solidFill>
                  <a:schemeClr val="tx1"/>
                </a:solidFill>
              </a:defRPr>
            </a:lvl1pPr>
            <a:lvl2pPr marL="2195977" indent="0">
              <a:buNone/>
              <a:defRPr sz="9606">
                <a:solidFill>
                  <a:schemeClr val="tx1">
                    <a:tint val="75000"/>
                  </a:schemeClr>
                </a:solidFill>
              </a:defRPr>
            </a:lvl2pPr>
            <a:lvl3pPr marL="4391955" indent="0">
              <a:buNone/>
              <a:defRPr sz="8646">
                <a:solidFill>
                  <a:schemeClr val="tx1">
                    <a:tint val="75000"/>
                  </a:schemeClr>
                </a:solidFill>
              </a:defRPr>
            </a:lvl3pPr>
            <a:lvl4pPr marL="6587932" indent="0">
              <a:buNone/>
              <a:defRPr sz="7685">
                <a:solidFill>
                  <a:schemeClr val="tx1">
                    <a:tint val="75000"/>
                  </a:schemeClr>
                </a:solidFill>
              </a:defRPr>
            </a:lvl4pPr>
            <a:lvl5pPr marL="8783909" indent="0">
              <a:buNone/>
              <a:defRPr sz="7685">
                <a:solidFill>
                  <a:schemeClr val="tx1">
                    <a:tint val="75000"/>
                  </a:schemeClr>
                </a:solidFill>
              </a:defRPr>
            </a:lvl5pPr>
            <a:lvl6pPr marL="10979887" indent="0">
              <a:buNone/>
              <a:defRPr sz="7685">
                <a:solidFill>
                  <a:schemeClr val="tx1">
                    <a:tint val="75000"/>
                  </a:schemeClr>
                </a:solidFill>
              </a:defRPr>
            </a:lvl6pPr>
            <a:lvl7pPr marL="13175864" indent="0">
              <a:buNone/>
              <a:defRPr sz="7685">
                <a:solidFill>
                  <a:schemeClr val="tx1">
                    <a:tint val="75000"/>
                  </a:schemeClr>
                </a:solidFill>
              </a:defRPr>
            </a:lvl7pPr>
            <a:lvl8pPr marL="15371841" indent="0">
              <a:buNone/>
              <a:defRPr sz="7685">
                <a:solidFill>
                  <a:schemeClr val="tx1">
                    <a:tint val="75000"/>
                  </a:schemeClr>
                </a:solidFill>
              </a:defRPr>
            </a:lvl8pPr>
            <a:lvl9pPr marL="17567819" indent="0">
              <a:buNone/>
              <a:defRPr sz="768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1E551E-E89B-40BC-A9EF-B17BF9B41FC1}" type="datetimeFigureOut">
              <a:rPr lang="ar-LY" smtClean="0"/>
              <a:t>01/07/1440</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1778670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9485" y="8912600"/>
            <a:ext cx="18665904" cy="2124299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34386" y="8912600"/>
            <a:ext cx="18665904" cy="2124299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1E551E-E89B-40BC-A9EF-B17BF9B41FC1}" type="datetimeFigureOut">
              <a:rPr lang="ar-LY" smtClean="0"/>
              <a:t>01/07/1440</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1427470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5205" y="1782527"/>
            <a:ext cx="37880806" cy="6471325"/>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5210" y="8207344"/>
            <a:ext cx="18580121" cy="4022293"/>
          </a:xfrm>
        </p:spPr>
        <p:txBody>
          <a:bodyPr anchor="b"/>
          <a:lstStyle>
            <a:lvl1pPr marL="0" indent="0">
              <a:buNone/>
              <a:defRPr sz="11527" b="1"/>
            </a:lvl1pPr>
            <a:lvl2pPr marL="2195977" indent="0">
              <a:buNone/>
              <a:defRPr sz="9606" b="1"/>
            </a:lvl2pPr>
            <a:lvl3pPr marL="4391955" indent="0">
              <a:buNone/>
              <a:defRPr sz="8646" b="1"/>
            </a:lvl3pPr>
            <a:lvl4pPr marL="6587932" indent="0">
              <a:buNone/>
              <a:defRPr sz="7685" b="1"/>
            </a:lvl4pPr>
            <a:lvl5pPr marL="8783909" indent="0">
              <a:buNone/>
              <a:defRPr sz="7685" b="1"/>
            </a:lvl5pPr>
            <a:lvl6pPr marL="10979887" indent="0">
              <a:buNone/>
              <a:defRPr sz="7685" b="1"/>
            </a:lvl6pPr>
            <a:lvl7pPr marL="13175864" indent="0">
              <a:buNone/>
              <a:defRPr sz="7685" b="1"/>
            </a:lvl7pPr>
            <a:lvl8pPr marL="15371841" indent="0">
              <a:buNone/>
              <a:defRPr sz="7685" b="1"/>
            </a:lvl8pPr>
            <a:lvl9pPr marL="17567819" indent="0">
              <a:buNone/>
              <a:defRPr sz="7685" b="1"/>
            </a:lvl9pPr>
          </a:lstStyle>
          <a:p>
            <a:pPr lvl="0"/>
            <a:r>
              <a:rPr lang="en-US"/>
              <a:t>Click to edit Master text styles</a:t>
            </a:r>
          </a:p>
        </p:txBody>
      </p:sp>
      <p:sp>
        <p:nvSpPr>
          <p:cNvPr id="4" name="Content Placeholder 3"/>
          <p:cNvSpPr>
            <a:spLocks noGrp="1"/>
          </p:cNvSpPr>
          <p:nvPr>
            <p:ph sz="half" idx="2"/>
          </p:nvPr>
        </p:nvSpPr>
        <p:spPr>
          <a:xfrm>
            <a:off x="3025210" y="12229637"/>
            <a:ext cx="18580121" cy="179879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34388" y="8207344"/>
            <a:ext cx="18671625" cy="4022293"/>
          </a:xfrm>
        </p:spPr>
        <p:txBody>
          <a:bodyPr anchor="b"/>
          <a:lstStyle>
            <a:lvl1pPr marL="0" indent="0">
              <a:buNone/>
              <a:defRPr sz="11527" b="1"/>
            </a:lvl1pPr>
            <a:lvl2pPr marL="2195977" indent="0">
              <a:buNone/>
              <a:defRPr sz="9606" b="1"/>
            </a:lvl2pPr>
            <a:lvl3pPr marL="4391955" indent="0">
              <a:buNone/>
              <a:defRPr sz="8646" b="1"/>
            </a:lvl3pPr>
            <a:lvl4pPr marL="6587932" indent="0">
              <a:buNone/>
              <a:defRPr sz="7685" b="1"/>
            </a:lvl4pPr>
            <a:lvl5pPr marL="8783909" indent="0">
              <a:buNone/>
              <a:defRPr sz="7685" b="1"/>
            </a:lvl5pPr>
            <a:lvl6pPr marL="10979887" indent="0">
              <a:buNone/>
              <a:defRPr sz="7685" b="1"/>
            </a:lvl6pPr>
            <a:lvl7pPr marL="13175864" indent="0">
              <a:buNone/>
              <a:defRPr sz="7685" b="1"/>
            </a:lvl7pPr>
            <a:lvl8pPr marL="15371841" indent="0">
              <a:buNone/>
              <a:defRPr sz="7685" b="1"/>
            </a:lvl8pPr>
            <a:lvl9pPr marL="17567819" indent="0">
              <a:buNone/>
              <a:defRPr sz="7685" b="1"/>
            </a:lvl9pPr>
          </a:lstStyle>
          <a:p>
            <a:pPr lvl="0"/>
            <a:r>
              <a:rPr lang="en-US"/>
              <a:t>Click to edit Master text styles</a:t>
            </a:r>
          </a:p>
        </p:txBody>
      </p:sp>
      <p:sp>
        <p:nvSpPr>
          <p:cNvPr id="6" name="Content Placeholder 5"/>
          <p:cNvSpPr>
            <a:spLocks noGrp="1"/>
          </p:cNvSpPr>
          <p:nvPr>
            <p:ph sz="quarter" idx="4"/>
          </p:nvPr>
        </p:nvSpPr>
        <p:spPr>
          <a:xfrm>
            <a:off x="22234388" y="12229637"/>
            <a:ext cx="18671625" cy="179879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1E551E-E89B-40BC-A9EF-B17BF9B41FC1}" type="datetimeFigureOut">
              <a:rPr lang="ar-LY" smtClean="0"/>
              <a:t>01/07/1440</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1318304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1E551E-E89B-40BC-A9EF-B17BF9B41FC1}" type="datetimeFigureOut">
              <a:rPr lang="ar-LY" smtClean="0"/>
              <a:t>01/07/1440</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3626309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1E551E-E89B-40BC-A9EF-B17BF9B41FC1}" type="datetimeFigureOut">
              <a:rPr lang="ar-LY" smtClean="0"/>
              <a:t>01/07/1440</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225691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5205" y="2232025"/>
            <a:ext cx="14165271" cy="7812088"/>
          </a:xfrm>
        </p:spPr>
        <p:txBody>
          <a:bodyPr anchor="b"/>
          <a:lstStyle>
            <a:lvl1pPr>
              <a:defRPr sz="15370"/>
            </a:lvl1pPr>
          </a:lstStyle>
          <a:p>
            <a:r>
              <a:rPr lang="en-US"/>
              <a:t>Click to edit Master title style</a:t>
            </a:r>
            <a:endParaRPr lang="en-US" dirty="0"/>
          </a:p>
        </p:txBody>
      </p:sp>
      <p:sp>
        <p:nvSpPr>
          <p:cNvPr id="3" name="Content Placeholder 2"/>
          <p:cNvSpPr>
            <a:spLocks noGrp="1"/>
          </p:cNvSpPr>
          <p:nvPr>
            <p:ph idx="1"/>
          </p:nvPr>
        </p:nvSpPr>
        <p:spPr>
          <a:xfrm>
            <a:off x="18671625" y="4820562"/>
            <a:ext cx="22234386" cy="23792766"/>
          </a:xfrm>
        </p:spPr>
        <p:txBody>
          <a:bodyPr/>
          <a:lstStyle>
            <a:lvl1pPr>
              <a:defRPr sz="15370"/>
            </a:lvl1pPr>
            <a:lvl2pPr>
              <a:defRPr sz="13449"/>
            </a:lvl2pPr>
            <a:lvl3pPr>
              <a:defRPr sz="11527"/>
            </a:lvl3pPr>
            <a:lvl4pPr>
              <a:defRPr sz="9606"/>
            </a:lvl4pPr>
            <a:lvl5pPr>
              <a:defRPr sz="9606"/>
            </a:lvl5pPr>
            <a:lvl6pPr>
              <a:defRPr sz="9606"/>
            </a:lvl6pPr>
            <a:lvl7pPr>
              <a:defRPr sz="9606"/>
            </a:lvl7pPr>
            <a:lvl8pPr>
              <a:defRPr sz="9606"/>
            </a:lvl8pPr>
            <a:lvl9pPr>
              <a:defRPr sz="960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5205" y="10044112"/>
            <a:ext cx="14165271" cy="18607961"/>
          </a:xfrm>
        </p:spPr>
        <p:txBody>
          <a:bodyPr/>
          <a:lstStyle>
            <a:lvl1pPr marL="0" indent="0">
              <a:buNone/>
              <a:defRPr sz="7685"/>
            </a:lvl1pPr>
            <a:lvl2pPr marL="2195977" indent="0">
              <a:buNone/>
              <a:defRPr sz="6724"/>
            </a:lvl2pPr>
            <a:lvl3pPr marL="4391955" indent="0">
              <a:buNone/>
              <a:defRPr sz="5764"/>
            </a:lvl3pPr>
            <a:lvl4pPr marL="6587932" indent="0">
              <a:buNone/>
              <a:defRPr sz="4803"/>
            </a:lvl4pPr>
            <a:lvl5pPr marL="8783909" indent="0">
              <a:buNone/>
              <a:defRPr sz="4803"/>
            </a:lvl5pPr>
            <a:lvl6pPr marL="10979887" indent="0">
              <a:buNone/>
              <a:defRPr sz="4803"/>
            </a:lvl6pPr>
            <a:lvl7pPr marL="13175864" indent="0">
              <a:buNone/>
              <a:defRPr sz="4803"/>
            </a:lvl7pPr>
            <a:lvl8pPr marL="15371841" indent="0">
              <a:buNone/>
              <a:defRPr sz="4803"/>
            </a:lvl8pPr>
            <a:lvl9pPr marL="17567819" indent="0">
              <a:buNone/>
              <a:defRPr sz="4803"/>
            </a:lvl9pPr>
          </a:lstStyle>
          <a:p>
            <a:pPr lvl="0"/>
            <a:r>
              <a:rPr lang="en-US"/>
              <a:t>Click to edit Master text styles</a:t>
            </a:r>
          </a:p>
        </p:txBody>
      </p:sp>
      <p:sp>
        <p:nvSpPr>
          <p:cNvPr id="5" name="Date Placeholder 4"/>
          <p:cNvSpPr>
            <a:spLocks noGrp="1"/>
          </p:cNvSpPr>
          <p:nvPr>
            <p:ph type="dt" sz="half" idx="10"/>
          </p:nvPr>
        </p:nvSpPr>
        <p:spPr/>
        <p:txBody>
          <a:bodyPr/>
          <a:lstStyle/>
          <a:p>
            <a:fld id="{5A1E551E-E89B-40BC-A9EF-B17BF9B41FC1}" type="datetimeFigureOut">
              <a:rPr lang="ar-LY" smtClean="0"/>
              <a:t>01/07/1440</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2367086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5205" y="2232025"/>
            <a:ext cx="14165271" cy="7812088"/>
          </a:xfrm>
        </p:spPr>
        <p:txBody>
          <a:bodyPr anchor="b"/>
          <a:lstStyle>
            <a:lvl1pPr>
              <a:defRPr sz="1537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71625" y="4820562"/>
            <a:ext cx="22234386" cy="23792766"/>
          </a:xfrm>
        </p:spPr>
        <p:txBody>
          <a:bodyPr anchor="t"/>
          <a:lstStyle>
            <a:lvl1pPr marL="0" indent="0">
              <a:buNone/>
              <a:defRPr sz="15370"/>
            </a:lvl1pPr>
            <a:lvl2pPr marL="2195977" indent="0">
              <a:buNone/>
              <a:defRPr sz="13449"/>
            </a:lvl2pPr>
            <a:lvl3pPr marL="4391955" indent="0">
              <a:buNone/>
              <a:defRPr sz="11527"/>
            </a:lvl3pPr>
            <a:lvl4pPr marL="6587932" indent="0">
              <a:buNone/>
              <a:defRPr sz="9606"/>
            </a:lvl4pPr>
            <a:lvl5pPr marL="8783909" indent="0">
              <a:buNone/>
              <a:defRPr sz="9606"/>
            </a:lvl5pPr>
            <a:lvl6pPr marL="10979887" indent="0">
              <a:buNone/>
              <a:defRPr sz="9606"/>
            </a:lvl6pPr>
            <a:lvl7pPr marL="13175864" indent="0">
              <a:buNone/>
              <a:defRPr sz="9606"/>
            </a:lvl7pPr>
            <a:lvl8pPr marL="15371841" indent="0">
              <a:buNone/>
              <a:defRPr sz="9606"/>
            </a:lvl8pPr>
            <a:lvl9pPr marL="17567819" indent="0">
              <a:buNone/>
              <a:defRPr sz="9606"/>
            </a:lvl9pPr>
          </a:lstStyle>
          <a:p>
            <a:r>
              <a:rPr lang="en-US"/>
              <a:t>Click icon to add picture</a:t>
            </a:r>
            <a:endParaRPr lang="en-US" dirty="0"/>
          </a:p>
        </p:txBody>
      </p:sp>
      <p:sp>
        <p:nvSpPr>
          <p:cNvPr id="4" name="Text Placeholder 3"/>
          <p:cNvSpPr>
            <a:spLocks noGrp="1"/>
          </p:cNvSpPr>
          <p:nvPr>
            <p:ph type="body" sz="half" idx="2"/>
          </p:nvPr>
        </p:nvSpPr>
        <p:spPr>
          <a:xfrm>
            <a:off x="3025205" y="10044112"/>
            <a:ext cx="14165271" cy="18607961"/>
          </a:xfrm>
        </p:spPr>
        <p:txBody>
          <a:bodyPr/>
          <a:lstStyle>
            <a:lvl1pPr marL="0" indent="0">
              <a:buNone/>
              <a:defRPr sz="7685"/>
            </a:lvl1pPr>
            <a:lvl2pPr marL="2195977" indent="0">
              <a:buNone/>
              <a:defRPr sz="6724"/>
            </a:lvl2pPr>
            <a:lvl3pPr marL="4391955" indent="0">
              <a:buNone/>
              <a:defRPr sz="5764"/>
            </a:lvl3pPr>
            <a:lvl4pPr marL="6587932" indent="0">
              <a:buNone/>
              <a:defRPr sz="4803"/>
            </a:lvl4pPr>
            <a:lvl5pPr marL="8783909" indent="0">
              <a:buNone/>
              <a:defRPr sz="4803"/>
            </a:lvl5pPr>
            <a:lvl6pPr marL="10979887" indent="0">
              <a:buNone/>
              <a:defRPr sz="4803"/>
            </a:lvl6pPr>
            <a:lvl7pPr marL="13175864" indent="0">
              <a:buNone/>
              <a:defRPr sz="4803"/>
            </a:lvl7pPr>
            <a:lvl8pPr marL="15371841" indent="0">
              <a:buNone/>
              <a:defRPr sz="4803"/>
            </a:lvl8pPr>
            <a:lvl9pPr marL="17567819" indent="0">
              <a:buNone/>
              <a:defRPr sz="4803"/>
            </a:lvl9pPr>
          </a:lstStyle>
          <a:p>
            <a:pPr lvl="0"/>
            <a:r>
              <a:rPr lang="en-US"/>
              <a:t>Click to edit Master text styles</a:t>
            </a:r>
          </a:p>
        </p:txBody>
      </p:sp>
      <p:sp>
        <p:nvSpPr>
          <p:cNvPr id="5" name="Date Placeholder 4"/>
          <p:cNvSpPr>
            <a:spLocks noGrp="1"/>
          </p:cNvSpPr>
          <p:nvPr>
            <p:ph type="dt" sz="half" idx="10"/>
          </p:nvPr>
        </p:nvSpPr>
        <p:spPr/>
        <p:txBody>
          <a:bodyPr/>
          <a:lstStyle/>
          <a:p>
            <a:fld id="{5A1E551E-E89B-40BC-A9EF-B17BF9B41FC1}" type="datetimeFigureOut">
              <a:rPr lang="ar-LY" smtClean="0"/>
              <a:t>01/07/1440</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99CB2F60-60FD-47B5-A467-F3F7996F026E}" type="slidenum">
              <a:rPr lang="ar-LY" smtClean="0"/>
              <a:t>‹#›</a:t>
            </a:fld>
            <a:endParaRPr lang="ar-LY"/>
          </a:p>
        </p:txBody>
      </p:sp>
    </p:spTree>
    <p:extLst>
      <p:ext uri="{BB962C8B-B14F-4D97-AF65-F5344CB8AC3E}">
        <p14:creationId xmlns:p14="http://schemas.microsoft.com/office/powerpoint/2010/main" val="75169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9485" y="1782527"/>
            <a:ext cx="37880806" cy="647132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9485" y="8912600"/>
            <a:ext cx="37880806" cy="212429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9485" y="31031355"/>
            <a:ext cx="9881949" cy="1782520"/>
          </a:xfrm>
          <a:prstGeom prst="rect">
            <a:avLst/>
          </a:prstGeom>
        </p:spPr>
        <p:txBody>
          <a:bodyPr vert="horz" lIns="91440" tIns="45720" rIns="91440" bIns="45720" rtlCol="0" anchor="ctr"/>
          <a:lstStyle>
            <a:lvl1pPr algn="l">
              <a:defRPr sz="5764">
                <a:solidFill>
                  <a:schemeClr val="tx1">
                    <a:tint val="75000"/>
                  </a:schemeClr>
                </a:solidFill>
              </a:defRPr>
            </a:lvl1pPr>
          </a:lstStyle>
          <a:p>
            <a:fld id="{5A1E551E-E89B-40BC-A9EF-B17BF9B41FC1}" type="datetimeFigureOut">
              <a:rPr lang="ar-LY" smtClean="0"/>
              <a:t>01/07/1440</a:t>
            </a:fld>
            <a:endParaRPr lang="ar-LY"/>
          </a:p>
        </p:txBody>
      </p:sp>
      <p:sp>
        <p:nvSpPr>
          <p:cNvPr id="5" name="Footer Placeholder 4"/>
          <p:cNvSpPr>
            <a:spLocks noGrp="1"/>
          </p:cNvSpPr>
          <p:nvPr>
            <p:ph type="ftr" sz="quarter" idx="3"/>
          </p:nvPr>
        </p:nvSpPr>
        <p:spPr>
          <a:xfrm>
            <a:off x="14548426" y="31031355"/>
            <a:ext cx="14822924" cy="1782520"/>
          </a:xfrm>
          <a:prstGeom prst="rect">
            <a:avLst/>
          </a:prstGeom>
        </p:spPr>
        <p:txBody>
          <a:bodyPr vert="horz" lIns="91440" tIns="45720" rIns="91440" bIns="45720" rtlCol="0" anchor="ctr"/>
          <a:lstStyle>
            <a:lvl1pPr algn="ctr">
              <a:defRPr sz="5764">
                <a:solidFill>
                  <a:schemeClr val="tx1">
                    <a:tint val="75000"/>
                  </a:schemeClr>
                </a:solidFill>
              </a:defRPr>
            </a:lvl1pPr>
          </a:lstStyle>
          <a:p>
            <a:endParaRPr lang="ar-LY"/>
          </a:p>
        </p:txBody>
      </p:sp>
      <p:sp>
        <p:nvSpPr>
          <p:cNvPr id="6" name="Slide Number Placeholder 5"/>
          <p:cNvSpPr>
            <a:spLocks noGrp="1"/>
          </p:cNvSpPr>
          <p:nvPr>
            <p:ph type="sldNum" sz="quarter" idx="4"/>
          </p:nvPr>
        </p:nvSpPr>
        <p:spPr>
          <a:xfrm>
            <a:off x="31018341" y="31031355"/>
            <a:ext cx="9881949" cy="1782520"/>
          </a:xfrm>
          <a:prstGeom prst="rect">
            <a:avLst/>
          </a:prstGeom>
        </p:spPr>
        <p:txBody>
          <a:bodyPr vert="horz" lIns="91440" tIns="45720" rIns="91440" bIns="45720" rtlCol="0" anchor="ctr"/>
          <a:lstStyle>
            <a:lvl1pPr algn="r">
              <a:defRPr sz="5764">
                <a:solidFill>
                  <a:schemeClr val="tx1">
                    <a:tint val="75000"/>
                  </a:schemeClr>
                </a:solidFill>
              </a:defRPr>
            </a:lvl1pPr>
          </a:lstStyle>
          <a:p>
            <a:fld id="{99CB2F60-60FD-47B5-A467-F3F7996F026E}" type="slidenum">
              <a:rPr lang="ar-LY" smtClean="0"/>
              <a:t>‹#›</a:t>
            </a:fld>
            <a:endParaRPr lang="ar-LY"/>
          </a:p>
        </p:txBody>
      </p:sp>
    </p:spTree>
    <p:extLst>
      <p:ext uri="{BB962C8B-B14F-4D97-AF65-F5344CB8AC3E}">
        <p14:creationId xmlns:p14="http://schemas.microsoft.com/office/powerpoint/2010/main" val="358208093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4391955" rtl="1" eaLnBrk="1" latinLnBrk="0" hangingPunct="1">
        <a:lnSpc>
          <a:spcPct val="90000"/>
        </a:lnSpc>
        <a:spcBef>
          <a:spcPct val="0"/>
        </a:spcBef>
        <a:buNone/>
        <a:defRPr sz="21134" kern="1200">
          <a:solidFill>
            <a:schemeClr val="tx1"/>
          </a:solidFill>
          <a:latin typeface="+mj-lt"/>
          <a:ea typeface="+mj-ea"/>
          <a:cs typeface="+mj-cs"/>
        </a:defRPr>
      </a:lvl1pPr>
    </p:titleStyle>
    <p:bodyStyle>
      <a:lvl1pPr marL="1097989" indent="-1097989" algn="r" defTabSz="4391955" rtl="1" eaLnBrk="1" latinLnBrk="0" hangingPunct="1">
        <a:lnSpc>
          <a:spcPct val="90000"/>
        </a:lnSpc>
        <a:spcBef>
          <a:spcPts val="4803"/>
        </a:spcBef>
        <a:buFont typeface="Arial" panose="020B0604020202020204" pitchFamily="34" charset="0"/>
        <a:buChar char="•"/>
        <a:defRPr sz="13449" kern="1200">
          <a:solidFill>
            <a:schemeClr val="tx1"/>
          </a:solidFill>
          <a:latin typeface="+mn-lt"/>
          <a:ea typeface="+mn-ea"/>
          <a:cs typeface="+mn-cs"/>
        </a:defRPr>
      </a:lvl1pPr>
      <a:lvl2pPr marL="3293966" indent="-1097989" algn="r" defTabSz="4391955" rtl="1" eaLnBrk="1" latinLnBrk="0" hangingPunct="1">
        <a:lnSpc>
          <a:spcPct val="90000"/>
        </a:lnSpc>
        <a:spcBef>
          <a:spcPts val="2402"/>
        </a:spcBef>
        <a:buFont typeface="Arial" panose="020B0604020202020204" pitchFamily="34" charset="0"/>
        <a:buChar char="•"/>
        <a:defRPr sz="11527" kern="1200">
          <a:solidFill>
            <a:schemeClr val="tx1"/>
          </a:solidFill>
          <a:latin typeface="+mn-lt"/>
          <a:ea typeface="+mn-ea"/>
          <a:cs typeface="+mn-cs"/>
        </a:defRPr>
      </a:lvl2pPr>
      <a:lvl3pPr marL="5489943" indent="-1097989" algn="r" defTabSz="4391955" rtl="1" eaLnBrk="1" latinLnBrk="0" hangingPunct="1">
        <a:lnSpc>
          <a:spcPct val="90000"/>
        </a:lnSpc>
        <a:spcBef>
          <a:spcPts val="2402"/>
        </a:spcBef>
        <a:buFont typeface="Arial" panose="020B0604020202020204" pitchFamily="34" charset="0"/>
        <a:buChar char="•"/>
        <a:defRPr sz="9606" kern="1200">
          <a:solidFill>
            <a:schemeClr val="tx1"/>
          </a:solidFill>
          <a:latin typeface="+mn-lt"/>
          <a:ea typeface="+mn-ea"/>
          <a:cs typeface="+mn-cs"/>
        </a:defRPr>
      </a:lvl3pPr>
      <a:lvl4pPr marL="7685921" indent="-1097989" algn="r" defTabSz="4391955" rtl="1" eaLnBrk="1" latinLnBrk="0" hangingPunct="1">
        <a:lnSpc>
          <a:spcPct val="90000"/>
        </a:lnSpc>
        <a:spcBef>
          <a:spcPts val="2402"/>
        </a:spcBef>
        <a:buFont typeface="Arial" panose="020B0604020202020204" pitchFamily="34" charset="0"/>
        <a:buChar char="•"/>
        <a:defRPr sz="8646" kern="1200">
          <a:solidFill>
            <a:schemeClr val="tx1"/>
          </a:solidFill>
          <a:latin typeface="+mn-lt"/>
          <a:ea typeface="+mn-ea"/>
          <a:cs typeface="+mn-cs"/>
        </a:defRPr>
      </a:lvl4pPr>
      <a:lvl5pPr marL="9881898" indent="-1097989" algn="r" defTabSz="4391955" rtl="1" eaLnBrk="1" latinLnBrk="0" hangingPunct="1">
        <a:lnSpc>
          <a:spcPct val="90000"/>
        </a:lnSpc>
        <a:spcBef>
          <a:spcPts val="2402"/>
        </a:spcBef>
        <a:buFont typeface="Arial" panose="020B0604020202020204" pitchFamily="34" charset="0"/>
        <a:buChar char="•"/>
        <a:defRPr sz="8646" kern="1200">
          <a:solidFill>
            <a:schemeClr val="tx1"/>
          </a:solidFill>
          <a:latin typeface="+mn-lt"/>
          <a:ea typeface="+mn-ea"/>
          <a:cs typeface="+mn-cs"/>
        </a:defRPr>
      </a:lvl5pPr>
      <a:lvl6pPr marL="12077875" indent="-1097989" algn="r" defTabSz="4391955" rtl="1" eaLnBrk="1" latinLnBrk="0" hangingPunct="1">
        <a:lnSpc>
          <a:spcPct val="90000"/>
        </a:lnSpc>
        <a:spcBef>
          <a:spcPts val="2402"/>
        </a:spcBef>
        <a:buFont typeface="Arial" panose="020B0604020202020204" pitchFamily="34" charset="0"/>
        <a:buChar char="•"/>
        <a:defRPr sz="8646" kern="1200">
          <a:solidFill>
            <a:schemeClr val="tx1"/>
          </a:solidFill>
          <a:latin typeface="+mn-lt"/>
          <a:ea typeface="+mn-ea"/>
          <a:cs typeface="+mn-cs"/>
        </a:defRPr>
      </a:lvl6pPr>
      <a:lvl7pPr marL="14273853" indent="-1097989" algn="r" defTabSz="4391955" rtl="1" eaLnBrk="1" latinLnBrk="0" hangingPunct="1">
        <a:lnSpc>
          <a:spcPct val="90000"/>
        </a:lnSpc>
        <a:spcBef>
          <a:spcPts val="2402"/>
        </a:spcBef>
        <a:buFont typeface="Arial" panose="020B0604020202020204" pitchFamily="34" charset="0"/>
        <a:buChar char="•"/>
        <a:defRPr sz="8646" kern="1200">
          <a:solidFill>
            <a:schemeClr val="tx1"/>
          </a:solidFill>
          <a:latin typeface="+mn-lt"/>
          <a:ea typeface="+mn-ea"/>
          <a:cs typeface="+mn-cs"/>
        </a:defRPr>
      </a:lvl7pPr>
      <a:lvl8pPr marL="16469830" indent="-1097989" algn="r" defTabSz="4391955" rtl="1" eaLnBrk="1" latinLnBrk="0" hangingPunct="1">
        <a:lnSpc>
          <a:spcPct val="90000"/>
        </a:lnSpc>
        <a:spcBef>
          <a:spcPts val="2402"/>
        </a:spcBef>
        <a:buFont typeface="Arial" panose="020B0604020202020204" pitchFamily="34" charset="0"/>
        <a:buChar char="•"/>
        <a:defRPr sz="8646" kern="1200">
          <a:solidFill>
            <a:schemeClr val="tx1"/>
          </a:solidFill>
          <a:latin typeface="+mn-lt"/>
          <a:ea typeface="+mn-ea"/>
          <a:cs typeface="+mn-cs"/>
        </a:defRPr>
      </a:lvl8pPr>
      <a:lvl9pPr marL="18665807" indent="-1097989" algn="r" defTabSz="4391955" rtl="1" eaLnBrk="1" latinLnBrk="0" hangingPunct="1">
        <a:lnSpc>
          <a:spcPct val="90000"/>
        </a:lnSpc>
        <a:spcBef>
          <a:spcPts val="2402"/>
        </a:spcBef>
        <a:buFont typeface="Arial" panose="020B0604020202020204" pitchFamily="34" charset="0"/>
        <a:buChar char="•"/>
        <a:defRPr sz="8646" kern="1200">
          <a:solidFill>
            <a:schemeClr val="tx1"/>
          </a:solidFill>
          <a:latin typeface="+mn-lt"/>
          <a:ea typeface="+mn-ea"/>
          <a:cs typeface="+mn-cs"/>
        </a:defRPr>
      </a:lvl9pPr>
    </p:bodyStyle>
    <p:otherStyle>
      <a:defPPr>
        <a:defRPr lang="en-US"/>
      </a:defPPr>
      <a:lvl1pPr marL="0" algn="r" defTabSz="4391955" rtl="1" eaLnBrk="1" latinLnBrk="0" hangingPunct="1">
        <a:defRPr sz="8646" kern="1200">
          <a:solidFill>
            <a:schemeClr val="tx1"/>
          </a:solidFill>
          <a:latin typeface="+mn-lt"/>
          <a:ea typeface="+mn-ea"/>
          <a:cs typeface="+mn-cs"/>
        </a:defRPr>
      </a:lvl1pPr>
      <a:lvl2pPr marL="2195977" algn="r" defTabSz="4391955" rtl="1" eaLnBrk="1" latinLnBrk="0" hangingPunct="1">
        <a:defRPr sz="8646" kern="1200">
          <a:solidFill>
            <a:schemeClr val="tx1"/>
          </a:solidFill>
          <a:latin typeface="+mn-lt"/>
          <a:ea typeface="+mn-ea"/>
          <a:cs typeface="+mn-cs"/>
        </a:defRPr>
      </a:lvl2pPr>
      <a:lvl3pPr marL="4391955" algn="r" defTabSz="4391955" rtl="1" eaLnBrk="1" latinLnBrk="0" hangingPunct="1">
        <a:defRPr sz="8646" kern="1200">
          <a:solidFill>
            <a:schemeClr val="tx1"/>
          </a:solidFill>
          <a:latin typeface="+mn-lt"/>
          <a:ea typeface="+mn-ea"/>
          <a:cs typeface="+mn-cs"/>
        </a:defRPr>
      </a:lvl3pPr>
      <a:lvl4pPr marL="6587932" algn="r" defTabSz="4391955" rtl="1" eaLnBrk="1" latinLnBrk="0" hangingPunct="1">
        <a:defRPr sz="8646" kern="1200">
          <a:solidFill>
            <a:schemeClr val="tx1"/>
          </a:solidFill>
          <a:latin typeface="+mn-lt"/>
          <a:ea typeface="+mn-ea"/>
          <a:cs typeface="+mn-cs"/>
        </a:defRPr>
      </a:lvl4pPr>
      <a:lvl5pPr marL="8783909" algn="r" defTabSz="4391955" rtl="1" eaLnBrk="1" latinLnBrk="0" hangingPunct="1">
        <a:defRPr sz="8646" kern="1200">
          <a:solidFill>
            <a:schemeClr val="tx1"/>
          </a:solidFill>
          <a:latin typeface="+mn-lt"/>
          <a:ea typeface="+mn-ea"/>
          <a:cs typeface="+mn-cs"/>
        </a:defRPr>
      </a:lvl5pPr>
      <a:lvl6pPr marL="10979887" algn="r" defTabSz="4391955" rtl="1" eaLnBrk="1" latinLnBrk="0" hangingPunct="1">
        <a:defRPr sz="8646" kern="1200">
          <a:solidFill>
            <a:schemeClr val="tx1"/>
          </a:solidFill>
          <a:latin typeface="+mn-lt"/>
          <a:ea typeface="+mn-ea"/>
          <a:cs typeface="+mn-cs"/>
        </a:defRPr>
      </a:lvl6pPr>
      <a:lvl7pPr marL="13175864" algn="r" defTabSz="4391955" rtl="1" eaLnBrk="1" latinLnBrk="0" hangingPunct="1">
        <a:defRPr sz="8646" kern="1200">
          <a:solidFill>
            <a:schemeClr val="tx1"/>
          </a:solidFill>
          <a:latin typeface="+mn-lt"/>
          <a:ea typeface="+mn-ea"/>
          <a:cs typeface="+mn-cs"/>
        </a:defRPr>
      </a:lvl7pPr>
      <a:lvl8pPr marL="15371841" algn="r" defTabSz="4391955" rtl="1" eaLnBrk="1" latinLnBrk="0" hangingPunct="1">
        <a:defRPr sz="8646" kern="1200">
          <a:solidFill>
            <a:schemeClr val="tx1"/>
          </a:solidFill>
          <a:latin typeface="+mn-lt"/>
          <a:ea typeface="+mn-ea"/>
          <a:cs typeface="+mn-cs"/>
        </a:defRPr>
      </a:lvl8pPr>
      <a:lvl9pPr marL="17567819" algn="r" defTabSz="4391955" rtl="1" eaLnBrk="1" latinLnBrk="0" hangingPunct="1">
        <a:defRPr sz="86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e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 Id="rId9"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6391" y="127710"/>
            <a:ext cx="43932671" cy="5752881"/>
          </a:xfrm>
          <a:prstGeom prst="roundRect">
            <a:avLst/>
          </a:prstGeom>
          <a:solidFill>
            <a:schemeClr val="accent1">
              <a:lumMod val="60000"/>
              <a:lumOff val="4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786" b="1" dirty="0">
                <a:ln w="0"/>
                <a:solidFill>
                  <a:schemeClr val="tx1"/>
                </a:solidFill>
                <a:effectLst>
                  <a:outerShdw blurRad="38100" dist="19050" dir="2700000" algn="tl" rotWithShape="0">
                    <a:schemeClr val="dk1">
                      <a:alpha val="40000"/>
                    </a:schemeClr>
                  </a:outerShdw>
                </a:effectLst>
                <a:cs typeface="+mj-cs"/>
              </a:rPr>
              <a:t>Stem Cell Dental Implants Can Grow New Teeth</a:t>
            </a:r>
            <a:endParaRPr lang="en-GB" sz="9786" b="1" dirty="0">
              <a:ln w="0"/>
              <a:solidFill>
                <a:schemeClr val="tx1"/>
              </a:solidFill>
              <a:effectLst>
                <a:outerShdw blurRad="38100" dist="19050" dir="2700000" algn="tl" rotWithShape="0">
                  <a:schemeClr val="dk1">
                    <a:alpha val="40000"/>
                  </a:schemeClr>
                </a:outerShdw>
              </a:effectLst>
              <a:cs typeface="+mj-cs"/>
            </a:endParaRPr>
          </a:p>
          <a:p>
            <a:pPr algn="ctr"/>
            <a:r>
              <a:rPr lang="en-GB" sz="8222" b="1" dirty="0">
                <a:ln w="0"/>
                <a:solidFill>
                  <a:schemeClr val="tx1"/>
                </a:solidFill>
                <a:effectLst>
                  <a:outerShdw blurRad="38100" dist="19050" dir="2700000" algn="tl" rotWithShape="0">
                    <a:schemeClr val="dk1">
                      <a:alpha val="40000"/>
                    </a:schemeClr>
                  </a:outerShdw>
                </a:effectLst>
                <a:cs typeface="+mj-cs"/>
              </a:rPr>
              <a:t>By : Marwa Ahmad Al-hag /2</a:t>
            </a:r>
            <a:r>
              <a:rPr lang="en-GB" sz="8222" b="1" baseline="30000" dirty="0">
                <a:ln w="0"/>
                <a:solidFill>
                  <a:schemeClr val="tx1"/>
                </a:solidFill>
                <a:effectLst>
                  <a:outerShdw blurRad="38100" dist="19050" dir="2700000" algn="tl" rotWithShape="0">
                    <a:schemeClr val="dk1">
                      <a:alpha val="40000"/>
                    </a:schemeClr>
                  </a:outerShdw>
                </a:effectLst>
                <a:cs typeface="+mj-cs"/>
              </a:rPr>
              <a:t>nd</a:t>
            </a:r>
            <a:r>
              <a:rPr lang="en-GB" sz="8222" b="1" dirty="0">
                <a:ln w="0"/>
                <a:solidFill>
                  <a:schemeClr val="tx1"/>
                </a:solidFill>
                <a:effectLst>
                  <a:outerShdw blurRad="38100" dist="19050" dir="2700000" algn="tl" rotWithShape="0">
                    <a:schemeClr val="dk1">
                      <a:alpha val="40000"/>
                    </a:schemeClr>
                  </a:outerShdw>
                </a:effectLst>
                <a:cs typeface="+mj-cs"/>
              </a:rPr>
              <a:t> year dental </a:t>
            </a:r>
          </a:p>
          <a:p>
            <a:pPr algn="ctr"/>
            <a:r>
              <a:rPr lang="en-US" sz="8222" b="1" dirty="0">
                <a:ln w="0"/>
                <a:solidFill>
                  <a:schemeClr val="tx1"/>
                </a:solidFill>
                <a:effectLst>
                  <a:outerShdw blurRad="38100" dist="19050" dir="2700000" algn="tl" rotWithShape="0">
                    <a:schemeClr val="dk1">
                      <a:alpha val="40000"/>
                    </a:schemeClr>
                  </a:outerShdw>
                </a:effectLst>
                <a:cs typeface="+mj-cs"/>
              </a:rPr>
              <a:t>Faculty of Basic Medical Sciences </a:t>
            </a:r>
            <a:endParaRPr lang="en-GB" sz="8222" b="1" dirty="0">
              <a:ln w="0"/>
              <a:solidFill>
                <a:schemeClr val="tx1"/>
              </a:solidFill>
              <a:effectLst>
                <a:outerShdw blurRad="38100" dist="19050" dir="2700000" algn="tl" rotWithShape="0">
                  <a:schemeClr val="dk1">
                    <a:alpha val="40000"/>
                  </a:schemeClr>
                </a:outerShdw>
              </a:effectLst>
              <a:cs typeface="+mj-cs"/>
            </a:endParaRPr>
          </a:p>
          <a:p>
            <a:pPr algn="ctr"/>
            <a:r>
              <a:rPr lang="en-GB" sz="8222" b="1" dirty="0">
                <a:ln w="0"/>
                <a:solidFill>
                  <a:schemeClr val="tx1"/>
                </a:solidFill>
                <a:effectLst>
                  <a:outerShdw blurRad="38100" dist="19050" dir="2700000" algn="tl" rotWithShape="0">
                    <a:schemeClr val="dk1">
                      <a:alpha val="40000"/>
                    </a:schemeClr>
                  </a:outerShdw>
                </a:effectLst>
                <a:cs typeface="+mj-cs"/>
              </a:rPr>
              <a:t>Libyan international medical university </a:t>
            </a:r>
          </a:p>
        </p:txBody>
      </p:sp>
      <p:sp>
        <p:nvSpPr>
          <p:cNvPr id="3" name="Rounded Rectangle 2"/>
          <p:cNvSpPr/>
          <p:nvPr/>
        </p:nvSpPr>
        <p:spPr>
          <a:xfrm>
            <a:off x="0" y="8119368"/>
            <a:ext cx="14103729" cy="1304210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en-US" sz="4523" b="1" dirty="0">
                <a:solidFill>
                  <a:schemeClr val="tx1"/>
                </a:solidFill>
                <a:latin typeface="Times New Roman" panose="02020603050405020304" pitchFamily="18" charset="0"/>
                <a:cs typeface="Times New Roman" panose="02020603050405020304" pitchFamily="18" charset="0"/>
              </a:rPr>
              <a:t> </a:t>
            </a:r>
            <a:r>
              <a:rPr lang="en-US" sz="4400" dirty="0">
                <a:solidFill>
                  <a:schemeClr val="tx1"/>
                </a:solidFill>
                <a:latin typeface="Times New Roman" panose="02020603050405020304" pitchFamily="18" charset="0"/>
                <a:cs typeface="Times New Roman" panose="02020603050405020304" pitchFamily="18" charset="0"/>
              </a:rPr>
              <a:t>The new advancements don’t work from the perspective of replacing teeth that are damaged or fall out due to trauma,</a:t>
            </a:r>
          </a:p>
          <a:p>
            <a:pPr algn="just"/>
            <a:r>
              <a:rPr lang="en-US" sz="4400" dirty="0">
                <a:solidFill>
                  <a:schemeClr val="tx1"/>
                </a:solidFill>
                <a:latin typeface="Times New Roman" panose="02020603050405020304" pitchFamily="18" charset="0"/>
                <a:cs typeface="Times New Roman" panose="02020603050405020304" pitchFamily="18" charset="0"/>
              </a:rPr>
              <a:t> cavities, or gum disease.</a:t>
            </a:r>
          </a:p>
          <a:p>
            <a:pPr algn="just"/>
            <a:r>
              <a:rPr lang="en-US" sz="4400" dirty="0">
                <a:solidFill>
                  <a:schemeClr val="tx1"/>
                </a:solidFill>
                <a:latin typeface="Times New Roman" panose="02020603050405020304" pitchFamily="18" charset="0"/>
                <a:cs typeface="Times New Roman" panose="02020603050405020304" pitchFamily="18" charset="0"/>
              </a:rPr>
              <a:t> Instead, the stem cells</a:t>
            </a:r>
          </a:p>
          <a:p>
            <a:pPr algn="just"/>
            <a:r>
              <a:rPr lang="en-US" sz="4400" dirty="0">
                <a:solidFill>
                  <a:schemeClr val="tx1"/>
                </a:solidFill>
                <a:latin typeface="Times New Roman" panose="02020603050405020304" pitchFamily="18" charset="0"/>
                <a:cs typeface="Times New Roman" panose="02020603050405020304" pitchFamily="18" charset="0"/>
              </a:rPr>
              <a:t> are used to actually</a:t>
            </a:r>
          </a:p>
          <a:p>
            <a:pPr algn="just"/>
            <a:r>
              <a:rPr lang="en-US" sz="4400" dirty="0">
                <a:solidFill>
                  <a:schemeClr val="tx1"/>
                </a:solidFill>
                <a:latin typeface="Times New Roman" panose="02020603050405020304" pitchFamily="18" charset="0"/>
                <a:cs typeface="Times New Roman" panose="02020603050405020304" pitchFamily="18" charset="0"/>
              </a:rPr>
              <a:t>regenerate the teeth .</a:t>
            </a:r>
          </a:p>
          <a:p>
            <a:pPr algn="just"/>
            <a:r>
              <a:rPr lang="en-US" sz="4400" dirty="0">
                <a:solidFill>
                  <a:schemeClr val="tx1"/>
                </a:solidFill>
                <a:latin typeface="Times New Roman" panose="02020603050405020304" pitchFamily="18" charset="0"/>
                <a:cs typeface="Times New Roman" panose="02020603050405020304" pitchFamily="18" charset="0"/>
              </a:rPr>
              <a:t>Stem cells are undifferentiated cells, capable of renewing themselves. Via differentiation, they have the potential to develop into many different cell lineages. There are different kinds of stem cells, depending on the type of cells they can create and the location in </a:t>
            </a:r>
          </a:p>
          <a:p>
            <a:pPr algn="just"/>
            <a:r>
              <a:rPr lang="en-US" sz="4400" dirty="0">
                <a:solidFill>
                  <a:schemeClr val="tx1"/>
                </a:solidFill>
                <a:latin typeface="Times New Roman" panose="02020603050405020304" pitchFamily="18" charset="0"/>
                <a:cs typeface="Times New Roman" panose="02020603050405020304" pitchFamily="18" charset="0"/>
              </a:rPr>
              <a:t>the body .</a:t>
            </a:r>
          </a:p>
          <a:p>
            <a:pPr algn="just"/>
            <a:r>
              <a:rPr lang="en-US" sz="4400" dirty="0">
                <a:solidFill>
                  <a:schemeClr val="tx1"/>
                </a:solidFill>
                <a:latin typeface="Times New Roman" panose="02020603050405020304" pitchFamily="18" charset="0"/>
                <a:cs typeface="Times New Roman" panose="02020603050405020304" pitchFamily="18" charset="0"/>
              </a:rPr>
              <a:t>tissue engineering therapies and stem cells are a promising way to achieve alveolar bone regeneration and solve large periodontal tissue defects and finally to substitute a lost tooth itself </a:t>
            </a:r>
            <a:r>
              <a:rPr lang="en-US" sz="4400" dirty="0">
                <a:solidFill>
                  <a:schemeClr val="tx1"/>
                </a:solidFill>
                <a:latin typeface="Arial" panose="020B0604020202020204" pitchFamily="34" charset="0"/>
                <a:cs typeface="Arial" panose="020B0604020202020204" pitchFamily="34" charset="0"/>
              </a:rPr>
              <a:t>.</a:t>
            </a:r>
            <a:endParaRPr lang="ar-LY" sz="4400" dirty="0">
              <a:solidFill>
                <a:schemeClr val="tx1"/>
              </a:solidFill>
              <a:latin typeface="Arial" panose="020B0604020202020204" pitchFamily="34" charset="0"/>
              <a:cs typeface="Arial" panose="020B0604020202020204" pitchFamily="34" charset="0"/>
            </a:endParaRPr>
          </a:p>
        </p:txBody>
      </p:sp>
      <p:sp>
        <p:nvSpPr>
          <p:cNvPr id="8" name="Rounded Rectangle 7"/>
          <p:cNvSpPr/>
          <p:nvPr/>
        </p:nvSpPr>
        <p:spPr>
          <a:xfrm>
            <a:off x="52585" y="23205108"/>
            <a:ext cx="13950549" cy="1014755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fontAlgn="base"/>
            <a:r>
              <a:rPr lang="en-US" sz="4400" dirty="0">
                <a:solidFill>
                  <a:schemeClr val="tx1"/>
                </a:solidFill>
                <a:latin typeface="Times New Roman" panose="02020603050405020304" pitchFamily="18" charset="0"/>
                <a:cs typeface="Times New Roman" panose="02020603050405020304" pitchFamily="18" charset="0"/>
              </a:rPr>
              <a:t>Types of adult stem cells have been characterized in dental tissues :</a:t>
            </a:r>
          </a:p>
          <a:p>
            <a:pPr algn="just" fontAlgn="base"/>
            <a:r>
              <a:rPr lang="en-US" sz="4400" dirty="0">
                <a:solidFill>
                  <a:schemeClr val="tx1"/>
                </a:solidFill>
                <a:latin typeface="Times New Roman" panose="02020603050405020304" pitchFamily="18" charset="0"/>
                <a:cs typeface="Times New Roman" panose="02020603050405020304" pitchFamily="18" charset="0"/>
              </a:rPr>
              <a:t>Epithelial stem cells (ESCs).</a:t>
            </a:r>
          </a:p>
          <a:p>
            <a:pPr algn="just" fontAlgn="base"/>
            <a:r>
              <a:rPr lang="en-US" sz="4400" dirty="0">
                <a:solidFill>
                  <a:schemeClr val="tx1"/>
                </a:solidFill>
                <a:latin typeface="Times New Roman" panose="02020603050405020304" pitchFamily="18" charset="0"/>
                <a:cs typeface="Times New Roman" panose="02020603050405020304" pitchFamily="18" charset="0"/>
              </a:rPr>
              <a:t>Mesenchymal progenitor or stem cells ( MSCs).</a:t>
            </a:r>
          </a:p>
          <a:p>
            <a:pPr algn="just" fontAlgn="base"/>
            <a:r>
              <a:rPr lang="en-US" sz="4400" dirty="0">
                <a:solidFill>
                  <a:schemeClr val="tx1"/>
                </a:solidFill>
                <a:latin typeface="Times New Roman" panose="02020603050405020304" pitchFamily="18" charset="0"/>
                <a:cs typeface="Times New Roman" panose="02020603050405020304" pitchFamily="18" charset="0"/>
              </a:rPr>
              <a:t>Dental pulp stem cells (DPSCs).</a:t>
            </a:r>
          </a:p>
          <a:p>
            <a:pPr algn="just" fontAlgn="base"/>
            <a:r>
              <a:rPr lang="en-US" sz="4400" dirty="0">
                <a:solidFill>
                  <a:schemeClr val="tx1"/>
                </a:solidFill>
                <a:latin typeface="Times New Roman" panose="02020603050405020304" pitchFamily="18" charset="0"/>
                <a:cs typeface="Times New Roman" panose="02020603050405020304" pitchFamily="18" charset="0"/>
              </a:rPr>
              <a:t>Periodontal ligament stem cells (PDLSCs) .</a:t>
            </a:r>
          </a:p>
          <a:p>
            <a:pPr algn="just" fontAlgn="base"/>
            <a:r>
              <a:rPr lang="en-US" sz="4400" dirty="0">
                <a:solidFill>
                  <a:schemeClr val="tx1"/>
                </a:solidFill>
                <a:latin typeface="Times New Roman" panose="02020603050405020304" pitchFamily="18" charset="0"/>
                <a:cs typeface="Times New Roman" panose="02020603050405020304" pitchFamily="18" charset="0"/>
              </a:rPr>
              <a:t>Dental follicle stem cells(DFSCs).</a:t>
            </a:r>
          </a:p>
          <a:p>
            <a:pPr algn="just" fontAlgn="base"/>
            <a:r>
              <a:rPr lang="en-US" sz="4400" dirty="0">
                <a:solidFill>
                  <a:schemeClr val="tx1"/>
                </a:solidFill>
                <a:latin typeface="Times New Roman" panose="02020603050405020304" pitchFamily="18" charset="0"/>
                <a:cs typeface="Times New Roman" panose="02020603050405020304" pitchFamily="18" charset="0"/>
              </a:rPr>
              <a:t>Stem cells from the apical papilla (SCAP) .</a:t>
            </a:r>
          </a:p>
          <a:p>
            <a:pPr algn="just" fontAlgn="base"/>
            <a:endParaRPr lang="en-US" sz="4523" b="1" dirty="0">
              <a:solidFill>
                <a:schemeClr val="tx1"/>
              </a:solidFill>
              <a:latin typeface="Times New Roman" panose="02020603050405020304" pitchFamily="18" charset="0"/>
              <a:cs typeface="Times New Roman" panose="02020603050405020304" pitchFamily="18" charset="0"/>
            </a:endParaRPr>
          </a:p>
          <a:p>
            <a:pPr algn="just" fontAlgn="base"/>
            <a:r>
              <a:rPr lang="en-US" sz="4523" b="1" dirty="0">
                <a:solidFill>
                  <a:schemeClr val="tx1"/>
                </a:solidFill>
                <a:latin typeface="Times New Roman" panose="02020603050405020304" pitchFamily="18" charset="0"/>
                <a:cs typeface="Times New Roman" panose="02020603050405020304" pitchFamily="18" charset="0"/>
              </a:rPr>
              <a:t> </a:t>
            </a:r>
          </a:p>
          <a:p>
            <a:pPr algn="just" fontAlgn="base"/>
            <a:r>
              <a:rPr lang="en-US" sz="4523" dirty="0">
                <a:solidFill>
                  <a:schemeClr val="tx1"/>
                </a:solidFill>
                <a:latin typeface="Times New Roman" panose="02020603050405020304" pitchFamily="18" charset="0"/>
                <a:cs typeface="Times New Roman" panose="02020603050405020304" pitchFamily="18" charset="0"/>
              </a:rPr>
              <a:t>                    </a:t>
            </a:r>
            <a:r>
              <a:rPr lang="en-US" sz="7437" dirty="0"/>
              <a:t> </a:t>
            </a:r>
          </a:p>
          <a:p>
            <a:pPr algn="just" fontAlgn="base"/>
            <a:r>
              <a:rPr lang="en-US" sz="3700" b="1" dirty="0">
                <a:solidFill>
                  <a:schemeClr val="tx1"/>
                </a:solidFill>
              </a:rPr>
              <a:t>                      </a:t>
            </a:r>
            <a:r>
              <a:rPr lang="en-US" sz="3700" dirty="0">
                <a:solidFill>
                  <a:schemeClr val="tx1"/>
                </a:solidFill>
                <a:latin typeface="Arial" panose="020B0604020202020204" pitchFamily="34" charset="0"/>
                <a:cs typeface="Arial" panose="020B0604020202020204" pitchFamily="34" charset="0"/>
              </a:rPr>
              <a:t>figure : adult stem cells  in dental tissues.   </a:t>
            </a:r>
            <a:r>
              <a:rPr lang="en-US" sz="4523" dirty="0">
                <a:solidFill>
                  <a:schemeClr val="tx1"/>
                </a:solidFill>
                <a:latin typeface="Arial" panose="020B0604020202020204" pitchFamily="34" charset="0"/>
                <a:cs typeface="Arial" panose="020B0604020202020204" pitchFamily="34" charset="0"/>
              </a:rPr>
              <a:t>                                      </a:t>
            </a:r>
          </a:p>
        </p:txBody>
      </p:sp>
      <p:sp>
        <p:nvSpPr>
          <p:cNvPr id="12" name="Rounded Rectangle 11"/>
          <p:cNvSpPr/>
          <p:nvPr/>
        </p:nvSpPr>
        <p:spPr>
          <a:xfrm>
            <a:off x="-56390" y="6135553"/>
            <a:ext cx="13841573" cy="17885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7400" b="1" i="1" dirty="0">
                <a:solidFill>
                  <a:schemeClr val="tx1"/>
                </a:solidFill>
                <a:latin typeface="Times New Roman" panose="02020603050405020304" pitchFamily="18" charset="0"/>
                <a:cs typeface="Times New Roman" panose="02020603050405020304" pitchFamily="18" charset="0"/>
              </a:rPr>
              <a:t>Introduction</a:t>
            </a:r>
            <a:endParaRPr lang="ar-LY" sz="7400" b="1" i="1" dirty="0">
              <a:solidFill>
                <a:schemeClr val="tx1"/>
              </a:solidFill>
              <a:latin typeface="Times New Roman" panose="02020603050405020304" pitchFamily="18" charset="0"/>
              <a:cs typeface="Times New Roman" panose="02020603050405020304" pitchFamily="18" charset="0"/>
            </a:endParaRPr>
          </a:p>
        </p:txBody>
      </p:sp>
      <p:pic>
        <p:nvPicPr>
          <p:cNvPr id="18" name="Picture 17"/>
          <p:cNvPicPr/>
          <p:nvPr/>
        </p:nvPicPr>
        <p:blipFill>
          <a:blip r:embed="rId2">
            <a:extLst>
              <a:ext uri="{28A0092B-C50C-407E-A947-70E740481C1C}">
                <a14:useLocalDpi xmlns:a14="http://schemas.microsoft.com/office/drawing/2010/main" val="0"/>
              </a:ext>
            </a:extLst>
          </a:blip>
          <a:srcRect/>
          <a:stretch>
            <a:fillRect/>
          </a:stretch>
        </p:blipFill>
        <p:spPr bwMode="auto">
          <a:xfrm>
            <a:off x="34745555" y="998523"/>
            <a:ext cx="7385152" cy="4875390"/>
          </a:xfrm>
          <a:prstGeom prst="rect">
            <a:avLst/>
          </a:prstGeom>
          <a:noFill/>
        </p:spPr>
      </p:pic>
      <p:sp>
        <p:nvSpPr>
          <p:cNvPr id="24" name="Rounded Rectangle 23"/>
          <p:cNvSpPr/>
          <p:nvPr/>
        </p:nvSpPr>
        <p:spPr>
          <a:xfrm>
            <a:off x="36454032" y="25331995"/>
            <a:ext cx="7291282" cy="8020670"/>
          </a:xfrm>
          <a:prstGeom prst="roundRect">
            <a:avLst>
              <a:gd name="adj" fmla="val 1666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en-US" sz="3200" dirty="0">
                <a:solidFill>
                  <a:schemeClr val="tx1"/>
                </a:solidFill>
                <a:latin typeface="Times New Roman" panose="02020603050405020304" pitchFamily="18" charset="0"/>
                <a:cs typeface="Times New Roman" panose="02020603050405020304" pitchFamily="18" charset="0"/>
              </a:rPr>
              <a:t>1-Egusa, Hiroshi et al. Stem Cells In Dentistry – Part I: Stem Cell Sources. 2019.</a:t>
            </a:r>
          </a:p>
          <a:p>
            <a:pPr algn="just"/>
            <a:r>
              <a:rPr lang="en-US" sz="3200" dirty="0">
                <a:solidFill>
                  <a:schemeClr val="tx1"/>
                </a:solidFill>
                <a:latin typeface="Times New Roman" panose="02020603050405020304" pitchFamily="18" charset="0"/>
                <a:cs typeface="Times New Roman" panose="02020603050405020304" pitchFamily="18" charset="0"/>
              </a:rPr>
              <a:t>2-Kim, </a:t>
            </a:r>
            <a:r>
              <a:rPr lang="en-US" sz="3200" dirty="0" err="1">
                <a:solidFill>
                  <a:schemeClr val="tx1"/>
                </a:solidFill>
                <a:latin typeface="Times New Roman" panose="02020603050405020304" pitchFamily="18" charset="0"/>
                <a:cs typeface="Times New Roman" panose="02020603050405020304" pitchFamily="18" charset="0"/>
              </a:rPr>
              <a:t>Sahng</a:t>
            </a:r>
            <a:r>
              <a:rPr lang="en-US" sz="3200" dirty="0">
                <a:solidFill>
                  <a:schemeClr val="tx1"/>
                </a:solidFill>
                <a:latin typeface="Times New Roman" panose="02020603050405020304" pitchFamily="18" charset="0"/>
                <a:cs typeface="Times New Roman" panose="02020603050405020304" pitchFamily="18" charset="0"/>
              </a:rPr>
              <a:t> G. et al. </a:t>
            </a:r>
            <a:r>
              <a:rPr lang="en-US" sz="3200" i="1" dirty="0">
                <a:solidFill>
                  <a:schemeClr val="tx1"/>
                </a:solidFill>
                <a:latin typeface="Times New Roman" panose="02020603050405020304" pitchFamily="18" charset="0"/>
                <a:cs typeface="Times New Roman" panose="02020603050405020304" pitchFamily="18" charset="0"/>
              </a:rPr>
              <a:t>Effects Of Growth Factors On Dental Stem/Progenitor Cells</a:t>
            </a:r>
            <a:r>
              <a:rPr lang="en-US" sz="3200" dirty="0">
                <a:solidFill>
                  <a:schemeClr val="tx1"/>
                </a:solidFill>
                <a:latin typeface="Times New Roman" panose="02020603050405020304" pitchFamily="18" charset="0"/>
                <a:cs typeface="Times New Roman" panose="02020603050405020304" pitchFamily="18" charset="0"/>
              </a:rPr>
              <a:t>. 2019.</a:t>
            </a:r>
          </a:p>
          <a:p>
            <a:pPr algn="just"/>
            <a:r>
              <a:rPr lang="en-US" sz="3200" dirty="0">
                <a:solidFill>
                  <a:schemeClr val="tx1"/>
                </a:solidFill>
                <a:latin typeface="Times New Roman" panose="02020603050405020304" pitchFamily="18" charset="0"/>
                <a:cs typeface="Times New Roman" panose="02020603050405020304" pitchFamily="18" charset="0"/>
              </a:rPr>
              <a:t>3-Magazine, Stem. "Stem Cells For Dental Implants And Tooth Regrowth". </a:t>
            </a:r>
            <a:r>
              <a:rPr lang="en-US" sz="3200" i="1" dirty="0">
                <a:solidFill>
                  <a:schemeClr val="tx1"/>
                </a:solidFill>
                <a:latin typeface="Times New Roman" panose="02020603050405020304" pitchFamily="18" charset="0"/>
                <a:cs typeface="Times New Roman" panose="02020603050405020304" pitchFamily="18" charset="0"/>
              </a:rPr>
              <a:t>Stem Cell: The Magazine</a:t>
            </a:r>
            <a:r>
              <a:rPr lang="en-US" sz="3200" dirty="0">
                <a:solidFill>
                  <a:schemeClr val="tx1"/>
                </a:solidFill>
                <a:latin typeface="Times New Roman" panose="02020603050405020304" pitchFamily="18" charset="0"/>
                <a:cs typeface="Times New Roman" panose="02020603050405020304" pitchFamily="18" charset="0"/>
              </a:rPr>
              <a:t>, 2019.</a:t>
            </a:r>
          </a:p>
          <a:p>
            <a:pPr algn="just"/>
            <a:r>
              <a:rPr lang="en-US" sz="3200" dirty="0">
                <a:solidFill>
                  <a:schemeClr val="tx1"/>
                </a:solidFill>
                <a:latin typeface="Times New Roman" panose="02020603050405020304" pitchFamily="18" charset="0"/>
                <a:cs typeface="Times New Roman" panose="02020603050405020304" pitchFamily="18" charset="0"/>
              </a:rPr>
              <a:t>https://stemcellthemagazine.com/2018/06/stem-cells-for-dental-implants-and-tooth-regrowth/.</a:t>
            </a:r>
            <a:endParaRPr lang="ar-LY" sz="3200" dirty="0">
              <a:solidFill>
                <a:schemeClr val="tx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3321" y="10360751"/>
            <a:ext cx="5846796" cy="3164066"/>
          </a:xfrm>
          <a:prstGeom prst="rect">
            <a:avLst/>
          </a:prstGeom>
        </p:spPr>
      </p:pic>
      <p:sp>
        <p:nvSpPr>
          <p:cNvPr id="6" name="Rectangle: Rounded Corners 5">
            <a:extLst>
              <a:ext uri="{FF2B5EF4-FFF2-40B4-BE49-F238E27FC236}">
                <a16:creationId xmlns:a16="http://schemas.microsoft.com/office/drawing/2014/main" id="{DADAAE28-4470-441B-B755-8900281CA1B3}"/>
              </a:ext>
            </a:extLst>
          </p:cNvPr>
          <p:cNvSpPr/>
          <p:nvPr/>
        </p:nvSpPr>
        <p:spPr>
          <a:xfrm>
            <a:off x="14422278" y="8148381"/>
            <a:ext cx="21612608" cy="25204285"/>
          </a:xfrm>
          <a:prstGeom prst="round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fontAlgn="base"/>
            <a:r>
              <a:rPr lang="en-US" sz="5550" b="1" dirty="0">
                <a:solidFill>
                  <a:schemeClr val="tx1"/>
                </a:solidFill>
                <a:latin typeface="Times New Roman" panose="02020603050405020304" pitchFamily="18" charset="0"/>
                <a:cs typeface="Times New Roman" panose="02020603050405020304" pitchFamily="18" charset="0"/>
              </a:rPr>
              <a:t>1. Low level laser therapy that activated the stem cells and created new teeth  :</a:t>
            </a:r>
          </a:p>
          <a:p>
            <a:pPr algn="just" fontAlgn="base"/>
            <a:r>
              <a:rPr lang="en-US" sz="4400" dirty="0">
                <a:solidFill>
                  <a:schemeClr val="tx1"/>
                </a:solidFill>
                <a:latin typeface="Arial" panose="020B0604020202020204" pitchFamily="34" charset="0"/>
                <a:ea typeface="Cambria Math" panose="02040503050406030204" pitchFamily="18" charset="0"/>
                <a:cs typeface="Arial" panose="020B0604020202020204" pitchFamily="34" charset="0"/>
              </a:rPr>
              <a:t>first drilled holes in </a:t>
            </a:r>
            <a:r>
              <a:rPr lang="en-US" sz="4400" dirty="0">
                <a:solidFill>
                  <a:schemeClr val="tx1"/>
                </a:solidFill>
                <a:latin typeface="Arial" panose="020B0604020202020204" pitchFamily="34" charset="0"/>
                <a:cs typeface="Arial" panose="020B0604020202020204" pitchFamily="34" charset="0"/>
              </a:rPr>
              <a:t>mouse</a:t>
            </a:r>
            <a:r>
              <a:rPr lang="en-US" sz="4400" dirty="0">
                <a:latin typeface="Arial" panose="020B0604020202020204" pitchFamily="34" charset="0"/>
                <a:cs typeface="Arial" panose="020B0604020202020204" pitchFamily="34" charset="0"/>
              </a:rPr>
              <a:t> </a:t>
            </a:r>
            <a:r>
              <a:rPr lang="en-US" sz="4400" dirty="0">
                <a:solidFill>
                  <a:schemeClr val="tx1"/>
                </a:solidFill>
                <a:latin typeface="Arial" panose="020B0604020202020204" pitchFamily="34" charset="0"/>
                <a:ea typeface="Cambria Math" panose="02040503050406030204" pitchFamily="18" charset="0"/>
                <a:cs typeface="Arial" panose="020B0604020202020204" pitchFamily="34" charset="0"/>
              </a:rPr>
              <a:t>molars</a:t>
            </a:r>
            <a:r>
              <a:rPr lang="en-US" sz="4400" dirty="0">
                <a:solidFill>
                  <a:schemeClr val="tx1"/>
                </a:solidFill>
                <a:latin typeface="Arial" panose="020B0604020202020204" pitchFamily="34" charset="0"/>
                <a:cs typeface="Arial" panose="020B0604020202020204" pitchFamily="34" charset="0"/>
              </a:rPr>
              <a:t> than add adult stem cells they had </a:t>
            </a:r>
            <a:r>
              <a:rPr lang="en-US" sz="4400" b="1" dirty="0">
                <a:solidFill>
                  <a:schemeClr val="tx1"/>
                </a:solidFill>
                <a:latin typeface="Arial" panose="020B0604020202020204" pitchFamily="34" charset="0"/>
                <a:cs typeface="Arial" panose="020B0604020202020204" pitchFamily="34" charset="0"/>
              </a:rPr>
              <a:t>grown in </a:t>
            </a:r>
            <a:r>
              <a:rPr lang="en-US" sz="4400" dirty="0">
                <a:solidFill>
                  <a:schemeClr val="tx1"/>
                </a:solidFill>
                <a:latin typeface="Arial" panose="020B0604020202020204" pitchFamily="34" charset="0"/>
                <a:cs typeface="Arial" panose="020B0604020202020204" pitchFamily="34" charset="0"/>
              </a:rPr>
              <a:t>the laboratory to the pulp of the tooth ,They lasered the area to stimulate the growth </a:t>
            </a:r>
            <a:r>
              <a:rPr lang="en-US" sz="4400" dirty="0" err="1">
                <a:solidFill>
                  <a:schemeClr val="tx1"/>
                </a:solidFill>
                <a:latin typeface="Arial" panose="020B0604020202020204" pitchFamily="34" charset="0"/>
                <a:cs typeface="Arial" panose="020B0604020202020204" pitchFamily="34" charset="0"/>
              </a:rPr>
              <a:t>factors,the</a:t>
            </a:r>
            <a:r>
              <a:rPr lang="en-US" sz="4400" dirty="0">
                <a:solidFill>
                  <a:schemeClr val="tx1"/>
                </a:solidFill>
                <a:latin typeface="Arial" panose="020B0604020202020204" pitchFamily="34" charset="0"/>
                <a:cs typeface="Arial" panose="020B0604020202020204" pitchFamily="34" charset="0"/>
              </a:rPr>
              <a:t> teeth were sealed with a temporary cap for 12 weeks.  </a:t>
            </a:r>
          </a:p>
          <a:p>
            <a:pPr algn="just" fontAlgn="base"/>
            <a:r>
              <a:rPr lang="en-US" sz="4400" dirty="0">
                <a:solidFill>
                  <a:schemeClr val="tx1"/>
                </a:solidFill>
                <a:latin typeface="Arial" panose="020B0604020202020204" pitchFamily="34" charset="0"/>
                <a:cs typeface="Arial" panose="020B0604020202020204" pitchFamily="34" charset="0"/>
              </a:rPr>
              <a:t> What happened in the procedure is that laser</a:t>
            </a:r>
          </a:p>
          <a:p>
            <a:pPr algn="just" fontAlgn="base"/>
            <a:r>
              <a:rPr lang="en-US" sz="4400" dirty="0">
                <a:solidFill>
                  <a:schemeClr val="tx1"/>
                </a:solidFill>
                <a:latin typeface="Arial" panose="020B0604020202020204" pitchFamily="34" charset="0"/>
                <a:cs typeface="Arial" panose="020B0604020202020204" pitchFamily="34" charset="0"/>
              </a:rPr>
              <a:t> induces the production of free radicals in the area.</a:t>
            </a:r>
          </a:p>
          <a:p>
            <a:pPr algn="just" fontAlgn="base"/>
            <a:r>
              <a:rPr lang="en-US" sz="4400" dirty="0">
                <a:solidFill>
                  <a:schemeClr val="tx1"/>
                </a:solidFill>
                <a:latin typeface="Arial" panose="020B0604020202020204" pitchFamily="34" charset="0"/>
                <a:cs typeface="Arial" panose="020B0604020202020204" pitchFamily="34" charset="0"/>
              </a:rPr>
              <a:t>These free radicals then activate</a:t>
            </a:r>
          </a:p>
          <a:p>
            <a:pPr algn="just" fontAlgn="base"/>
            <a:r>
              <a:rPr lang="en-US" sz="4400" dirty="0">
                <a:solidFill>
                  <a:schemeClr val="tx1"/>
                </a:solidFill>
                <a:latin typeface="Arial" panose="020B0604020202020204" pitchFamily="34" charset="0"/>
                <a:cs typeface="Arial" panose="020B0604020202020204" pitchFamily="34" charset="0"/>
              </a:rPr>
              <a:t> a growth factor called TGF-B1.</a:t>
            </a:r>
          </a:p>
          <a:p>
            <a:pPr algn="just" fontAlgn="base"/>
            <a:r>
              <a:rPr lang="en-US" sz="4400" dirty="0">
                <a:solidFill>
                  <a:schemeClr val="tx1"/>
                </a:solidFill>
                <a:latin typeface="Arial" panose="020B0604020202020204" pitchFamily="34" charset="0"/>
                <a:cs typeface="Arial" panose="020B0604020202020204" pitchFamily="34" charset="0"/>
              </a:rPr>
              <a:t>It’s this TGF-B1 that then causes the differentiation</a:t>
            </a:r>
          </a:p>
          <a:p>
            <a:pPr algn="just" fontAlgn="base"/>
            <a:r>
              <a:rPr lang="en-US" sz="4400" dirty="0">
                <a:solidFill>
                  <a:schemeClr val="tx1"/>
                </a:solidFill>
                <a:latin typeface="Arial" panose="020B0604020202020204" pitchFamily="34" charset="0"/>
                <a:cs typeface="Arial" panose="020B0604020202020204" pitchFamily="34" charset="0"/>
              </a:rPr>
              <a:t> of the human dental stem cells.</a:t>
            </a:r>
          </a:p>
          <a:p>
            <a:pPr algn="just" fontAlgn="base"/>
            <a:r>
              <a:rPr lang="en-US" sz="4400" dirty="0">
                <a:solidFill>
                  <a:schemeClr val="tx1"/>
                </a:solidFill>
                <a:latin typeface="Arial" panose="020B0604020202020204" pitchFamily="34" charset="0"/>
                <a:cs typeface="Arial" panose="020B0604020202020204" pitchFamily="34" charset="0"/>
              </a:rPr>
              <a:t> That’s how they got the new tooth to appear.</a:t>
            </a:r>
          </a:p>
          <a:p>
            <a:pPr marL="587359" indent="-587359" algn="just" fontAlgn="base">
              <a:buFontTx/>
              <a:buChar char="-"/>
            </a:pPr>
            <a:endParaRPr lang="en-US" sz="4523" dirty="0">
              <a:solidFill>
                <a:schemeClr val="tx1"/>
              </a:solidFill>
              <a:latin typeface="Times New Roman" panose="02020603050405020304" pitchFamily="18" charset="0"/>
              <a:cs typeface="Times New Roman" panose="02020603050405020304" pitchFamily="18" charset="0"/>
            </a:endParaRPr>
          </a:p>
          <a:p>
            <a:pPr algn="just"/>
            <a:r>
              <a:rPr lang="en-US" sz="5550" b="1" dirty="0">
                <a:solidFill>
                  <a:schemeClr val="tx1"/>
                </a:solidFill>
                <a:latin typeface="Times New Roman" panose="02020603050405020304" pitchFamily="18" charset="0"/>
                <a:cs typeface="Times New Roman" panose="02020603050405020304" pitchFamily="18" charset="0"/>
              </a:rPr>
              <a:t>2. The creation of a 3-D scaffold with a collagen sponge upon which the stem cells and growth factors were added, and new teeth formed. Sometimes a drug is used to start the process </a:t>
            </a:r>
            <a:r>
              <a:rPr lang="en-US" sz="4523" b="1" dirty="0">
                <a:solidFill>
                  <a:schemeClr val="tx1"/>
                </a:solidFill>
                <a:latin typeface="Times New Roman" panose="02020603050405020304" pitchFamily="18" charset="0"/>
                <a:cs typeface="Times New Roman" panose="02020603050405020304" pitchFamily="18" charset="0"/>
              </a:rPr>
              <a:t>.</a:t>
            </a:r>
          </a:p>
          <a:p>
            <a:pPr algn="just"/>
            <a:endParaRPr lang="en-US" sz="4523" b="1" dirty="0">
              <a:solidFill>
                <a:schemeClr val="tx1"/>
              </a:solidFill>
              <a:latin typeface="Arial" panose="020B0604020202020204" pitchFamily="34" charset="0"/>
              <a:cs typeface="Arial" panose="020B0604020202020204" pitchFamily="34" charset="0"/>
            </a:endParaRPr>
          </a:p>
          <a:p>
            <a:pPr algn="just"/>
            <a:endParaRPr lang="en-US" sz="4523" b="1" dirty="0">
              <a:solidFill>
                <a:schemeClr val="tx1"/>
              </a:solidFill>
              <a:latin typeface="Arial" panose="020B0604020202020204" pitchFamily="34" charset="0"/>
              <a:cs typeface="Arial" panose="020B0604020202020204" pitchFamily="34" charset="0"/>
            </a:endParaRPr>
          </a:p>
          <a:p>
            <a:pPr algn="just"/>
            <a:endParaRPr lang="en-US" sz="4523" b="1" dirty="0">
              <a:solidFill>
                <a:schemeClr val="tx1"/>
              </a:solidFill>
              <a:latin typeface="Arial" panose="020B0604020202020204" pitchFamily="34" charset="0"/>
              <a:cs typeface="Arial" panose="020B0604020202020204" pitchFamily="34" charset="0"/>
            </a:endParaRPr>
          </a:p>
          <a:p>
            <a:pPr algn="just"/>
            <a:endParaRPr lang="en-US" sz="4523" b="1" dirty="0">
              <a:solidFill>
                <a:schemeClr val="tx1"/>
              </a:solidFill>
              <a:latin typeface="Arial" panose="020B0604020202020204" pitchFamily="34" charset="0"/>
              <a:cs typeface="Arial" panose="020B0604020202020204" pitchFamily="34" charset="0"/>
            </a:endParaRPr>
          </a:p>
          <a:p>
            <a:pPr algn="just"/>
            <a:endParaRPr lang="en-US" sz="4523" b="1" dirty="0">
              <a:solidFill>
                <a:schemeClr val="tx1"/>
              </a:solidFill>
              <a:latin typeface="Arial" panose="020B0604020202020204" pitchFamily="34" charset="0"/>
              <a:cs typeface="Arial" panose="020B0604020202020204" pitchFamily="34" charset="0"/>
            </a:endParaRPr>
          </a:p>
          <a:p>
            <a:pPr algn="just"/>
            <a:endParaRPr lang="en-US" sz="4523" dirty="0">
              <a:solidFill>
                <a:schemeClr val="tx1"/>
              </a:solidFill>
              <a:latin typeface="Arial" panose="020B0604020202020204" pitchFamily="34" charset="0"/>
              <a:cs typeface="Arial" panose="020B0604020202020204" pitchFamily="34" charset="0"/>
            </a:endParaRPr>
          </a:p>
          <a:p>
            <a:pPr algn="just"/>
            <a:endParaRPr lang="en-US" sz="4523" dirty="0">
              <a:solidFill>
                <a:schemeClr val="tx1"/>
              </a:solidFill>
              <a:latin typeface="Arial" panose="020B0604020202020204" pitchFamily="34" charset="0"/>
              <a:cs typeface="Arial" panose="020B0604020202020204" pitchFamily="34" charset="0"/>
            </a:endParaRPr>
          </a:p>
          <a:p>
            <a:pPr algn="just"/>
            <a:r>
              <a:rPr lang="en-US" sz="4400" dirty="0">
                <a:solidFill>
                  <a:schemeClr val="tx1"/>
                </a:solidFill>
                <a:latin typeface="Arial" panose="020B0604020202020204" pitchFamily="34" charset="0"/>
                <a:cs typeface="Arial" panose="020B0604020202020204" pitchFamily="34" charset="0"/>
              </a:rPr>
              <a:t>-Also in this process there is a drug that is called  </a:t>
            </a:r>
            <a:r>
              <a:rPr lang="en-US" sz="4400" dirty="0" err="1">
                <a:solidFill>
                  <a:schemeClr val="tx1"/>
                </a:solidFill>
                <a:latin typeface="Arial" panose="020B0604020202020204" pitchFamily="34" charset="0"/>
                <a:cs typeface="Arial" panose="020B0604020202020204" pitchFamily="34" charset="0"/>
              </a:rPr>
              <a:t>Tideglusib</a:t>
            </a:r>
            <a:r>
              <a:rPr lang="en-US" sz="4400" dirty="0">
                <a:solidFill>
                  <a:schemeClr val="tx1"/>
                </a:solidFill>
                <a:latin typeface="Arial" panose="020B0604020202020204" pitchFamily="34" charset="0"/>
                <a:cs typeface="Arial" panose="020B0604020202020204" pitchFamily="34" charset="0"/>
              </a:rPr>
              <a:t> , they discovered that the drug regrew enough dentin in the tooth to fill a cavity in rats, The drug can also regenerate the nerve and blood vessel in the pulp of the tooth .</a:t>
            </a:r>
          </a:p>
          <a:p>
            <a:pPr algn="just"/>
            <a:r>
              <a:rPr lang="en-US" sz="4400" dirty="0" err="1">
                <a:solidFill>
                  <a:schemeClr val="tx1"/>
                </a:solidFill>
                <a:latin typeface="Arial" panose="020B0604020202020204" pitchFamily="34" charset="0"/>
                <a:cs typeface="Arial" panose="020B0604020202020204" pitchFamily="34" charset="0"/>
              </a:rPr>
              <a:t>Tideglusib</a:t>
            </a:r>
            <a:r>
              <a:rPr lang="en-US" sz="4400" dirty="0">
                <a:solidFill>
                  <a:schemeClr val="tx1"/>
                </a:solidFill>
                <a:latin typeface="Arial" panose="020B0604020202020204" pitchFamily="34" charset="0"/>
                <a:cs typeface="Arial" panose="020B0604020202020204" pitchFamily="34" charset="0"/>
              </a:rPr>
              <a:t> works in a unique way. It switches off an enzyme called glycogen synthase kinase-3, or GSK-3. This enzyme is responsible for regulating multiple cellular functions and also the creation of dentin.</a:t>
            </a:r>
          </a:p>
          <a:p>
            <a:pPr algn="just"/>
            <a:r>
              <a:rPr lang="en-US" sz="4400" dirty="0">
                <a:solidFill>
                  <a:schemeClr val="tx1"/>
                </a:solidFill>
                <a:latin typeface="Arial" panose="020B0604020202020204" pitchFamily="34" charset="0"/>
                <a:cs typeface="Arial" panose="020B0604020202020204" pitchFamily="34" charset="0"/>
              </a:rPr>
              <a:t>and it only took about 9 weeks for the tooth to appear  and Since the sponge was made of collagen , the body could handle it and the sponge didn’t need to be removed at a later .</a:t>
            </a:r>
            <a:endParaRPr lang="ar-LY" sz="4400" dirty="0">
              <a:solidFill>
                <a:schemeClr val="tx1"/>
              </a:solidFill>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9CA4CD10-31B8-40F0-8E7E-F9FB96AA8CDA}"/>
              </a:ext>
            </a:extLst>
          </p:cNvPr>
          <p:cNvSpPr/>
          <p:nvPr/>
        </p:nvSpPr>
        <p:spPr>
          <a:xfrm>
            <a:off x="107071" y="21415550"/>
            <a:ext cx="13841574" cy="15354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7400" b="1" i="1" dirty="0">
                <a:solidFill>
                  <a:schemeClr val="tx1"/>
                </a:solidFill>
                <a:latin typeface="Times New Roman" panose="02020603050405020304" pitchFamily="18" charset="0"/>
                <a:cs typeface="Times New Roman" panose="02020603050405020304" pitchFamily="18" charset="0"/>
              </a:rPr>
              <a:t> stem cells in dentistry</a:t>
            </a:r>
            <a:endParaRPr lang="ar-LY" sz="7400" b="1" i="1" dirty="0">
              <a:solidFill>
                <a:schemeClr val="tx1"/>
              </a:solidFill>
              <a:latin typeface="Times New Roman" panose="02020603050405020304" pitchFamily="18" charset="0"/>
              <a:cs typeface="Times New Roman" panose="02020603050405020304" pitchFamily="18" charset="0"/>
            </a:endParaRPr>
          </a:p>
        </p:txBody>
      </p:sp>
      <p:sp>
        <p:nvSpPr>
          <p:cNvPr id="11" name="Rectangle: Rounded Corners 10">
            <a:extLst>
              <a:ext uri="{FF2B5EF4-FFF2-40B4-BE49-F238E27FC236}">
                <a16:creationId xmlns:a16="http://schemas.microsoft.com/office/drawing/2014/main" id="{E639E602-0BD9-44EF-8EED-4DC7D5C26A5E}"/>
              </a:ext>
            </a:extLst>
          </p:cNvPr>
          <p:cNvSpPr/>
          <p:nvPr/>
        </p:nvSpPr>
        <p:spPr>
          <a:xfrm>
            <a:off x="36454030" y="13524817"/>
            <a:ext cx="7291281" cy="937765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en-US" sz="4400" dirty="0">
                <a:solidFill>
                  <a:schemeClr val="tx1"/>
                </a:solidFill>
                <a:latin typeface="Times New Roman" panose="02020603050405020304" pitchFamily="18" charset="0"/>
                <a:cs typeface="Times New Roman" panose="02020603050405020304" pitchFamily="18" charset="0"/>
              </a:rPr>
              <a:t>The goal from research shows that stem cells for dental implants and tooth regrowth  and could provide painless ways of saving and restoring teeth .</a:t>
            </a:r>
          </a:p>
          <a:p>
            <a:pPr algn="just"/>
            <a:r>
              <a:rPr lang="en-US" sz="4400" dirty="0">
                <a:solidFill>
                  <a:schemeClr val="tx1"/>
                </a:solidFill>
                <a:latin typeface="Times New Roman" panose="02020603050405020304" pitchFamily="18" charset="0"/>
                <a:cs typeface="Times New Roman" panose="02020603050405020304" pitchFamily="18" charset="0"/>
              </a:rPr>
              <a:t>When, and if, these two new treatments are successful on humans, they could end up totally replacing the dental composite and dental implants industries .</a:t>
            </a:r>
            <a:endParaRPr lang="ar-LY" sz="4400" dirty="0">
              <a:solidFill>
                <a:schemeClr val="tx1"/>
              </a:solidFill>
              <a:latin typeface="Times New Roman" panose="02020603050405020304" pitchFamily="18" charset="0"/>
              <a:cs typeface="Times New Roman" panose="02020603050405020304" pitchFamily="18" charset="0"/>
            </a:endParaRPr>
          </a:p>
        </p:txBody>
      </p:sp>
      <p:sp>
        <p:nvSpPr>
          <p:cNvPr id="13" name="Rectangle: Rounded Corners 12">
            <a:extLst>
              <a:ext uri="{FF2B5EF4-FFF2-40B4-BE49-F238E27FC236}">
                <a16:creationId xmlns:a16="http://schemas.microsoft.com/office/drawing/2014/main" id="{0AC59B37-F3C0-4512-BAAC-D6A3467D8D46}"/>
              </a:ext>
            </a:extLst>
          </p:cNvPr>
          <p:cNvSpPr/>
          <p:nvPr/>
        </p:nvSpPr>
        <p:spPr>
          <a:xfrm>
            <a:off x="36454030" y="11361290"/>
            <a:ext cx="7141024" cy="18557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7400" b="1" i="1" dirty="0">
                <a:solidFill>
                  <a:schemeClr val="tx1"/>
                </a:solidFill>
                <a:latin typeface="Times New Roman" panose="02020603050405020304" pitchFamily="18" charset="0"/>
                <a:cs typeface="Times New Roman" panose="02020603050405020304" pitchFamily="18" charset="0"/>
              </a:rPr>
              <a:t>Conclusion</a:t>
            </a:r>
            <a:endParaRPr lang="ar-LY" sz="7400" b="1" i="1" dirty="0">
              <a:solidFill>
                <a:schemeClr val="tx1"/>
              </a:solidFill>
              <a:latin typeface="Times New Roman" panose="02020603050405020304" pitchFamily="18"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F6E5E131-4627-4470-B71B-DEA9BA11BEB5}"/>
              </a:ext>
            </a:extLst>
          </p:cNvPr>
          <p:cNvSpPr/>
          <p:nvPr/>
        </p:nvSpPr>
        <p:spPr>
          <a:xfrm>
            <a:off x="36604287" y="23157433"/>
            <a:ext cx="6990767" cy="18667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7400" b="1" i="1" dirty="0">
                <a:solidFill>
                  <a:schemeClr val="tx1"/>
                </a:solidFill>
                <a:latin typeface="Times New Roman" panose="02020603050405020304" pitchFamily="18" charset="0"/>
                <a:cs typeface="Times New Roman" panose="02020603050405020304" pitchFamily="18" charset="0"/>
              </a:rPr>
              <a:t>References : </a:t>
            </a:r>
            <a:endParaRPr lang="ar-LY" sz="7400" b="1" i="1" dirty="0">
              <a:solidFill>
                <a:schemeClr val="tx1"/>
              </a:solidFill>
              <a:latin typeface="Times New Roman" panose="02020603050405020304" pitchFamily="18" charset="0"/>
              <a:cs typeface="Times New Roman" panose="02020603050405020304" pitchFamily="18" charset="0"/>
            </a:endParaRPr>
          </a:p>
        </p:txBody>
      </p:sp>
      <p:pic>
        <p:nvPicPr>
          <p:cNvPr id="19" name="Picture 29">
            <a:extLst>
              <a:ext uri="{FF2B5EF4-FFF2-40B4-BE49-F238E27FC236}">
                <a16:creationId xmlns:a16="http://schemas.microsoft.com/office/drawing/2014/main" id="{A191EB65-1C9A-44C2-A27B-BD92EDA254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9070" y="447339"/>
            <a:ext cx="7385152" cy="4987830"/>
          </a:xfrm>
          <a:prstGeom prst="rect">
            <a:avLst/>
          </a:prstGeom>
        </p:spPr>
      </p:pic>
      <p:sp>
        <p:nvSpPr>
          <p:cNvPr id="5" name="Rectangle: Rounded Corners 4">
            <a:extLst>
              <a:ext uri="{FF2B5EF4-FFF2-40B4-BE49-F238E27FC236}">
                <a16:creationId xmlns:a16="http://schemas.microsoft.com/office/drawing/2014/main" id="{43992118-1AC4-461E-A417-7BE2450BA39C}"/>
              </a:ext>
            </a:extLst>
          </p:cNvPr>
          <p:cNvSpPr/>
          <p:nvPr/>
        </p:nvSpPr>
        <p:spPr>
          <a:xfrm>
            <a:off x="14003133" y="6135552"/>
            <a:ext cx="21612607" cy="17578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973" tIns="46987" rIns="93973" bIns="46987" numCol="1" spcCol="0" rtlCol="1" fromWordArt="0" anchor="ctr" anchorCtr="0" forceAA="0" compatLnSpc="1">
            <a:prstTxWarp prst="textNoShape">
              <a:avLst/>
            </a:prstTxWarp>
            <a:noAutofit/>
          </a:bodyPr>
          <a:lstStyle/>
          <a:p>
            <a:pPr algn="ctr"/>
            <a:r>
              <a:rPr lang="en-US" sz="7400" b="1" i="1" dirty="0">
                <a:solidFill>
                  <a:schemeClr val="tx1"/>
                </a:solidFill>
                <a:latin typeface="Times New Roman" panose="02020603050405020304" pitchFamily="18" charset="0"/>
                <a:cs typeface="Times New Roman" panose="02020603050405020304" pitchFamily="18" charset="0"/>
              </a:rPr>
              <a:t>procedures</a:t>
            </a:r>
            <a:endParaRPr lang="ar-LY" sz="7400" b="1" i="1" dirty="0">
              <a:solidFill>
                <a:schemeClr val="tx1"/>
              </a:solidFill>
              <a:latin typeface="Times New Roman" panose="02020603050405020304" pitchFamily="18" charset="0"/>
              <a:cs typeface="Times New Roman" panose="02020603050405020304" pitchFamily="18" charset="0"/>
            </a:endParaRPr>
          </a:p>
        </p:txBody>
      </p:sp>
      <p:pic>
        <p:nvPicPr>
          <p:cNvPr id="22" name="Picture 21">
            <a:extLst>
              <a:ext uri="{FF2B5EF4-FFF2-40B4-BE49-F238E27FC236}">
                <a16:creationId xmlns:a16="http://schemas.microsoft.com/office/drawing/2014/main" id="{BAC379E2-8CB6-4679-9EB4-AFC4045F79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76792" y="29619999"/>
            <a:ext cx="11903325" cy="2245070"/>
          </a:xfrm>
          <a:prstGeom prst="rect">
            <a:avLst/>
          </a:prstGeom>
        </p:spPr>
      </p:pic>
      <p:sp>
        <p:nvSpPr>
          <p:cNvPr id="26" name="Rectangle: Rounded Corners 25">
            <a:extLst>
              <a:ext uri="{FF2B5EF4-FFF2-40B4-BE49-F238E27FC236}">
                <a16:creationId xmlns:a16="http://schemas.microsoft.com/office/drawing/2014/main" id="{9DCBB88F-69FA-4229-A35F-37175DEC0955}"/>
              </a:ext>
            </a:extLst>
          </p:cNvPr>
          <p:cNvSpPr/>
          <p:nvPr/>
        </p:nvSpPr>
        <p:spPr>
          <a:xfrm>
            <a:off x="36034885" y="6135553"/>
            <a:ext cx="7901137" cy="482007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sz="1835"/>
          </a:p>
        </p:txBody>
      </p:sp>
      <p:pic>
        <p:nvPicPr>
          <p:cNvPr id="27" name="Picture 26">
            <a:extLst>
              <a:ext uri="{FF2B5EF4-FFF2-40B4-BE49-F238E27FC236}">
                <a16:creationId xmlns:a16="http://schemas.microsoft.com/office/drawing/2014/main" id="{6CD0EC1A-C187-4AC4-970E-B012A5E1F251}"/>
              </a:ext>
            </a:extLst>
          </p:cNvPr>
          <p:cNvPicPr>
            <a:picLocks noChangeAspect="1"/>
          </p:cNvPicPr>
          <p:nvPr/>
        </p:nvPicPr>
        <p:blipFill>
          <a:blip r:embed="rId6"/>
          <a:stretch>
            <a:fillRect/>
          </a:stretch>
        </p:blipFill>
        <p:spPr>
          <a:xfrm>
            <a:off x="15454648" y="21415550"/>
            <a:ext cx="6642768" cy="41705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9" name="Picture 28">
            <a:extLst>
              <a:ext uri="{FF2B5EF4-FFF2-40B4-BE49-F238E27FC236}">
                <a16:creationId xmlns:a16="http://schemas.microsoft.com/office/drawing/2014/main" id="{5BEC43BF-D4DC-4D8C-BA5A-19EB20EF8DC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407361" y="13524817"/>
            <a:ext cx="7208380" cy="4573227"/>
          </a:xfrm>
          <a:prstGeom prst="rect">
            <a:avLst/>
          </a:prstGeom>
        </p:spPr>
      </p:pic>
      <p:pic>
        <p:nvPicPr>
          <p:cNvPr id="34" name="Picture 33">
            <a:extLst>
              <a:ext uri="{FF2B5EF4-FFF2-40B4-BE49-F238E27FC236}">
                <a16:creationId xmlns:a16="http://schemas.microsoft.com/office/drawing/2014/main" id="{9AD0CF4F-E898-4D13-8E6F-EB1FA69AA39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626509" y="6279573"/>
            <a:ext cx="6908598" cy="46270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9">
            <a:extLst>
              <a:ext uri="{FF2B5EF4-FFF2-40B4-BE49-F238E27FC236}">
                <a16:creationId xmlns:a16="http://schemas.microsoft.com/office/drawing/2014/main" id="{3930A098-5A7A-4E26-9D1B-5CE47B0A667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371036" y="21451623"/>
            <a:ext cx="13244704" cy="4134446"/>
          </a:xfrm>
          <a:prstGeom prst="rect">
            <a:avLst/>
          </a:prstGeom>
        </p:spPr>
      </p:pic>
    </p:spTree>
    <p:extLst>
      <p:ext uri="{BB962C8B-B14F-4D97-AF65-F5344CB8AC3E}">
        <p14:creationId xmlns:p14="http://schemas.microsoft.com/office/powerpoint/2010/main" val="1701250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35959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13002</TotalTime>
  <Words>281</Words>
  <Application>Microsoft Office PowerPoint</Application>
  <PresentationFormat>Custom</PresentationFormat>
  <Paragraphs>55</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Times New Roman</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LENOVO</cp:lastModifiedBy>
  <cp:revision>101</cp:revision>
  <dcterms:created xsi:type="dcterms:W3CDTF">2019-01-25T10:40:59Z</dcterms:created>
  <dcterms:modified xsi:type="dcterms:W3CDTF">2019-03-07T21:40:14Z</dcterms:modified>
</cp:coreProperties>
</file>