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</p:sldMasterIdLst>
  <p:notesMasterIdLst>
    <p:notesMasterId r:id="rId22"/>
  </p:notesMasterIdLst>
  <p:sldIdLst>
    <p:sldId id="256" r:id="rId2"/>
    <p:sldId id="352" r:id="rId3"/>
    <p:sldId id="260" r:id="rId4"/>
    <p:sldId id="302" r:id="rId5"/>
    <p:sldId id="263" r:id="rId6"/>
    <p:sldId id="301" r:id="rId7"/>
    <p:sldId id="303" r:id="rId8"/>
    <p:sldId id="304" r:id="rId9"/>
    <p:sldId id="306" r:id="rId10"/>
    <p:sldId id="308" r:id="rId11"/>
    <p:sldId id="307" r:id="rId12"/>
    <p:sldId id="346" r:id="rId13"/>
    <p:sldId id="353" r:id="rId14"/>
    <p:sldId id="309" r:id="rId15"/>
    <p:sldId id="347" r:id="rId16"/>
    <p:sldId id="310" r:id="rId17"/>
    <p:sldId id="348" r:id="rId18"/>
    <p:sldId id="351" r:id="rId19"/>
    <p:sldId id="349" r:id="rId20"/>
    <p:sldId id="350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-2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895717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6e52a99da7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6e52a99da7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6eb84dc207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6eb84dc207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886950" y="524625"/>
            <a:ext cx="7370100" cy="10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560900" y="1546600"/>
            <a:ext cx="60222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/>
          <p:nvPr/>
        </p:nvSpPr>
        <p:spPr>
          <a:xfrm rot="8100000">
            <a:off x="6976684" y="-384464"/>
            <a:ext cx="2275859" cy="2627969"/>
          </a:xfrm>
          <a:custGeom>
            <a:avLst/>
            <a:gdLst/>
            <a:ahLst/>
            <a:cxnLst/>
            <a:rect l="l" t="t" r="r" b="b"/>
            <a:pathLst>
              <a:path w="49646" h="57327" extrusionOk="0">
                <a:moveTo>
                  <a:pt x="29268" y="0"/>
                </a:moveTo>
                <a:cubicBezTo>
                  <a:pt x="27037" y="0"/>
                  <a:pt x="24804" y="234"/>
                  <a:pt x="22605" y="706"/>
                </a:cubicBezTo>
                <a:cubicBezTo>
                  <a:pt x="19601" y="1340"/>
                  <a:pt x="16312" y="1941"/>
                  <a:pt x="13734" y="3711"/>
                </a:cubicBezTo>
                <a:cubicBezTo>
                  <a:pt x="9233" y="6803"/>
                  <a:pt x="5955" y="14024"/>
                  <a:pt x="3846" y="18886"/>
                </a:cubicBezTo>
                <a:cubicBezTo>
                  <a:pt x="1334" y="24666"/>
                  <a:pt x="1" y="30959"/>
                  <a:pt x="842" y="37252"/>
                </a:cubicBezTo>
                <a:cubicBezTo>
                  <a:pt x="1814" y="44495"/>
                  <a:pt x="5496" y="51695"/>
                  <a:pt x="11855" y="55279"/>
                </a:cubicBezTo>
                <a:cubicBezTo>
                  <a:pt x="14264" y="56640"/>
                  <a:pt x="17071" y="57326"/>
                  <a:pt x="19854" y="57326"/>
                </a:cubicBezTo>
                <a:cubicBezTo>
                  <a:pt x="24419" y="57326"/>
                  <a:pt x="28920" y="55482"/>
                  <a:pt x="31499" y="51750"/>
                </a:cubicBezTo>
                <a:cubicBezTo>
                  <a:pt x="36415" y="44637"/>
                  <a:pt x="33148" y="34062"/>
                  <a:pt x="38174" y="27026"/>
                </a:cubicBezTo>
                <a:cubicBezTo>
                  <a:pt x="41299" y="22644"/>
                  <a:pt x="47286" y="20274"/>
                  <a:pt x="48728" y="15084"/>
                </a:cubicBezTo>
                <a:cubicBezTo>
                  <a:pt x="49646" y="11795"/>
                  <a:pt x="48335" y="8168"/>
                  <a:pt x="45986" y="5710"/>
                </a:cubicBezTo>
                <a:cubicBezTo>
                  <a:pt x="43637" y="3241"/>
                  <a:pt x="40381" y="1810"/>
                  <a:pt x="37082" y="968"/>
                </a:cubicBezTo>
                <a:cubicBezTo>
                  <a:pt x="34518" y="325"/>
                  <a:pt x="31894" y="0"/>
                  <a:pt x="2926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3"/>
          <p:cNvSpPr/>
          <p:nvPr/>
        </p:nvSpPr>
        <p:spPr>
          <a:xfrm>
            <a:off x="7826200" y="1420619"/>
            <a:ext cx="2438420" cy="1429781"/>
          </a:xfrm>
          <a:custGeom>
            <a:avLst/>
            <a:gdLst/>
            <a:ahLst/>
            <a:cxnLst/>
            <a:rect l="l" t="t" r="r" b="b"/>
            <a:pathLst>
              <a:path w="38799" h="22750" extrusionOk="0">
                <a:moveTo>
                  <a:pt x="21596" y="1"/>
                </a:moveTo>
                <a:cubicBezTo>
                  <a:pt x="18432" y="1"/>
                  <a:pt x="15293" y="432"/>
                  <a:pt x="12143" y="432"/>
                </a:cubicBezTo>
                <a:cubicBezTo>
                  <a:pt x="11346" y="432"/>
                  <a:pt x="10548" y="404"/>
                  <a:pt x="9748" y="335"/>
                </a:cubicBezTo>
                <a:cubicBezTo>
                  <a:pt x="9073" y="277"/>
                  <a:pt x="8246" y="226"/>
                  <a:pt x="7363" y="226"/>
                </a:cubicBezTo>
                <a:cubicBezTo>
                  <a:pt x="4074" y="226"/>
                  <a:pt x="1" y="939"/>
                  <a:pt x="35" y="4694"/>
                </a:cubicBezTo>
                <a:cubicBezTo>
                  <a:pt x="46" y="6224"/>
                  <a:pt x="1128" y="7524"/>
                  <a:pt x="2133" y="8671"/>
                </a:cubicBezTo>
                <a:lnTo>
                  <a:pt x="8524" y="15915"/>
                </a:lnTo>
                <a:cubicBezTo>
                  <a:pt x="11015" y="18733"/>
                  <a:pt x="13758" y="21716"/>
                  <a:pt x="17429" y="22525"/>
                </a:cubicBezTo>
                <a:cubicBezTo>
                  <a:pt x="18129" y="22680"/>
                  <a:pt x="18838" y="22750"/>
                  <a:pt x="19549" y="22750"/>
                </a:cubicBezTo>
                <a:cubicBezTo>
                  <a:pt x="21332" y="22750"/>
                  <a:pt x="23124" y="22311"/>
                  <a:pt x="24803" y="21694"/>
                </a:cubicBezTo>
                <a:cubicBezTo>
                  <a:pt x="29643" y="19913"/>
                  <a:pt x="33839" y="16712"/>
                  <a:pt x="36821" y="12506"/>
                </a:cubicBezTo>
                <a:cubicBezTo>
                  <a:pt x="37881" y="11020"/>
                  <a:pt x="38799" y="9228"/>
                  <a:pt x="38395" y="7458"/>
                </a:cubicBezTo>
                <a:cubicBezTo>
                  <a:pt x="38067" y="6049"/>
                  <a:pt x="36963" y="4967"/>
                  <a:pt x="35794" y="4104"/>
                </a:cubicBezTo>
                <a:cubicBezTo>
                  <a:pt x="32233" y="1482"/>
                  <a:pt x="27775" y="313"/>
                  <a:pt x="23361" y="51"/>
                </a:cubicBezTo>
                <a:cubicBezTo>
                  <a:pt x="22772" y="16"/>
                  <a:pt x="22183" y="1"/>
                  <a:pt x="2159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 idx="2"/>
          </p:nvPr>
        </p:nvSpPr>
        <p:spPr>
          <a:xfrm>
            <a:off x="1786288" y="2102850"/>
            <a:ext cx="24384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1"/>
          </p:nvPr>
        </p:nvSpPr>
        <p:spPr>
          <a:xfrm>
            <a:off x="1786288" y="2366647"/>
            <a:ext cx="2438400" cy="6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3" name="Google Shape;83;p13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3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3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3" hasCustomPrompt="1"/>
          </p:nvPr>
        </p:nvSpPr>
        <p:spPr>
          <a:xfrm>
            <a:off x="1786288" y="1490550"/>
            <a:ext cx="24384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4"/>
          </p:nvPr>
        </p:nvSpPr>
        <p:spPr>
          <a:xfrm>
            <a:off x="1786288" y="3708900"/>
            <a:ext cx="24384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5"/>
          </p:nvPr>
        </p:nvSpPr>
        <p:spPr>
          <a:xfrm>
            <a:off x="1786288" y="3972697"/>
            <a:ext cx="2438400" cy="6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6" hasCustomPrompt="1"/>
          </p:nvPr>
        </p:nvSpPr>
        <p:spPr>
          <a:xfrm>
            <a:off x="1786288" y="3096600"/>
            <a:ext cx="24384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7"/>
          </p:nvPr>
        </p:nvSpPr>
        <p:spPr>
          <a:xfrm>
            <a:off x="4919313" y="2102850"/>
            <a:ext cx="24384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8"/>
          </p:nvPr>
        </p:nvSpPr>
        <p:spPr>
          <a:xfrm>
            <a:off x="4919313" y="2366647"/>
            <a:ext cx="2438400" cy="6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title" idx="9" hasCustomPrompt="1"/>
          </p:nvPr>
        </p:nvSpPr>
        <p:spPr>
          <a:xfrm>
            <a:off x="4919313" y="1490550"/>
            <a:ext cx="24384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>
            <a:spLocks noGrp="1"/>
          </p:cNvSpPr>
          <p:nvPr>
            <p:ph type="title" idx="13"/>
          </p:nvPr>
        </p:nvSpPr>
        <p:spPr>
          <a:xfrm>
            <a:off x="4919313" y="3708900"/>
            <a:ext cx="24384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4"/>
          </p:nvPr>
        </p:nvSpPr>
        <p:spPr>
          <a:xfrm>
            <a:off x="4919313" y="3972697"/>
            <a:ext cx="2438400" cy="6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title" idx="15" hasCustomPrompt="1"/>
          </p:nvPr>
        </p:nvSpPr>
        <p:spPr>
          <a:xfrm>
            <a:off x="4919313" y="3096600"/>
            <a:ext cx="24384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13"/>
          <p:cNvSpPr/>
          <p:nvPr/>
        </p:nvSpPr>
        <p:spPr>
          <a:xfrm rot="-2198493">
            <a:off x="-832604" y="1517377"/>
            <a:ext cx="2323178" cy="2682610"/>
          </a:xfrm>
          <a:custGeom>
            <a:avLst/>
            <a:gdLst/>
            <a:ahLst/>
            <a:cxnLst/>
            <a:rect l="l" t="t" r="r" b="b"/>
            <a:pathLst>
              <a:path w="49646" h="57327" extrusionOk="0">
                <a:moveTo>
                  <a:pt x="29268" y="0"/>
                </a:moveTo>
                <a:cubicBezTo>
                  <a:pt x="27037" y="0"/>
                  <a:pt x="24804" y="234"/>
                  <a:pt x="22605" y="706"/>
                </a:cubicBezTo>
                <a:cubicBezTo>
                  <a:pt x="19601" y="1340"/>
                  <a:pt x="16312" y="1941"/>
                  <a:pt x="13734" y="3711"/>
                </a:cubicBezTo>
                <a:cubicBezTo>
                  <a:pt x="9233" y="6803"/>
                  <a:pt x="5955" y="14024"/>
                  <a:pt x="3846" y="18886"/>
                </a:cubicBezTo>
                <a:cubicBezTo>
                  <a:pt x="1334" y="24666"/>
                  <a:pt x="1" y="30959"/>
                  <a:pt x="842" y="37252"/>
                </a:cubicBezTo>
                <a:cubicBezTo>
                  <a:pt x="1814" y="44495"/>
                  <a:pt x="5496" y="51695"/>
                  <a:pt x="11855" y="55279"/>
                </a:cubicBezTo>
                <a:cubicBezTo>
                  <a:pt x="14264" y="56640"/>
                  <a:pt x="17071" y="57326"/>
                  <a:pt x="19854" y="57326"/>
                </a:cubicBezTo>
                <a:cubicBezTo>
                  <a:pt x="24419" y="57326"/>
                  <a:pt x="28920" y="55482"/>
                  <a:pt x="31499" y="51750"/>
                </a:cubicBezTo>
                <a:cubicBezTo>
                  <a:pt x="36415" y="44637"/>
                  <a:pt x="33148" y="34062"/>
                  <a:pt x="38174" y="27026"/>
                </a:cubicBezTo>
                <a:cubicBezTo>
                  <a:pt x="41299" y="22644"/>
                  <a:pt x="47286" y="20274"/>
                  <a:pt x="48728" y="15084"/>
                </a:cubicBezTo>
                <a:cubicBezTo>
                  <a:pt x="49646" y="11795"/>
                  <a:pt x="48335" y="8168"/>
                  <a:pt x="45986" y="5710"/>
                </a:cubicBezTo>
                <a:cubicBezTo>
                  <a:pt x="43637" y="3241"/>
                  <a:pt x="40381" y="1810"/>
                  <a:pt x="37082" y="968"/>
                </a:cubicBezTo>
                <a:cubicBezTo>
                  <a:pt x="34518" y="325"/>
                  <a:pt x="31894" y="0"/>
                  <a:pt x="2926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3"/>
          <p:cNvSpPr/>
          <p:nvPr/>
        </p:nvSpPr>
        <p:spPr>
          <a:xfrm>
            <a:off x="-427750" y="2978950"/>
            <a:ext cx="1746888" cy="2357125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3"/>
          <p:cNvSpPr/>
          <p:nvPr/>
        </p:nvSpPr>
        <p:spPr>
          <a:xfrm>
            <a:off x="623750" y="4420925"/>
            <a:ext cx="1244959" cy="1141771"/>
          </a:xfrm>
          <a:custGeom>
            <a:avLst/>
            <a:gdLst/>
            <a:ahLst/>
            <a:cxnLst/>
            <a:rect l="l" t="t" r="r" b="b"/>
            <a:pathLst>
              <a:path w="15624" h="14329" extrusionOk="0">
                <a:moveTo>
                  <a:pt x="8358" y="1"/>
                </a:moveTo>
                <a:cubicBezTo>
                  <a:pt x="5891" y="1"/>
                  <a:pt x="2866" y="476"/>
                  <a:pt x="1694" y="1253"/>
                </a:cubicBezTo>
                <a:cubicBezTo>
                  <a:pt x="459" y="2061"/>
                  <a:pt x="0" y="3700"/>
                  <a:pt x="230" y="5153"/>
                </a:cubicBezTo>
                <a:cubicBezTo>
                  <a:pt x="448" y="6595"/>
                  <a:pt x="1235" y="7895"/>
                  <a:pt x="2065" y="9097"/>
                </a:cubicBezTo>
                <a:cubicBezTo>
                  <a:pt x="3201" y="10736"/>
                  <a:pt x="4502" y="12331"/>
                  <a:pt x="6228" y="13347"/>
                </a:cubicBezTo>
                <a:cubicBezTo>
                  <a:pt x="7260" y="13959"/>
                  <a:pt x="8475" y="14329"/>
                  <a:pt x="9667" y="14329"/>
                </a:cubicBezTo>
                <a:cubicBezTo>
                  <a:pt x="10455" y="14329"/>
                  <a:pt x="11233" y="14167"/>
                  <a:pt x="11942" y="13806"/>
                </a:cubicBezTo>
                <a:cubicBezTo>
                  <a:pt x="13329" y="13107"/>
                  <a:pt x="14302" y="11719"/>
                  <a:pt x="14728" y="10222"/>
                </a:cubicBezTo>
                <a:cubicBezTo>
                  <a:pt x="15624" y="7120"/>
                  <a:pt x="14739" y="1515"/>
                  <a:pt x="11188" y="324"/>
                </a:cubicBezTo>
                <a:cubicBezTo>
                  <a:pt x="10524" y="103"/>
                  <a:pt x="9501" y="1"/>
                  <a:pt x="83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_ONLY_1_1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title" idx="2"/>
          </p:nvPr>
        </p:nvSpPr>
        <p:spPr>
          <a:xfrm>
            <a:off x="963099" y="17190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subTitle" idx="1"/>
          </p:nvPr>
        </p:nvSpPr>
        <p:spPr>
          <a:xfrm>
            <a:off x="963100" y="1990901"/>
            <a:ext cx="2216700" cy="7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3" name="Google Shape;103;p14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4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4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title" idx="3"/>
          </p:nvPr>
        </p:nvSpPr>
        <p:spPr>
          <a:xfrm>
            <a:off x="3463649" y="17190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subTitle" idx="4"/>
          </p:nvPr>
        </p:nvSpPr>
        <p:spPr>
          <a:xfrm>
            <a:off x="3463650" y="1990901"/>
            <a:ext cx="2216700" cy="7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title" idx="5"/>
          </p:nvPr>
        </p:nvSpPr>
        <p:spPr>
          <a:xfrm>
            <a:off x="5964199" y="17190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subTitle" idx="6"/>
          </p:nvPr>
        </p:nvSpPr>
        <p:spPr>
          <a:xfrm>
            <a:off x="5964200" y="1990901"/>
            <a:ext cx="2216700" cy="7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title" idx="7"/>
          </p:nvPr>
        </p:nvSpPr>
        <p:spPr>
          <a:xfrm>
            <a:off x="963099" y="29951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subTitle" idx="8"/>
          </p:nvPr>
        </p:nvSpPr>
        <p:spPr>
          <a:xfrm>
            <a:off x="963100" y="3267001"/>
            <a:ext cx="2216700" cy="7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title" idx="9"/>
          </p:nvPr>
        </p:nvSpPr>
        <p:spPr>
          <a:xfrm>
            <a:off x="3463649" y="29951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subTitle" idx="13"/>
          </p:nvPr>
        </p:nvSpPr>
        <p:spPr>
          <a:xfrm>
            <a:off x="3463650" y="3267001"/>
            <a:ext cx="2216700" cy="7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title" idx="14"/>
          </p:nvPr>
        </p:nvSpPr>
        <p:spPr>
          <a:xfrm>
            <a:off x="5964199" y="29951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subTitle" idx="15"/>
          </p:nvPr>
        </p:nvSpPr>
        <p:spPr>
          <a:xfrm>
            <a:off x="5964200" y="3267001"/>
            <a:ext cx="2216700" cy="7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6" name="Google Shape;116;p14"/>
          <p:cNvSpPr/>
          <p:nvPr/>
        </p:nvSpPr>
        <p:spPr>
          <a:xfrm>
            <a:off x="-802325" y="3622850"/>
            <a:ext cx="7267126" cy="3326016"/>
          </a:xfrm>
          <a:custGeom>
            <a:avLst/>
            <a:gdLst/>
            <a:ahLst/>
            <a:cxnLst/>
            <a:rect l="l" t="t" r="r" b="b"/>
            <a:pathLst>
              <a:path w="77386" h="35418" extrusionOk="0">
                <a:moveTo>
                  <a:pt x="9118" y="0"/>
                </a:moveTo>
                <a:cubicBezTo>
                  <a:pt x="8417" y="0"/>
                  <a:pt x="7719" y="80"/>
                  <a:pt x="7048" y="276"/>
                </a:cubicBezTo>
                <a:cubicBezTo>
                  <a:pt x="1" y="2341"/>
                  <a:pt x="3792" y="9901"/>
                  <a:pt x="6076" y="14064"/>
                </a:cubicBezTo>
                <a:cubicBezTo>
                  <a:pt x="7987" y="17527"/>
                  <a:pt x="10795" y="20412"/>
                  <a:pt x="13778" y="23012"/>
                </a:cubicBezTo>
                <a:cubicBezTo>
                  <a:pt x="17547" y="26290"/>
                  <a:pt x="21677" y="29174"/>
                  <a:pt x="26200" y="31261"/>
                </a:cubicBezTo>
                <a:cubicBezTo>
                  <a:pt x="32498" y="34160"/>
                  <a:pt x="39402" y="35417"/>
                  <a:pt x="46355" y="35417"/>
                </a:cubicBezTo>
                <a:cubicBezTo>
                  <a:pt x="50981" y="35417"/>
                  <a:pt x="55629" y="34861"/>
                  <a:pt x="60134" y="33861"/>
                </a:cubicBezTo>
                <a:cubicBezTo>
                  <a:pt x="65980" y="32561"/>
                  <a:pt x="72251" y="30059"/>
                  <a:pt x="74829" y="24651"/>
                </a:cubicBezTo>
                <a:cubicBezTo>
                  <a:pt x="77386" y="19297"/>
                  <a:pt x="74906" y="12119"/>
                  <a:pt x="69585" y="9486"/>
                </a:cubicBezTo>
                <a:cubicBezTo>
                  <a:pt x="67586" y="8492"/>
                  <a:pt x="65335" y="8099"/>
                  <a:pt x="63095" y="8055"/>
                </a:cubicBezTo>
                <a:cubicBezTo>
                  <a:pt x="62924" y="8051"/>
                  <a:pt x="62754" y="8050"/>
                  <a:pt x="62583" y="8050"/>
                </a:cubicBezTo>
                <a:cubicBezTo>
                  <a:pt x="57191" y="8050"/>
                  <a:pt x="51934" y="9844"/>
                  <a:pt x="46554" y="10459"/>
                </a:cubicBezTo>
                <a:cubicBezTo>
                  <a:pt x="45177" y="10614"/>
                  <a:pt x="43797" y="10691"/>
                  <a:pt x="42420" y="10691"/>
                </a:cubicBezTo>
                <a:cubicBezTo>
                  <a:pt x="37196" y="10691"/>
                  <a:pt x="32015" y="9583"/>
                  <a:pt x="27216" y="7421"/>
                </a:cubicBezTo>
                <a:cubicBezTo>
                  <a:pt x="21906" y="5018"/>
                  <a:pt x="17077" y="1325"/>
                  <a:pt x="11352" y="232"/>
                </a:cubicBezTo>
                <a:cubicBezTo>
                  <a:pt x="10620" y="92"/>
                  <a:pt x="9866" y="0"/>
                  <a:pt x="911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4"/>
          <p:cNvSpPr/>
          <p:nvPr/>
        </p:nvSpPr>
        <p:spPr>
          <a:xfrm>
            <a:off x="5424400" y="4358775"/>
            <a:ext cx="2216706" cy="1746430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4"/>
          <p:cNvSpPr/>
          <p:nvPr/>
        </p:nvSpPr>
        <p:spPr>
          <a:xfrm rot="-7494708">
            <a:off x="6652476" y="3361969"/>
            <a:ext cx="2330085" cy="3511563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>
  <p:cSld name="TITLE_ONLY_1_1_1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title" idx="2"/>
          </p:nvPr>
        </p:nvSpPr>
        <p:spPr>
          <a:xfrm>
            <a:off x="963099" y="30906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subTitle" idx="1"/>
          </p:nvPr>
        </p:nvSpPr>
        <p:spPr>
          <a:xfrm>
            <a:off x="963100" y="3438700"/>
            <a:ext cx="2216700" cy="93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3" name="Google Shape;123;p15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5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5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title" idx="3"/>
          </p:nvPr>
        </p:nvSpPr>
        <p:spPr>
          <a:xfrm>
            <a:off x="3463649" y="30906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subTitle" idx="4"/>
          </p:nvPr>
        </p:nvSpPr>
        <p:spPr>
          <a:xfrm>
            <a:off x="3463651" y="3438700"/>
            <a:ext cx="2216700" cy="93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title" idx="5"/>
          </p:nvPr>
        </p:nvSpPr>
        <p:spPr>
          <a:xfrm>
            <a:off x="5964199" y="3090629"/>
            <a:ext cx="22167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subTitle" idx="6"/>
          </p:nvPr>
        </p:nvSpPr>
        <p:spPr>
          <a:xfrm>
            <a:off x="5964200" y="3438700"/>
            <a:ext cx="2216700" cy="93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1">
  <p:cSld name="TITLE_ONLY_1_1_2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title" idx="2"/>
          </p:nvPr>
        </p:nvSpPr>
        <p:spPr>
          <a:xfrm>
            <a:off x="788738" y="1566625"/>
            <a:ext cx="25131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subTitle" idx="1"/>
          </p:nvPr>
        </p:nvSpPr>
        <p:spPr>
          <a:xfrm>
            <a:off x="788738" y="1838499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6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6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title" idx="3"/>
          </p:nvPr>
        </p:nvSpPr>
        <p:spPr>
          <a:xfrm>
            <a:off x="788738" y="2614127"/>
            <a:ext cx="25131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subTitle" idx="4"/>
          </p:nvPr>
        </p:nvSpPr>
        <p:spPr>
          <a:xfrm>
            <a:off x="788738" y="2886000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39" name="Google Shape;139;p16"/>
          <p:cNvSpPr txBox="1">
            <a:spLocks noGrp="1"/>
          </p:cNvSpPr>
          <p:nvPr>
            <p:ph type="title" idx="5"/>
          </p:nvPr>
        </p:nvSpPr>
        <p:spPr>
          <a:xfrm>
            <a:off x="788738" y="3661627"/>
            <a:ext cx="25131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16"/>
          <p:cNvSpPr txBox="1">
            <a:spLocks noGrp="1"/>
          </p:cNvSpPr>
          <p:nvPr>
            <p:ph type="subTitle" idx="6"/>
          </p:nvPr>
        </p:nvSpPr>
        <p:spPr>
          <a:xfrm>
            <a:off x="788738" y="3933500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41" name="Google Shape;141;p16"/>
          <p:cNvSpPr txBox="1">
            <a:spLocks noGrp="1"/>
          </p:cNvSpPr>
          <p:nvPr>
            <p:ph type="title" idx="7"/>
          </p:nvPr>
        </p:nvSpPr>
        <p:spPr>
          <a:xfrm>
            <a:off x="5842163" y="1566625"/>
            <a:ext cx="25131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16"/>
          <p:cNvSpPr txBox="1">
            <a:spLocks noGrp="1"/>
          </p:cNvSpPr>
          <p:nvPr>
            <p:ph type="subTitle" idx="8"/>
          </p:nvPr>
        </p:nvSpPr>
        <p:spPr>
          <a:xfrm>
            <a:off x="5842163" y="1838499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43" name="Google Shape;143;p16"/>
          <p:cNvSpPr txBox="1">
            <a:spLocks noGrp="1"/>
          </p:cNvSpPr>
          <p:nvPr>
            <p:ph type="title" idx="9"/>
          </p:nvPr>
        </p:nvSpPr>
        <p:spPr>
          <a:xfrm>
            <a:off x="5842163" y="2614127"/>
            <a:ext cx="25131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44" name="Google Shape;144;p16"/>
          <p:cNvSpPr txBox="1">
            <a:spLocks noGrp="1"/>
          </p:cNvSpPr>
          <p:nvPr>
            <p:ph type="subTitle" idx="13"/>
          </p:nvPr>
        </p:nvSpPr>
        <p:spPr>
          <a:xfrm>
            <a:off x="5842163" y="2886000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title" idx="14"/>
          </p:nvPr>
        </p:nvSpPr>
        <p:spPr>
          <a:xfrm>
            <a:off x="5842163" y="3661627"/>
            <a:ext cx="25131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6"/>
          <p:cNvSpPr txBox="1">
            <a:spLocks noGrp="1"/>
          </p:cNvSpPr>
          <p:nvPr>
            <p:ph type="subTitle" idx="15"/>
          </p:nvPr>
        </p:nvSpPr>
        <p:spPr>
          <a:xfrm>
            <a:off x="5842163" y="3933500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>
  <p:cSld name="TITLE_ONLY_1_1_2_1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7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7"/>
          <p:cNvSpPr txBox="1">
            <a:spLocks noGrp="1"/>
          </p:cNvSpPr>
          <p:nvPr>
            <p:ph type="title" idx="2"/>
          </p:nvPr>
        </p:nvSpPr>
        <p:spPr>
          <a:xfrm>
            <a:off x="980048" y="2559200"/>
            <a:ext cx="2156400" cy="3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17"/>
          <p:cNvSpPr txBox="1">
            <a:spLocks noGrp="1"/>
          </p:cNvSpPr>
          <p:nvPr>
            <p:ph type="subTitle" idx="1"/>
          </p:nvPr>
        </p:nvSpPr>
        <p:spPr>
          <a:xfrm>
            <a:off x="862300" y="1677950"/>
            <a:ext cx="2391900" cy="9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1" name="Google Shape;151;p17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7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7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7"/>
          <p:cNvSpPr txBox="1">
            <a:spLocks noGrp="1"/>
          </p:cNvSpPr>
          <p:nvPr>
            <p:ph type="title" idx="3"/>
          </p:nvPr>
        </p:nvSpPr>
        <p:spPr>
          <a:xfrm>
            <a:off x="980048" y="4125875"/>
            <a:ext cx="2156400" cy="3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17"/>
          <p:cNvSpPr txBox="1">
            <a:spLocks noGrp="1"/>
          </p:cNvSpPr>
          <p:nvPr>
            <p:ph type="subTitle" idx="4"/>
          </p:nvPr>
        </p:nvSpPr>
        <p:spPr>
          <a:xfrm>
            <a:off x="862300" y="3244625"/>
            <a:ext cx="2391900" cy="9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6" name="Google Shape;156;p17"/>
          <p:cNvSpPr txBox="1">
            <a:spLocks noGrp="1"/>
          </p:cNvSpPr>
          <p:nvPr>
            <p:ph type="title" idx="5"/>
          </p:nvPr>
        </p:nvSpPr>
        <p:spPr>
          <a:xfrm>
            <a:off x="3660198" y="2559200"/>
            <a:ext cx="2156400" cy="3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17"/>
          <p:cNvSpPr txBox="1">
            <a:spLocks noGrp="1"/>
          </p:cNvSpPr>
          <p:nvPr>
            <p:ph type="subTitle" idx="6"/>
          </p:nvPr>
        </p:nvSpPr>
        <p:spPr>
          <a:xfrm>
            <a:off x="3542450" y="1677950"/>
            <a:ext cx="2391900" cy="9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8" name="Google Shape;158;p17"/>
          <p:cNvSpPr txBox="1">
            <a:spLocks noGrp="1"/>
          </p:cNvSpPr>
          <p:nvPr>
            <p:ph type="title" idx="7"/>
          </p:nvPr>
        </p:nvSpPr>
        <p:spPr>
          <a:xfrm>
            <a:off x="3660198" y="4125875"/>
            <a:ext cx="2156400" cy="3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17"/>
          <p:cNvSpPr txBox="1">
            <a:spLocks noGrp="1"/>
          </p:cNvSpPr>
          <p:nvPr>
            <p:ph type="subTitle" idx="8"/>
          </p:nvPr>
        </p:nvSpPr>
        <p:spPr>
          <a:xfrm>
            <a:off x="3542450" y="3244625"/>
            <a:ext cx="2391900" cy="9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_ONLY_2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8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8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8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8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_ONLY_2_1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9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9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9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9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9"/>
          <p:cNvSpPr/>
          <p:nvPr/>
        </p:nvSpPr>
        <p:spPr>
          <a:xfrm rot="2700000">
            <a:off x="-1021452" y="-1303824"/>
            <a:ext cx="2098624" cy="287558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ONE_COLUMN_TEXT_1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0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0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0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0"/>
          <p:cNvSpPr txBox="1">
            <a:spLocks noGrp="1"/>
          </p:cNvSpPr>
          <p:nvPr>
            <p:ph type="title" idx="2"/>
          </p:nvPr>
        </p:nvSpPr>
        <p:spPr>
          <a:xfrm>
            <a:off x="1346073" y="2924325"/>
            <a:ext cx="26115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20"/>
          <p:cNvSpPr txBox="1">
            <a:spLocks noGrp="1"/>
          </p:cNvSpPr>
          <p:nvPr>
            <p:ph type="subTitle" idx="1"/>
          </p:nvPr>
        </p:nvSpPr>
        <p:spPr>
          <a:xfrm>
            <a:off x="1346073" y="3272400"/>
            <a:ext cx="2611500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8" name="Google Shape;178;p20"/>
          <p:cNvSpPr txBox="1">
            <a:spLocks noGrp="1"/>
          </p:cNvSpPr>
          <p:nvPr>
            <p:ph type="title" idx="3"/>
          </p:nvPr>
        </p:nvSpPr>
        <p:spPr>
          <a:xfrm>
            <a:off x="5186427" y="2924325"/>
            <a:ext cx="26115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20"/>
          <p:cNvSpPr txBox="1">
            <a:spLocks noGrp="1"/>
          </p:cNvSpPr>
          <p:nvPr>
            <p:ph type="subTitle" idx="4"/>
          </p:nvPr>
        </p:nvSpPr>
        <p:spPr>
          <a:xfrm>
            <a:off x="5186423" y="3272400"/>
            <a:ext cx="2611500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0" name="Google Shape;180;p20"/>
          <p:cNvSpPr/>
          <p:nvPr/>
        </p:nvSpPr>
        <p:spPr>
          <a:xfrm>
            <a:off x="-1550264" y="2832725"/>
            <a:ext cx="3649829" cy="3892121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20"/>
          <p:cNvSpPr/>
          <p:nvPr/>
        </p:nvSpPr>
        <p:spPr>
          <a:xfrm rot="-3953611">
            <a:off x="6364550" y="-1766776"/>
            <a:ext cx="3656052" cy="469150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TITLE_AND_DESCRIPTION_1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/>
          <p:nvPr/>
        </p:nvSpPr>
        <p:spPr>
          <a:xfrm rot="3251080">
            <a:off x="-2824560" y="-199646"/>
            <a:ext cx="5863697" cy="3438210"/>
          </a:xfrm>
          <a:custGeom>
            <a:avLst/>
            <a:gdLst/>
            <a:ahLst/>
            <a:cxnLst/>
            <a:rect l="l" t="t" r="r" b="b"/>
            <a:pathLst>
              <a:path w="38799" h="22750" extrusionOk="0">
                <a:moveTo>
                  <a:pt x="21596" y="1"/>
                </a:moveTo>
                <a:cubicBezTo>
                  <a:pt x="18432" y="1"/>
                  <a:pt x="15293" y="432"/>
                  <a:pt x="12143" y="432"/>
                </a:cubicBezTo>
                <a:cubicBezTo>
                  <a:pt x="11346" y="432"/>
                  <a:pt x="10548" y="404"/>
                  <a:pt x="9748" y="335"/>
                </a:cubicBezTo>
                <a:cubicBezTo>
                  <a:pt x="9073" y="277"/>
                  <a:pt x="8246" y="226"/>
                  <a:pt x="7363" y="226"/>
                </a:cubicBezTo>
                <a:cubicBezTo>
                  <a:pt x="4074" y="226"/>
                  <a:pt x="1" y="939"/>
                  <a:pt x="35" y="4694"/>
                </a:cubicBezTo>
                <a:cubicBezTo>
                  <a:pt x="46" y="6224"/>
                  <a:pt x="1128" y="7524"/>
                  <a:pt x="2133" y="8671"/>
                </a:cubicBezTo>
                <a:lnTo>
                  <a:pt x="8524" y="15915"/>
                </a:lnTo>
                <a:cubicBezTo>
                  <a:pt x="11015" y="18733"/>
                  <a:pt x="13758" y="21716"/>
                  <a:pt x="17429" y="22525"/>
                </a:cubicBezTo>
                <a:cubicBezTo>
                  <a:pt x="18129" y="22680"/>
                  <a:pt x="18838" y="22750"/>
                  <a:pt x="19549" y="22750"/>
                </a:cubicBezTo>
                <a:cubicBezTo>
                  <a:pt x="21332" y="22750"/>
                  <a:pt x="23124" y="22311"/>
                  <a:pt x="24803" y="21694"/>
                </a:cubicBezTo>
                <a:cubicBezTo>
                  <a:pt x="29643" y="19913"/>
                  <a:pt x="33839" y="16712"/>
                  <a:pt x="36821" y="12506"/>
                </a:cubicBezTo>
                <a:cubicBezTo>
                  <a:pt x="37881" y="11020"/>
                  <a:pt x="38799" y="9228"/>
                  <a:pt x="38395" y="7458"/>
                </a:cubicBezTo>
                <a:cubicBezTo>
                  <a:pt x="38067" y="6049"/>
                  <a:pt x="36963" y="4967"/>
                  <a:pt x="35794" y="4104"/>
                </a:cubicBezTo>
                <a:cubicBezTo>
                  <a:pt x="32233" y="1482"/>
                  <a:pt x="27775" y="313"/>
                  <a:pt x="23361" y="51"/>
                </a:cubicBezTo>
                <a:cubicBezTo>
                  <a:pt x="22772" y="16"/>
                  <a:pt x="22183" y="1"/>
                  <a:pt x="2159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1"/>
          <p:cNvSpPr txBox="1">
            <a:spLocks noGrp="1"/>
          </p:cNvSpPr>
          <p:nvPr>
            <p:ph type="subTitle" idx="1"/>
          </p:nvPr>
        </p:nvSpPr>
        <p:spPr>
          <a:xfrm>
            <a:off x="772700" y="143275"/>
            <a:ext cx="3130500" cy="123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Lilita One"/>
              <a:buNone/>
              <a:defRPr sz="3600">
                <a:latin typeface="Lilita One"/>
                <a:ea typeface="Lilita One"/>
                <a:cs typeface="Lilita One"/>
                <a:sym typeface="Lilit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5" name="Google Shape;185;p21"/>
          <p:cNvSpPr txBox="1">
            <a:spLocks noGrp="1"/>
          </p:cNvSpPr>
          <p:nvPr>
            <p:ph type="body" idx="2"/>
          </p:nvPr>
        </p:nvSpPr>
        <p:spPr>
          <a:xfrm>
            <a:off x="772700" y="1454575"/>
            <a:ext cx="3130500" cy="14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6" name="Google Shape;186;p21"/>
          <p:cNvSpPr txBox="1"/>
          <p:nvPr/>
        </p:nvSpPr>
        <p:spPr>
          <a:xfrm>
            <a:off x="772700" y="3770050"/>
            <a:ext cx="3192600" cy="6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rPr>
              <a:t>CREDITS: This presentation template was created by Slidesgo, including icons by Flaticon, and infographics &amp; images by Freepik. </a:t>
            </a:r>
            <a:endParaRPr sz="1000">
              <a:solidFill>
                <a:schemeClr val="accent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187" name="Google Shape;187;p21"/>
          <p:cNvSpPr txBox="1">
            <a:spLocks noGrp="1"/>
          </p:cNvSpPr>
          <p:nvPr>
            <p:ph type="title"/>
          </p:nvPr>
        </p:nvSpPr>
        <p:spPr>
          <a:xfrm>
            <a:off x="4484425" y="341225"/>
            <a:ext cx="3430500" cy="14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966450" y="1107375"/>
            <a:ext cx="7211100" cy="33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4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TITLE_ONLY_1_1_3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/>
          <p:nvPr/>
        </p:nvSpPr>
        <p:spPr>
          <a:xfrm flipH="1">
            <a:off x="3683475" y="4473081"/>
            <a:ext cx="2117149" cy="1514705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3"/>
          <p:cNvSpPr/>
          <p:nvPr/>
        </p:nvSpPr>
        <p:spPr>
          <a:xfrm flipH="1">
            <a:off x="4981907" y="4228635"/>
            <a:ext cx="1704429" cy="1435050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3"/>
          <p:cNvSpPr/>
          <p:nvPr/>
        </p:nvSpPr>
        <p:spPr>
          <a:xfrm rot="2435368" flipH="1">
            <a:off x="6388698" y="3348011"/>
            <a:ext cx="2850493" cy="3349847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3"/>
          <p:cNvSpPr/>
          <p:nvPr/>
        </p:nvSpPr>
        <p:spPr>
          <a:xfrm rot="-8100000">
            <a:off x="-1042818" y="3308646"/>
            <a:ext cx="2564773" cy="1834956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3"/>
          <p:cNvSpPr/>
          <p:nvPr/>
        </p:nvSpPr>
        <p:spPr>
          <a:xfrm>
            <a:off x="-1467725" y="4213925"/>
            <a:ext cx="2145602" cy="1806497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TITLE_ONLY_1_2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4"/>
          <p:cNvSpPr/>
          <p:nvPr/>
        </p:nvSpPr>
        <p:spPr>
          <a:xfrm rot="-8100000">
            <a:off x="-1002668" y="3423446"/>
            <a:ext cx="2564773" cy="1834956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4"/>
          <p:cNvSpPr/>
          <p:nvPr/>
        </p:nvSpPr>
        <p:spPr>
          <a:xfrm>
            <a:off x="-1140675" y="1239075"/>
            <a:ext cx="2525131" cy="2967487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4"/>
          <p:cNvSpPr/>
          <p:nvPr/>
        </p:nvSpPr>
        <p:spPr>
          <a:xfrm>
            <a:off x="575575" y="4393075"/>
            <a:ext cx="1118025" cy="941325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4"/>
          <p:cNvSpPr/>
          <p:nvPr/>
        </p:nvSpPr>
        <p:spPr>
          <a:xfrm rot="2416558">
            <a:off x="7211138" y="-755152"/>
            <a:ext cx="2525254" cy="2967632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4"/>
          <p:cNvSpPr/>
          <p:nvPr/>
        </p:nvSpPr>
        <p:spPr>
          <a:xfrm>
            <a:off x="8088125" y="1014525"/>
            <a:ext cx="1739759" cy="1464796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ONE_COLUMN_TEXT_2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"/>
          <p:cNvSpPr/>
          <p:nvPr/>
        </p:nvSpPr>
        <p:spPr>
          <a:xfrm rot="5270550" flipH="1">
            <a:off x="-2959493" y="-1786975"/>
            <a:ext cx="4281267" cy="5031266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5"/>
          <p:cNvSpPr/>
          <p:nvPr/>
        </p:nvSpPr>
        <p:spPr>
          <a:xfrm rot="-8100000">
            <a:off x="8064832" y="3279971"/>
            <a:ext cx="2564773" cy="1834956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5"/>
          <p:cNvSpPr/>
          <p:nvPr/>
        </p:nvSpPr>
        <p:spPr>
          <a:xfrm>
            <a:off x="7639925" y="4185250"/>
            <a:ext cx="2145602" cy="1806497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5"/>
          <p:cNvSpPr/>
          <p:nvPr/>
        </p:nvSpPr>
        <p:spPr>
          <a:xfrm>
            <a:off x="401700" y="-1165000"/>
            <a:ext cx="2145602" cy="1806497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704475" y="1477125"/>
            <a:ext cx="3631200" cy="30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08317" y="1477125"/>
            <a:ext cx="3631200" cy="30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5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6"/>
          <p:cNvSpPr/>
          <p:nvPr/>
        </p:nvSpPr>
        <p:spPr>
          <a:xfrm rot="4122990">
            <a:off x="7159659" y="-352922"/>
            <a:ext cx="3844910" cy="2419594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6"/>
          <p:cNvSpPr/>
          <p:nvPr/>
        </p:nvSpPr>
        <p:spPr>
          <a:xfrm>
            <a:off x="6631091" y="-604600"/>
            <a:ext cx="2116112" cy="2039775"/>
          </a:xfrm>
          <a:custGeom>
            <a:avLst/>
            <a:gdLst/>
            <a:ahLst/>
            <a:cxnLst/>
            <a:rect l="l" t="t" r="r" b="b"/>
            <a:pathLst>
              <a:path w="63314" h="61030" extrusionOk="0">
                <a:moveTo>
                  <a:pt x="19892" y="1"/>
                </a:moveTo>
                <a:cubicBezTo>
                  <a:pt x="19809" y="1"/>
                  <a:pt x="19727" y="2"/>
                  <a:pt x="19645" y="4"/>
                </a:cubicBezTo>
                <a:cubicBezTo>
                  <a:pt x="14510" y="157"/>
                  <a:pt x="9725" y="3293"/>
                  <a:pt x="6119" y="6712"/>
                </a:cubicBezTo>
                <a:cubicBezTo>
                  <a:pt x="2885" y="9771"/>
                  <a:pt x="1" y="14021"/>
                  <a:pt x="930" y="18370"/>
                </a:cubicBezTo>
                <a:cubicBezTo>
                  <a:pt x="1782" y="22423"/>
                  <a:pt x="5617" y="25100"/>
                  <a:pt x="9342" y="26935"/>
                </a:cubicBezTo>
                <a:cubicBezTo>
                  <a:pt x="13308" y="28891"/>
                  <a:pt x="17504" y="30388"/>
                  <a:pt x="21415" y="32453"/>
                </a:cubicBezTo>
                <a:cubicBezTo>
                  <a:pt x="25337" y="34517"/>
                  <a:pt x="29052" y="37249"/>
                  <a:pt x="31346" y="41029"/>
                </a:cubicBezTo>
                <a:cubicBezTo>
                  <a:pt x="32941" y="43662"/>
                  <a:pt x="33771" y="46688"/>
                  <a:pt x="34350" y="49704"/>
                </a:cubicBezTo>
                <a:cubicBezTo>
                  <a:pt x="35072" y="53418"/>
                  <a:pt x="35727" y="57658"/>
                  <a:pt x="38874" y="59755"/>
                </a:cubicBezTo>
                <a:cubicBezTo>
                  <a:pt x="40273" y="60693"/>
                  <a:pt x="41967" y="61030"/>
                  <a:pt x="43666" y="61030"/>
                </a:cubicBezTo>
                <a:cubicBezTo>
                  <a:pt x="44302" y="61030"/>
                  <a:pt x="44938" y="60983"/>
                  <a:pt x="45560" y="60902"/>
                </a:cubicBezTo>
                <a:cubicBezTo>
                  <a:pt x="52924" y="59919"/>
                  <a:pt x="59446" y="54249"/>
                  <a:pt x="61446" y="47093"/>
                </a:cubicBezTo>
                <a:cubicBezTo>
                  <a:pt x="63314" y="40450"/>
                  <a:pt x="61435" y="33261"/>
                  <a:pt x="58266" y="27121"/>
                </a:cubicBezTo>
                <a:cubicBezTo>
                  <a:pt x="54475" y="19757"/>
                  <a:pt x="48750" y="13442"/>
                  <a:pt x="41922" y="8766"/>
                </a:cubicBezTo>
                <a:cubicBezTo>
                  <a:pt x="38382" y="6352"/>
                  <a:pt x="34558" y="4385"/>
                  <a:pt x="30527" y="2921"/>
                </a:cubicBezTo>
                <a:cubicBezTo>
                  <a:pt x="27336" y="1758"/>
                  <a:pt x="23343" y="1"/>
                  <a:pt x="1989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6"/>
          <p:cNvSpPr/>
          <p:nvPr/>
        </p:nvSpPr>
        <p:spPr>
          <a:xfrm rot="6300082">
            <a:off x="-956640" y="-1136509"/>
            <a:ext cx="2639286" cy="2544076"/>
          </a:xfrm>
          <a:custGeom>
            <a:avLst/>
            <a:gdLst/>
            <a:ahLst/>
            <a:cxnLst/>
            <a:rect l="l" t="t" r="r" b="b"/>
            <a:pathLst>
              <a:path w="63314" h="61030" extrusionOk="0">
                <a:moveTo>
                  <a:pt x="19892" y="1"/>
                </a:moveTo>
                <a:cubicBezTo>
                  <a:pt x="19809" y="1"/>
                  <a:pt x="19727" y="2"/>
                  <a:pt x="19645" y="4"/>
                </a:cubicBezTo>
                <a:cubicBezTo>
                  <a:pt x="14510" y="157"/>
                  <a:pt x="9725" y="3293"/>
                  <a:pt x="6119" y="6712"/>
                </a:cubicBezTo>
                <a:cubicBezTo>
                  <a:pt x="2885" y="9771"/>
                  <a:pt x="1" y="14021"/>
                  <a:pt x="930" y="18370"/>
                </a:cubicBezTo>
                <a:cubicBezTo>
                  <a:pt x="1782" y="22423"/>
                  <a:pt x="5617" y="25100"/>
                  <a:pt x="9342" y="26935"/>
                </a:cubicBezTo>
                <a:cubicBezTo>
                  <a:pt x="13308" y="28891"/>
                  <a:pt x="17504" y="30388"/>
                  <a:pt x="21415" y="32453"/>
                </a:cubicBezTo>
                <a:cubicBezTo>
                  <a:pt x="25337" y="34517"/>
                  <a:pt x="29052" y="37249"/>
                  <a:pt x="31346" y="41029"/>
                </a:cubicBezTo>
                <a:cubicBezTo>
                  <a:pt x="32941" y="43662"/>
                  <a:pt x="33771" y="46688"/>
                  <a:pt x="34350" y="49704"/>
                </a:cubicBezTo>
                <a:cubicBezTo>
                  <a:pt x="35072" y="53418"/>
                  <a:pt x="35727" y="57658"/>
                  <a:pt x="38874" y="59755"/>
                </a:cubicBezTo>
                <a:cubicBezTo>
                  <a:pt x="40273" y="60693"/>
                  <a:pt x="41967" y="61030"/>
                  <a:pt x="43666" y="61030"/>
                </a:cubicBezTo>
                <a:cubicBezTo>
                  <a:pt x="44302" y="61030"/>
                  <a:pt x="44938" y="60983"/>
                  <a:pt x="45560" y="60902"/>
                </a:cubicBezTo>
                <a:cubicBezTo>
                  <a:pt x="52924" y="59919"/>
                  <a:pt x="59446" y="54249"/>
                  <a:pt x="61446" y="47093"/>
                </a:cubicBezTo>
                <a:cubicBezTo>
                  <a:pt x="63314" y="40450"/>
                  <a:pt x="61435" y="33261"/>
                  <a:pt x="58266" y="27121"/>
                </a:cubicBezTo>
                <a:cubicBezTo>
                  <a:pt x="54475" y="19757"/>
                  <a:pt x="48750" y="13442"/>
                  <a:pt x="41922" y="8766"/>
                </a:cubicBezTo>
                <a:cubicBezTo>
                  <a:pt x="38382" y="6352"/>
                  <a:pt x="34558" y="4385"/>
                  <a:pt x="30527" y="2921"/>
                </a:cubicBezTo>
                <a:cubicBezTo>
                  <a:pt x="27336" y="1758"/>
                  <a:pt x="23343" y="1"/>
                  <a:pt x="1989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4871600" y="1221000"/>
            <a:ext cx="31425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4871600" y="2359800"/>
            <a:ext cx="3142500" cy="18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" name="Google Shape;42;p7"/>
          <p:cNvSpPr/>
          <p:nvPr/>
        </p:nvSpPr>
        <p:spPr>
          <a:xfrm rot="-8814555">
            <a:off x="-1852144" y="34329"/>
            <a:ext cx="4058547" cy="3912138"/>
          </a:xfrm>
          <a:custGeom>
            <a:avLst/>
            <a:gdLst/>
            <a:ahLst/>
            <a:cxnLst/>
            <a:rect l="l" t="t" r="r" b="b"/>
            <a:pathLst>
              <a:path w="63314" h="61030" extrusionOk="0">
                <a:moveTo>
                  <a:pt x="19892" y="1"/>
                </a:moveTo>
                <a:cubicBezTo>
                  <a:pt x="19809" y="1"/>
                  <a:pt x="19727" y="2"/>
                  <a:pt x="19645" y="4"/>
                </a:cubicBezTo>
                <a:cubicBezTo>
                  <a:pt x="14510" y="157"/>
                  <a:pt x="9725" y="3293"/>
                  <a:pt x="6119" y="6712"/>
                </a:cubicBezTo>
                <a:cubicBezTo>
                  <a:pt x="2885" y="9771"/>
                  <a:pt x="1" y="14021"/>
                  <a:pt x="930" y="18370"/>
                </a:cubicBezTo>
                <a:cubicBezTo>
                  <a:pt x="1782" y="22423"/>
                  <a:pt x="5617" y="25100"/>
                  <a:pt x="9342" y="26935"/>
                </a:cubicBezTo>
                <a:cubicBezTo>
                  <a:pt x="13308" y="28891"/>
                  <a:pt x="17504" y="30388"/>
                  <a:pt x="21415" y="32453"/>
                </a:cubicBezTo>
                <a:cubicBezTo>
                  <a:pt x="25337" y="34517"/>
                  <a:pt x="29052" y="37249"/>
                  <a:pt x="31346" y="41029"/>
                </a:cubicBezTo>
                <a:cubicBezTo>
                  <a:pt x="32941" y="43662"/>
                  <a:pt x="33771" y="46688"/>
                  <a:pt x="34350" y="49704"/>
                </a:cubicBezTo>
                <a:cubicBezTo>
                  <a:pt x="35072" y="53418"/>
                  <a:pt x="35727" y="57658"/>
                  <a:pt x="38874" y="59755"/>
                </a:cubicBezTo>
                <a:cubicBezTo>
                  <a:pt x="40273" y="60693"/>
                  <a:pt x="41967" y="61030"/>
                  <a:pt x="43666" y="61030"/>
                </a:cubicBezTo>
                <a:cubicBezTo>
                  <a:pt x="44302" y="61030"/>
                  <a:pt x="44938" y="60983"/>
                  <a:pt x="45560" y="60902"/>
                </a:cubicBezTo>
                <a:cubicBezTo>
                  <a:pt x="52924" y="59919"/>
                  <a:pt x="59446" y="54249"/>
                  <a:pt x="61446" y="47093"/>
                </a:cubicBezTo>
                <a:cubicBezTo>
                  <a:pt x="63314" y="40450"/>
                  <a:pt x="61435" y="33261"/>
                  <a:pt x="58266" y="27121"/>
                </a:cubicBezTo>
                <a:cubicBezTo>
                  <a:pt x="54475" y="19757"/>
                  <a:pt x="48750" y="13442"/>
                  <a:pt x="41922" y="8766"/>
                </a:cubicBezTo>
                <a:cubicBezTo>
                  <a:pt x="38382" y="6352"/>
                  <a:pt x="34558" y="4385"/>
                  <a:pt x="30527" y="2921"/>
                </a:cubicBezTo>
                <a:cubicBezTo>
                  <a:pt x="27336" y="1758"/>
                  <a:pt x="23343" y="1"/>
                  <a:pt x="1989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7"/>
          <p:cNvSpPr/>
          <p:nvPr/>
        </p:nvSpPr>
        <p:spPr>
          <a:xfrm>
            <a:off x="-754000" y="-915250"/>
            <a:ext cx="3301290" cy="2077495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7"/>
          <p:cNvSpPr/>
          <p:nvPr/>
        </p:nvSpPr>
        <p:spPr>
          <a:xfrm>
            <a:off x="8014106" y="2954900"/>
            <a:ext cx="1875355" cy="2773842"/>
          </a:xfrm>
          <a:custGeom>
            <a:avLst/>
            <a:gdLst/>
            <a:ahLst/>
            <a:cxnLst/>
            <a:rect l="l" t="t" r="r" b="b"/>
            <a:pathLst>
              <a:path w="14882" h="22012" extrusionOk="0">
                <a:moveTo>
                  <a:pt x="7328" y="0"/>
                </a:moveTo>
                <a:cubicBezTo>
                  <a:pt x="6568" y="0"/>
                  <a:pt x="5784" y="253"/>
                  <a:pt x="4994" y="832"/>
                </a:cubicBezTo>
                <a:cubicBezTo>
                  <a:pt x="1" y="4460"/>
                  <a:pt x="2011" y="13386"/>
                  <a:pt x="3835" y="18062"/>
                </a:cubicBezTo>
                <a:cubicBezTo>
                  <a:pt x="4207" y="19034"/>
                  <a:pt x="4633" y="20018"/>
                  <a:pt x="5332" y="20793"/>
                </a:cubicBezTo>
                <a:cubicBezTo>
                  <a:pt x="5966" y="21497"/>
                  <a:pt x="6879" y="22012"/>
                  <a:pt x="7810" y="22012"/>
                </a:cubicBezTo>
                <a:cubicBezTo>
                  <a:pt x="7905" y="22012"/>
                  <a:pt x="8001" y="22006"/>
                  <a:pt x="8096" y="21995"/>
                </a:cubicBezTo>
                <a:cubicBezTo>
                  <a:pt x="8796" y="21919"/>
                  <a:pt x="9429" y="21547"/>
                  <a:pt x="10019" y="21176"/>
                </a:cubicBezTo>
                <a:cubicBezTo>
                  <a:pt x="11341" y="20323"/>
                  <a:pt x="12630" y="19351"/>
                  <a:pt x="13428" y="17996"/>
                </a:cubicBezTo>
                <a:cubicBezTo>
                  <a:pt x="14171" y="16740"/>
                  <a:pt x="14433" y="15265"/>
                  <a:pt x="14630" y="13812"/>
                </a:cubicBezTo>
                <a:cubicBezTo>
                  <a:pt x="14805" y="12763"/>
                  <a:pt x="14881" y="11692"/>
                  <a:pt x="14870" y="10622"/>
                </a:cubicBezTo>
                <a:cubicBezTo>
                  <a:pt x="14796" y="7270"/>
                  <a:pt x="11402" y="0"/>
                  <a:pt x="73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-170550" y="-48075"/>
            <a:ext cx="9397500" cy="5380200"/>
          </a:xfrm>
          <a:prstGeom prst="rect">
            <a:avLst/>
          </a:prstGeom>
          <a:solidFill>
            <a:srgbClr val="A2D0F9">
              <a:alpha val="147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5290100" y="526350"/>
            <a:ext cx="3104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-577875" y="-813950"/>
            <a:ext cx="3995455" cy="4260692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/>
          <p:nvPr/>
        </p:nvSpPr>
        <p:spPr>
          <a:xfrm rot="8899757">
            <a:off x="-1919492" y="1994985"/>
            <a:ext cx="5083025" cy="3198738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4939500" y="898775"/>
            <a:ext cx="3130500" cy="123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lita One"/>
              <a:buNone/>
              <a:defRPr sz="2100">
                <a:latin typeface="Lilita One"/>
                <a:ea typeface="Lilita One"/>
                <a:cs typeface="Lilita One"/>
                <a:sym typeface="Lilita On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939500" y="2210075"/>
            <a:ext cx="3130500" cy="26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9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9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5843100" y="2143725"/>
            <a:ext cx="2221200" cy="163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0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0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0"/>
          <p:cNvSpPr/>
          <p:nvPr/>
        </p:nvSpPr>
        <p:spPr>
          <a:xfrm>
            <a:off x="7208550" y="417557"/>
            <a:ext cx="3103549" cy="1171152"/>
          </a:xfrm>
          <a:custGeom>
            <a:avLst/>
            <a:gdLst/>
            <a:ahLst/>
            <a:cxnLst/>
            <a:rect l="l" t="t" r="r" b="b"/>
            <a:pathLst>
              <a:path w="34230" h="12917" extrusionOk="0">
                <a:moveTo>
                  <a:pt x="9990" y="1"/>
                </a:moveTo>
                <a:cubicBezTo>
                  <a:pt x="7480" y="1"/>
                  <a:pt x="4984" y="288"/>
                  <a:pt x="2732" y="1338"/>
                </a:cubicBezTo>
                <a:cubicBezTo>
                  <a:pt x="1749" y="1807"/>
                  <a:pt x="754" y="2507"/>
                  <a:pt x="492" y="3566"/>
                </a:cubicBezTo>
                <a:cubicBezTo>
                  <a:pt x="1" y="5522"/>
                  <a:pt x="2251" y="7041"/>
                  <a:pt x="4218" y="7478"/>
                </a:cubicBezTo>
                <a:cubicBezTo>
                  <a:pt x="6534" y="7991"/>
                  <a:pt x="8948" y="7936"/>
                  <a:pt x="11276" y="8341"/>
                </a:cubicBezTo>
                <a:cubicBezTo>
                  <a:pt x="14392" y="8899"/>
                  <a:pt x="22625" y="12917"/>
                  <a:pt x="28311" y="12917"/>
                </a:cubicBezTo>
                <a:cubicBezTo>
                  <a:pt x="31636" y="12917"/>
                  <a:pt x="34090" y="11543"/>
                  <a:pt x="34142" y="7303"/>
                </a:cubicBezTo>
                <a:cubicBezTo>
                  <a:pt x="34230" y="26"/>
                  <a:pt x="17787" y="431"/>
                  <a:pt x="13264" y="125"/>
                </a:cubicBezTo>
                <a:cubicBezTo>
                  <a:pt x="12183" y="55"/>
                  <a:pt x="11085" y="1"/>
                  <a:pt x="99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0"/>
          <p:cNvSpPr/>
          <p:nvPr/>
        </p:nvSpPr>
        <p:spPr>
          <a:xfrm>
            <a:off x="6387850" y="-1116975"/>
            <a:ext cx="3778208" cy="2777424"/>
          </a:xfrm>
          <a:custGeom>
            <a:avLst/>
            <a:gdLst/>
            <a:ahLst/>
            <a:cxnLst/>
            <a:rect l="l" t="t" r="r" b="b"/>
            <a:pathLst>
              <a:path w="27828" h="10247" extrusionOk="0">
                <a:moveTo>
                  <a:pt x="11637" y="0"/>
                </a:moveTo>
                <a:cubicBezTo>
                  <a:pt x="11315" y="0"/>
                  <a:pt x="10990" y="3"/>
                  <a:pt x="10664" y="9"/>
                </a:cubicBezTo>
                <a:cubicBezTo>
                  <a:pt x="8260" y="42"/>
                  <a:pt x="1" y="806"/>
                  <a:pt x="3049" y="5417"/>
                </a:cubicBezTo>
                <a:cubicBezTo>
                  <a:pt x="3617" y="6269"/>
                  <a:pt x="4688" y="6673"/>
                  <a:pt x="5715" y="6728"/>
                </a:cubicBezTo>
                <a:cubicBezTo>
                  <a:pt x="5845" y="6736"/>
                  <a:pt x="5975" y="6740"/>
                  <a:pt x="6105" y="6740"/>
                </a:cubicBezTo>
                <a:cubicBezTo>
                  <a:pt x="6999" y="6740"/>
                  <a:pt x="7887" y="6563"/>
                  <a:pt x="8774" y="6477"/>
                </a:cubicBezTo>
                <a:cubicBezTo>
                  <a:pt x="9306" y="6419"/>
                  <a:pt x="9839" y="6390"/>
                  <a:pt x="10371" y="6390"/>
                </a:cubicBezTo>
                <a:cubicBezTo>
                  <a:pt x="11949" y="6390"/>
                  <a:pt x="13517" y="6642"/>
                  <a:pt x="15012" y="7132"/>
                </a:cubicBezTo>
                <a:cubicBezTo>
                  <a:pt x="18148" y="8164"/>
                  <a:pt x="21089" y="10247"/>
                  <a:pt x="24331" y="10247"/>
                </a:cubicBezTo>
                <a:cubicBezTo>
                  <a:pt x="24523" y="10247"/>
                  <a:pt x="24716" y="10239"/>
                  <a:pt x="24911" y="10224"/>
                </a:cubicBezTo>
                <a:cubicBezTo>
                  <a:pt x="25522" y="10180"/>
                  <a:pt x="26134" y="10038"/>
                  <a:pt x="26637" y="9678"/>
                </a:cubicBezTo>
                <a:cubicBezTo>
                  <a:pt x="27642" y="8946"/>
                  <a:pt x="27828" y="7460"/>
                  <a:pt x="27358" y="6313"/>
                </a:cubicBezTo>
                <a:cubicBezTo>
                  <a:pt x="26888" y="5166"/>
                  <a:pt x="25916" y="4314"/>
                  <a:pt x="24911" y="3592"/>
                </a:cubicBezTo>
                <a:cubicBezTo>
                  <a:pt x="20805" y="664"/>
                  <a:pt x="16440" y="0"/>
                  <a:pt x="116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 hasCustomPrompt="1"/>
          </p:nvPr>
        </p:nvSpPr>
        <p:spPr>
          <a:xfrm>
            <a:off x="1495200" y="2011981"/>
            <a:ext cx="6153600" cy="111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3171600" y="3789425"/>
            <a:ext cx="2800800" cy="5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title" idx="2"/>
          </p:nvPr>
        </p:nvSpPr>
        <p:spPr>
          <a:xfrm>
            <a:off x="-203250" y="292625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/>
          <p:nvPr/>
        </p:nvSpPr>
        <p:spPr>
          <a:xfrm>
            <a:off x="43566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1"/>
          <p:cNvSpPr/>
          <p:nvPr/>
        </p:nvSpPr>
        <p:spPr>
          <a:xfrm>
            <a:off x="45139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1"/>
          <p:cNvSpPr/>
          <p:nvPr/>
        </p:nvSpPr>
        <p:spPr>
          <a:xfrm>
            <a:off x="4671250" y="865325"/>
            <a:ext cx="116100" cy="11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1"/>
          <p:cNvSpPr/>
          <p:nvPr/>
        </p:nvSpPr>
        <p:spPr>
          <a:xfrm rot="-8100000">
            <a:off x="8162990" y="1029283"/>
            <a:ext cx="1136147" cy="162336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1"/>
          <p:cNvSpPr/>
          <p:nvPr/>
        </p:nvSpPr>
        <p:spPr>
          <a:xfrm>
            <a:off x="7755424" y="-519903"/>
            <a:ext cx="1677536" cy="2481248"/>
          </a:xfrm>
          <a:custGeom>
            <a:avLst/>
            <a:gdLst/>
            <a:ahLst/>
            <a:cxnLst/>
            <a:rect l="l" t="t" r="r" b="b"/>
            <a:pathLst>
              <a:path w="14882" h="22012" extrusionOk="0">
                <a:moveTo>
                  <a:pt x="7328" y="0"/>
                </a:moveTo>
                <a:cubicBezTo>
                  <a:pt x="6568" y="0"/>
                  <a:pt x="5784" y="253"/>
                  <a:pt x="4994" y="832"/>
                </a:cubicBezTo>
                <a:cubicBezTo>
                  <a:pt x="1" y="4460"/>
                  <a:pt x="2011" y="13386"/>
                  <a:pt x="3835" y="18062"/>
                </a:cubicBezTo>
                <a:cubicBezTo>
                  <a:pt x="4207" y="19034"/>
                  <a:pt x="4633" y="20018"/>
                  <a:pt x="5332" y="20793"/>
                </a:cubicBezTo>
                <a:cubicBezTo>
                  <a:pt x="5966" y="21497"/>
                  <a:pt x="6879" y="22012"/>
                  <a:pt x="7810" y="22012"/>
                </a:cubicBezTo>
                <a:cubicBezTo>
                  <a:pt x="7905" y="22012"/>
                  <a:pt x="8001" y="22006"/>
                  <a:pt x="8096" y="21995"/>
                </a:cubicBezTo>
                <a:cubicBezTo>
                  <a:pt x="8796" y="21919"/>
                  <a:pt x="9429" y="21547"/>
                  <a:pt x="10019" y="21176"/>
                </a:cubicBezTo>
                <a:cubicBezTo>
                  <a:pt x="11341" y="20323"/>
                  <a:pt x="12630" y="19351"/>
                  <a:pt x="13428" y="17996"/>
                </a:cubicBezTo>
                <a:cubicBezTo>
                  <a:pt x="14171" y="16740"/>
                  <a:pt x="14433" y="15265"/>
                  <a:pt x="14630" y="13812"/>
                </a:cubicBezTo>
                <a:cubicBezTo>
                  <a:pt x="14805" y="12763"/>
                  <a:pt x="14881" y="11692"/>
                  <a:pt x="14870" y="10622"/>
                </a:cubicBezTo>
                <a:cubicBezTo>
                  <a:pt x="14796" y="7270"/>
                  <a:pt x="11402" y="0"/>
                  <a:pt x="732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1"/>
          <p:cNvSpPr/>
          <p:nvPr/>
        </p:nvSpPr>
        <p:spPr>
          <a:xfrm>
            <a:off x="-635880" y="2844525"/>
            <a:ext cx="2450587" cy="2613269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1"/>
          <p:cNvSpPr/>
          <p:nvPr/>
        </p:nvSpPr>
        <p:spPr>
          <a:xfrm>
            <a:off x="847525" y="4449066"/>
            <a:ext cx="2201843" cy="1291063"/>
          </a:xfrm>
          <a:custGeom>
            <a:avLst/>
            <a:gdLst/>
            <a:ahLst/>
            <a:cxnLst/>
            <a:rect l="l" t="t" r="r" b="b"/>
            <a:pathLst>
              <a:path w="38799" h="22750" extrusionOk="0">
                <a:moveTo>
                  <a:pt x="21596" y="1"/>
                </a:moveTo>
                <a:cubicBezTo>
                  <a:pt x="18432" y="1"/>
                  <a:pt x="15293" y="432"/>
                  <a:pt x="12143" y="432"/>
                </a:cubicBezTo>
                <a:cubicBezTo>
                  <a:pt x="11346" y="432"/>
                  <a:pt x="10548" y="404"/>
                  <a:pt x="9748" y="335"/>
                </a:cubicBezTo>
                <a:cubicBezTo>
                  <a:pt x="9073" y="277"/>
                  <a:pt x="8246" y="226"/>
                  <a:pt x="7363" y="226"/>
                </a:cubicBezTo>
                <a:cubicBezTo>
                  <a:pt x="4074" y="226"/>
                  <a:pt x="1" y="939"/>
                  <a:pt x="35" y="4694"/>
                </a:cubicBezTo>
                <a:cubicBezTo>
                  <a:pt x="46" y="6224"/>
                  <a:pt x="1128" y="7524"/>
                  <a:pt x="2133" y="8671"/>
                </a:cubicBezTo>
                <a:lnTo>
                  <a:pt x="8524" y="15915"/>
                </a:lnTo>
                <a:cubicBezTo>
                  <a:pt x="11015" y="18733"/>
                  <a:pt x="13758" y="21716"/>
                  <a:pt x="17429" y="22525"/>
                </a:cubicBezTo>
                <a:cubicBezTo>
                  <a:pt x="18129" y="22680"/>
                  <a:pt x="18838" y="22750"/>
                  <a:pt x="19549" y="22750"/>
                </a:cubicBezTo>
                <a:cubicBezTo>
                  <a:pt x="21332" y="22750"/>
                  <a:pt x="23124" y="22311"/>
                  <a:pt x="24803" y="21694"/>
                </a:cubicBezTo>
                <a:cubicBezTo>
                  <a:pt x="29643" y="19913"/>
                  <a:pt x="33839" y="16712"/>
                  <a:pt x="36821" y="12506"/>
                </a:cubicBezTo>
                <a:cubicBezTo>
                  <a:pt x="37881" y="11020"/>
                  <a:pt x="38799" y="9228"/>
                  <a:pt x="38395" y="7458"/>
                </a:cubicBezTo>
                <a:cubicBezTo>
                  <a:pt x="38067" y="6049"/>
                  <a:pt x="36963" y="4967"/>
                  <a:pt x="35794" y="4104"/>
                </a:cubicBezTo>
                <a:cubicBezTo>
                  <a:pt x="32233" y="1482"/>
                  <a:pt x="27775" y="313"/>
                  <a:pt x="23361" y="51"/>
                </a:cubicBezTo>
                <a:cubicBezTo>
                  <a:pt x="22772" y="16"/>
                  <a:pt x="22183" y="1"/>
                  <a:pt x="2159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Lilita One"/>
              <a:buNone/>
              <a:defRPr sz="2800">
                <a:solidFill>
                  <a:schemeClr val="accent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tamaran"/>
              <a:buChar char="●"/>
              <a:defRPr sz="1800"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tamaran"/>
              <a:buChar char="○"/>
              <a:defRPr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tamaran"/>
              <a:buChar char="■"/>
              <a:defRPr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tamaran"/>
              <a:buChar char="●"/>
              <a:defRPr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tamaran"/>
              <a:buChar char="○"/>
              <a:defRPr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tamaran"/>
              <a:buChar char="■"/>
              <a:defRPr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tamaran"/>
              <a:buChar char="●"/>
              <a:defRPr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tamaran"/>
              <a:buChar char="○"/>
              <a:defRPr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Catamaran"/>
              <a:buChar char="■"/>
              <a:defRPr>
                <a:solidFill>
                  <a:schemeClr val="accent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news-room/fact-sheets/detail/obesity-and-overweight" TargetMode="External"/><Relationship Id="rId2" Type="http://schemas.openxmlformats.org/officeDocument/2006/relationships/hyperlink" Target="https://easo.org/media-portal/statistics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oi.org/10.1002/2327-6924.12510" TargetMode="External"/><Relationship Id="rId4" Type="http://schemas.openxmlformats.org/officeDocument/2006/relationships/hyperlink" Target="https://www.mayoclinic.org/diseases-conditions/obesity/symptoms-causes/syc-2037574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8"/>
          <p:cNvSpPr/>
          <p:nvPr/>
        </p:nvSpPr>
        <p:spPr>
          <a:xfrm>
            <a:off x="2005586" y="4148375"/>
            <a:ext cx="1417991" cy="1193882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5" name="Google Shape;215;p28"/>
          <p:cNvSpPr/>
          <p:nvPr/>
        </p:nvSpPr>
        <p:spPr>
          <a:xfrm>
            <a:off x="5663450" y="4254975"/>
            <a:ext cx="1417991" cy="1193882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6" name="Google Shape;216;p28"/>
          <p:cNvSpPr/>
          <p:nvPr/>
        </p:nvSpPr>
        <p:spPr>
          <a:xfrm rot="-1916022">
            <a:off x="3199420" y="2548469"/>
            <a:ext cx="3326401" cy="3909125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7" name="Google Shape;217;p28"/>
          <p:cNvSpPr/>
          <p:nvPr/>
        </p:nvSpPr>
        <p:spPr>
          <a:xfrm rot="-1233339">
            <a:off x="2311261" y="2418695"/>
            <a:ext cx="3230111" cy="3552685"/>
          </a:xfrm>
          <a:custGeom>
            <a:avLst/>
            <a:gdLst/>
            <a:ahLst/>
            <a:cxnLst/>
            <a:rect l="l" t="t" r="r" b="b"/>
            <a:pathLst>
              <a:path w="77575" h="85322" extrusionOk="0">
                <a:moveTo>
                  <a:pt x="18008" y="0"/>
                </a:moveTo>
                <a:cubicBezTo>
                  <a:pt x="17012" y="0"/>
                  <a:pt x="16016" y="123"/>
                  <a:pt x="15058" y="375"/>
                </a:cubicBezTo>
                <a:cubicBezTo>
                  <a:pt x="14288" y="578"/>
                  <a:pt x="13539" y="850"/>
                  <a:pt x="12817" y="1189"/>
                </a:cubicBezTo>
                <a:cubicBezTo>
                  <a:pt x="9276" y="2851"/>
                  <a:pt x="6468" y="6023"/>
                  <a:pt x="4829" y="9615"/>
                </a:cubicBezTo>
                <a:cubicBezTo>
                  <a:pt x="1" y="20196"/>
                  <a:pt x="3555" y="31724"/>
                  <a:pt x="10449" y="40411"/>
                </a:cubicBezTo>
                <a:cubicBezTo>
                  <a:pt x="13911" y="44772"/>
                  <a:pt x="14573" y="48833"/>
                  <a:pt x="15793" y="54135"/>
                </a:cubicBezTo>
                <a:cubicBezTo>
                  <a:pt x="16499" y="57199"/>
                  <a:pt x="18164" y="60068"/>
                  <a:pt x="20611" y="62043"/>
                </a:cubicBezTo>
                <a:cubicBezTo>
                  <a:pt x="22193" y="63320"/>
                  <a:pt x="24091" y="64232"/>
                  <a:pt x="25415" y="65775"/>
                </a:cubicBezTo>
                <a:cubicBezTo>
                  <a:pt x="27565" y="68278"/>
                  <a:pt x="27760" y="71857"/>
                  <a:pt x="28885" y="74959"/>
                </a:cubicBezTo>
                <a:cubicBezTo>
                  <a:pt x="30481" y="79353"/>
                  <a:pt x="34187" y="82925"/>
                  <a:pt x="38636" y="84361"/>
                </a:cubicBezTo>
                <a:cubicBezTo>
                  <a:pt x="41164" y="85176"/>
                  <a:pt x="43838" y="85322"/>
                  <a:pt x="46507" y="85322"/>
                </a:cubicBezTo>
                <a:cubicBezTo>
                  <a:pt x="47214" y="85322"/>
                  <a:pt x="47921" y="85311"/>
                  <a:pt x="48624" y="85301"/>
                </a:cubicBezTo>
                <a:cubicBezTo>
                  <a:pt x="53323" y="85229"/>
                  <a:pt x="58224" y="85109"/>
                  <a:pt x="62381" y="82918"/>
                </a:cubicBezTo>
                <a:cubicBezTo>
                  <a:pt x="65059" y="81507"/>
                  <a:pt x="68867" y="78315"/>
                  <a:pt x="69254" y="75054"/>
                </a:cubicBezTo>
                <a:cubicBezTo>
                  <a:pt x="69471" y="73222"/>
                  <a:pt x="69028" y="71326"/>
                  <a:pt x="69489" y="69540"/>
                </a:cubicBezTo>
                <a:cubicBezTo>
                  <a:pt x="69946" y="67774"/>
                  <a:pt x="71221" y="66356"/>
                  <a:pt x="72134" y="64776"/>
                </a:cubicBezTo>
                <a:cubicBezTo>
                  <a:pt x="73046" y="63197"/>
                  <a:pt x="73565" y="61099"/>
                  <a:pt x="72497" y="59619"/>
                </a:cubicBezTo>
                <a:cubicBezTo>
                  <a:pt x="72126" y="59106"/>
                  <a:pt x="71578" y="58688"/>
                  <a:pt x="71419" y="58074"/>
                </a:cubicBezTo>
                <a:cubicBezTo>
                  <a:pt x="71082" y="56765"/>
                  <a:pt x="72622" y="55844"/>
                  <a:pt x="73456" y="54780"/>
                </a:cubicBezTo>
                <a:cubicBezTo>
                  <a:pt x="77575" y="49525"/>
                  <a:pt x="69729" y="43645"/>
                  <a:pt x="68710" y="39140"/>
                </a:cubicBezTo>
                <a:cubicBezTo>
                  <a:pt x="68393" y="37744"/>
                  <a:pt x="68387" y="36282"/>
                  <a:pt x="67983" y="34908"/>
                </a:cubicBezTo>
                <a:cubicBezTo>
                  <a:pt x="66595" y="30175"/>
                  <a:pt x="61170" y="28006"/>
                  <a:pt x="56320" y="27106"/>
                </a:cubicBezTo>
                <a:cubicBezTo>
                  <a:pt x="54697" y="26804"/>
                  <a:pt x="52956" y="26522"/>
                  <a:pt x="51750" y="25395"/>
                </a:cubicBezTo>
                <a:cubicBezTo>
                  <a:pt x="50995" y="24691"/>
                  <a:pt x="50533" y="23724"/>
                  <a:pt x="49821" y="22977"/>
                </a:cubicBezTo>
                <a:cubicBezTo>
                  <a:pt x="48297" y="21379"/>
                  <a:pt x="46228" y="21270"/>
                  <a:pt x="44221" y="20773"/>
                </a:cubicBezTo>
                <a:cubicBezTo>
                  <a:pt x="42433" y="20333"/>
                  <a:pt x="40905" y="19464"/>
                  <a:pt x="39228" y="18621"/>
                </a:cubicBezTo>
                <a:cubicBezTo>
                  <a:pt x="35834" y="16913"/>
                  <a:pt x="32181" y="15086"/>
                  <a:pt x="30248" y="11639"/>
                </a:cubicBezTo>
                <a:cubicBezTo>
                  <a:pt x="29077" y="9550"/>
                  <a:pt x="28690" y="7088"/>
                  <a:pt x="27484" y="5020"/>
                </a:cubicBezTo>
                <a:cubicBezTo>
                  <a:pt x="25591" y="1772"/>
                  <a:pt x="21789" y="0"/>
                  <a:pt x="180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8" name="Google Shape;218;p28"/>
          <p:cNvSpPr txBox="1">
            <a:spLocks noGrp="1"/>
          </p:cNvSpPr>
          <p:nvPr>
            <p:ph type="ctrTitle"/>
          </p:nvPr>
        </p:nvSpPr>
        <p:spPr>
          <a:xfrm>
            <a:off x="726532" y="1635646"/>
            <a:ext cx="7369810" cy="96837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Overweight and Obesity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ink between obesity and cardiovascular diseases</a:t>
            </a:r>
          </a:p>
        </p:txBody>
      </p:sp>
      <p:sp>
        <p:nvSpPr>
          <p:cNvPr id="219" name="Google Shape;219;p28"/>
          <p:cNvSpPr txBox="1">
            <a:spLocks noGrp="1"/>
          </p:cNvSpPr>
          <p:nvPr>
            <p:ph type="subTitle" idx="1"/>
          </p:nvPr>
        </p:nvSpPr>
        <p:spPr>
          <a:xfrm>
            <a:off x="1414695" y="2355726"/>
            <a:ext cx="60222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 dirty="0">
                <a:solidFill>
                  <a:srgbClr val="002060"/>
                </a:solidFill>
              </a:rPr>
              <a:t>Year 1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 dirty="0">
                <a:solidFill>
                  <a:srgbClr val="002060"/>
                </a:solidFill>
              </a:rPr>
              <a:t>PTS block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: Ali Alrokh</a:t>
            </a:r>
            <a:r>
              <a:rPr lang="en-US" alt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20" name="Google Shape;220;p28"/>
          <p:cNvGrpSpPr/>
          <p:nvPr/>
        </p:nvGrpSpPr>
        <p:grpSpPr>
          <a:xfrm>
            <a:off x="2502790" y="3420607"/>
            <a:ext cx="3277950" cy="2717902"/>
            <a:chOff x="2903475" y="2502397"/>
            <a:chExt cx="3277950" cy="2717902"/>
          </a:xfrm>
        </p:grpSpPr>
        <p:grpSp>
          <p:nvGrpSpPr>
            <p:cNvPr id="221" name="Google Shape;221;p28"/>
            <p:cNvGrpSpPr/>
            <p:nvPr/>
          </p:nvGrpSpPr>
          <p:grpSpPr>
            <a:xfrm>
              <a:off x="3316032" y="2502397"/>
              <a:ext cx="2511952" cy="2717902"/>
              <a:chOff x="1388725" y="238125"/>
              <a:chExt cx="4841850" cy="5238825"/>
            </a:xfrm>
          </p:grpSpPr>
          <p:sp>
            <p:nvSpPr>
              <p:cNvPr id="222" name="Google Shape;222;p28"/>
              <p:cNvSpPr/>
              <p:nvPr/>
            </p:nvSpPr>
            <p:spPr>
              <a:xfrm>
                <a:off x="1649450" y="238125"/>
                <a:ext cx="4122750" cy="3693200"/>
              </a:xfrm>
              <a:custGeom>
                <a:avLst/>
                <a:gdLst/>
                <a:ahLst/>
                <a:cxnLst/>
                <a:rect l="l" t="t" r="r" b="b"/>
                <a:pathLst>
                  <a:path w="164910" h="147728" extrusionOk="0">
                    <a:moveTo>
                      <a:pt x="10737" y="0"/>
                    </a:moveTo>
                    <a:cubicBezTo>
                      <a:pt x="4488" y="0"/>
                      <a:pt x="1" y="5075"/>
                      <a:pt x="766" y="11278"/>
                    </a:cubicBezTo>
                    <a:lnTo>
                      <a:pt x="16211" y="136449"/>
                    </a:lnTo>
                    <a:cubicBezTo>
                      <a:pt x="16977" y="142652"/>
                      <a:pt x="22716" y="147728"/>
                      <a:pt x="28966" y="147728"/>
                    </a:cubicBezTo>
                    <a:lnTo>
                      <a:pt x="139388" y="147728"/>
                    </a:lnTo>
                    <a:cubicBezTo>
                      <a:pt x="145638" y="147728"/>
                      <a:pt x="151256" y="142639"/>
                      <a:pt x="151874" y="136420"/>
                    </a:cubicBezTo>
                    <a:lnTo>
                      <a:pt x="164292" y="11308"/>
                    </a:lnTo>
                    <a:cubicBezTo>
                      <a:pt x="164910" y="5089"/>
                      <a:pt x="160300" y="0"/>
                      <a:pt x="15405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3" name="Google Shape;223;p28"/>
              <p:cNvSpPr/>
              <p:nvPr/>
            </p:nvSpPr>
            <p:spPr>
              <a:xfrm>
                <a:off x="1716600" y="271400"/>
                <a:ext cx="3664275" cy="3684800"/>
              </a:xfrm>
              <a:custGeom>
                <a:avLst/>
                <a:gdLst/>
                <a:ahLst/>
                <a:cxnLst/>
                <a:rect l="l" t="t" r="r" b="b"/>
                <a:pathLst>
                  <a:path w="146571" h="147392" extrusionOk="0">
                    <a:moveTo>
                      <a:pt x="10951" y="0"/>
                    </a:moveTo>
                    <a:lnTo>
                      <a:pt x="10130" y="6"/>
                    </a:lnTo>
                    <a:cubicBezTo>
                      <a:pt x="10098" y="5"/>
                      <a:pt x="10066" y="4"/>
                      <a:pt x="10033" y="4"/>
                    </a:cubicBezTo>
                    <a:cubicBezTo>
                      <a:pt x="9779" y="4"/>
                      <a:pt x="9476" y="37"/>
                      <a:pt x="9122" y="76"/>
                    </a:cubicBezTo>
                    <a:cubicBezTo>
                      <a:pt x="8719" y="100"/>
                      <a:pt x="8264" y="199"/>
                      <a:pt x="7744" y="308"/>
                    </a:cubicBezTo>
                    <a:cubicBezTo>
                      <a:pt x="6719" y="562"/>
                      <a:pt x="5453" y="998"/>
                      <a:pt x="4160" y="1888"/>
                    </a:cubicBezTo>
                    <a:cubicBezTo>
                      <a:pt x="3999" y="2001"/>
                      <a:pt x="3835" y="2115"/>
                      <a:pt x="3669" y="2232"/>
                    </a:cubicBezTo>
                    <a:cubicBezTo>
                      <a:pt x="3515" y="2365"/>
                      <a:pt x="3358" y="2502"/>
                      <a:pt x="3197" y="2639"/>
                    </a:cubicBezTo>
                    <a:cubicBezTo>
                      <a:pt x="2864" y="2903"/>
                      <a:pt x="2581" y="3240"/>
                      <a:pt x="2270" y="3572"/>
                    </a:cubicBezTo>
                    <a:cubicBezTo>
                      <a:pt x="1702" y="4276"/>
                      <a:pt x="1137" y="5084"/>
                      <a:pt x="760" y="6046"/>
                    </a:cubicBezTo>
                    <a:cubicBezTo>
                      <a:pt x="364" y="7004"/>
                      <a:pt x="79" y="8044"/>
                      <a:pt x="29" y="9237"/>
                    </a:cubicBezTo>
                    <a:lnTo>
                      <a:pt x="0" y="9684"/>
                    </a:lnTo>
                    <a:lnTo>
                      <a:pt x="15" y="10092"/>
                    </a:lnTo>
                    <a:lnTo>
                      <a:pt x="29" y="10504"/>
                    </a:lnTo>
                    <a:lnTo>
                      <a:pt x="37" y="10712"/>
                    </a:lnTo>
                    <a:lnTo>
                      <a:pt x="39" y="10763"/>
                    </a:lnTo>
                    <a:lnTo>
                      <a:pt x="47" y="10856"/>
                    </a:lnTo>
                    <a:lnTo>
                      <a:pt x="56" y="10960"/>
                    </a:lnTo>
                    <a:cubicBezTo>
                      <a:pt x="106" y="11516"/>
                      <a:pt x="159" y="12084"/>
                      <a:pt x="210" y="12662"/>
                    </a:cubicBezTo>
                    <a:cubicBezTo>
                      <a:pt x="421" y="14981"/>
                      <a:pt x="650" y="17490"/>
                      <a:pt x="892" y="20170"/>
                    </a:cubicBezTo>
                    <a:cubicBezTo>
                      <a:pt x="1136" y="22850"/>
                      <a:pt x="1395" y="25702"/>
                      <a:pt x="1668" y="28709"/>
                    </a:cubicBezTo>
                    <a:cubicBezTo>
                      <a:pt x="1939" y="31715"/>
                      <a:pt x="2272" y="34871"/>
                      <a:pt x="2593" y="38168"/>
                    </a:cubicBezTo>
                    <a:cubicBezTo>
                      <a:pt x="3244" y="44759"/>
                      <a:pt x="3949" y="51899"/>
                      <a:pt x="4762" y="59444"/>
                    </a:cubicBezTo>
                    <a:cubicBezTo>
                      <a:pt x="5561" y="66989"/>
                      <a:pt x="6378" y="74950"/>
                      <a:pt x="7319" y="83174"/>
                    </a:cubicBezTo>
                    <a:cubicBezTo>
                      <a:pt x="7779" y="87292"/>
                      <a:pt x="8246" y="91468"/>
                      <a:pt x="8719" y="95701"/>
                    </a:cubicBezTo>
                    <a:cubicBezTo>
                      <a:pt x="9187" y="99936"/>
                      <a:pt x="9669" y="104220"/>
                      <a:pt x="10189" y="108534"/>
                    </a:cubicBezTo>
                    <a:cubicBezTo>
                      <a:pt x="11210" y="117169"/>
                      <a:pt x="12247" y="125940"/>
                      <a:pt x="13285" y="134712"/>
                    </a:cubicBezTo>
                    <a:cubicBezTo>
                      <a:pt x="13466" y="136083"/>
                      <a:pt x="13879" y="137399"/>
                      <a:pt x="14441" y="138628"/>
                    </a:cubicBezTo>
                    <a:cubicBezTo>
                      <a:pt x="15023" y="139849"/>
                      <a:pt x="15779" y="140954"/>
                      <a:pt x="16633" y="141960"/>
                    </a:cubicBezTo>
                    <a:cubicBezTo>
                      <a:pt x="17504" y="142953"/>
                      <a:pt x="18498" y="143811"/>
                      <a:pt x="19558" y="144567"/>
                    </a:cubicBezTo>
                    <a:cubicBezTo>
                      <a:pt x="20640" y="145296"/>
                      <a:pt x="21794" y="145905"/>
                      <a:pt x="23008" y="146375"/>
                    </a:cubicBezTo>
                    <a:cubicBezTo>
                      <a:pt x="23312" y="146491"/>
                      <a:pt x="23626" y="146582"/>
                      <a:pt x="23934" y="146685"/>
                    </a:cubicBezTo>
                    <a:lnTo>
                      <a:pt x="24401" y="146832"/>
                    </a:lnTo>
                    <a:lnTo>
                      <a:pt x="24878" y="146944"/>
                    </a:lnTo>
                    <a:cubicBezTo>
                      <a:pt x="25200" y="147016"/>
                      <a:pt x="25504" y="147095"/>
                      <a:pt x="25841" y="147154"/>
                    </a:cubicBezTo>
                    <a:lnTo>
                      <a:pt x="26895" y="147297"/>
                    </a:lnTo>
                    <a:cubicBezTo>
                      <a:pt x="27281" y="147353"/>
                      <a:pt x="27505" y="147346"/>
                      <a:pt x="27790" y="147361"/>
                    </a:cubicBezTo>
                    <a:lnTo>
                      <a:pt x="28201" y="147380"/>
                    </a:lnTo>
                    <a:lnTo>
                      <a:pt x="28521" y="147391"/>
                    </a:lnTo>
                    <a:lnTo>
                      <a:pt x="28726" y="147391"/>
                    </a:lnTo>
                    <a:lnTo>
                      <a:pt x="30369" y="147385"/>
                    </a:lnTo>
                    <a:lnTo>
                      <a:pt x="36910" y="147365"/>
                    </a:lnTo>
                    <a:lnTo>
                      <a:pt x="43400" y="147344"/>
                    </a:lnTo>
                    <a:cubicBezTo>
                      <a:pt x="45554" y="147323"/>
                      <a:pt x="47696" y="147303"/>
                      <a:pt x="49825" y="147283"/>
                    </a:cubicBezTo>
                    <a:lnTo>
                      <a:pt x="62430" y="147162"/>
                    </a:lnTo>
                    <a:cubicBezTo>
                      <a:pt x="70707" y="147104"/>
                      <a:pt x="78709" y="146962"/>
                      <a:pt x="86296" y="146843"/>
                    </a:cubicBezTo>
                    <a:cubicBezTo>
                      <a:pt x="90095" y="146779"/>
                      <a:pt x="93779" y="146718"/>
                      <a:pt x="97349" y="146658"/>
                    </a:cubicBezTo>
                    <a:cubicBezTo>
                      <a:pt x="100918" y="146580"/>
                      <a:pt x="104367" y="146504"/>
                      <a:pt x="107678" y="146432"/>
                    </a:cubicBezTo>
                    <a:lnTo>
                      <a:pt x="117179" y="146211"/>
                    </a:lnTo>
                    <a:lnTo>
                      <a:pt x="125749" y="145951"/>
                    </a:lnTo>
                    <a:cubicBezTo>
                      <a:pt x="128439" y="145869"/>
                      <a:pt x="130957" y="145793"/>
                      <a:pt x="133284" y="145722"/>
                    </a:cubicBezTo>
                    <a:cubicBezTo>
                      <a:pt x="133852" y="145715"/>
                      <a:pt x="134468" y="145663"/>
                      <a:pt x="135057" y="145617"/>
                    </a:cubicBezTo>
                    <a:cubicBezTo>
                      <a:pt x="135350" y="145590"/>
                      <a:pt x="135636" y="145526"/>
                      <a:pt x="135921" y="145482"/>
                    </a:cubicBezTo>
                    <a:cubicBezTo>
                      <a:pt x="136207" y="145439"/>
                      <a:pt x="136487" y="145387"/>
                      <a:pt x="136758" y="145306"/>
                    </a:cubicBezTo>
                    <a:cubicBezTo>
                      <a:pt x="137029" y="145234"/>
                      <a:pt x="137297" y="145164"/>
                      <a:pt x="137562" y="145093"/>
                    </a:cubicBezTo>
                    <a:cubicBezTo>
                      <a:pt x="137820" y="145000"/>
                      <a:pt x="138075" y="144908"/>
                      <a:pt x="138326" y="144817"/>
                    </a:cubicBezTo>
                    <a:cubicBezTo>
                      <a:pt x="138835" y="144654"/>
                      <a:pt x="139290" y="144391"/>
                      <a:pt x="139752" y="144192"/>
                    </a:cubicBezTo>
                    <a:cubicBezTo>
                      <a:pt x="141547" y="143257"/>
                      <a:pt x="142923" y="142056"/>
                      <a:pt x="143904" y="140855"/>
                    </a:cubicBezTo>
                    <a:cubicBezTo>
                      <a:pt x="144739" y="139844"/>
                      <a:pt x="145408" y="138708"/>
                      <a:pt x="145887" y="137488"/>
                    </a:cubicBezTo>
                    <a:cubicBezTo>
                      <a:pt x="146245" y="136496"/>
                      <a:pt x="146417" y="135676"/>
                      <a:pt x="146481" y="135149"/>
                    </a:cubicBezTo>
                    <a:cubicBezTo>
                      <a:pt x="146540" y="134618"/>
                      <a:pt x="146571" y="134344"/>
                      <a:pt x="146571" y="134344"/>
                    </a:cubicBezTo>
                    <a:lnTo>
                      <a:pt x="146292" y="134302"/>
                    </a:lnTo>
                    <a:cubicBezTo>
                      <a:pt x="146292" y="134302"/>
                      <a:pt x="146250" y="134575"/>
                      <a:pt x="146169" y="135103"/>
                    </a:cubicBezTo>
                    <a:cubicBezTo>
                      <a:pt x="146081" y="135630"/>
                      <a:pt x="145890" y="136376"/>
                      <a:pt x="145506" y="137328"/>
                    </a:cubicBezTo>
                    <a:cubicBezTo>
                      <a:pt x="145092" y="138258"/>
                      <a:pt x="144467" y="139370"/>
                      <a:pt x="143476" y="140475"/>
                    </a:cubicBezTo>
                    <a:cubicBezTo>
                      <a:pt x="142490" y="141578"/>
                      <a:pt x="141144" y="142674"/>
                      <a:pt x="139425" y="143512"/>
                    </a:cubicBezTo>
                    <a:cubicBezTo>
                      <a:pt x="137818" y="144262"/>
                      <a:pt x="135898" y="144774"/>
                      <a:pt x="133771" y="144774"/>
                    </a:cubicBezTo>
                    <a:cubicBezTo>
                      <a:pt x="133610" y="144774"/>
                      <a:pt x="133448" y="144771"/>
                      <a:pt x="133284" y="144765"/>
                    </a:cubicBezTo>
                    <a:cubicBezTo>
                      <a:pt x="130956" y="144763"/>
                      <a:pt x="128438" y="144761"/>
                      <a:pt x="125748" y="144759"/>
                    </a:cubicBezTo>
                    <a:cubicBezTo>
                      <a:pt x="120368" y="144753"/>
                      <a:pt x="114299" y="144746"/>
                      <a:pt x="107677" y="144740"/>
                    </a:cubicBezTo>
                    <a:cubicBezTo>
                      <a:pt x="94434" y="144727"/>
                      <a:pt x="78983" y="144712"/>
                      <a:pt x="62430" y="144695"/>
                    </a:cubicBezTo>
                    <a:cubicBezTo>
                      <a:pt x="54153" y="144687"/>
                      <a:pt x="45600" y="144678"/>
                      <a:pt x="36909" y="144670"/>
                    </a:cubicBezTo>
                    <a:lnTo>
                      <a:pt x="30368" y="144663"/>
                    </a:lnTo>
                    <a:lnTo>
                      <a:pt x="28726" y="144662"/>
                    </a:lnTo>
                    <a:lnTo>
                      <a:pt x="28520" y="144662"/>
                    </a:lnTo>
                    <a:lnTo>
                      <a:pt x="28327" y="144653"/>
                    </a:lnTo>
                    <a:lnTo>
                      <a:pt x="27917" y="144632"/>
                    </a:lnTo>
                    <a:cubicBezTo>
                      <a:pt x="27645" y="144616"/>
                      <a:pt x="27364" y="144619"/>
                      <a:pt x="27106" y="144570"/>
                    </a:cubicBezTo>
                    <a:cubicBezTo>
                      <a:pt x="26053" y="144465"/>
                      <a:pt x="24998" y="144167"/>
                      <a:pt x="23988" y="143808"/>
                    </a:cubicBezTo>
                    <a:cubicBezTo>
                      <a:pt x="22985" y="143415"/>
                      <a:pt x="22029" y="142903"/>
                      <a:pt x="21135" y="142299"/>
                    </a:cubicBezTo>
                    <a:cubicBezTo>
                      <a:pt x="20260" y="141668"/>
                      <a:pt x="19441" y="140957"/>
                      <a:pt x="18731" y="140141"/>
                    </a:cubicBezTo>
                    <a:cubicBezTo>
                      <a:pt x="18039" y="139315"/>
                      <a:pt x="17429" y="138419"/>
                      <a:pt x="16968" y="137444"/>
                    </a:cubicBezTo>
                    <a:cubicBezTo>
                      <a:pt x="16526" y="136463"/>
                      <a:pt x="16210" y="135428"/>
                      <a:pt x="16065" y="134363"/>
                    </a:cubicBezTo>
                    <a:cubicBezTo>
                      <a:pt x="11776" y="99310"/>
                      <a:pt x="7485" y="64257"/>
                      <a:pt x="4268" y="37968"/>
                    </a:cubicBezTo>
                    <a:cubicBezTo>
                      <a:pt x="3463" y="31395"/>
                      <a:pt x="2727" y="25370"/>
                      <a:pt x="2073" y="20030"/>
                    </a:cubicBezTo>
                    <a:cubicBezTo>
                      <a:pt x="1746" y="17359"/>
                      <a:pt x="1440" y="14861"/>
                      <a:pt x="1157" y="12550"/>
                    </a:cubicBezTo>
                    <a:cubicBezTo>
                      <a:pt x="1022" y="11392"/>
                      <a:pt x="837" y="10287"/>
                      <a:pt x="878" y="9237"/>
                    </a:cubicBezTo>
                    <a:cubicBezTo>
                      <a:pt x="890" y="8196"/>
                      <a:pt x="1126" y="7201"/>
                      <a:pt x="1463" y="6319"/>
                    </a:cubicBezTo>
                    <a:cubicBezTo>
                      <a:pt x="2137" y="4533"/>
                      <a:pt x="3323" y="3223"/>
                      <a:pt x="4501" y="2345"/>
                    </a:cubicBezTo>
                    <a:cubicBezTo>
                      <a:pt x="5686" y="1457"/>
                      <a:pt x="6880" y="990"/>
                      <a:pt x="7854" y="705"/>
                    </a:cubicBezTo>
                    <a:cubicBezTo>
                      <a:pt x="8350" y="581"/>
                      <a:pt x="8786" y="465"/>
                      <a:pt x="9175" y="427"/>
                    </a:cubicBezTo>
                    <a:cubicBezTo>
                      <a:pt x="9561" y="369"/>
                      <a:pt x="9885" y="319"/>
                      <a:pt x="10150" y="319"/>
                    </a:cubicBezTo>
                    <a:lnTo>
                      <a:pt x="10951" y="280"/>
                    </a:lnTo>
                    <a:lnTo>
                      <a:pt x="1095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4" name="Google Shape;224;p28"/>
              <p:cNvSpPr/>
              <p:nvPr/>
            </p:nvSpPr>
            <p:spPr>
              <a:xfrm>
                <a:off x="1835375" y="379550"/>
                <a:ext cx="3764750" cy="3408100"/>
              </a:xfrm>
              <a:custGeom>
                <a:avLst/>
                <a:gdLst/>
                <a:ahLst/>
                <a:cxnLst/>
                <a:rect l="l" t="t" r="r" b="b"/>
                <a:pathLst>
                  <a:path w="150590" h="136324" extrusionOk="0">
                    <a:moveTo>
                      <a:pt x="9862" y="0"/>
                    </a:moveTo>
                    <a:cubicBezTo>
                      <a:pt x="4125" y="0"/>
                      <a:pt x="0" y="4660"/>
                      <a:pt x="695" y="10355"/>
                    </a:cubicBezTo>
                    <a:lnTo>
                      <a:pt x="14812" y="125969"/>
                    </a:lnTo>
                    <a:cubicBezTo>
                      <a:pt x="15507" y="131664"/>
                      <a:pt x="20770" y="136324"/>
                      <a:pt x="26507" y="136324"/>
                    </a:cubicBezTo>
                    <a:lnTo>
                      <a:pt x="127229" y="136324"/>
                    </a:lnTo>
                    <a:cubicBezTo>
                      <a:pt x="132966" y="136324"/>
                      <a:pt x="138119" y="131651"/>
                      <a:pt x="138679" y="125942"/>
                    </a:cubicBezTo>
                    <a:lnTo>
                      <a:pt x="150028" y="10382"/>
                    </a:lnTo>
                    <a:cubicBezTo>
                      <a:pt x="150589" y="4672"/>
                      <a:pt x="146354" y="0"/>
                      <a:pt x="1406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5" name="Google Shape;225;p28"/>
              <p:cNvSpPr/>
              <p:nvPr/>
            </p:nvSpPr>
            <p:spPr>
              <a:xfrm>
                <a:off x="3099500" y="663375"/>
                <a:ext cx="1186300" cy="628075"/>
              </a:xfrm>
              <a:custGeom>
                <a:avLst/>
                <a:gdLst/>
                <a:ahLst/>
                <a:cxnLst/>
                <a:rect l="l" t="t" r="r" b="b"/>
                <a:pathLst>
                  <a:path w="47452" h="25123" extrusionOk="0">
                    <a:moveTo>
                      <a:pt x="12640" y="1"/>
                    </a:moveTo>
                    <a:cubicBezTo>
                      <a:pt x="5660" y="1"/>
                      <a:pt x="0" y="5625"/>
                      <a:pt x="0" y="12562"/>
                    </a:cubicBezTo>
                    <a:cubicBezTo>
                      <a:pt x="0" y="19499"/>
                      <a:pt x="5660" y="25123"/>
                      <a:pt x="12640" y="25123"/>
                    </a:cubicBezTo>
                    <a:lnTo>
                      <a:pt x="34811" y="25123"/>
                    </a:lnTo>
                    <a:cubicBezTo>
                      <a:pt x="41793" y="25123"/>
                      <a:pt x="47451" y="19499"/>
                      <a:pt x="47451" y="12562"/>
                    </a:cubicBezTo>
                    <a:cubicBezTo>
                      <a:pt x="47451" y="5625"/>
                      <a:pt x="41793" y="1"/>
                      <a:pt x="348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6" name="Google Shape;226;p28"/>
              <p:cNvSpPr/>
              <p:nvPr/>
            </p:nvSpPr>
            <p:spPr>
              <a:xfrm>
                <a:off x="3674025" y="661675"/>
                <a:ext cx="26550" cy="4010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6042" extrusionOk="0">
                    <a:moveTo>
                      <a:pt x="531" y="0"/>
                    </a:moveTo>
                    <a:cubicBezTo>
                      <a:pt x="238" y="0"/>
                      <a:pt x="1" y="237"/>
                      <a:pt x="1" y="531"/>
                    </a:cubicBezTo>
                    <a:lnTo>
                      <a:pt x="1" y="15512"/>
                    </a:lnTo>
                    <a:cubicBezTo>
                      <a:pt x="0" y="15804"/>
                      <a:pt x="238" y="16042"/>
                      <a:pt x="531" y="16042"/>
                    </a:cubicBezTo>
                    <a:cubicBezTo>
                      <a:pt x="824" y="16042"/>
                      <a:pt x="1062" y="15804"/>
                      <a:pt x="1062" y="15512"/>
                    </a:cubicBezTo>
                    <a:lnTo>
                      <a:pt x="1062" y="531"/>
                    </a:lnTo>
                    <a:cubicBezTo>
                      <a:pt x="1062" y="237"/>
                      <a:pt x="824" y="0"/>
                      <a:pt x="53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7" name="Google Shape;227;p28"/>
              <p:cNvSpPr/>
              <p:nvPr/>
            </p:nvSpPr>
            <p:spPr>
              <a:xfrm>
                <a:off x="3079950" y="972125"/>
                <a:ext cx="147925" cy="48625"/>
              </a:xfrm>
              <a:custGeom>
                <a:avLst/>
                <a:gdLst/>
                <a:ahLst/>
                <a:cxnLst/>
                <a:rect l="l" t="t" r="r" b="b"/>
                <a:pathLst>
                  <a:path w="5917" h="1945" extrusionOk="0">
                    <a:moveTo>
                      <a:pt x="293" y="0"/>
                    </a:moveTo>
                    <a:cubicBezTo>
                      <a:pt x="176" y="0"/>
                      <a:pt x="69" y="79"/>
                      <a:pt x="37" y="197"/>
                    </a:cubicBezTo>
                    <a:cubicBezTo>
                      <a:pt x="1" y="338"/>
                      <a:pt x="83" y="483"/>
                      <a:pt x="224" y="522"/>
                    </a:cubicBezTo>
                    <a:lnTo>
                      <a:pt x="5568" y="1936"/>
                    </a:lnTo>
                    <a:cubicBezTo>
                      <a:pt x="5590" y="1941"/>
                      <a:pt x="5613" y="1945"/>
                      <a:pt x="5635" y="1945"/>
                    </a:cubicBezTo>
                    <a:cubicBezTo>
                      <a:pt x="5770" y="1945"/>
                      <a:pt x="5882" y="1846"/>
                      <a:pt x="5899" y="1714"/>
                    </a:cubicBezTo>
                    <a:cubicBezTo>
                      <a:pt x="5916" y="1581"/>
                      <a:pt x="5832" y="1457"/>
                      <a:pt x="5704" y="1423"/>
                    </a:cubicBezTo>
                    <a:lnTo>
                      <a:pt x="359" y="9"/>
                    </a:lnTo>
                    <a:cubicBezTo>
                      <a:pt x="337" y="3"/>
                      <a:pt x="315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8" name="Google Shape;228;p28"/>
              <p:cNvSpPr/>
              <p:nvPr/>
            </p:nvSpPr>
            <p:spPr>
              <a:xfrm>
                <a:off x="3213275" y="688775"/>
                <a:ext cx="13690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5476" h="7352" extrusionOk="0">
                    <a:moveTo>
                      <a:pt x="303" y="0"/>
                    </a:moveTo>
                    <a:cubicBezTo>
                      <a:pt x="250" y="0"/>
                      <a:pt x="197" y="16"/>
                      <a:pt x="150" y="49"/>
                    </a:cubicBezTo>
                    <a:cubicBezTo>
                      <a:pt x="29" y="134"/>
                      <a:pt x="1" y="299"/>
                      <a:pt x="86" y="419"/>
                    </a:cubicBezTo>
                    <a:lnTo>
                      <a:pt x="4918" y="7240"/>
                    </a:lnTo>
                    <a:cubicBezTo>
                      <a:pt x="4968" y="7311"/>
                      <a:pt x="5049" y="7352"/>
                      <a:pt x="5135" y="7352"/>
                    </a:cubicBezTo>
                    <a:cubicBezTo>
                      <a:pt x="5349" y="7352"/>
                      <a:pt x="5475" y="7109"/>
                      <a:pt x="5351" y="6933"/>
                    </a:cubicBezTo>
                    <a:lnTo>
                      <a:pt x="519" y="112"/>
                    </a:lnTo>
                    <a:cubicBezTo>
                      <a:pt x="467" y="39"/>
                      <a:pt x="386" y="0"/>
                      <a:pt x="3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9" name="Google Shape;229;p28"/>
              <p:cNvSpPr/>
              <p:nvPr/>
            </p:nvSpPr>
            <p:spPr>
              <a:xfrm>
                <a:off x="3531975" y="627025"/>
                <a:ext cx="30075" cy="196600"/>
              </a:xfrm>
              <a:custGeom>
                <a:avLst/>
                <a:gdLst/>
                <a:ahLst/>
                <a:cxnLst/>
                <a:rect l="l" t="t" r="r" b="b"/>
                <a:pathLst>
                  <a:path w="1203" h="7864" extrusionOk="0">
                    <a:moveTo>
                      <a:pt x="285" y="0"/>
                    </a:moveTo>
                    <a:cubicBezTo>
                      <a:pt x="275" y="0"/>
                      <a:pt x="265" y="1"/>
                      <a:pt x="255" y="2"/>
                    </a:cubicBezTo>
                    <a:cubicBezTo>
                      <a:pt x="109" y="16"/>
                      <a:pt x="1" y="144"/>
                      <a:pt x="15" y="290"/>
                    </a:cubicBezTo>
                    <a:lnTo>
                      <a:pt x="661" y="7622"/>
                    </a:lnTo>
                    <a:cubicBezTo>
                      <a:pt x="673" y="7758"/>
                      <a:pt x="787" y="7863"/>
                      <a:pt x="925" y="7864"/>
                    </a:cubicBezTo>
                    <a:cubicBezTo>
                      <a:pt x="930" y="7864"/>
                      <a:pt x="935" y="7863"/>
                      <a:pt x="941" y="7863"/>
                    </a:cubicBezTo>
                    <a:cubicBezTo>
                      <a:pt x="943" y="7863"/>
                      <a:pt x="946" y="7864"/>
                      <a:pt x="949" y="7864"/>
                    </a:cubicBezTo>
                    <a:cubicBezTo>
                      <a:pt x="1094" y="7850"/>
                      <a:pt x="1202" y="7722"/>
                      <a:pt x="1189" y="7576"/>
                    </a:cubicBezTo>
                    <a:lnTo>
                      <a:pt x="542" y="244"/>
                    </a:lnTo>
                    <a:cubicBezTo>
                      <a:pt x="531" y="108"/>
                      <a:pt x="41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0" name="Google Shape;230;p28"/>
              <p:cNvSpPr/>
              <p:nvPr/>
            </p:nvSpPr>
            <p:spPr>
              <a:xfrm>
                <a:off x="3140000" y="803875"/>
                <a:ext cx="118100" cy="81625"/>
              </a:xfrm>
              <a:custGeom>
                <a:avLst/>
                <a:gdLst/>
                <a:ahLst/>
                <a:cxnLst/>
                <a:rect l="l" t="t" r="r" b="b"/>
                <a:pathLst>
                  <a:path w="4724" h="3265" extrusionOk="0">
                    <a:moveTo>
                      <a:pt x="151" y="1"/>
                    </a:moveTo>
                    <a:cubicBezTo>
                      <a:pt x="109" y="1"/>
                      <a:pt x="67" y="21"/>
                      <a:pt x="41" y="58"/>
                    </a:cubicBezTo>
                    <a:cubicBezTo>
                      <a:pt x="0" y="120"/>
                      <a:pt x="16" y="204"/>
                      <a:pt x="79" y="244"/>
                    </a:cubicBezTo>
                    <a:lnTo>
                      <a:pt x="4468" y="3240"/>
                    </a:lnTo>
                    <a:cubicBezTo>
                      <a:pt x="4489" y="3256"/>
                      <a:pt x="4516" y="3264"/>
                      <a:pt x="4543" y="3264"/>
                    </a:cubicBezTo>
                    <a:lnTo>
                      <a:pt x="4543" y="3263"/>
                    </a:lnTo>
                    <a:cubicBezTo>
                      <a:pt x="4671" y="3262"/>
                      <a:pt x="4724" y="3096"/>
                      <a:pt x="4618" y="3022"/>
                    </a:cubicBezTo>
                    <a:lnTo>
                      <a:pt x="228" y="26"/>
                    </a:lnTo>
                    <a:cubicBezTo>
                      <a:pt x="205" y="9"/>
                      <a:pt x="178" y="1"/>
                      <a:pt x="1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1" name="Google Shape;231;p28"/>
              <p:cNvSpPr/>
              <p:nvPr/>
            </p:nvSpPr>
            <p:spPr>
              <a:xfrm>
                <a:off x="3107700" y="862625"/>
                <a:ext cx="131750" cy="56575"/>
              </a:xfrm>
              <a:custGeom>
                <a:avLst/>
                <a:gdLst/>
                <a:ahLst/>
                <a:cxnLst/>
                <a:rect l="l" t="t" r="r" b="b"/>
                <a:pathLst>
                  <a:path w="5270" h="2263" extrusionOk="0">
                    <a:moveTo>
                      <a:pt x="150" y="0"/>
                    </a:moveTo>
                    <a:cubicBezTo>
                      <a:pt x="98" y="0"/>
                      <a:pt x="48" y="31"/>
                      <a:pt x="27" y="83"/>
                    </a:cubicBezTo>
                    <a:cubicBezTo>
                      <a:pt x="0" y="151"/>
                      <a:pt x="33" y="228"/>
                      <a:pt x="100" y="256"/>
                    </a:cubicBezTo>
                    <a:lnTo>
                      <a:pt x="5034" y="2252"/>
                    </a:lnTo>
                    <a:cubicBezTo>
                      <a:pt x="5050" y="2259"/>
                      <a:pt x="5066" y="2261"/>
                      <a:pt x="5083" y="2262"/>
                    </a:cubicBezTo>
                    <a:cubicBezTo>
                      <a:pt x="5230" y="2262"/>
                      <a:pt x="5269" y="2060"/>
                      <a:pt x="5133" y="2006"/>
                    </a:cubicBezTo>
                    <a:lnTo>
                      <a:pt x="200" y="10"/>
                    </a:lnTo>
                    <a:cubicBezTo>
                      <a:pt x="184" y="3"/>
                      <a:pt x="167" y="0"/>
                      <a:pt x="15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2" name="Google Shape;232;p28"/>
              <p:cNvSpPr/>
              <p:nvPr/>
            </p:nvSpPr>
            <p:spPr>
              <a:xfrm>
                <a:off x="3090650" y="918075"/>
                <a:ext cx="133750" cy="48125"/>
              </a:xfrm>
              <a:custGeom>
                <a:avLst/>
                <a:gdLst/>
                <a:ahLst/>
                <a:cxnLst/>
                <a:rect l="l" t="t" r="r" b="b"/>
                <a:pathLst>
                  <a:path w="5350" h="1925" extrusionOk="0">
                    <a:moveTo>
                      <a:pt x="148" y="1"/>
                    </a:moveTo>
                    <a:cubicBezTo>
                      <a:pt x="93" y="1"/>
                      <a:pt x="41" y="37"/>
                      <a:pt x="23" y="93"/>
                    </a:cubicBezTo>
                    <a:cubicBezTo>
                      <a:pt x="1" y="164"/>
                      <a:pt x="38" y="238"/>
                      <a:pt x="109" y="262"/>
                    </a:cubicBezTo>
                    <a:lnTo>
                      <a:pt x="5167" y="1918"/>
                    </a:lnTo>
                    <a:cubicBezTo>
                      <a:pt x="5180" y="1923"/>
                      <a:pt x="5194" y="1925"/>
                      <a:pt x="5207" y="1925"/>
                    </a:cubicBezTo>
                    <a:lnTo>
                      <a:pt x="5209" y="1925"/>
                    </a:lnTo>
                    <a:cubicBezTo>
                      <a:pt x="5273" y="1924"/>
                      <a:pt x="5329" y="1877"/>
                      <a:pt x="5339" y="1812"/>
                    </a:cubicBezTo>
                    <a:cubicBezTo>
                      <a:pt x="5350" y="1748"/>
                      <a:pt x="5311" y="1686"/>
                      <a:pt x="5250" y="1665"/>
                    </a:cubicBezTo>
                    <a:lnTo>
                      <a:pt x="191" y="8"/>
                    </a:lnTo>
                    <a:cubicBezTo>
                      <a:pt x="177" y="3"/>
                      <a:pt x="162" y="1"/>
                      <a:pt x="1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3" name="Google Shape;233;p28"/>
              <p:cNvSpPr/>
              <p:nvPr/>
            </p:nvSpPr>
            <p:spPr>
              <a:xfrm>
                <a:off x="3174800" y="757325"/>
                <a:ext cx="110975" cy="90725"/>
              </a:xfrm>
              <a:custGeom>
                <a:avLst/>
                <a:gdLst/>
                <a:ahLst/>
                <a:cxnLst/>
                <a:rect l="l" t="t" r="r" b="b"/>
                <a:pathLst>
                  <a:path w="4439" h="3629" extrusionOk="0">
                    <a:moveTo>
                      <a:pt x="149" y="0"/>
                    </a:moveTo>
                    <a:cubicBezTo>
                      <a:pt x="111" y="0"/>
                      <a:pt x="73" y="17"/>
                      <a:pt x="46" y="49"/>
                    </a:cubicBezTo>
                    <a:cubicBezTo>
                      <a:pt x="1" y="105"/>
                      <a:pt x="8" y="187"/>
                      <a:pt x="62" y="233"/>
                    </a:cubicBezTo>
                    <a:lnTo>
                      <a:pt x="4174" y="3598"/>
                    </a:lnTo>
                    <a:cubicBezTo>
                      <a:pt x="4196" y="3617"/>
                      <a:pt x="4227" y="3628"/>
                      <a:pt x="4258" y="3628"/>
                    </a:cubicBezTo>
                    <a:lnTo>
                      <a:pt x="4258" y="3627"/>
                    </a:lnTo>
                    <a:cubicBezTo>
                      <a:pt x="4258" y="3627"/>
                      <a:pt x="4259" y="3627"/>
                      <a:pt x="4259" y="3627"/>
                    </a:cubicBezTo>
                    <a:cubicBezTo>
                      <a:pt x="4382" y="3627"/>
                      <a:pt x="4438" y="3471"/>
                      <a:pt x="4341" y="3393"/>
                    </a:cubicBezTo>
                    <a:lnTo>
                      <a:pt x="231" y="29"/>
                    </a:lnTo>
                    <a:cubicBezTo>
                      <a:pt x="206" y="9"/>
                      <a:pt x="178" y="0"/>
                      <a:pt x="1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4" name="Google Shape;234;p28"/>
              <p:cNvSpPr/>
              <p:nvPr/>
            </p:nvSpPr>
            <p:spPr>
              <a:xfrm>
                <a:off x="3407200" y="621675"/>
                <a:ext cx="44025" cy="142275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5691" extrusionOk="0">
                    <a:moveTo>
                      <a:pt x="150" y="0"/>
                    </a:moveTo>
                    <a:cubicBezTo>
                      <a:pt x="138" y="0"/>
                      <a:pt x="126" y="2"/>
                      <a:pt x="114" y="5"/>
                    </a:cubicBezTo>
                    <a:cubicBezTo>
                      <a:pt x="42" y="25"/>
                      <a:pt x="0" y="100"/>
                      <a:pt x="22" y="173"/>
                    </a:cubicBezTo>
                    <a:lnTo>
                      <a:pt x="1486" y="5592"/>
                    </a:lnTo>
                    <a:cubicBezTo>
                      <a:pt x="1502" y="5649"/>
                      <a:pt x="1554" y="5689"/>
                      <a:pt x="1613" y="5690"/>
                    </a:cubicBezTo>
                    <a:cubicBezTo>
                      <a:pt x="1626" y="5690"/>
                      <a:pt x="1637" y="5688"/>
                      <a:pt x="1649" y="5686"/>
                    </a:cubicBezTo>
                    <a:cubicBezTo>
                      <a:pt x="1719" y="5666"/>
                      <a:pt x="1760" y="5593"/>
                      <a:pt x="1742" y="5523"/>
                    </a:cubicBezTo>
                    <a:lnTo>
                      <a:pt x="278" y="102"/>
                    </a:lnTo>
                    <a:cubicBezTo>
                      <a:pt x="264" y="41"/>
                      <a:pt x="210" y="0"/>
                      <a:pt x="15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5" name="Google Shape;235;p28"/>
              <p:cNvSpPr/>
              <p:nvPr/>
            </p:nvSpPr>
            <p:spPr>
              <a:xfrm>
                <a:off x="3337875" y="641950"/>
                <a:ext cx="64000" cy="135325"/>
              </a:xfrm>
              <a:custGeom>
                <a:avLst/>
                <a:gdLst/>
                <a:ahLst/>
                <a:cxnLst/>
                <a:rect l="l" t="t" r="r" b="b"/>
                <a:pathLst>
                  <a:path w="2560" h="5413" extrusionOk="0">
                    <a:moveTo>
                      <a:pt x="151" y="1"/>
                    </a:moveTo>
                    <a:cubicBezTo>
                      <a:pt x="133" y="1"/>
                      <a:pt x="115" y="5"/>
                      <a:pt x="98" y="12"/>
                    </a:cubicBezTo>
                    <a:cubicBezTo>
                      <a:pt x="32" y="41"/>
                      <a:pt x="1" y="118"/>
                      <a:pt x="28" y="185"/>
                    </a:cubicBezTo>
                    <a:lnTo>
                      <a:pt x="2287" y="5333"/>
                    </a:lnTo>
                    <a:cubicBezTo>
                      <a:pt x="2308" y="5381"/>
                      <a:pt x="2356" y="5413"/>
                      <a:pt x="2408" y="5413"/>
                    </a:cubicBezTo>
                    <a:cubicBezTo>
                      <a:pt x="2427" y="5413"/>
                      <a:pt x="2446" y="5408"/>
                      <a:pt x="2461" y="5401"/>
                    </a:cubicBezTo>
                    <a:cubicBezTo>
                      <a:pt x="2529" y="5372"/>
                      <a:pt x="2559" y="5293"/>
                      <a:pt x="2530" y="5226"/>
                    </a:cubicBezTo>
                    <a:lnTo>
                      <a:pt x="272" y="78"/>
                    </a:lnTo>
                    <a:cubicBezTo>
                      <a:pt x="250" y="30"/>
                      <a:pt x="201" y="1"/>
                      <a:pt x="1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6" name="Google Shape;236;p28"/>
              <p:cNvSpPr/>
              <p:nvPr/>
            </p:nvSpPr>
            <p:spPr>
              <a:xfrm>
                <a:off x="3277425" y="675175"/>
                <a:ext cx="76150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3046" h="5010" extrusionOk="0">
                    <a:moveTo>
                      <a:pt x="151" y="0"/>
                    </a:moveTo>
                    <a:cubicBezTo>
                      <a:pt x="129" y="0"/>
                      <a:pt x="106" y="6"/>
                      <a:pt x="86" y="18"/>
                    </a:cubicBezTo>
                    <a:cubicBezTo>
                      <a:pt x="22" y="55"/>
                      <a:pt x="0" y="136"/>
                      <a:pt x="37" y="200"/>
                    </a:cubicBezTo>
                    <a:lnTo>
                      <a:pt x="2765" y="4943"/>
                    </a:lnTo>
                    <a:cubicBezTo>
                      <a:pt x="2787" y="4985"/>
                      <a:pt x="2832" y="5010"/>
                      <a:pt x="2880" y="5010"/>
                    </a:cubicBezTo>
                    <a:cubicBezTo>
                      <a:pt x="2982" y="5010"/>
                      <a:pt x="3046" y="4899"/>
                      <a:pt x="2994" y="4811"/>
                    </a:cubicBezTo>
                    <a:lnTo>
                      <a:pt x="268" y="67"/>
                    </a:lnTo>
                    <a:cubicBezTo>
                      <a:pt x="242" y="25"/>
                      <a:pt x="197" y="0"/>
                      <a:pt x="1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7" name="Google Shape;237;p28"/>
              <p:cNvSpPr/>
              <p:nvPr/>
            </p:nvSpPr>
            <p:spPr>
              <a:xfrm>
                <a:off x="3469075" y="621775"/>
                <a:ext cx="25500" cy="142175"/>
              </a:xfrm>
              <a:custGeom>
                <a:avLst/>
                <a:gdLst/>
                <a:ahLst/>
                <a:cxnLst/>
                <a:rect l="l" t="t" r="r" b="b"/>
                <a:pathLst>
                  <a:path w="1020" h="5687" extrusionOk="0">
                    <a:moveTo>
                      <a:pt x="143" y="0"/>
                    </a:moveTo>
                    <a:cubicBezTo>
                      <a:pt x="137" y="0"/>
                      <a:pt x="131" y="1"/>
                      <a:pt x="125" y="1"/>
                    </a:cubicBezTo>
                    <a:cubicBezTo>
                      <a:pt x="52" y="11"/>
                      <a:pt x="1" y="78"/>
                      <a:pt x="11" y="151"/>
                    </a:cubicBezTo>
                    <a:lnTo>
                      <a:pt x="748" y="5571"/>
                    </a:lnTo>
                    <a:cubicBezTo>
                      <a:pt x="757" y="5636"/>
                      <a:pt x="813" y="5685"/>
                      <a:pt x="879" y="5686"/>
                    </a:cubicBezTo>
                    <a:cubicBezTo>
                      <a:pt x="885" y="5685"/>
                      <a:pt x="891" y="5685"/>
                      <a:pt x="897" y="5684"/>
                    </a:cubicBezTo>
                    <a:cubicBezTo>
                      <a:pt x="970" y="5675"/>
                      <a:pt x="1020" y="5608"/>
                      <a:pt x="1011" y="5535"/>
                    </a:cubicBezTo>
                    <a:lnTo>
                      <a:pt x="274" y="115"/>
                    </a:lnTo>
                    <a:cubicBezTo>
                      <a:pt x="264" y="49"/>
                      <a:pt x="208" y="0"/>
                      <a:pt x="1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8" name="Google Shape;238;p28"/>
              <p:cNvSpPr/>
              <p:nvPr/>
            </p:nvSpPr>
            <p:spPr>
              <a:xfrm>
                <a:off x="3593300" y="659800"/>
                <a:ext cx="11200" cy="101550"/>
              </a:xfrm>
              <a:custGeom>
                <a:avLst/>
                <a:gdLst/>
                <a:ahLst/>
                <a:cxnLst/>
                <a:rect l="l" t="t" r="r" b="b"/>
                <a:pathLst>
                  <a:path w="448" h="4062" extrusionOk="0">
                    <a:moveTo>
                      <a:pt x="149" y="0"/>
                    </a:moveTo>
                    <a:cubicBezTo>
                      <a:pt x="143" y="0"/>
                      <a:pt x="137" y="1"/>
                      <a:pt x="130" y="1"/>
                    </a:cubicBezTo>
                    <a:cubicBezTo>
                      <a:pt x="58" y="5"/>
                      <a:pt x="1" y="67"/>
                      <a:pt x="4" y="140"/>
                    </a:cubicBezTo>
                    <a:lnTo>
                      <a:pt x="180" y="3935"/>
                    </a:lnTo>
                    <a:cubicBezTo>
                      <a:pt x="184" y="4006"/>
                      <a:pt x="242" y="4062"/>
                      <a:pt x="312" y="4062"/>
                    </a:cubicBezTo>
                    <a:lnTo>
                      <a:pt x="319" y="4062"/>
                    </a:lnTo>
                    <a:cubicBezTo>
                      <a:pt x="392" y="4058"/>
                      <a:pt x="448" y="3996"/>
                      <a:pt x="445" y="3923"/>
                    </a:cubicBezTo>
                    <a:lnTo>
                      <a:pt x="269" y="128"/>
                    </a:lnTo>
                    <a:cubicBezTo>
                      <a:pt x="266" y="60"/>
                      <a:pt x="225" y="0"/>
                      <a:pt x="1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9" name="Google Shape;239;p28"/>
              <p:cNvSpPr/>
              <p:nvPr/>
            </p:nvSpPr>
            <p:spPr>
              <a:xfrm>
                <a:off x="3636475" y="657850"/>
                <a:ext cx="11225" cy="101500"/>
              </a:xfrm>
              <a:custGeom>
                <a:avLst/>
                <a:gdLst/>
                <a:ahLst/>
                <a:cxnLst/>
                <a:rect l="l" t="t" r="r" b="b"/>
                <a:pathLst>
                  <a:path w="449" h="4060" extrusionOk="0">
                    <a:moveTo>
                      <a:pt x="138" y="1"/>
                    </a:moveTo>
                    <a:cubicBezTo>
                      <a:pt x="135" y="1"/>
                      <a:pt x="133" y="1"/>
                      <a:pt x="130" y="1"/>
                    </a:cubicBezTo>
                    <a:cubicBezTo>
                      <a:pt x="57" y="4"/>
                      <a:pt x="1" y="66"/>
                      <a:pt x="4" y="139"/>
                    </a:cubicBezTo>
                    <a:lnTo>
                      <a:pt x="180" y="3934"/>
                    </a:lnTo>
                    <a:cubicBezTo>
                      <a:pt x="184" y="4004"/>
                      <a:pt x="242" y="4060"/>
                      <a:pt x="313" y="4060"/>
                    </a:cubicBezTo>
                    <a:lnTo>
                      <a:pt x="319" y="4060"/>
                    </a:lnTo>
                    <a:cubicBezTo>
                      <a:pt x="392" y="4057"/>
                      <a:pt x="449" y="3995"/>
                      <a:pt x="445" y="3921"/>
                    </a:cubicBezTo>
                    <a:lnTo>
                      <a:pt x="269" y="127"/>
                    </a:lnTo>
                    <a:cubicBezTo>
                      <a:pt x="266" y="57"/>
                      <a:pt x="219" y="1"/>
                      <a:pt x="13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0" name="Google Shape;240;p28"/>
              <p:cNvSpPr/>
              <p:nvPr/>
            </p:nvSpPr>
            <p:spPr>
              <a:xfrm>
                <a:off x="4152300" y="968700"/>
                <a:ext cx="147850" cy="48650"/>
              </a:xfrm>
              <a:custGeom>
                <a:avLst/>
                <a:gdLst/>
                <a:ahLst/>
                <a:cxnLst/>
                <a:rect l="l" t="t" r="r" b="b"/>
                <a:pathLst>
                  <a:path w="5914" h="1946" extrusionOk="0">
                    <a:moveTo>
                      <a:pt x="5619" y="1"/>
                    </a:moveTo>
                    <a:cubicBezTo>
                      <a:pt x="5598" y="1"/>
                      <a:pt x="5578" y="3"/>
                      <a:pt x="5557" y="8"/>
                    </a:cubicBezTo>
                    <a:lnTo>
                      <a:pt x="213" y="1423"/>
                    </a:lnTo>
                    <a:cubicBezTo>
                      <a:pt x="83" y="1457"/>
                      <a:pt x="0" y="1581"/>
                      <a:pt x="17" y="1713"/>
                    </a:cubicBezTo>
                    <a:cubicBezTo>
                      <a:pt x="34" y="1846"/>
                      <a:pt x="147" y="1944"/>
                      <a:pt x="280" y="1945"/>
                    </a:cubicBezTo>
                    <a:cubicBezTo>
                      <a:pt x="303" y="1944"/>
                      <a:pt x="326" y="1942"/>
                      <a:pt x="348" y="1936"/>
                    </a:cubicBezTo>
                    <a:lnTo>
                      <a:pt x="5693" y="521"/>
                    </a:lnTo>
                    <a:cubicBezTo>
                      <a:pt x="5832" y="481"/>
                      <a:pt x="5914" y="338"/>
                      <a:pt x="5876" y="199"/>
                    </a:cubicBezTo>
                    <a:cubicBezTo>
                      <a:pt x="5845" y="80"/>
                      <a:pt x="5737" y="1"/>
                      <a:pt x="56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1" name="Google Shape;241;p28"/>
              <p:cNvSpPr/>
              <p:nvPr/>
            </p:nvSpPr>
            <p:spPr>
              <a:xfrm>
                <a:off x="4031000" y="685350"/>
                <a:ext cx="135850" cy="183825"/>
              </a:xfrm>
              <a:custGeom>
                <a:avLst/>
                <a:gdLst/>
                <a:ahLst/>
                <a:cxnLst/>
                <a:rect l="l" t="t" r="r" b="b"/>
                <a:pathLst>
                  <a:path w="5434" h="7353" extrusionOk="0">
                    <a:moveTo>
                      <a:pt x="5133" y="0"/>
                    </a:moveTo>
                    <a:cubicBezTo>
                      <a:pt x="5050" y="0"/>
                      <a:pt x="4968" y="39"/>
                      <a:pt x="4916" y="111"/>
                    </a:cubicBezTo>
                    <a:lnTo>
                      <a:pt x="85" y="6934"/>
                    </a:lnTo>
                    <a:cubicBezTo>
                      <a:pt x="0" y="7053"/>
                      <a:pt x="28" y="7218"/>
                      <a:pt x="148" y="7303"/>
                    </a:cubicBezTo>
                    <a:cubicBezTo>
                      <a:pt x="193" y="7335"/>
                      <a:pt x="246" y="7352"/>
                      <a:pt x="301" y="7352"/>
                    </a:cubicBezTo>
                    <a:cubicBezTo>
                      <a:pt x="387" y="7352"/>
                      <a:pt x="468" y="7310"/>
                      <a:pt x="517" y="7240"/>
                    </a:cubicBezTo>
                    <a:lnTo>
                      <a:pt x="5348" y="419"/>
                    </a:lnTo>
                    <a:cubicBezTo>
                      <a:pt x="5434" y="299"/>
                      <a:pt x="5405" y="134"/>
                      <a:pt x="5286" y="49"/>
                    </a:cubicBezTo>
                    <a:cubicBezTo>
                      <a:pt x="5239" y="16"/>
                      <a:pt x="5186" y="0"/>
                      <a:pt x="51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2" name="Google Shape;242;p28"/>
              <p:cNvSpPr/>
              <p:nvPr/>
            </p:nvSpPr>
            <p:spPr>
              <a:xfrm>
                <a:off x="3818125" y="623575"/>
                <a:ext cx="30025" cy="196650"/>
              </a:xfrm>
              <a:custGeom>
                <a:avLst/>
                <a:gdLst/>
                <a:ahLst/>
                <a:cxnLst/>
                <a:rect l="l" t="t" r="r" b="b"/>
                <a:pathLst>
                  <a:path w="1201" h="7866" extrusionOk="0">
                    <a:moveTo>
                      <a:pt x="921" y="1"/>
                    </a:moveTo>
                    <a:cubicBezTo>
                      <a:pt x="785" y="1"/>
                      <a:pt x="669" y="107"/>
                      <a:pt x="659" y="245"/>
                    </a:cubicBezTo>
                    <a:lnTo>
                      <a:pt x="13" y="7577"/>
                    </a:lnTo>
                    <a:cubicBezTo>
                      <a:pt x="0" y="7722"/>
                      <a:pt x="109" y="7851"/>
                      <a:pt x="254" y="7864"/>
                    </a:cubicBezTo>
                    <a:cubicBezTo>
                      <a:pt x="262" y="7865"/>
                      <a:pt x="270" y="7865"/>
                      <a:pt x="278" y="7865"/>
                    </a:cubicBezTo>
                    <a:cubicBezTo>
                      <a:pt x="416" y="7864"/>
                      <a:pt x="531" y="7760"/>
                      <a:pt x="542" y="7622"/>
                    </a:cubicBezTo>
                    <a:lnTo>
                      <a:pt x="1188" y="290"/>
                    </a:lnTo>
                    <a:cubicBezTo>
                      <a:pt x="1201" y="145"/>
                      <a:pt x="1093" y="16"/>
                      <a:pt x="947" y="2"/>
                    </a:cubicBezTo>
                    <a:cubicBezTo>
                      <a:pt x="938" y="1"/>
                      <a:pt x="929" y="1"/>
                      <a:pt x="9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3" name="Google Shape;243;p28"/>
              <p:cNvSpPr/>
              <p:nvPr/>
            </p:nvSpPr>
            <p:spPr>
              <a:xfrm>
                <a:off x="4122000" y="800550"/>
                <a:ext cx="118025" cy="81525"/>
              </a:xfrm>
              <a:custGeom>
                <a:avLst/>
                <a:gdLst/>
                <a:ahLst/>
                <a:cxnLst/>
                <a:rect l="l" t="t" r="r" b="b"/>
                <a:pathLst>
                  <a:path w="4721" h="3261" extrusionOk="0">
                    <a:moveTo>
                      <a:pt x="4571" y="0"/>
                    </a:moveTo>
                    <a:cubicBezTo>
                      <a:pt x="4546" y="0"/>
                      <a:pt x="4521" y="7"/>
                      <a:pt x="4499" y="22"/>
                    </a:cubicBezTo>
                    <a:lnTo>
                      <a:pt x="108" y="3018"/>
                    </a:lnTo>
                    <a:cubicBezTo>
                      <a:pt x="1" y="3092"/>
                      <a:pt x="52" y="3261"/>
                      <a:pt x="183" y="3261"/>
                    </a:cubicBezTo>
                    <a:cubicBezTo>
                      <a:pt x="209" y="3261"/>
                      <a:pt x="235" y="3253"/>
                      <a:pt x="258" y="3237"/>
                    </a:cubicBezTo>
                    <a:lnTo>
                      <a:pt x="4648" y="240"/>
                    </a:lnTo>
                    <a:cubicBezTo>
                      <a:pt x="4707" y="198"/>
                      <a:pt x="4721" y="118"/>
                      <a:pt x="4680" y="58"/>
                    </a:cubicBezTo>
                    <a:cubicBezTo>
                      <a:pt x="4655" y="20"/>
                      <a:pt x="4613" y="0"/>
                      <a:pt x="45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4" name="Google Shape;244;p28"/>
              <p:cNvSpPr/>
              <p:nvPr/>
            </p:nvSpPr>
            <p:spPr>
              <a:xfrm>
                <a:off x="4140725" y="859175"/>
                <a:ext cx="131750" cy="56575"/>
              </a:xfrm>
              <a:custGeom>
                <a:avLst/>
                <a:gdLst/>
                <a:ahLst/>
                <a:cxnLst/>
                <a:rect l="l" t="t" r="r" b="b"/>
                <a:pathLst>
                  <a:path w="5270" h="2263" extrusionOk="0">
                    <a:moveTo>
                      <a:pt x="5118" y="1"/>
                    </a:moveTo>
                    <a:cubicBezTo>
                      <a:pt x="5102" y="1"/>
                      <a:pt x="5085" y="4"/>
                      <a:pt x="5069" y="10"/>
                    </a:cubicBezTo>
                    <a:lnTo>
                      <a:pt x="137" y="2007"/>
                    </a:lnTo>
                    <a:cubicBezTo>
                      <a:pt x="1" y="2061"/>
                      <a:pt x="40" y="2263"/>
                      <a:pt x="184" y="2263"/>
                    </a:cubicBezTo>
                    <a:cubicBezTo>
                      <a:pt x="185" y="2263"/>
                      <a:pt x="185" y="2263"/>
                      <a:pt x="186" y="2263"/>
                    </a:cubicBezTo>
                    <a:cubicBezTo>
                      <a:pt x="203" y="2263"/>
                      <a:pt x="220" y="2259"/>
                      <a:pt x="236" y="2252"/>
                    </a:cubicBezTo>
                    <a:lnTo>
                      <a:pt x="5168" y="256"/>
                    </a:lnTo>
                    <a:cubicBezTo>
                      <a:pt x="5237" y="229"/>
                      <a:pt x="5270" y="151"/>
                      <a:pt x="5241" y="84"/>
                    </a:cubicBezTo>
                    <a:cubicBezTo>
                      <a:pt x="5220" y="32"/>
                      <a:pt x="5171" y="1"/>
                      <a:pt x="51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5" name="Google Shape;245;p28"/>
              <p:cNvSpPr/>
              <p:nvPr/>
            </p:nvSpPr>
            <p:spPr>
              <a:xfrm>
                <a:off x="4154700" y="914675"/>
                <a:ext cx="134825" cy="48100"/>
              </a:xfrm>
              <a:custGeom>
                <a:avLst/>
                <a:gdLst/>
                <a:ahLst/>
                <a:cxnLst/>
                <a:rect l="l" t="t" r="r" b="b"/>
                <a:pathLst>
                  <a:path w="5393" h="1924" extrusionOk="0">
                    <a:moveTo>
                      <a:pt x="5243" y="1"/>
                    </a:moveTo>
                    <a:cubicBezTo>
                      <a:pt x="5229" y="1"/>
                      <a:pt x="5216" y="3"/>
                      <a:pt x="5202" y="7"/>
                    </a:cubicBezTo>
                    <a:lnTo>
                      <a:pt x="143" y="1665"/>
                    </a:lnTo>
                    <a:cubicBezTo>
                      <a:pt x="0" y="1711"/>
                      <a:pt x="33" y="1923"/>
                      <a:pt x="183" y="1923"/>
                    </a:cubicBezTo>
                    <a:cubicBezTo>
                      <a:pt x="183" y="1923"/>
                      <a:pt x="184" y="1923"/>
                      <a:pt x="184" y="1923"/>
                    </a:cubicBezTo>
                    <a:cubicBezTo>
                      <a:pt x="199" y="1923"/>
                      <a:pt x="213" y="1921"/>
                      <a:pt x="225" y="1916"/>
                    </a:cubicBezTo>
                    <a:lnTo>
                      <a:pt x="5284" y="260"/>
                    </a:lnTo>
                    <a:cubicBezTo>
                      <a:pt x="5355" y="237"/>
                      <a:pt x="5392" y="162"/>
                      <a:pt x="5369" y="93"/>
                    </a:cubicBezTo>
                    <a:cubicBezTo>
                      <a:pt x="5351" y="37"/>
                      <a:pt x="5299" y="1"/>
                      <a:pt x="52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6" name="Google Shape;246;p28"/>
              <p:cNvSpPr/>
              <p:nvPr/>
            </p:nvSpPr>
            <p:spPr>
              <a:xfrm>
                <a:off x="4094400" y="753875"/>
                <a:ext cx="111050" cy="90750"/>
              </a:xfrm>
              <a:custGeom>
                <a:avLst/>
                <a:gdLst/>
                <a:ahLst/>
                <a:cxnLst/>
                <a:rect l="l" t="t" r="r" b="b"/>
                <a:pathLst>
                  <a:path w="4442" h="3630" extrusionOk="0">
                    <a:moveTo>
                      <a:pt x="4291" y="0"/>
                    </a:moveTo>
                    <a:cubicBezTo>
                      <a:pt x="4262" y="0"/>
                      <a:pt x="4233" y="10"/>
                      <a:pt x="4208" y="30"/>
                    </a:cubicBezTo>
                    <a:lnTo>
                      <a:pt x="97" y="3394"/>
                    </a:lnTo>
                    <a:cubicBezTo>
                      <a:pt x="0" y="3474"/>
                      <a:pt x="56" y="3630"/>
                      <a:pt x="181" y="3630"/>
                    </a:cubicBezTo>
                    <a:cubicBezTo>
                      <a:pt x="212" y="3630"/>
                      <a:pt x="241" y="3619"/>
                      <a:pt x="265" y="3600"/>
                    </a:cubicBezTo>
                    <a:lnTo>
                      <a:pt x="4375" y="236"/>
                    </a:lnTo>
                    <a:cubicBezTo>
                      <a:pt x="4432" y="189"/>
                      <a:pt x="4441" y="106"/>
                      <a:pt x="4395" y="49"/>
                    </a:cubicBezTo>
                    <a:cubicBezTo>
                      <a:pt x="4368" y="17"/>
                      <a:pt x="4330" y="0"/>
                      <a:pt x="429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7" name="Google Shape;247;p28"/>
              <p:cNvSpPr/>
              <p:nvPr/>
            </p:nvSpPr>
            <p:spPr>
              <a:xfrm>
                <a:off x="3928925" y="618350"/>
                <a:ext cx="43975" cy="142175"/>
              </a:xfrm>
              <a:custGeom>
                <a:avLst/>
                <a:gdLst/>
                <a:ahLst/>
                <a:cxnLst/>
                <a:rect l="l" t="t" r="r" b="b"/>
                <a:pathLst>
                  <a:path w="1759" h="5687" extrusionOk="0">
                    <a:moveTo>
                      <a:pt x="1609" y="0"/>
                    </a:moveTo>
                    <a:cubicBezTo>
                      <a:pt x="1551" y="0"/>
                      <a:pt x="1498" y="39"/>
                      <a:pt x="1483" y="99"/>
                    </a:cubicBezTo>
                    <a:lnTo>
                      <a:pt x="20" y="5518"/>
                    </a:lnTo>
                    <a:cubicBezTo>
                      <a:pt x="1" y="5590"/>
                      <a:pt x="43" y="5663"/>
                      <a:pt x="113" y="5682"/>
                    </a:cubicBezTo>
                    <a:cubicBezTo>
                      <a:pt x="125" y="5684"/>
                      <a:pt x="136" y="5685"/>
                      <a:pt x="147" y="5687"/>
                    </a:cubicBezTo>
                    <a:cubicBezTo>
                      <a:pt x="208" y="5687"/>
                      <a:pt x="260" y="5646"/>
                      <a:pt x="276" y="5588"/>
                    </a:cubicBezTo>
                    <a:lnTo>
                      <a:pt x="1739" y="168"/>
                    </a:lnTo>
                    <a:cubicBezTo>
                      <a:pt x="1758" y="98"/>
                      <a:pt x="1716" y="25"/>
                      <a:pt x="1646" y="5"/>
                    </a:cubicBezTo>
                    <a:cubicBezTo>
                      <a:pt x="1633" y="2"/>
                      <a:pt x="1621" y="0"/>
                      <a:pt x="16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8" name="Google Shape;248;p28"/>
              <p:cNvSpPr/>
              <p:nvPr/>
            </p:nvSpPr>
            <p:spPr>
              <a:xfrm>
                <a:off x="3978275" y="638500"/>
                <a:ext cx="64050" cy="135375"/>
              </a:xfrm>
              <a:custGeom>
                <a:avLst/>
                <a:gdLst/>
                <a:ahLst/>
                <a:cxnLst/>
                <a:rect l="l" t="t" r="r" b="b"/>
                <a:pathLst>
                  <a:path w="2562" h="5415" extrusionOk="0">
                    <a:moveTo>
                      <a:pt x="2410" y="0"/>
                    </a:moveTo>
                    <a:cubicBezTo>
                      <a:pt x="2359" y="0"/>
                      <a:pt x="2310" y="30"/>
                      <a:pt x="2288" y="80"/>
                    </a:cubicBezTo>
                    <a:lnTo>
                      <a:pt x="30" y="5228"/>
                    </a:lnTo>
                    <a:cubicBezTo>
                      <a:pt x="0" y="5295"/>
                      <a:pt x="31" y="5373"/>
                      <a:pt x="98" y="5403"/>
                    </a:cubicBezTo>
                    <a:cubicBezTo>
                      <a:pt x="115" y="5410"/>
                      <a:pt x="133" y="5414"/>
                      <a:pt x="152" y="5414"/>
                    </a:cubicBezTo>
                    <a:cubicBezTo>
                      <a:pt x="204" y="5414"/>
                      <a:pt x="252" y="5382"/>
                      <a:pt x="273" y="5335"/>
                    </a:cubicBezTo>
                    <a:lnTo>
                      <a:pt x="2531" y="187"/>
                    </a:lnTo>
                    <a:cubicBezTo>
                      <a:pt x="2561" y="120"/>
                      <a:pt x="2530" y="41"/>
                      <a:pt x="2463" y="12"/>
                    </a:cubicBezTo>
                    <a:cubicBezTo>
                      <a:pt x="2446" y="4"/>
                      <a:pt x="2428" y="0"/>
                      <a:pt x="24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9" name="Google Shape;249;p28"/>
              <p:cNvSpPr/>
              <p:nvPr/>
            </p:nvSpPr>
            <p:spPr>
              <a:xfrm>
                <a:off x="4026550" y="671675"/>
                <a:ext cx="76225" cy="125350"/>
              </a:xfrm>
              <a:custGeom>
                <a:avLst/>
                <a:gdLst/>
                <a:ahLst/>
                <a:cxnLst/>
                <a:rect l="l" t="t" r="r" b="b"/>
                <a:pathLst>
                  <a:path w="3049" h="5014" extrusionOk="0">
                    <a:moveTo>
                      <a:pt x="2897" y="1"/>
                    </a:moveTo>
                    <a:cubicBezTo>
                      <a:pt x="2850" y="1"/>
                      <a:pt x="2804" y="25"/>
                      <a:pt x="2780" y="70"/>
                    </a:cubicBezTo>
                    <a:lnTo>
                      <a:pt x="52" y="4814"/>
                    </a:lnTo>
                    <a:cubicBezTo>
                      <a:pt x="1" y="4902"/>
                      <a:pt x="65" y="5013"/>
                      <a:pt x="167" y="5013"/>
                    </a:cubicBezTo>
                    <a:cubicBezTo>
                      <a:pt x="215" y="5013"/>
                      <a:pt x="258" y="4987"/>
                      <a:pt x="282" y="4946"/>
                    </a:cubicBezTo>
                    <a:lnTo>
                      <a:pt x="3010" y="202"/>
                    </a:lnTo>
                    <a:cubicBezTo>
                      <a:pt x="3049" y="139"/>
                      <a:pt x="3028" y="55"/>
                      <a:pt x="2963" y="18"/>
                    </a:cubicBezTo>
                    <a:cubicBezTo>
                      <a:pt x="2942" y="6"/>
                      <a:pt x="2920" y="1"/>
                      <a:pt x="28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0" name="Google Shape;250;p28"/>
              <p:cNvSpPr/>
              <p:nvPr/>
            </p:nvSpPr>
            <p:spPr>
              <a:xfrm>
                <a:off x="3885525" y="618325"/>
                <a:ext cx="25575" cy="142200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5688" extrusionOk="0">
                    <a:moveTo>
                      <a:pt x="875" y="1"/>
                    </a:moveTo>
                    <a:cubicBezTo>
                      <a:pt x="811" y="1"/>
                      <a:pt x="755" y="50"/>
                      <a:pt x="749" y="117"/>
                    </a:cubicBezTo>
                    <a:lnTo>
                      <a:pt x="11" y="5536"/>
                    </a:lnTo>
                    <a:cubicBezTo>
                      <a:pt x="1" y="5609"/>
                      <a:pt x="52" y="5676"/>
                      <a:pt x="125" y="5685"/>
                    </a:cubicBezTo>
                    <a:cubicBezTo>
                      <a:pt x="130" y="5686"/>
                      <a:pt x="136" y="5686"/>
                      <a:pt x="143" y="5688"/>
                    </a:cubicBezTo>
                    <a:cubicBezTo>
                      <a:pt x="209" y="5688"/>
                      <a:pt x="266" y="5638"/>
                      <a:pt x="274" y="5572"/>
                    </a:cubicBezTo>
                    <a:lnTo>
                      <a:pt x="1012" y="152"/>
                    </a:lnTo>
                    <a:cubicBezTo>
                      <a:pt x="1022" y="79"/>
                      <a:pt x="971" y="12"/>
                      <a:pt x="898" y="3"/>
                    </a:cubicBezTo>
                    <a:cubicBezTo>
                      <a:pt x="890" y="2"/>
                      <a:pt x="883" y="1"/>
                      <a:pt x="87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1" name="Google Shape;251;p28"/>
              <p:cNvSpPr/>
              <p:nvPr/>
            </p:nvSpPr>
            <p:spPr>
              <a:xfrm>
                <a:off x="3775600" y="656425"/>
                <a:ext cx="11275" cy="101525"/>
              </a:xfrm>
              <a:custGeom>
                <a:avLst/>
                <a:gdLst/>
                <a:ahLst/>
                <a:cxnLst/>
                <a:rect l="l" t="t" r="r" b="b"/>
                <a:pathLst>
                  <a:path w="451" h="4061" extrusionOk="0">
                    <a:moveTo>
                      <a:pt x="305" y="0"/>
                    </a:moveTo>
                    <a:cubicBezTo>
                      <a:pt x="234" y="0"/>
                      <a:pt x="185" y="59"/>
                      <a:pt x="182" y="127"/>
                    </a:cubicBezTo>
                    <a:lnTo>
                      <a:pt x="4" y="3921"/>
                    </a:lnTo>
                    <a:cubicBezTo>
                      <a:pt x="1" y="3995"/>
                      <a:pt x="58" y="4057"/>
                      <a:pt x="130" y="4060"/>
                    </a:cubicBezTo>
                    <a:lnTo>
                      <a:pt x="137" y="4060"/>
                    </a:lnTo>
                    <a:cubicBezTo>
                      <a:pt x="208" y="4060"/>
                      <a:pt x="266" y="4004"/>
                      <a:pt x="269" y="3934"/>
                    </a:cubicBezTo>
                    <a:lnTo>
                      <a:pt x="447" y="139"/>
                    </a:lnTo>
                    <a:cubicBezTo>
                      <a:pt x="450" y="66"/>
                      <a:pt x="393" y="5"/>
                      <a:pt x="320" y="1"/>
                    </a:cubicBezTo>
                    <a:cubicBezTo>
                      <a:pt x="315" y="1"/>
                      <a:pt x="310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2" name="Google Shape;252;p28"/>
              <p:cNvSpPr/>
              <p:nvPr/>
            </p:nvSpPr>
            <p:spPr>
              <a:xfrm>
                <a:off x="3732450" y="654400"/>
                <a:ext cx="11225" cy="101550"/>
              </a:xfrm>
              <a:custGeom>
                <a:avLst/>
                <a:gdLst/>
                <a:ahLst/>
                <a:cxnLst/>
                <a:rect l="l" t="t" r="r" b="b"/>
                <a:pathLst>
                  <a:path w="449" h="4062" extrusionOk="0">
                    <a:moveTo>
                      <a:pt x="300" y="1"/>
                    </a:moveTo>
                    <a:cubicBezTo>
                      <a:pt x="232" y="1"/>
                      <a:pt x="183" y="62"/>
                      <a:pt x="180" y="129"/>
                    </a:cubicBezTo>
                    <a:lnTo>
                      <a:pt x="4" y="3924"/>
                    </a:lnTo>
                    <a:cubicBezTo>
                      <a:pt x="1" y="3997"/>
                      <a:pt x="57" y="4058"/>
                      <a:pt x="131" y="4061"/>
                    </a:cubicBezTo>
                    <a:lnTo>
                      <a:pt x="136" y="4061"/>
                    </a:lnTo>
                    <a:cubicBezTo>
                      <a:pt x="207" y="4061"/>
                      <a:pt x="265" y="4007"/>
                      <a:pt x="269" y="3935"/>
                    </a:cubicBezTo>
                    <a:lnTo>
                      <a:pt x="445" y="141"/>
                    </a:lnTo>
                    <a:cubicBezTo>
                      <a:pt x="448" y="67"/>
                      <a:pt x="391" y="6"/>
                      <a:pt x="318" y="2"/>
                    </a:cubicBezTo>
                    <a:cubicBezTo>
                      <a:pt x="312" y="1"/>
                      <a:pt x="306" y="1"/>
                      <a:pt x="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3" name="Google Shape;253;p28"/>
              <p:cNvSpPr/>
              <p:nvPr/>
            </p:nvSpPr>
            <p:spPr>
              <a:xfrm>
                <a:off x="3033025" y="606125"/>
                <a:ext cx="1308575" cy="753650"/>
              </a:xfrm>
              <a:custGeom>
                <a:avLst/>
                <a:gdLst/>
                <a:ahLst/>
                <a:cxnLst/>
                <a:rect l="l" t="t" r="r" b="b"/>
                <a:pathLst>
                  <a:path w="52343" h="30146" extrusionOk="0">
                    <a:moveTo>
                      <a:pt x="36596" y="2753"/>
                    </a:moveTo>
                    <a:cubicBezTo>
                      <a:pt x="43428" y="2753"/>
                      <a:pt x="48968" y="8257"/>
                      <a:pt x="48968" y="15047"/>
                    </a:cubicBezTo>
                    <a:cubicBezTo>
                      <a:pt x="48968" y="21837"/>
                      <a:pt x="43428" y="27341"/>
                      <a:pt x="36596" y="27341"/>
                    </a:cubicBezTo>
                    <a:lnTo>
                      <a:pt x="15745" y="27341"/>
                    </a:lnTo>
                    <a:cubicBezTo>
                      <a:pt x="8914" y="27341"/>
                      <a:pt x="3374" y="21838"/>
                      <a:pt x="3374" y="15047"/>
                    </a:cubicBezTo>
                    <a:cubicBezTo>
                      <a:pt x="3374" y="8256"/>
                      <a:pt x="8914" y="2753"/>
                      <a:pt x="15745" y="2753"/>
                    </a:cubicBezTo>
                    <a:close/>
                    <a:moveTo>
                      <a:pt x="14204" y="1"/>
                    </a:moveTo>
                    <a:cubicBezTo>
                      <a:pt x="6359" y="1"/>
                      <a:pt x="1" y="6749"/>
                      <a:pt x="1" y="15073"/>
                    </a:cubicBezTo>
                    <a:cubicBezTo>
                      <a:pt x="1" y="23397"/>
                      <a:pt x="6359" y="30145"/>
                      <a:pt x="14204" y="30145"/>
                    </a:cubicBezTo>
                    <a:lnTo>
                      <a:pt x="38139" y="30145"/>
                    </a:lnTo>
                    <a:cubicBezTo>
                      <a:pt x="45983" y="30145"/>
                      <a:pt x="52342" y="23397"/>
                      <a:pt x="52342" y="15072"/>
                    </a:cubicBezTo>
                    <a:cubicBezTo>
                      <a:pt x="52342" y="6748"/>
                      <a:pt x="45983" y="1"/>
                      <a:pt x="3813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4" name="Google Shape;254;p28"/>
              <p:cNvSpPr/>
              <p:nvPr/>
            </p:nvSpPr>
            <p:spPr>
              <a:xfrm>
                <a:off x="3035600" y="616100"/>
                <a:ext cx="1287125" cy="742150"/>
              </a:xfrm>
              <a:custGeom>
                <a:avLst/>
                <a:gdLst/>
                <a:ahLst/>
                <a:cxnLst/>
                <a:rect l="l" t="t" r="r" b="b"/>
                <a:pathLst>
                  <a:path w="51485" h="29686" extrusionOk="0">
                    <a:moveTo>
                      <a:pt x="14035" y="1"/>
                    </a:moveTo>
                    <a:lnTo>
                      <a:pt x="13014" y="54"/>
                    </a:lnTo>
                    <a:cubicBezTo>
                      <a:pt x="12679" y="54"/>
                      <a:pt x="12272" y="130"/>
                      <a:pt x="11792" y="207"/>
                    </a:cubicBezTo>
                    <a:cubicBezTo>
                      <a:pt x="11305" y="261"/>
                      <a:pt x="10769" y="420"/>
                      <a:pt x="10167" y="585"/>
                    </a:cubicBezTo>
                    <a:cubicBezTo>
                      <a:pt x="8978" y="960"/>
                      <a:pt x="7561" y="1556"/>
                      <a:pt x="6146" y="2580"/>
                    </a:cubicBezTo>
                    <a:cubicBezTo>
                      <a:pt x="4733" y="3595"/>
                      <a:pt x="3332" y="5031"/>
                      <a:pt x="2232" y="6874"/>
                    </a:cubicBezTo>
                    <a:cubicBezTo>
                      <a:pt x="1134" y="8711"/>
                      <a:pt x="327" y="10949"/>
                      <a:pt x="103" y="13400"/>
                    </a:cubicBezTo>
                    <a:cubicBezTo>
                      <a:pt x="29" y="14628"/>
                      <a:pt x="0" y="15891"/>
                      <a:pt x="223" y="17168"/>
                    </a:cubicBezTo>
                    <a:cubicBezTo>
                      <a:pt x="288" y="17815"/>
                      <a:pt x="475" y="18440"/>
                      <a:pt x="623" y="19083"/>
                    </a:cubicBezTo>
                    <a:cubicBezTo>
                      <a:pt x="702" y="19402"/>
                      <a:pt x="830" y="19710"/>
                      <a:pt x="932" y="20025"/>
                    </a:cubicBezTo>
                    <a:cubicBezTo>
                      <a:pt x="1038" y="20340"/>
                      <a:pt x="1142" y="20658"/>
                      <a:pt x="1293" y="20959"/>
                    </a:cubicBezTo>
                    <a:cubicBezTo>
                      <a:pt x="1431" y="21264"/>
                      <a:pt x="1570" y="21571"/>
                      <a:pt x="1710" y="21878"/>
                    </a:cubicBezTo>
                    <a:cubicBezTo>
                      <a:pt x="1877" y="22173"/>
                      <a:pt x="2046" y="22468"/>
                      <a:pt x="2214" y="22763"/>
                    </a:cubicBezTo>
                    <a:cubicBezTo>
                      <a:pt x="2372" y="23066"/>
                      <a:pt x="2572" y="23344"/>
                      <a:pt x="2771" y="23622"/>
                    </a:cubicBezTo>
                    <a:cubicBezTo>
                      <a:pt x="2977" y="23896"/>
                      <a:pt x="3149" y="24199"/>
                      <a:pt x="3385" y="24453"/>
                    </a:cubicBezTo>
                    <a:cubicBezTo>
                      <a:pt x="4239" y="25541"/>
                      <a:pt x="5296" y="26478"/>
                      <a:pt x="6444" y="27292"/>
                    </a:cubicBezTo>
                    <a:cubicBezTo>
                      <a:pt x="8671" y="28837"/>
                      <a:pt x="11418" y="29686"/>
                      <a:pt x="14168" y="29686"/>
                    </a:cubicBezTo>
                    <a:cubicBezTo>
                      <a:pt x="14281" y="29686"/>
                      <a:pt x="14394" y="29684"/>
                      <a:pt x="14507" y="29681"/>
                    </a:cubicBezTo>
                    <a:cubicBezTo>
                      <a:pt x="20198" y="29674"/>
                      <a:pt x="25890" y="29668"/>
                      <a:pt x="31225" y="29662"/>
                    </a:cubicBezTo>
                    <a:lnTo>
                      <a:pt x="35154" y="29657"/>
                    </a:lnTo>
                    <a:cubicBezTo>
                      <a:pt x="35460" y="29657"/>
                      <a:pt x="35764" y="29658"/>
                      <a:pt x="36067" y="29658"/>
                    </a:cubicBezTo>
                    <a:cubicBezTo>
                      <a:pt x="37035" y="29658"/>
                      <a:pt x="37990" y="29650"/>
                      <a:pt x="38919" y="29578"/>
                    </a:cubicBezTo>
                    <a:cubicBezTo>
                      <a:pt x="41375" y="29290"/>
                      <a:pt x="43573" y="28357"/>
                      <a:pt x="45322" y="27118"/>
                    </a:cubicBezTo>
                    <a:cubicBezTo>
                      <a:pt x="47062" y="25857"/>
                      <a:pt x="48353" y="24324"/>
                      <a:pt x="49256" y="22842"/>
                    </a:cubicBezTo>
                    <a:cubicBezTo>
                      <a:pt x="50178" y="21358"/>
                      <a:pt x="50682" y="19906"/>
                      <a:pt x="50988" y="18700"/>
                    </a:cubicBezTo>
                    <a:cubicBezTo>
                      <a:pt x="51062" y="18396"/>
                      <a:pt x="51130" y="18108"/>
                      <a:pt x="51196" y="17838"/>
                    </a:cubicBezTo>
                    <a:cubicBezTo>
                      <a:pt x="51236" y="17562"/>
                      <a:pt x="51275" y="17305"/>
                      <a:pt x="51310" y="17065"/>
                    </a:cubicBezTo>
                    <a:cubicBezTo>
                      <a:pt x="51344" y="16825"/>
                      <a:pt x="51376" y="16602"/>
                      <a:pt x="51404" y="16398"/>
                    </a:cubicBezTo>
                    <a:cubicBezTo>
                      <a:pt x="51427" y="16195"/>
                      <a:pt x="51426" y="16007"/>
                      <a:pt x="51437" y="15840"/>
                    </a:cubicBezTo>
                    <a:cubicBezTo>
                      <a:pt x="51468" y="15172"/>
                      <a:pt x="51485" y="14815"/>
                      <a:pt x="51485" y="14815"/>
                    </a:cubicBezTo>
                    <a:lnTo>
                      <a:pt x="51381" y="14815"/>
                    </a:lnTo>
                    <a:cubicBezTo>
                      <a:pt x="51381" y="14815"/>
                      <a:pt x="51347" y="15169"/>
                      <a:pt x="51285" y="15831"/>
                    </a:cubicBezTo>
                    <a:cubicBezTo>
                      <a:pt x="51266" y="15995"/>
                      <a:pt x="51258" y="16180"/>
                      <a:pt x="51227" y="16381"/>
                    </a:cubicBezTo>
                    <a:cubicBezTo>
                      <a:pt x="51187" y="16582"/>
                      <a:pt x="51146" y="16799"/>
                      <a:pt x="51100" y="17036"/>
                    </a:cubicBezTo>
                    <a:cubicBezTo>
                      <a:pt x="51054" y="17270"/>
                      <a:pt x="51005" y="17521"/>
                      <a:pt x="50951" y="17791"/>
                    </a:cubicBezTo>
                    <a:cubicBezTo>
                      <a:pt x="50877" y="18055"/>
                      <a:pt x="50799" y="18335"/>
                      <a:pt x="50716" y="18630"/>
                    </a:cubicBezTo>
                    <a:cubicBezTo>
                      <a:pt x="50372" y="19803"/>
                      <a:pt x="49827" y="21206"/>
                      <a:pt x="48880" y="22612"/>
                    </a:cubicBezTo>
                    <a:cubicBezTo>
                      <a:pt x="47837" y="24181"/>
                      <a:pt x="46508" y="25539"/>
                      <a:pt x="44964" y="26618"/>
                    </a:cubicBezTo>
                    <a:cubicBezTo>
                      <a:pt x="44097" y="27165"/>
                      <a:pt x="43173" y="27706"/>
                      <a:pt x="42133" y="28062"/>
                    </a:cubicBezTo>
                    <a:cubicBezTo>
                      <a:pt x="41112" y="28479"/>
                      <a:pt x="39980" y="28666"/>
                      <a:pt x="38878" y="28809"/>
                    </a:cubicBezTo>
                    <a:lnTo>
                      <a:pt x="37954" y="28839"/>
                    </a:lnTo>
                    <a:lnTo>
                      <a:pt x="37489" y="28854"/>
                    </a:lnTo>
                    <a:lnTo>
                      <a:pt x="37058" y="28844"/>
                    </a:lnTo>
                    <a:lnTo>
                      <a:pt x="35154" y="28804"/>
                    </a:lnTo>
                    <a:cubicBezTo>
                      <a:pt x="33870" y="28768"/>
                      <a:pt x="32558" y="28773"/>
                      <a:pt x="31224" y="28760"/>
                    </a:cubicBezTo>
                    <a:cubicBezTo>
                      <a:pt x="25889" y="28722"/>
                      <a:pt x="20197" y="28682"/>
                      <a:pt x="14507" y="28643"/>
                    </a:cubicBezTo>
                    <a:cubicBezTo>
                      <a:pt x="14372" y="28647"/>
                      <a:pt x="14237" y="28649"/>
                      <a:pt x="14103" y="28649"/>
                    </a:cubicBezTo>
                    <a:cubicBezTo>
                      <a:pt x="11534" y="28649"/>
                      <a:pt x="9071" y="27897"/>
                      <a:pt x="6992" y="26491"/>
                    </a:cubicBezTo>
                    <a:cubicBezTo>
                      <a:pt x="5918" y="25742"/>
                      <a:pt x="4922" y="24878"/>
                      <a:pt x="4114" y="23865"/>
                    </a:cubicBezTo>
                    <a:cubicBezTo>
                      <a:pt x="3890" y="23630"/>
                      <a:pt x="3728" y="23347"/>
                      <a:pt x="3533" y="23092"/>
                    </a:cubicBezTo>
                    <a:cubicBezTo>
                      <a:pt x="3344" y="22831"/>
                      <a:pt x="3153" y="22573"/>
                      <a:pt x="3002" y="22290"/>
                    </a:cubicBezTo>
                    <a:cubicBezTo>
                      <a:pt x="2841" y="22014"/>
                      <a:pt x="2680" y="21738"/>
                      <a:pt x="2521" y="21464"/>
                    </a:cubicBezTo>
                    <a:lnTo>
                      <a:pt x="2123" y="20602"/>
                    </a:lnTo>
                    <a:cubicBezTo>
                      <a:pt x="1979" y="20321"/>
                      <a:pt x="1877" y="20023"/>
                      <a:pt x="1776" y="19727"/>
                    </a:cubicBezTo>
                    <a:cubicBezTo>
                      <a:pt x="1677" y="19430"/>
                      <a:pt x="1553" y="19142"/>
                      <a:pt x="1476" y="18842"/>
                    </a:cubicBezTo>
                    <a:cubicBezTo>
                      <a:pt x="1337" y="18238"/>
                      <a:pt x="1147" y="17641"/>
                      <a:pt x="1073" y="17058"/>
                    </a:cubicBezTo>
                    <a:cubicBezTo>
                      <a:pt x="1029" y="16761"/>
                      <a:pt x="963" y="16483"/>
                      <a:pt x="933" y="16173"/>
                    </a:cubicBezTo>
                    <a:cubicBezTo>
                      <a:pt x="911" y="15856"/>
                      <a:pt x="890" y="15541"/>
                      <a:pt x="868" y="15228"/>
                    </a:cubicBezTo>
                    <a:lnTo>
                      <a:pt x="839" y="14796"/>
                    </a:lnTo>
                    <a:lnTo>
                      <a:pt x="850" y="14352"/>
                    </a:lnTo>
                    <a:cubicBezTo>
                      <a:pt x="858" y="14056"/>
                      <a:pt x="865" y="13762"/>
                      <a:pt x="872" y="13470"/>
                    </a:cubicBezTo>
                    <a:cubicBezTo>
                      <a:pt x="1031" y="11135"/>
                      <a:pt x="1750" y="8979"/>
                      <a:pt x="2761" y="7193"/>
                    </a:cubicBezTo>
                    <a:cubicBezTo>
                      <a:pt x="3783" y="5409"/>
                      <a:pt x="5075" y="3976"/>
                      <a:pt x="6405" y="2939"/>
                    </a:cubicBezTo>
                    <a:cubicBezTo>
                      <a:pt x="7739" y="1899"/>
                      <a:pt x="9099" y="1266"/>
                      <a:pt x="10248" y="854"/>
                    </a:cubicBezTo>
                    <a:cubicBezTo>
                      <a:pt x="10833" y="673"/>
                      <a:pt x="11354" y="496"/>
                      <a:pt x="11822" y="418"/>
                    </a:cubicBezTo>
                    <a:cubicBezTo>
                      <a:pt x="12288" y="320"/>
                      <a:pt x="12686" y="225"/>
                      <a:pt x="13021" y="209"/>
                    </a:cubicBezTo>
                    <a:lnTo>
                      <a:pt x="14041" y="107"/>
                    </a:lnTo>
                    <a:lnTo>
                      <a:pt x="1403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5" name="Google Shape;255;p28"/>
              <p:cNvSpPr/>
              <p:nvPr/>
            </p:nvSpPr>
            <p:spPr>
              <a:xfrm>
                <a:off x="1388725" y="1099825"/>
                <a:ext cx="1973375" cy="4377125"/>
              </a:xfrm>
              <a:custGeom>
                <a:avLst/>
                <a:gdLst/>
                <a:ahLst/>
                <a:cxnLst/>
                <a:rect l="l" t="t" r="r" b="b"/>
                <a:pathLst>
                  <a:path w="78935" h="175085" extrusionOk="0">
                    <a:moveTo>
                      <a:pt x="57084" y="0"/>
                    </a:moveTo>
                    <a:cubicBezTo>
                      <a:pt x="54845" y="0"/>
                      <a:pt x="53030" y="1588"/>
                      <a:pt x="52332" y="2943"/>
                    </a:cubicBezTo>
                    <a:cubicBezTo>
                      <a:pt x="51146" y="5245"/>
                      <a:pt x="52839" y="10577"/>
                      <a:pt x="53856" y="12428"/>
                    </a:cubicBezTo>
                    <a:cubicBezTo>
                      <a:pt x="54873" y="14280"/>
                      <a:pt x="57415" y="17817"/>
                      <a:pt x="55382" y="18322"/>
                    </a:cubicBezTo>
                    <a:cubicBezTo>
                      <a:pt x="55290" y="18344"/>
                      <a:pt x="55201" y="18356"/>
                      <a:pt x="55114" y="18356"/>
                    </a:cubicBezTo>
                    <a:cubicBezTo>
                      <a:pt x="53271" y="18356"/>
                      <a:pt x="52447" y="13378"/>
                      <a:pt x="51315" y="8555"/>
                    </a:cubicBezTo>
                    <a:cubicBezTo>
                      <a:pt x="50420" y="4742"/>
                      <a:pt x="49428" y="2944"/>
                      <a:pt x="47755" y="2944"/>
                    </a:cubicBezTo>
                    <a:cubicBezTo>
                      <a:pt x="47212" y="2944"/>
                      <a:pt x="46598" y="3133"/>
                      <a:pt x="45892" y="3504"/>
                    </a:cubicBezTo>
                    <a:cubicBezTo>
                      <a:pt x="43012" y="5020"/>
                      <a:pt x="44537" y="8724"/>
                      <a:pt x="45892" y="11586"/>
                    </a:cubicBezTo>
                    <a:cubicBezTo>
                      <a:pt x="47248" y="14449"/>
                      <a:pt x="47248" y="18153"/>
                      <a:pt x="47248" y="18153"/>
                    </a:cubicBezTo>
                    <a:cubicBezTo>
                      <a:pt x="47248" y="18153"/>
                      <a:pt x="46014" y="13836"/>
                      <a:pt x="44537" y="11923"/>
                    </a:cubicBezTo>
                    <a:cubicBezTo>
                      <a:pt x="43905" y="11103"/>
                      <a:pt x="43089" y="10701"/>
                      <a:pt x="42253" y="10701"/>
                    </a:cubicBezTo>
                    <a:cubicBezTo>
                      <a:pt x="41458" y="10701"/>
                      <a:pt x="40644" y="11065"/>
                      <a:pt x="39952" y="11780"/>
                    </a:cubicBezTo>
                    <a:cubicBezTo>
                      <a:pt x="38355" y="13432"/>
                      <a:pt x="39963" y="17815"/>
                      <a:pt x="39963" y="17815"/>
                    </a:cubicBezTo>
                    <a:cubicBezTo>
                      <a:pt x="39403" y="17537"/>
                      <a:pt x="38861" y="17412"/>
                      <a:pt x="38362" y="17412"/>
                    </a:cubicBezTo>
                    <a:cubicBezTo>
                      <a:pt x="36747" y="17412"/>
                      <a:pt x="35572" y="18720"/>
                      <a:pt x="35620" y="20384"/>
                    </a:cubicBezTo>
                    <a:cubicBezTo>
                      <a:pt x="35673" y="22184"/>
                      <a:pt x="37081" y="26908"/>
                      <a:pt x="37081" y="26908"/>
                    </a:cubicBezTo>
                    <a:cubicBezTo>
                      <a:pt x="33184" y="26908"/>
                      <a:pt x="33692" y="30782"/>
                      <a:pt x="33692" y="33981"/>
                    </a:cubicBezTo>
                    <a:cubicBezTo>
                      <a:pt x="33692" y="37180"/>
                      <a:pt x="36065" y="40968"/>
                      <a:pt x="36065" y="40968"/>
                    </a:cubicBezTo>
                    <a:cubicBezTo>
                      <a:pt x="38352" y="53344"/>
                      <a:pt x="44707" y="62437"/>
                      <a:pt x="46994" y="65973"/>
                    </a:cubicBezTo>
                    <a:cubicBezTo>
                      <a:pt x="49281" y="69508"/>
                      <a:pt x="51315" y="77086"/>
                      <a:pt x="51315" y="77086"/>
                    </a:cubicBezTo>
                    <a:cubicBezTo>
                      <a:pt x="47248" y="80370"/>
                      <a:pt x="0" y="136188"/>
                      <a:pt x="0" y="136188"/>
                    </a:cubicBezTo>
                    <a:lnTo>
                      <a:pt x="67926" y="175084"/>
                    </a:lnTo>
                    <a:lnTo>
                      <a:pt x="70461" y="100154"/>
                    </a:lnTo>
                    <a:cubicBezTo>
                      <a:pt x="78935" y="98639"/>
                      <a:pt x="78595" y="89379"/>
                      <a:pt x="78595" y="86852"/>
                    </a:cubicBezTo>
                    <a:cubicBezTo>
                      <a:pt x="78595" y="84327"/>
                      <a:pt x="74699" y="52503"/>
                      <a:pt x="74190" y="50483"/>
                    </a:cubicBezTo>
                    <a:cubicBezTo>
                      <a:pt x="73681" y="48461"/>
                      <a:pt x="70123" y="37854"/>
                      <a:pt x="69276" y="34319"/>
                    </a:cubicBezTo>
                    <a:cubicBezTo>
                      <a:pt x="68429" y="30782"/>
                      <a:pt x="67582" y="22699"/>
                      <a:pt x="67073" y="21016"/>
                    </a:cubicBezTo>
                    <a:cubicBezTo>
                      <a:pt x="66565" y="19332"/>
                      <a:pt x="65210" y="15628"/>
                      <a:pt x="64871" y="13776"/>
                    </a:cubicBezTo>
                    <a:cubicBezTo>
                      <a:pt x="64533" y="11923"/>
                      <a:pt x="66396" y="8219"/>
                      <a:pt x="62160" y="2943"/>
                    </a:cubicBezTo>
                    <a:cubicBezTo>
                      <a:pt x="60418" y="774"/>
                      <a:pt x="58647" y="0"/>
                      <a:pt x="5708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6" name="Google Shape;256;p28"/>
              <p:cNvSpPr/>
              <p:nvPr/>
            </p:nvSpPr>
            <p:spPr>
              <a:xfrm>
                <a:off x="2384825" y="1382050"/>
                <a:ext cx="108100" cy="79925"/>
              </a:xfrm>
              <a:custGeom>
                <a:avLst/>
                <a:gdLst/>
                <a:ahLst/>
                <a:cxnLst/>
                <a:rect l="l" t="t" r="r" b="b"/>
                <a:pathLst>
                  <a:path w="4324" h="3197" extrusionOk="0">
                    <a:moveTo>
                      <a:pt x="2400" y="1"/>
                    </a:moveTo>
                    <a:cubicBezTo>
                      <a:pt x="2126" y="1"/>
                      <a:pt x="1789" y="53"/>
                      <a:pt x="1384" y="201"/>
                    </a:cubicBezTo>
                    <a:cubicBezTo>
                      <a:pt x="638" y="475"/>
                      <a:pt x="1" y="1218"/>
                      <a:pt x="1" y="1802"/>
                    </a:cubicBezTo>
                    <a:cubicBezTo>
                      <a:pt x="1" y="1802"/>
                      <a:pt x="527" y="3197"/>
                      <a:pt x="1810" y="3197"/>
                    </a:cubicBezTo>
                    <a:cubicBezTo>
                      <a:pt x="2074" y="3197"/>
                      <a:pt x="2371" y="3137"/>
                      <a:pt x="2702" y="2994"/>
                    </a:cubicBezTo>
                    <a:cubicBezTo>
                      <a:pt x="4323" y="2292"/>
                      <a:pt x="4137" y="932"/>
                      <a:pt x="3338" y="287"/>
                    </a:cubicBezTo>
                    <a:cubicBezTo>
                      <a:pt x="3338" y="287"/>
                      <a:pt x="3043" y="1"/>
                      <a:pt x="24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7" name="Google Shape;257;p28"/>
              <p:cNvSpPr/>
              <p:nvPr/>
            </p:nvSpPr>
            <p:spPr>
              <a:xfrm>
                <a:off x="2708925" y="1116700"/>
                <a:ext cx="212725" cy="176950"/>
              </a:xfrm>
              <a:custGeom>
                <a:avLst/>
                <a:gdLst/>
                <a:ahLst/>
                <a:cxnLst/>
                <a:rect l="l" t="t" r="r" b="b"/>
                <a:pathLst>
                  <a:path w="8509" h="7078" extrusionOk="0">
                    <a:moveTo>
                      <a:pt x="4638" y="0"/>
                    </a:moveTo>
                    <a:cubicBezTo>
                      <a:pt x="4369" y="0"/>
                      <a:pt x="4065" y="19"/>
                      <a:pt x="3718" y="60"/>
                    </a:cubicBezTo>
                    <a:cubicBezTo>
                      <a:pt x="2320" y="226"/>
                      <a:pt x="201" y="1562"/>
                      <a:pt x="1" y="3077"/>
                    </a:cubicBezTo>
                    <a:cubicBezTo>
                      <a:pt x="1" y="3077"/>
                      <a:pt x="1082" y="7078"/>
                      <a:pt x="4283" y="7078"/>
                    </a:cubicBezTo>
                    <a:cubicBezTo>
                      <a:pt x="4544" y="7078"/>
                      <a:pt x="4818" y="7051"/>
                      <a:pt x="5107" y="6994"/>
                    </a:cubicBezTo>
                    <a:cubicBezTo>
                      <a:pt x="8141" y="6395"/>
                      <a:pt x="8509" y="3557"/>
                      <a:pt x="6917" y="1177"/>
                    </a:cubicBezTo>
                    <a:cubicBezTo>
                      <a:pt x="6544" y="621"/>
                      <a:pt x="6177" y="0"/>
                      <a:pt x="463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8" name="Google Shape;258;p28"/>
              <p:cNvSpPr/>
              <p:nvPr/>
            </p:nvSpPr>
            <p:spPr>
              <a:xfrm>
                <a:off x="2287500" y="1546550"/>
                <a:ext cx="102775" cy="78600"/>
              </a:xfrm>
              <a:custGeom>
                <a:avLst/>
                <a:gdLst/>
                <a:ahLst/>
                <a:cxnLst/>
                <a:rect l="l" t="t" r="r" b="b"/>
                <a:pathLst>
                  <a:path w="4111" h="3144" extrusionOk="0">
                    <a:moveTo>
                      <a:pt x="2549" y="1"/>
                    </a:moveTo>
                    <a:cubicBezTo>
                      <a:pt x="2265" y="1"/>
                      <a:pt x="1871" y="79"/>
                      <a:pt x="1385" y="368"/>
                    </a:cubicBezTo>
                    <a:cubicBezTo>
                      <a:pt x="979" y="610"/>
                      <a:pt x="1" y="1227"/>
                      <a:pt x="291" y="2061"/>
                    </a:cubicBezTo>
                    <a:cubicBezTo>
                      <a:pt x="291" y="2061"/>
                      <a:pt x="856" y="3143"/>
                      <a:pt x="1924" y="3143"/>
                    </a:cubicBezTo>
                    <a:cubicBezTo>
                      <a:pt x="2190" y="3143"/>
                      <a:pt x="2488" y="3076"/>
                      <a:pt x="2815" y="2909"/>
                    </a:cubicBezTo>
                    <a:cubicBezTo>
                      <a:pt x="4111" y="2246"/>
                      <a:pt x="3750" y="636"/>
                      <a:pt x="3069" y="110"/>
                    </a:cubicBezTo>
                    <a:cubicBezTo>
                      <a:pt x="3069" y="110"/>
                      <a:pt x="2886" y="1"/>
                      <a:pt x="254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9" name="Google Shape;259;p28"/>
              <p:cNvSpPr/>
              <p:nvPr/>
            </p:nvSpPr>
            <p:spPr>
              <a:xfrm>
                <a:off x="2257050" y="1791800"/>
                <a:ext cx="70275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2811" h="2133" extrusionOk="0">
                    <a:moveTo>
                      <a:pt x="1654" y="1"/>
                    </a:moveTo>
                    <a:cubicBezTo>
                      <a:pt x="1513" y="1"/>
                      <a:pt x="1349" y="15"/>
                      <a:pt x="1162" y="54"/>
                    </a:cubicBezTo>
                    <a:cubicBezTo>
                      <a:pt x="1162" y="54"/>
                      <a:pt x="259" y="333"/>
                      <a:pt x="0" y="815"/>
                    </a:cubicBezTo>
                    <a:cubicBezTo>
                      <a:pt x="0" y="815"/>
                      <a:pt x="231" y="2133"/>
                      <a:pt x="1253" y="2133"/>
                    </a:cubicBezTo>
                    <a:cubicBezTo>
                      <a:pt x="1388" y="2133"/>
                      <a:pt x="1537" y="2110"/>
                      <a:pt x="1701" y="2057"/>
                    </a:cubicBezTo>
                    <a:cubicBezTo>
                      <a:pt x="2810" y="1706"/>
                      <a:pt x="2797" y="792"/>
                      <a:pt x="2298" y="134"/>
                    </a:cubicBezTo>
                    <a:cubicBezTo>
                      <a:pt x="2298" y="134"/>
                      <a:pt x="2081" y="1"/>
                      <a:pt x="16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0" name="Google Shape;260;p28"/>
              <p:cNvSpPr/>
              <p:nvPr/>
            </p:nvSpPr>
            <p:spPr>
              <a:xfrm>
                <a:off x="2513975" y="1187150"/>
                <a:ext cx="109575" cy="79525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3181" extrusionOk="0">
                    <a:moveTo>
                      <a:pt x="2627" y="0"/>
                    </a:moveTo>
                    <a:cubicBezTo>
                      <a:pt x="2351" y="0"/>
                      <a:pt x="2001" y="40"/>
                      <a:pt x="1571" y="158"/>
                    </a:cubicBezTo>
                    <a:cubicBezTo>
                      <a:pt x="878" y="349"/>
                      <a:pt x="189" y="885"/>
                      <a:pt x="0" y="1467"/>
                    </a:cubicBezTo>
                    <a:cubicBezTo>
                      <a:pt x="0" y="1467"/>
                      <a:pt x="209" y="3180"/>
                      <a:pt x="1748" y="3180"/>
                    </a:cubicBezTo>
                    <a:cubicBezTo>
                      <a:pt x="1874" y="3180"/>
                      <a:pt x="2008" y="3169"/>
                      <a:pt x="2152" y="3144"/>
                    </a:cubicBezTo>
                    <a:cubicBezTo>
                      <a:pt x="4383" y="2762"/>
                      <a:pt x="4139" y="1177"/>
                      <a:pt x="3462" y="174"/>
                    </a:cubicBezTo>
                    <a:cubicBezTo>
                      <a:pt x="3462" y="174"/>
                      <a:pt x="3204" y="0"/>
                      <a:pt x="262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1" name="Google Shape;261;p28"/>
              <p:cNvSpPr/>
              <p:nvPr/>
            </p:nvSpPr>
            <p:spPr>
              <a:xfrm>
                <a:off x="4003125" y="1099825"/>
                <a:ext cx="2227450" cy="4377125"/>
              </a:xfrm>
              <a:custGeom>
                <a:avLst/>
                <a:gdLst/>
                <a:ahLst/>
                <a:cxnLst/>
                <a:rect l="l" t="t" r="r" b="b"/>
                <a:pathLst>
                  <a:path w="89098" h="175085" extrusionOk="0">
                    <a:moveTo>
                      <a:pt x="21852" y="0"/>
                    </a:moveTo>
                    <a:cubicBezTo>
                      <a:pt x="20288" y="0"/>
                      <a:pt x="18518" y="774"/>
                      <a:pt x="16776" y="2943"/>
                    </a:cubicBezTo>
                    <a:cubicBezTo>
                      <a:pt x="12539" y="8219"/>
                      <a:pt x="14404" y="11923"/>
                      <a:pt x="14065" y="13775"/>
                    </a:cubicBezTo>
                    <a:cubicBezTo>
                      <a:pt x="13726" y="15628"/>
                      <a:pt x="12370" y="19332"/>
                      <a:pt x="11861" y="21016"/>
                    </a:cubicBezTo>
                    <a:cubicBezTo>
                      <a:pt x="11354" y="22699"/>
                      <a:pt x="10506" y="30782"/>
                      <a:pt x="9659" y="34318"/>
                    </a:cubicBezTo>
                    <a:cubicBezTo>
                      <a:pt x="8811" y="37853"/>
                      <a:pt x="5254" y="48461"/>
                      <a:pt x="4744" y="50482"/>
                    </a:cubicBezTo>
                    <a:cubicBezTo>
                      <a:pt x="4236" y="52502"/>
                      <a:pt x="340" y="84327"/>
                      <a:pt x="340" y="86852"/>
                    </a:cubicBezTo>
                    <a:cubicBezTo>
                      <a:pt x="340" y="89379"/>
                      <a:pt x="1" y="98639"/>
                      <a:pt x="8473" y="100154"/>
                    </a:cubicBezTo>
                    <a:lnTo>
                      <a:pt x="9455" y="175084"/>
                    </a:lnTo>
                    <a:lnTo>
                      <a:pt x="89098" y="145281"/>
                    </a:lnTo>
                    <a:cubicBezTo>
                      <a:pt x="89098" y="145281"/>
                      <a:pt x="31686" y="80370"/>
                      <a:pt x="27620" y="77086"/>
                    </a:cubicBezTo>
                    <a:cubicBezTo>
                      <a:pt x="27620" y="77086"/>
                      <a:pt x="29653" y="69508"/>
                      <a:pt x="31941" y="65973"/>
                    </a:cubicBezTo>
                    <a:cubicBezTo>
                      <a:pt x="34228" y="62437"/>
                      <a:pt x="40582" y="53344"/>
                      <a:pt x="42870" y="40968"/>
                    </a:cubicBezTo>
                    <a:cubicBezTo>
                      <a:pt x="42870" y="40968"/>
                      <a:pt x="45242" y="37180"/>
                      <a:pt x="45242" y="33981"/>
                    </a:cubicBezTo>
                    <a:cubicBezTo>
                      <a:pt x="45242" y="30782"/>
                      <a:pt x="45750" y="26908"/>
                      <a:pt x="41853" y="26908"/>
                    </a:cubicBezTo>
                    <a:cubicBezTo>
                      <a:pt x="41853" y="26908"/>
                      <a:pt x="43262" y="22184"/>
                      <a:pt x="43315" y="20384"/>
                    </a:cubicBezTo>
                    <a:cubicBezTo>
                      <a:pt x="43363" y="18720"/>
                      <a:pt x="42188" y="17412"/>
                      <a:pt x="40574" y="17412"/>
                    </a:cubicBezTo>
                    <a:cubicBezTo>
                      <a:pt x="40074" y="17412"/>
                      <a:pt x="39533" y="17537"/>
                      <a:pt x="38973" y="17815"/>
                    </a:cubicBezTo>
                    <a:cubicBezTo>
                      <a:pt x="38973" y="17815"/>
                      <a:pt x="40579" y="13432"/>
                      <a:pt x="38983" y="11780"/>
                    </a:cubicBezTo>
                    <a:cubicBezTo>
                      <a:pt x="38291" y="11065"/>
                      <a:pt x="37477" y="10701"/>
                      <a:pt x="36681" y="10701"/>
                    </a:cubicBezTo>
                    <a:cubicBezTo>
                      <a:pt x="35845" y="10701"/>
                      <a:pt x="35030" y="11103"/>
                      <a:pt x="34397" y="11923"/>
                    </a:cubicBezTo>
                    <a:cubicBezTo>
                      <a:pt x="32921" y="13836"/>
                      <a:pt x="31686" y="18153"/>
                      <a:pt x="31686" y="18153"/>
                    </a:cubicBezTo>
                    <a:cubicBezTo>
                      <a:pt x="31686" y="18153"/>
                      <a:pt x="31686" y="14449"/>
                      <a:pt x="33042" y="11586"/>
                    </a:cubicBezTo>
                    <a:cubicBezTo>
                      <a:pt x="34398" y="8724"/>
                      <a:pt x="35923" y="5020"/>
                      <a:pt x="33042" y="3504"/>
                    </a:cubicBezTo>
                    <a:cubicBezTo>
                      <a:pt x="32337" y="3133"/>
                      <a:pt x="31722" y="2944"/>
                      <a:pt x="31180" y="2944"/>
                    </a:cubicBezTo>
                    <a:cubicBezTo>
                      <a:pt x="29508" y="2944"/>
                      <a:pt x="28515" y="4742"/>
                      <a:pt x="27620" y="8555"/>
                    </a:cubicBezTo>
                    <a:cubicBezTo>
                      <a:pt x="26487" y="13378"/>
                      <a:pt x="25664" y="18356"/>
                      <a:pt x="23822" y="18356"/>
                    </a:cubicBezTo>
                    <a:cubicBezTo>
                      <a:pt x="23735" y="18356"/>
                      <a:pt x="23645" y="18344"/>
                      <a:pt x="23554" y="18322"/>
                    </a:cubicBezTo>
                    <a:cubicBezTo>
                      <a:pt x="21519" y="17817"/>
                      <a:pt x="24061" y="14280"/>
                      <a:pt x="25078" y="12428"/>
                    </a:cubicBezTo>
                    <a:cubicBezTo>
                      <a:pt x="26094" y="10577"/>
                      <a:pt x="27789" y="5245"/>
                      <a:pt x="26603" y="2943"/>
                    </a:cubicBezTo>
                    <a:cubicBezTo>
                      <a:pt x="25905" y="1588"/>
                      <a:pt x="24091" y="0"/>
                      <a:pt x="2185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2" name="Google Shape;262;p28"/>
              <p:cNvSpPr/>
              <p:nvPr/>
            </p:nvSpPr>
            <p:spPr>
              <a:xfrm>
                <a:off x="4872325" y="1382050"/>
                <a:ext cx="108050" cy="79925"/>
              </a:xfrm>
              <a:custGeom>
                <a:avLst/>
                <a:gdLst/>
                <a:ahLst/>
                <a:cxnLst/>
                <a:rect l="l" t="t" r="r" b="b"/>
                <a:pathLst>
                  <a:path w="4322" h="3197" extrusionOk="0">
                    <a:moveTo>
                      <a:pt x="1922" y="1"/>
                    </a:moveTo>
                    <a:cubicBezTo>
                      <a:pt x="1280" y="1"/>
                      <a:pt x="985" y="287"/>
                      <a:pt x="984" y="287"/>
                    </a:cubicBezTo>
                    <a:cubicBezTo>
                      <a:pt x="185" y="932"/>
                      <a:pt x="0" y="2292"/>
                      <a:pt x="1620" y="2994"/>
                    </a:cubicBezTo>
                    <a:cubicBezTo>
                      <a:pt x="1951" y="3137"/>
                      <a:pt x="2248" y="3197"/>
                      <a:pt x="2513" y="3197"/>
                    </a:cubicBezTo>
                    <a:cubicBezTo>
                      <a:pt x="3796" y="3197"/>
                      <a:pt x="4322" y="1802"/>
                      <a:pt x="4322" y="1802"/>
                    </a:cubicBezTo>
                    <a:cubicBezTo>
                      <a:pt x="4322" y="1218"/>
                      <a:pt x="3686" y="475"/>
                      <a:pt x="2938" y="201"/>
                    </a:cubicBezTo>
                    <a:cubicBezTo>
                      <a:pt x="2534" y="53"/>
                      <a:pt x="2196" y="1"/>
                      <a:pt x="192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3" name="Google Shape;263;p28"/>
              <p:cNvSpPr/>
              <p:nvPr/>
            </p:nvSpPr>
            <p:spPr>
              <a:xfrm>
                <a:off x="4443575" y="1116700"/>
                <a:ext cx="212725" cy="176950"/>
              </a:xfrm>
              <a:custGeom>
                <a:avLst/>
                <a:gdLst/>
                <a:ahLst/>
                <a:cxnLst/>
                <a:rect l="l" t="t" r="r" b="b"/>
                <a:pathLst>
                  <a:path w="8509" h="7078" extrusionOk="0">
                    <a:moveTo>
                      <a:pt x="3871" y="0"/>
                    </a:moveTo>
                    <a:cubicBezTo>
                      <a:pt x="2331" y="0"/>
                      <a:pt x="1964" y="621"/>
                      <a:pt x="1592" y="1177"/>
                    </a:cubicBezTo>
                    <a:cubicBezTo>
                      <a:pt x="1" y="3557"/>
                      <a:pt x="368" y="6395"/>
                      <a:pt x="3402" y="6994"/>
                    </a:cubicBezTo>
                    <a:cubicBezTo>
                      <a:pt x="3691" y="7051"/>
                      <a:pt x="3966" y="7078"/>
                      <a:pt x="4226" y="7078"/>
                    </a:cubicBezTo>
                    <a:cubicBezTo>
                      <a:pt x="7428" y="7078"/>
                      <a:pt x="8509" y="3077"/>
                      <a:pt x="8509" y="3077"/>
                    </a:cubicBezTo>
                    <a:cubicBezTo>
                      <a:pt x="8309" y="1562"/>
                      <a:pt x="6189" y="226"/>
                      <a:pt x="4791" y="60"/>
                    </a:cubicBezTo>
                    <a:cubicBezTo>
                      <a:pt x="4445" y="19"/>
                      <a:pt x="4140" y="0"/>
                      <a:pt x="387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4" name="Google Shape;264;p28"/>
              <p:cNvSpPr/>
              <p:nvPr/>
            </p:nvSpPr>
            <p:spPr>
              <a:xfrm>
                <a:off x="4974925" y="1546550"/>
                <a:ext cx="102800" cy="78600"/>
              </a:xfrm>
              <a:custGeom>
                <a:avLst/>
                <a:gdLst/>
                <a:ahLst/>
                <a:cxnLst/>
                <a:rect l="l" t="t" r="r" b="b"/>
                <a:pathLst>
                  <a:path w="4112" h="3144" extrusionOk="0">
                    <a:moveTo>
                      <a:pt x="1563" y="1"/>
                    </a:moveTo>
                    <a:cubicBezTo>
                      <a:pt x="1226" y="1"/>
                      <a:pt x="1043" y="110"/>
                      <a:pt x="1043" y="110"/>
                    </a:cubicBezTo>
                    <a:cubicBezTo>
                      <a:pt x="361" y="636"/>
                      <a:pt x="0" y="2246"/>
                      <a:pt x="1296" y="2909"/>
                    </a:cubicBezTo>
                    <a:cubicBezTo>
                      <a:pt x="1624" y="3076"/>
                      <a:pt x="1921" y="3143"/>
                      <a:pt x="2187" y="3143"/>
                    </a:cubicBezTo>
                    <a:cubicBezTo>
                      <a:pt x="3255" y="3143"/>
                      <a:pt x="3821" y="2061"/>
                      <a:pt x="3821" y="2061"/>
                    </a:cubicBezTo>
                    <a:cubicBezTo>
                      <a:pt x="4112" y="1227"/>
                      <a:pt x="3133" y="610"/>
                      <a:pt x="2726" y="368"/>
                    </a:cubicBezTo>
                    <a:cubicBezTo>
                      <a:pt x="2241" y="79"/>
                      <a:pt x="1847" y="1"/>
                      <a:pt x="156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5" name="Google Shape;265;p28"/>
              <p:cNvSpPr/>
              <p:nvPr/>
            </p:nvSpPr>
            <p:spPr>
              <a:xfrm>
                <a:off x="5037900" y="1791800"/>
                <a:ext cx="70300" cy="53325"/>
              </a:xfrm>
              <a:custGeom>
                <a:avLst/>
                <a:gdLst/>
                <a:ahLst/>
                <a:cxnLst/>
                <a:rect l="l" t="t" r="r" b="b"/>
                <a:pathLst>
                  <a:path w="2812" h="2133" extrusionOk="0">
                    <a:moveTo>
                      <a:pt x="1156" y="1"/>
                    </a:moveTo>
                    <a:cubicBezTo>
                      <a:pt x="729" y="1"/>
                      <a:pt x="511" y="134"/>
                      <a:pt x="512" y="134"/>
                    </a:cubicBezTo>
                    <a:cubicBezTo>
                      <a:pt x="14" y="792"/>
                      <a:pt x="0" y="1706"/>
                      <a:pt x="1109" y="2057"/>
                    </a:cubicBezTo>
                    <a:cubicBezTo>
                      <a:pt x="1274" y="2110"/>
                      <a:pt x="1423" y="2133"/>
                      <a:pt x="1558" y="2133"/>
                    </a:cubicBezTo>
                    <a:cubicBezTo>
                      <a:pt x="2580" y="2133"/>
                      <a:pt x="2811" y="815"/>
                      <a:pt x="2811" y="815"/>
                    </a:cubicBezTo>
                    <a:cubicBezTo>
                      <a:pt x="2552" y="333"/>
                      <a:pt x="1649" y="54"/>
                      <a:pt x="1649" y="54"/>
                    </a:cubicBezTo>
                    <a:cubicBezTo>
                      <a:pt x="1462" y="15"/>
                      <a:pt x="1297" y="1"/>
                      <a:pt x="11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6" name="Google Shape;266;p28"/>
              <p:cNvSpPr/>
              <p:nvPr/>
            </p:nvSpPr>
            <p:spPr>
              <a:xfrm>
                <a:off x="4741625" y="1187150"/>
                <a:ext cx="109650" cy="79525"/>
              </a:xfrm>
              <a:custGeom>
                <a:avLst/>
                <a:gdLst/>
                <a:ahLst/>
                <a:cxnLst/>
                <a:rect l="l" t="t" r="r" b="b"/>
                <a:pathLst>
                  <a:path w="4386" h="3181" extrusionOk="0">
                    <a:moveTo>
                      <a:pt x="1758" y="0"/>
                    </a:moveTo>
                    <a:cubicBezTo>
                      <a:pt x="1181" y="0"/>
                      <a:pt x="923" y="174"/>
                      <a:pt x="923" y="174"/>
                    </a:cubicBezTo>
                    <a:cubicBezTo>
                      <a:pt x="246" y="1177"/>
                      <a:pt x="1" y="2762"/>
                      <a:pt x="2234" y="3144"/>
                    </a:cubicBezTo>
                    <a:cubicBezTo>
                      <a:pt x="2378" y="3169"/>
                      <a:pt x="2512" y="3180"/>
                      <a:pt x="2637" y="3180"/>
                    </a:cubicBezTo>
                    <a:cubicBezTo>
                      <a:pt x="4177" y="3180"/>
                      <a:pt x="4385" y="1467"/>
                      <a:pt x="4385" y="1467"/>
                    </a:cubicBezTo>
                    <a:cubicBezTo>
                      <a:pt x="4196" y="885"/>
                      <a:pt x="3507" y="349"/>
                      <a:pt x="2814" y="158"/>
                    </a:cubicBezTo>
                    <a:cubicBezTo>
                      <a:pt x="2384" y="40"/>
                      <a:pt x="2035" y="0"/>
                      <a:pt x="175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267" name="Google Shape;267;p28"/>
            <p:cNvSpPr/>
            <p:nvPr/>
          </p:nvSpPr>
          <p:spPr>
            <a:xfrm>
              <a:off x="2903475" y="4664714"/>
              <a:ext cx="1296150" cy="547175"/>
            </a:xfrm>
            <a:custGeom>
              <a:avLst/>
              <a:gdLst/>
              <a:ahLst/>
              <a:cxnLst/>
              <a:rect l="l" t="t" r="r" b="b"/>
              <a:pathLst>
                <a:path w="51846" h="21887" extrusionOk="0">
                  <a:moveTo>
                    <a:pt x="18467" y="0"/>
                  </a:moveTo>
                  <a:lnTo>
                    <a:pt x="0" y="21340"/>
                  </a:lnTo>
                  <a:lnTo>
                    <a:pt x="51846" y="21887"/>
                  </a:lnTo>
                  <a:lnTo>
                    <a:pt x="50614" y="169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</p:sp>
        <p:sp>
          <p:nvSpPr>
            <p:cNvPr id="268" name="Google Shape;268;p28"/>
            <p:cNvSpPr/>
            <p:nvPr/>
          </p:nvSpPr>
          <p:spPr>
            <a:xfrm>
              <a:off x="4804925" y="4810064"/>
              <a:ext cx="1376500" cy="401825"/>
            </a:xfrm>
            <a:custGeom>
              <a:avLst/>
              <a:gdLst/>
              <a:ahLst/>
              <a:cxnLst/>
              <a:rect l="l" t="t" r="r" b="b"/>
              <a:pathLst>
                <a:path w="55060" h="16073" extrusionOk="0">
                  <a:moveTo>
                    <a:pt x="40081" y="0"/>
                  </a:moveTo>
                  <a:lnTo>
                    <a:pt x="55060" y="15868"/>
                  </a:lnTo>
                  <a:lnTo>
                    <a:pt x="0" y="16073"/>
                  </a:lnTo>
                  <a:lnTo>
                    <a:pt x="1300" y="1258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</p:sp>
      </p:grpSp>
      <p:pic>
        <p:nvPicPr>
          <p:cNvPr id="5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7135" y="0"/>
            <a:ext cx="1496695" cy="1484630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0" y="4590931"/>
            <a:ext cx="25027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Date:</a:t>
            </a:r>
            <a:r>
              <a:rPr lang="en-US" sz="2000" b="1" dirty="0" smtClean="0">
                <a:solidFill>
                  <a:srgbClr val="C00000"/>
                </a:solidFill>
              </a:rPr>
              <a:t>2022/5/18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03552"/>
            <a:ext cx="1800200" cy="15231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ربع نص 3"/>
          <p:cNvSpPr txBox="1"/>
          <p:nvPr/>
        </p:nvSpPr>
        <p:spPr>
          <a:xfrm>
            <a:off x="1467310" y="198200"/>
            <a:ext cx="68381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7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Libyan International Medical University </a:t>
            </a:r>
            <a:endParaRPr lang="ar-LY" sz="27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599577" y="658035"/>
            <a:ext cx="60219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Applied Medical sciences</a:t>
            </a:r>
            <a:endParaRPr lang="ar-LY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530" y="123190"/>
            <a:ext cx="5023485" cy="755650"/>
          </a:xfrm>
        </p:spPr>
        <p:txBody>
          <a:bodyPr/>
          <a:lstStyle/>
          <a:p>
            <a:r>
              <a:rPr lang="en-US" sz="4200" b="1" dirty="0">
                <a:solidFill>
                  <a:schemeClr val="tx1"/>
                </a:solidFill>
              </a:rPr>
              <a:t>Sex and age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1131590"/>
            <a:ext cx="7162165" cy="1983105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Men have more muscle than women, on average because muscle burns more calories than other types of tissue.</a:t>
            </a:r>
          </a:p>
          <a:p>
            <a:pPr marL="127000" indent="0" algn="l">
              <a:buNone/>
            </a:pP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27000" indent="0" algn="l">
              <a:buNone/>
            </a:pP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Age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: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People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tend to lose muscle and gain fat as they age. Their metabolism also slows down... 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8546028" y="4659982"/>
            <a:ext cx="4997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020" y="123190"/>
            <a:ext cx="5487035" cy="755650"/>
          </a:xfrm>
        </p:spPr>
        <p:txBody>
          <a:bodyPr/>
          <a:lstStyle/>
          <a:p>
            <a:pPr algn="l"/>
            <a:r>
              <a:rPr lang="en-US" altLang="en-GB" dirty="0"/>
              <a:t/>
            </a:r>
            <a:br>
              <a:rPr lang="en-US" altLang="en-GB" dirty="0"/>
            </a:br>
            <a:r>
              <a:rPr lang="en-US" altLang="en-GB" sz="4200" b="1" dirty="0">
                <a:solidFill>
                  <a:schemeClr val="tx1"/>
                </a:solidFill>
              </a:rPr>
              <a:t>Medical conditions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1680" y="915566"/>
            <a:ext cx="5978525" cy="4176742"/>
          </a:xfrm>
        </p:spPr>
        <p:txBody>
          <a:bodyPr/>
          <a:lstStyle/>
          <a:p>
            <a:pPr marL="127000" indent="0" algn="l">
              <a:buNone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1)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Hypothyroidism.</a:t>
            </a:r>
            <a:endParaRPr lang="en-US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127000" indent="0" algn="l">
              <a:buNone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27000" indent="0" algn="l">
              <a:buNone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2)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Cushing’s syndrome. </a:t>
            </a:r>
          </a:p>
          <a:p>
            <a:pPr marL="127000" indent="0" algn="l">
              <a:buNone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27000" indent="0" algn="l">
              <a:buNone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3)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pancreatic insulinoma.</a:t>
            </a:r>
          </a:p>
          <a:p>
            <a:pPr marL="127000" indent="0" algn="l">
              <a:buNone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27000" indent="0" algn="l">
              <a:buNone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4)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growth hormone deficiency,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and hypothalamic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insufficiency.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27000" indent="0" algn="l">
              <a:buNone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27000" indent="0" algn="l">
              <a:buNone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5)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cardiovascular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diseases.</a:t>
            </a:r>
            <a:endParaRPr lang="en-US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8494395" y="4617402"/>
            <a:ext cx="54229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6195" y="-20320"/>
            <a:ext cx="6942455" cy="3424555"/>
          </a:xfrm>
        </p:spPr>
        <p:txBody>
          <a:bodyPr/>
          <a:lstStyle/>
          <a:p>
            <a:r>
              <a:rPr lang="en-US" sz="3200" b="1" i="1" dirty="0">
                <a:solidFill>
                  <a:schemeClr val="tx1"/>
                </a:solidFill>
              </a:rPr>
              <a:t>Pathophysiology of obesity and CVD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925060" y="1131570"/>
            <a:ext cx="6985" cy="3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11070" y="1075055"/>
            <a:ext cx="11430" cy="62039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95830" y="1059815"/>
            <a:ext cx="5162550" cy="152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 Box 10"/>
          <p:cNvSpPr txBox="1"/>
          <p:nvPr/>
        </p:nvSpPr>
        <p:spPr>
          <a:xfrm>
            <a:off x="1506220" y="1583690"/>
            <a:ext cx="148653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insulin resistance which cause type 2 diabetes</a:t>
            </a:r>
            <a:endParaRPr lang="en-US" dirty="0"/>
          </a:p>
          <a:p>
            <a:r>
              <a:rPr lang="en-US" dirty="0"/>
              <a:t>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07895" y="2499360"/>
            <a:ext cx="0" cy="50355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 Box 12"/>
          <p:cNvSpPr txBox="1"/>
          <p:nvPr/>
        </p:nvSpPr>
        <p:spPr>
          <a:xfrm>
            <a:off x="1382395" y="2934970"/>
            <a:ext cx="13119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resistance leptin levels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195830" y="3501390"/>
            <a:ext cx="0" cy="58229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 Box 14"/>
          <p:cNvSpPr txBox="1"/>
          <p:nvPr/>
        </p:nvSpPr>
        <p:spPr>
          <a:xfrm>
            <a:off x="1362075" y="3975100"/>
            <a:ext cx="148145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promotes thrombosis and increases blood pressure and heart rate.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45080" y="3291840"/>
            <a:ext cx="644841" cy="36068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 Box 16"/>
          <p:cNvSpPr txBox="1"/>
          <p:nvPr/>
        </p:nvSpPr>
        <p:spPr>
          <a:xfrm>
            <a:off x="3189921" y="3359785"/>
            <a:ext cx="13138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increase in LDL and decrease in HDL thus leads to</a:t>
            </a:r>
          </a:p>
          <a:p>
            <a:r>
              <a:rPr lang="en-US" b="1" dirty="0"/>
              <a:t>dislipidemia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238625" y="2938146"/>
            <a:ext cx="774700" cy="1280318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27855" y="1089933"/>
            <a:ext cx="3809" cy="48958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 Box 20"/>
          <p:cNvSpPr txBox="1"/>
          <p:nvPr/>
        </p:nvSpPr>
        <p:spPr>
          <a:xfrm>
            <a:off x="3819207" y="1545590"/>
            <a:ext cx="13423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endothelial dysfunction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995937" y="2067560"/>
            <a:ext cx="242688" cy="34544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 Box 23"/>
          <p:cNvSpPr txBox="1"/>
          <p:nvPr/>
        </p:nvSpPr>
        <p:spPr>
          <a:xfrm>
            <a:off x="3114039" y="2398395"/>
            <a:ext cx="12960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promotes platelet aggregation 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410074" y="2067560"/>
            <a:ext cx="202248" cy="35750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 Box 25"/>
          <p:cNvSpPr txBox="1"/>
          <p:nvPr/>
        </p:nvSpPr>
        <p:spPr>
          <a:xfrm>
            <a:off x="4329747" y="2413000"/>
            <a:ext cx="1630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promotes atherosclerosis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343775" y="1067435"/>
            <a:ext cx="14605" cy="65468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 Box 27"/>
          <p:cNvSpPr txBox="1"/>
          <p:nvPr/>
        </p:nvSpPr>
        <p:spPr>
          <a:xfrm>
            <a:off x="6804025" y="1692275"/>
            <a:ext cx="1444625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sodium retention by alteration in the renin angiotensin - </a:t>
            </a:r>
            <a:r>
              <a:rPr lang="en-US" b="1" dirty="0" err="1"/>
              <a:t>aldesterone</a:t>
            </a:r>
            <a:r>
              <a:rPr lang="en-US" b="1" dirty="0"/>
              <a:t> system 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358380" y="3219450"/>
            <a:ext cx="21590" cy="37655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 Box 29"/>
          <p:cNvSpPr txBox="1"/>
          <p:nvPr/>
        </p:nvSpPr>
        <p:spPr>
          <a:xfrm>
            <a:off x="6978650" y="3579495"/>
            <a:ext cx="90614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increase heart rate</a:t>
            </a:r>
          </a:p>
        </p:txBody>
      </p:sp>
      <p:cxnSp>
        <p:nvCxnSpPr>
          <p:cNvPr id="31" name="Straight Arrow Connector 30"/>
          <p:cNvCxnSpPr>
            <a:stCxn id="17" idx="1"/>
          </p:cNvCxnSpPr>
          <p:nvPr/>
        </p:nvCxnSpPr>
        <p:spPr>
          <a:xfrm flipH="1">
            <a:off x="2806700" y="4051618"/>
            <a:ext cx="383221" cy="333692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741795" y="3984625"/>
            <a:ext cx="236855" cy="27305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843530" y="4659630"/>
            <a:ext cx="1872615" cy="2673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 Box 33"/>
          <p:cNvSpPr txBox="1"/>
          <p:nvPr/>
        </p:nvSpPr>
        <p:spPr>
          <a:xfrm>
            <a:off x="4787900" y="4083685"/>
            <a:ext cx="234378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hypertention, heart faluire , coronary artery disease and sudden death </a:t>
            </a:r>
          </a:p>
        </p:txBody>
      </p:sp>
      <p:sp>
        <p:nvSpPr>
          <p:cNvPr id="35" name="Text Box 34"/>
          <p:cNvSpPr txBox="1"/>
          <p:nvPr/>
        </p:nvSpPr>
        <p:spPr>
          <a:xfrm>
            <a:off x="8460432" y="4590097"/>
            <a:ext cx="4813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51470"/>
            <a:ext cx="7606996" cy="755700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complications of obesity</a:t>
            </a:r>
            <a:endParaRPr lang="ar-LY" sz="3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59632" y="987574"/>
            <a:ext cx="7272808" cy="3744416"/>
          </a:xfrm>
        </p:spPr>
        <p:txBody>
          <a:bodyPr/>
          <a:lstStyle/>
          <a:p>
            <a:pPr marL="127000" indent="0" algn="l">
              <a:buNone/>
            </a:pPr>
            <a:r>
              <a:rPr lang="en-US" sz="2400" b="1" dirty="0">
                <a:solidFill>
                  <a:srgbClr val="C00000"/>
                </a:solidFill>
              </a:rPr>
              <a:t>1) </a:t>
            </a:r>
            <a:r>
              <a:rPr lang="en-US" sz="2400" b="1" dirty="0" smtClean="0">
                <a:solidFill>
                  <a:srgbClr val="C00000"/>
                </a:solidFill>
              </a:rPr>
              <a:t>Osteoarthritis (OA).</a:t>
            </a:r>
            <a:endParaRPr lang="en-US" sz="2400" b="1" dirty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endParaRPr lang="en-US" sz="1400" b="1" dirty="0" smtClean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2) Type 2 diabetes.</a:t>
            </a:r>
          </a:p>
          <a:p>
            <a:pPr marL="127000" indent="0" algn="l"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3) Certain cancers.</a:t>
            </a:r>
          </a:p>
          <a:p>
            <a:pPr marL="127000" indent="0" algn="l">
              <a:buNone/>
            </a:pPr>
            <a:endParaRPr lang="en-US" sz="1400" b="1" dirty="0" smtClean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4) Digestive problems.</a:t>
            </a:r>
          </a:p>
          <a:p>
            <a:pPr marL="127000" indent="0" algn="l">
              <a:buNone/>
            </a:pPr>
            <a:endParaRPr lang="en-US" sz="1400" b="1" dirty="0" smtClean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5) Sleep apnea.</a:t>
            </a:r>
          </a:p>
          <a:p>
            <a:pPr marL="127000" indent="0" algn="l">
              <a:buNone/>
            </a:pPr>
            <a:endParaRPr lang="en-US" sz="1400" b="1" dirty="0" smtClean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6) Mortality.</a:t>
            </a:r>
          </a:p>
          <a:p>
            <a:pPr marL="127000" indent="0" algn="l">
              <a:buNone/>
            </a:pPr>
            <a:endParaRPr lang="en-US" sz="1400" b="1" dirty="0" smtClean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>
                <a:solidFill>
                  <a:srgbClr val="C00000"/>
                </a:solidFill>
              </a:rPr>
              <a:t>7) Cardiovascular diseases.</a:t>
            </a:r>
          </a:p>
          <a:p>
            <a:pPr marL="127000" indent="0" algn="l">
              <a:buNone/>
            </a:pP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04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240" y="2530370"/>
            <a:ext cx="3142500" cy="7557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0" y="-18579"/>
            <a:ext cx="9443020" cy="5254625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8616260" y="4650104"/>
            <a:ext cx="52578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980" y="915566"/>
            <a:ext cx="7920816" cy="4099525"/>
          </a:xfrm>
        </p:spPr>
        <p:txBody>
          <a:bodyPr/>
          <a:lstStyle/>
          <a:p>
            <a:pPr marL="127000" indent="0" algn="l">
              <a:buNone/>
            </a:pPr>
            <a:r>
              <a:rPr lang="en-US" sz="2400" b="1" dirty="0">
                <a:solidFill>
                  <a:srgbClr val="C00000"/>
                </a:solidFill>
              </a:rPr>
              <a:t>1) </a:t>
            </a:r>
            <a:r>
              <a:rPr lang="en-US" sz="2400" b="1" dirty="0" smtClean="0">
                <a:solidFill>
                  <a:srgbClr val="C00000"/>
                </a:solidFill>
              </a:rPr>
              <a:t>Coronary </a:t>
            </a:r>
            <a:r>
              <a:rPr lang="en-US" sz="2400" b="1" dirty="0">
                <a:solidFill>
                  <a:srgbClr val="C00000"/>
                </a:solidFill>
              </a:rPr>
              <a:t>artery disease (ischemic heart disease).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>
                <a:solidFill>
                  <a:srgbClr val="C00000"/>
                </a:solidFill>
              </a:rPr>
              <a:t>2) Hypertension. </a:t>
            </a:r>
            <a:endParaRPr lang="en-US" sz="2400" dirty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>
                <a:solidFill>
                  <a:srgbClr val="C00000"/>
                </a:solidFill>
              </a:rPr>
              <a:t>3) </a:t>
            </a:r>
            <a:r>
              <a:rPr lang="en-US" sz="2400" b="1" dirty="0" smtClean="0">
                <a:solidFill>
                  <a:srgbClr val="C00000"/>
                </a:solidFill>
              </a:rPr>
              <a:t>Dysrythmia.</a:t>
            </a:r>
          </a:p>
          <a:p>
            <a:pPr marL="127000" indent="0" algn="l"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>
                <a:solidFill>
                  <a:srgbClr val="C00000"/>
                </a:solidFill>
              </a:rPr>
              <a:t>4</a:t>
            </a:r>
            <a:r>
              <a:rPr lang="en-US" sz="2400" b="1" dirty="0" smtClean="0">
                <a:solidFill>
                  <a:srgbClr val="C00000"/>
                </a:solidFill>
              </a:rPr>
              <a:t>) Cardiomyopathy.</a:t>
            </a:r>
          </a:p>
          <a:p>
            <a:pPr marL="127000" indent="0" algn="l">
              <a:buNone/>
            </a:pPr>
            <a:endParaRPr lang="en-US" sz="2400" b="1" dirty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5) Atrial fibrillation. </a:t>
            </a:r>
          </a:p>
          <a:p>
            <a:pPr marL="127000" indent="0" algn="l">
              <a:buNone/>
            </a:pPr>
            <a:endParaRPr lang="en-US" sz="2400" b="1" dirty="0" smtClean="0">
              <a:solidFill>
                <a:srgbClr val="C00000"/>
              </a:solidFill>
            </a:endParaRPr>
          </a:p>
          <a:p>
            <a:pPr marL="127000" indent="0" algn="l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6) </a:t>
            </a:r>
            <a:r>
              <a:rPr lang="en-US" sz="2400" b="1" dirty="0">
                <a:solidFill>
                  <a:srgbClr val="C00000"/>
                </a:solidFill>
              </a:rPr>
              <a:t>Heart </a:t>
            </a:r>
            <a:r>
              <a:rPr lang="en-US" sz="2400" b="1" dirty="0" smtClean="0">
                <a:solidFill>
                  <a:srgbClr val="C00000"/>
                </a:solidFill>
              </a:rPr>
              <a:t>failure.</a:t>
            </a:r>
            <a:endParaRPr lang="en-US" sz="2400" dirty="0">
              <a:solidFill>
                <a:srgbClr val="C00000"/>
              </a:solidFill>
            </a:endParaRPr>
          </a:p>
          <a:p>
            <a:pPr algn="l"/>
            <a:endParaRPr lang="en-US" sz="1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824230" y="123478"/>
            <a:ext cx="828421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1" dirty="0">
                <a:solidFill>
                  <a:schemeClr val="tx1"/>
                </a:solidFill>
                <a:sym typeface="+mn-ea"/>
              </a:rPr>
              <a:t>Cardiac complications of obesity.</a:t>
            </a:r>
          </a:p>
        </p:txBody>
      </p:sp>
      <p:sp>
        <p:nvSpPr>
          <p:cNvPr id="6" name="Text Box 5"/>
          <p:cNvSpPr txBox="1"/>
          <p:nvPr/>
        </p:nvSpPr>
        <p:spPr>
          <a:xfrm>
            <a:off x="8495665" y="4612005"/>
            <a:ext cx="6127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45" y="1203325"/>
            <a:ext cx="7344410" cy="755650"/>
          </a:xfrm>
        </p:spPr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Treatment of obesity comes into three categories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1923678"/>
            <a:ext cx="7160260" cy="3988435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1) Behaviour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modifications. </a:t>
            </a: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2) Pharmacotherapy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3) Surgical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intervention.</a:t>
            </a: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2427734"/>
            <a:ext cx="2816860" cy="2715766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8565832" y="4645660"/>
            <a:ext cx="6267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340" y="-308610"/>
            <a:ext cx="9483725" cy="521779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8565018" y="4443957"/>
            <a:ext cx="6940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9885" y="1275715"/>
            <a:ext cx="6458585" cy="3338195"/>
          </a:xfrm>
        </p:spPr>
        <p:txBody>
          <a:bodyPr/>
          <a:lstStyle/>
          <a:p>
            <a:pPr algn="l"/>
            <a:endParaRPr lang="en-US"/>
          </a:p>
        </p:txBody>
      </p:sp>
      <p:pic>
        <p:nvPicPr>
          <p:cNvPr id="4" name="Picture 3" descr="ij89u9879u8j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455" y="836930"/>
            <a:ext cx="6469380" cy="3967480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8553450" y="4651057"/>
            <a:ext cx="3937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485" y="195580"/>
            <a:ext cx="4697095" cy="755650"/>
          </a:xfrm>
        </p:spPr>
        <p:txBody>
          <a:bodyPr/>
          <a:lstStyle/>
          <a:p>
            <a:r>
              <a:rPr lang="en-US" sz="4400" b="1" i="1">
                <a:solidFill>
                  <a:schemeClr val="tx1"/>
                </a:solidFill>
              </a:rPr>
              <a:t>References</a:t>
            </a:r>
            <a:r>
              <a:rPr lang="en-US" sz="4400" i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54457"/>
            <a:ext cx="7848872" cy="373888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Statistics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EASO. (2022). Retrieved 11 May 2022, from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https://easo.org/media-portal/statistics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/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127000" indent="0" algn="l">
              <a:buNone/>
            </a:pPr>
            <a:endParaRPr lang="en-US" sz="11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https://www.who.int/news-room/fact-sheets/detail/obesity-and-overweight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11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</a:t>
            </a:r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Cercato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C., &amp; Fonseca, F. (2019). Cardiovascular risk and obesity. </a:t>
            </a:r>
            <a:r>
              <a:rPr lang="en-US" b="1" dirty="0" err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Diabetology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&amp;Amp; Metabolic Syndrome, 11(1). </a:t>
            </a:r>
            <a:r>
              <a:rPr lang="en-US" b="1" dirty="0" err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doi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10.1186/s13098-019-0468-0Fruh S. M. (2017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127000" indent="0" algn="l">
              <a:buNone/>
            </a:pPr>
            <a:endParaRPr lang="en-US" sz="11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Obesity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Symptoms and causes. (2022). Retrieved 13 May 2022, from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https://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www.mayoclinic.org/diseases-conditions/obesity/symptoms-causes/syc-20375742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11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 Obesity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Risk factors, complications, and strategies for sustainable long-term weight management. Journal of the American Association of Nurse Practitioners, 29(S1), S3–S14.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https://doi.org/10.1002/2327-6924.12510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127000" indent="0" algn="l">
              <a:buNone/>
            </a:pPr>
            <a:endParaRPr lang="en-US" sz="11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7000" indent="0" algn="l">
              <a:buNone/>
            </a:pPr>
            <a:endParaRPr lang="en-US" sz="1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8623300" y="4600575"/>
            <a:ext cx="4133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47864" y="555526"/>
            <a:ext cx="3142500" cy="755700"/>
          </a:xfrm>
        </p:spPr>
        <p:txBody>
          <a:bodyPr/>
          <a:lstStyle/>
          <a:p>
            <a:r>
              <a:rPr lang="en-GB" sz="4000" dirty="0">
                <a:solidFill>
                  <a:srgbClr val="000000"/>
                </a:solidFill>
              </a:rPr>
              <a:t>Objectives</a:t>
            </a:r>
            <a:endParaRPr lang="ar-LY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475656" y="1131590"/>
            <a:ext cx="7056784" cy="2304256"/>
          </a:xfrm>
        </p:spPr>
        <p:txBody>
          <a:bodyPr/>
          <a:lstStyle/>
          <a:p>
            <a:pPr marL="0" lvl="0" indent="0" algn="l">
              <a:lnSpc>
                <a:spcPct val="150000"/>
              </a:lnSpc>
              <a:buNone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1- Definition of obesity and overweight.</a:t>
            </a:r>
          </a:p>
          <a:p>
            <a:pPr marL="0" lvl="0" indent="0" algn="l">
              <a:lnSpc>
                <a:spcPct val="150000"/>
              </a:lnSpc>
              <a:buNone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2-  Outline causes of obesity.</a:t>
            </a:r>
          </a:p>
          <a:p>
            <a:pPr marL="0" lvl="0" indent="0" algn="l">
              <a:lnSpc>
                <a:spcPct val="150000"/>
              </a:lnSpc>
              <a:buNone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3-  Outline Pathophysiology of obesity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and cardiovascular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diseases.</a:t>
            </a:r>
          </a:p>
          <a:p>
            <a:pPr marL="0" lvl="0" indent="0" algn="l">
              <a:lnSpc>
                <a:spcPct val="150000"/>
              </a:lnSpc>
              <a:buNone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4-  Mention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the general and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cardiac complications of obesity.</a:t>
            </a:r>
          </a:p>
          <a:p>
            <a:pPr marL="0" lvl="0" indent="0" algn="l">
              <a:lnSpc>
                <a:spcPct val="150000"/>
              </a:lnSpc>
              <a:buNone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5-  List Treatment of obesity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604448" y="4731990"/>
            <a:ext cx="2880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19484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3"/>
          <p:cNvPicPr/>
          <p:nvPr/>
        </p:nvPicPr>
        <p:blipFill>
          <a:blip r:embed="rId2"/>
          <a:stretch>
            <a:fillRect/>
          </a:stretch>
        </p:blipFill>
        <p:spPr>
          <a:xfrm>
            <a:off x="2627313" y="482918"/>
            <a:ext cx="4238625" cy="423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3"/>
          <p:cNvSpPr txBox="1"/>
          <p:nvPr/>
        </p:nvSpPr>
        <p:spPr>
          <a:xfrm>
            <a:off x="8604448" y="4603115"/>
            <a:ext cx="4051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2"/>
          <p:cNvSpPr txBox="1">
            <a:spLocks noGrp="1"/>
          </p:cNvSpPr>
          <p:nvPr>
            <p:ph type="title"/>
          </p:nvPr>
        </p:nvSpPr>
        <p:spPr>
          <a:xfrm>
            <a:off x="3003847" y="130804"/>
            <a:ext cx="3938905" cy="7556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solidFill>
                  <a:schemeClr val="accent5">
                    <a:lumMod val="10000"/>
                  </a:schemeClr>
                </a:solidFill>
              </a:rPr>
              <a:t>I</a:t>
            </a:r>
            <a:r>
              <a:rPr lang="en-GB" sz="4000" dirty="0" smtClean="0">
                <a:solidFill>
                  <a:schemeClr val="accent5">
                    <a:lumMod val="10000"/>
                  </a:schemeClr>
                </a:solidFill>
              </a:rPr>
              <a:t>ntroduction</a:t>
            </a:r>
            <a:endParaRPr lang="en-GB" sz="40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05" name="Google Shape;305;p32"/>
          <p:cNvSpPr txBox="1">
            <a:spLocks noGrp="1"/>
          </p:cNvSpPr>
          <p:nvPr>
            <p:ph type="body" idx="1"/>
          </p:nvPr>
        </p:nvSpPr>
        <p:spPr>
          <a:xfrm>
            <a:off x="1979712" y="1131590"/>
            <a:ext cx="5544616" cy="35661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altLang="en-GB" sz="2400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en-GB" sz="2400" dirty="0" smtClean="0">
                <a:solidFill>
                  <a:schemeClr val="accent4">
                    <a:lumMod val="50000"/>
                  </a:schemeClr>
                </a:solidFill>
              </a:rPr>
              <a:t>Obesity </a:t>
            </a:r>
            <a:r>
              <a:rPr lang="en-GB" sz="2400" dirty="0">
                <a:solidFill>
                  <a:schemeClr val="accent4">
                    <a:lumMod val="50000"/>
                  </a:schemeClr>
                </a:solidFill>
              </a:rPr>
              <a:t>is a public health </a:t>
            </a:r>
            <a:r>
              <a:rPr lang="en-US" altLang="en-GB" sz="2400" dirty="0" smtClean="0">
                <a:solidFill>
                  <a:schemeClr val="accent4">
                    <a:lumMod val="50000"/>
                  </a:schemeClr>
                </a:solidFill>
              </a:rPr>
              <a:t>problem.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altLang="en-GB" sz="2400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en-GB" sz="2400" dirty="0" smtClean="0">
                <a:solidFill>
                  <a:schemeClr val="accent4">
                    <a:lumMod val="50000"/>
                  </a:schemeClr>
                </a:solidFill>
              </a:rPr>
              <a:t>The </a:t>
            </a:r>
            <a:r>
              <a:rPr lang="en-GB" sz="2400" dirty="0">
                <a:solidFill>
                  <a:schemeClr val="accent4">
                    <a:lumMod val="50000"/>
                  </a:schemeClr>
                </a:solidFill>
              </a:rPr>
              <a:t>obesity and the overweight are risk for number of chronic </a:t>
            </a:r>
            <a:r>
              <a:rPr lang="en-GB" sz="2400" dirty="0" smtClean="0">
                <a:solidFill>
                  <a:schemeClr val="accent4">
                    <a:lumMod val="50000"/>
                  </a:schemeClr>
                </a:solidFill>
              </a:rPr>
              <a:t>disease.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-Overweight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and obesity are fifth  leading risk for global death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0" lvl="0" indent="0">
              <a:spcAft>
                <a:spcPts val="1600"/>
              </a:spcAft>
              <a:buNone/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-The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prevalence of obesity has increase at alarming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rate. </a:t>
            </a:r>
            <a:endParaRPr lang="en-GB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306" name="Google Shape;306;p32"/>
          <p:cNvGrpSpPr/>
          <p:nvPr/>
        </p:nvGrpSpPr>
        <p:grpSpPr>
          <a:xfrm>
            <a:off x="4716750" y="802525"/>
            <a:ext cx="430700" cy="116100"/>
            <a:chOff x="4356650" y="865325"/>
            <a:chExt cx="430700" cy="116100"/>
          </a:xfrm>
        </p:grpSpPr>
        <p:sp>
          <p:nvSpPr>
            <p:cNvPr id="307" name="Google Shape;307;p32"/>
            <p:cNvSpPr/>
            <p:nvPr/>
          </p:nvSpPr>
          <p:spPr>
            <a:xfrm>
              <a:off x="4356650" y="865325"/>
              <a:ext cx="116100" cy="116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8" name="Google Shape;308;p32"/>
            <p:cNvSpPr/>
            <p:nvPr/>
          </p:nvSpPr>
          <p:spPr>
            <a:xfrm>
              <a:off x="4513950" y="865325"/>
              <a:ext cx="116100" cy="116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9" name="Google Shape;309;p32"/>
            <p:cNvSpPr/>
            <p:nvPr/>
          </p:nvSpPr>
          <p:spPr>
            <a:xfrm>
              <a:off x="4671250" y="865325"/>
              <a:ext cx="116100" cy="116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 Box 0"/>
          <p:cNvSpPr txBox="1"/>
          <p:nvPr/>
        </p:nvSpPr>
        <p:spPr>
          <a:xfrm>
            <a:off x="8598535" y="4731990"/>
            <a:ext cx="2940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830" y="123190"/>
            <a:ext cx="5908675" cy="755650"/>
          </a:xfrm>
        </p:spPr>
        <p:txBody>
          <a:bodyPr/>
          <a:lstStyle/>
          <a:p>
            <a:r>
              <a:rPr lang="en-US" sz="4200" b="1" i="1" dirty="0">
                <a:solidFill>
                  <a:schemeClr val="tx1"/>
                </a:solidFill>
              </a:rPr>
              <a:t>Definition of obesity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744" y="843558"/>
            <a:ext cx="5993765" cy="334264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Obesity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: is a medical condition in which excess body fat has accumulated with the BMI of over 30. 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Overweight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 : is a condition where the person weighs more than what is considered normal for that height , age and sex with a BMI between 25 to 29.9.</a:t>
            </a:r>
          </a:p>
          <a:p>
            <a:pPr marL="127000" indent="0">
              <a:buNone/>
            </a:pP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  <a:p>
            <a:pPr marL="127000" indent="0">
              <a:buNone/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 *Generally 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excess fat results from the imbalance between calorie intake and calorie output.</a:t>
            </a:r>
          </a:p>
        </p:txBody>
      </p:sp>
      <p:pic>
        <p:nvPicPr>
          <p:cNvPr id="4" name="Picture 3" descr="calo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7" y="2956560"/>
            <a:ext cx="2620645" cy="2186940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8604448" y="4730432"/>
            <a:ext cx="3492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5"/>
          <p:cNvSpPr txBox="1">
            <a:spLocks noGrp="1"/>
          </p:cNvSpPr>
          <p:nvPr>
            <p:ph type="title"/>
          </p:nvPr>
        </p:nvSpPr>
        <p:spPr>
          <a:xfrm>
            <a:off x="-211580" y="267494"/>
            <a:ext cx="95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000" b="1" i="1" dirty="0" smtClean="0">
                <a:solidFill>
                  <a:schemeClr val="tx1"/>
                </a:solidFill>
              </a:rPr>
              <a:t>Causes </a:t>
            </a:r>
            <a:r>
              <a:rPr lang="en-US" altLang="en-GB" sz="4000" b="1" i="1" dirty="0">
                <a:solidFill>
                  <a:schemeClr val="tx1"/>
                </a:solidFill>
              </a:rPr>
              <a:t>of obesity</a:t>
            </a:r>
          </a:p>
        </p:txBody>
      </p:sp>
      <p:sp>
        <p:nvSpPr>
          <p:cNvPr id="457" name="Google Shape;457;p35"/>
          <p:cNvSpPr txBox="1">
            <a:spLocks noGrp="1"/>
          </p:cNvSpPr>
          <p:nvPr>
            <p:ph type="title" idx="2"/>
          </p:nvPr>
        </p:nvSpPr>
        <p:spPr>
          <a:xfrm>
            <a:off x="755650" y="1122045"/>
            <a:ext cx="2513330" cy="82486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400" dirty="0"/>
              <a:t/>
            </a:r>
            <a:br>
              <a:rPr lang="en-US" altLang="en-GB" sz="2400" dirty="0"/>
            </a:br>
            <a:endParaRPr lang="en-US" altLang="en-GB" sz="2400" dirty="0"/>
          </a:p>
        </p:txBody>
      </p:sp>
      <p:sp>
        <p:nvSpPr>
          <p:cNvPr id="460" name="Google Shape;460;p35"/>
          <p:cNvSpPr txBox="1">
            <a:spLocks noGrp="1"/>
          </p:cNvSpPr>
          <p:nvPr>
            <p:ph type="subTitle" idx="4"/>
          </p:nvPr>
        </p:nvSpPr>
        <p:spPr>
          <a:xfrm>
            <a:off x="934332" y="2775170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Diet</a:t>
            </a:r>
            <a:endParaRPr lang="en-US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62" name="Google Shape;462;p35"/>
          <p:cNvSpPr txBox="1">
            <a:spLocks noGrp="1"/>
          </p:cNvSpPr>
          <p:nvPr>
            <p:ph type="subTitle" idx="6"/>
          </p:nvPr>
        </p:nvSpPr>
        <p:spPr>
          <a:xfrm>
            <a:off x="935789" y="3822520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Physical 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inactivity</a:t>
            </a:r>
          </a:p>
        </p:txBody>
      </p:sp>
      <p:sp>
        <p:nvSpPr>
          <p:cNvPr id="463" name="Google Shape;463;p35"/>
          <p:cNvSpPr txBox="1">
            <a:spLocks noGrp="1"/>
          </p:cNvSpPr>
          <p:nvPr>
            <p:ph type="title" idx="7"/>
          </p:nvPr>
        </p:nvSpPr>
        <p:spPr>
          <a:xfrm>
            <a:off x="5724128" y="3049745"/>
            <a:ext cx="2513100" cy="3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800" b="1" dirty="0" smtClean="0">
                <a:solidFill>
                  <a:schemeClr val="accent4">
                    <a:lumMod val="50000"/>
                  </a:schemeClr>
                </a:solidFill>
              </a:rPr>
              <a:t>Sex </a:t>
            </a:r>
            <a:r>
              <a:rPr lang="en-US" altLang="en-GB" sz="2800" b="1" dirty="0">
                <a:solidFill>
                  <a:schemeClr val="accent4">
                    <a:lumMod val="50000"/>
                  </a:schemeClr>
                </a:solidFill>
              </a:rPr>
              <a:t>and age</a:t>
            </a:r>
          </a:p>
        </p:txBody>
      </p:sp>
      <p:sp>
        <p:nvSpPr>
          <p:cNvPr id="466" name="Google Shape;466;p35"/>
          <p:cNvSpPr txBox="1">
            <a:spLocks noGrp="1"/>
          </p:cNvSpPr>
          <p:nvPr>
            <p:ph type="subTitle" idx="13"/>
          </p:nvPr>
        </p:nvSpPr>
        <p:spPr>
          <a:xfrm>
            <a:off x="5724128" y="1522987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800" b="1" dirty="0" smtClean="0">
                <a:solidFill>
                  <a:schemeClr val="accent4">
                    <a:lumMod val="50000"/>
                  </a:schemeClr>
                </a:solidFill>
              </a:rPr>
              <a:t>Medical </a:t>
            </a:r>
            <a:r>
              <a:rPr lang="en-US" altLang="en-GB" sz="2800" b="1" dirty="0">
                <a:solidFill>
                  <a:schemeClr val="accent4">
                    <a:lumMod val="50000"/>
                  </a:schemeClr>
                </a:solidFill>
              </a:rPr>
              <a:t>conditions </a:t>
            </a:r>
          </a:p>
        </p:txBody>
      </p:sp>
      <p:sp>
        <p:nvSpPr>
          <p:cNvPr id="468" name="Google Shape;468;p35"/>
          <p:cNvSpPr txBox="1">
            <a:spLocks noGrp="1"/>
          </p:cNvSpPr>
          <p:nvPr>
            <p:ph type="subTitle" idx="15"/>
          </p:nvPr>
        </p:nvSpPr>
        <p:spPr>
          <a:xfrm>
            <a:off x="5796136" y="3939902"/>
            <a:ext cx="251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Emotional 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stress</a:t>
            </a:r>
          </a:p>
        </p:txBody>
      </p:sp>
      <p:sp>
        <p:nvSpPr>
          <p:cNvPr id="469" name="Google Shape;469;p35"/>
          <p:cNvSpPr/>
          <p:nvPr/>
        </p:nvSpPr>
        <p:spPr>
          <a:xfrm rot="10461772" flipH="1">
            <a:off x="3564963" y="1657148"/>
            <a:ext cx="598691" cy="504061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0" name="Google Shape;470;p35"/>
          <p:cNvSpPr/>
          <p:nvPr/>
        </p:nvSpPr>
        <p:spPr>
          <a:xfrm rot="10461772" flipH="1">
            <a:off x="3568138" y="2815623"/>
            <a:ext cx="598691" cy="504061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1" name="Google Shape;471;p35"/>
          <p:cNvSpPr/>
          <p:nvPr/>
        </p:nvSpPr>
        <p:spPr>
          <a:xfrm rot="10461772" flipH="1">
            <a:off x="3568138" y="3862973"/>
            <a:ext cx="598691" cy="504061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2" name="Google Shape;472;p35"/>
          <p:cNvSpPr/>
          <p:nvPr/>
        </p:nvSpPr>
        <p:spPr>
          <a:xfrm rot="10461772" flipH="1">
            <a:off x="4979613" y="1768273"/>
            <a:ext cx="598691" cy="504061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3" name="Google Shape;473;p35"/>
          <p:cNvSpPr/>
          <p:nvPr/>
        </p:nvSpPr>
        <p:spPr>
          <a:xfrm rot="10461772" flipH="1">
            <a:off x="4979613" y="2815623"/>
            <a:ext cx="598691" cy="504061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4" name="Google Shape;474;p35"/>
          <p:cNvSpPr/>
          <p:nvPr/>
        </p:nvSpPr>
        <p:spPr>
          <a:xfrm rot="10461772" flipH="1">
            <a:off x="4979613" y="3862973"/>
            <a:ext cx="598691" cy="504061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475" name="Google Shape;475;p35"/>
          <p:cNvCxnSpPr/>
          <p:nvPr/>
        </p:nvCxnSpPr>
        <p:spPr>
          <a:xfrm>
            <a:off x="3863875" y="2066925"/>
            <a:ext cx="0" cy="20517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6" name="Google Shape;476;p35"/>
          <p:cNvCxnSpPr/>
          <p:nvPr/>
        </p:nvCxnSpPr>
        <p:spPr>
          <a:xfrm>
            <a:off x="5262202" y="2059725"/>
            <a:ext cx="0" cy="20661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7" name="Google Shape;477;p35"/>
          <p:cNvCxnSpPr/>
          <p:nvPr/>
        </p:nvCxnSpPr>
        <p:spPr>
          <a:xfrm rot="10800000">
            <a:off x="3788921" y="4154425"/>
            <a:ext cx="1549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78" name="Google Shape;478;p35"/>
          <p:cNvSpPr txBox="1">
            <a:spLocks noGrp="1"/>
          </p:cNvSpPr>
          <p:nvPr>
            <p:ph type="title" idx="5"/>
          </p:nvPr>
        </p:nvSpPr>
        <p:spPr>
          <a:xfrm>
            <a:off x="3545469" y="1735680"/>
            <a:ext cx="645300" cy="33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6"/>
                </a:solidFill>
              </a:rPr>
              <a:t>1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479" name="Google Shape;479;p35"/>
          <p:cNvSpPr txBox="1">
            <a:spLocks noGrp="1"/>
          </p:cNvSpPr>
          <p:nvPr>
            <p:ph type="title" idx="5"/>
          </p:nvPr>
        </p:nvSpPr>
        <p:spPr>
          <a:xfrm>
            <a:off x="3544834" y="2898600"/>
            <a:ext cx="645300" cy="33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6"/>
                </a:solidFill>
              </a:rPr>
              <a:t>2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480" name="Google Shape;480;p35"/>
          <p:cNvSpPr txBox="1">
            <a:spLocks noGrp="1"/>
          </p:cNvSpPr>
          <p:nvPr>
            <p:ph type="title" idx="5"/>
          </p:nvPr>
        </p:nvSpPr>
        <p:spPr>
          <a:xfrm>
            <a:off x="3542434" y="3945950"/>
            <a:ext cx="645300" cy="33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6"/>
                </a:solidFill>
              </a:rPr>
              <a:t>3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481" name="Google Shape;481;p35"/>
          <p:cNvSpPr txBox="1">
            <a:spLocks noGrp="1"/>
          </p:cNvSpPr>
          <p:nvPr>
            <p:ph type="title" idx="5"/>
          </p:nvPr>
        </p:nvSpPr>
        <p:spPr>
          <a:xfrm>
            <a:off x="4939534" y="3945950"/>
            <a:ext cx="645300" cy="33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6"/>
                </a:solidFill>
              </a:rPr>
              <a:t>4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482" name="Google Shape;482;p35"/>
          <p:cNvSpPr txBox="1">
            <a:spLocks noGrp="1"/>
          </p:cNvSpPr>
          <p:nvPr>
            <p:ph type="title" idx="5"/>
          </p:nvPr>
        </p:nvSpPr>
        <p:spPr>
          <a:xfrm>
            <a:off x="4939534" y="2898600"/>
            <a:ext cx="645300" cy="33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6"/>
                </a:solidFill>
              </a:rPr>
              <a:t>5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483" name="Google Shape;483;p35"/>
          <p:cNvSpPr txBox="1">
            <a:spLocks noGrp="1"/>
          </p:cNvSpPr>
          <p:nvPr>
            <p:ph type="title" idx="5"/>
          </p:nvPr>
        </p:nvSpPr>
        <p:spPr>
          <a:xfrm>
            <a:off x="4939534" y="1851250"/>
            <a:ext cx="645300" cy="33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6"/>
                </a:solidFill>
              </a:rPr>
              <a:t>6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2" name="Google Shape;459;p35"/>
          <p:cNvSpPr txBox="1"/>
          <p:nvPr/>
        </p:nvSpPr>
        <p:spPr>
          <a:xfrm>
            <a:off x="968256" y="1883242"/>
            <a:ext cx="2513330" cy="105283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Lilita One"/>
              <a:buNone/>
              <a:defRPr sz="2800" b="0" i="0" u="none" strike="noStrike" cap="none">
                <a:solidFill>
                  <a:schemeClr val="accent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600" dirty="0"/>
              <a:t/>
            </a:r>
            <a:br>
              <a:rPr lang="en-US" altLang="en-GB" sz="1600" dirty="0"/>
            </a:br>
            <a:r>
              <a:rPr lang="en-US" altLang="en-GB" b="1" dirty="0" smtClean="0">
                <a:solidFill>
                  <a:schemeClr val="accent4">
                    <a:lumMod val="50000"/>
                  </a:schemeClr>
                </a:solidFill>
              </a:rPr>
              <a:t>Genetic</a:t>
            </a:r>
            <a:r>
              <a:rPr lang="en-US" altLang="en-GB" dirty="0" smtClean="0"/>
              <a:t> </a:t>
            </a:r>
            <a:r>
              <a:rPr lang="en-US" altLang="en-GB" sz="1600" dirty="0"/>
              <a:t/>
            </a:r>
            <a:br>
              <a:rPr lang="en-US" altLang="en-GB" sz="1600" dirty="0"/>
            </a:br>
            <a:r>
              <a:rPr lang="en-US" altLang="en-GB" sz="1600" dirty="0"/>
              <a:t/>
            </a:r>
            <a:br>
              <a:rPr lang="en-US" altLang="en-GB" sz="1600" dirty="0"/>
            </a:br>
            <a:r>
              <a:rPr lang="en-US" altLang="en-GB" sz="1600" dirty="0"/>
              <a:t/>
            </a:r>
            <a:br>
              <a:rPr lang="en-US" altLang="en-GB" sz="1600" dirty="0"/>
            </a:br>
            <a:endParaRPr lang="en-US" altLang="en-GB" sz="1600" dirty="0"/>
          </a:p>
        </p:txBody>
      </p:sp>
      <p:sp>
        <p:nvSpPr>
          <p:cNvPr id="3" name="Text Box 2"/>
          <p:cNvSpPr txBox="1"/>
          <p:nvPr/>
        </p:nvSpPr>
        <p:spPr>
          <a:xfrm>
            <a:off x="8689340" y="4659982"/>
            <a:ext cx="2984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11510"/>
            <a:ext cx="6100445" cy="755650"/>
          </a:xfrm>
        </p:spPr>
        <p:txBody>
          <a:bodyPr/>
          <a:lstStyle/>
          <a:p>
            <a:r>
              <a:rPr lang="en-US" sz="4200" b="1" dirty="0">
                <a:solidFill>
                  <a:schemeClr val="tx1"/>
                </a:solidFill>
              </a:rPr>
              <a:t>Genetic predisposition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47664" y="1275606"/>
            <a:ext cx="6845300" cy="1584072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Recently, scientists discovered the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ADP gene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(Adipose gene).</a:t>
            </a: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0" name="Picture 99"/>
          <p:cNvPicPr/>
          <p:nvPr/>
        </p:nvPicPr>
        <p:blipFill>
          <a:blip r:embed="rId2"/>
          <a:stretch>
            <a:fillRect/>
          </a:stretch>
        </p:blipFill>
        <p:spPr>
          <a:xfrm>
            <a:off x="2123728" y="2526015"/>
            <a:ext cx="5022815" cy="21125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3"/>
          <p:cNvSpPr txBox="1"/>
          <p:nvPr/>
        </p:nvSpPr>
        <p:spPr>
          <a:xfrm>
            <a:off x="8557076" y="4665662"/>
            <a:ext cx="4121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123478"/>
            <a:ext cx="3142500" cy="755700"/>
          </a:xfrm>
        </p:spPr>
        <p:txBody>
          <a:bodyPr/>
          <a:lstStyle/>
          <a:p>
            <a:r>
              <a:rPr lang="en-US" sz="4200" b="1" dirty="0">
                <a:solidFill>
                  <a:schemeClr val="tx1"/>
                </a:solidFill>
              </a:rPr>
              <a:t>Diet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5696" y="915566"/>
            <a:ext cx="5528310" cy="1867535"/>
          </a:xfrm>
        </p:spPr>
        <p:txBody>
          <a:bodyPr/>
          <a:lstStyle/>
          <a:p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Major cause of obesity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Regular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consumption of high calorie food such as those rich in fat or in sugars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3059832" y="2571750"/>
            <a:ext cx="3240360" cy="24904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3"/>
          <p:cNvSpPr txBox="1"/>
          <p:nvPr/>
        </p:nvSpPr>
        <p:spPr>
          <a:xfrm>
            <a:off x="8545646" y="4602797"/>
            <a:ext cx="4235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640" y="339725"/>
            <a:ext cx="5928995" cy="755650"/>
          </a:xfrm>
        </p:spPr>
        <p:txBody>
          <a:bodyPr/>
          <a:lstStyle/>
          <a:p>
            <a:r>
              <a:rPr lang="en-US" sz="4200" b="1" i="1" dirty="0">
                <a:solidFill>
                  <a:schemeClr val="tx1"/>
                </a:solidFill>
              </a:rPr>
              <a:t>Physical inactivity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5696" y="1110551"/>
            <a:ext cx="6264696" cy="1533208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Physical inactivity is a major element in the development of obesity, sedentary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lifestyles</a:t>
            </a: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103" name="Picture 102"/>
          <p:cNvPicPr/>
          <p:nvPr/>
        </p:nvPicPr>
        <p:blipFill>
          <a:blip r:embed="rId2"/>
          <a:stretch>
            <a:fillRect/>
          </a:stretch>
        </p:blipFill>
        <p:spPr>
          <a:xfrm>
            <a:off x="2771800" y="2643758"/>
            <a:ext cx="4176464" cy="219143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3"/>
          <p:cNvSpPr txBox="1"/>
          <p:nvPr/>
        </p:nvSpPr>
        <p:spPr>
          <a:xfrm>
            <a:off x="8540750" y="4704715"/>
            <a:ext cx="4235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4445" y="267335"/>
            <a:ext cx="5065395" cy="755650"/>
          </a:xfrm>
        </p:spPr>
        <p:txBody>
          <a:bodyPr/>
          <a:lstStyle/>
          <a:p>
            <a:r>
              <a:rPr lang="en-US" sz="4200" b="1" i="1" dirty="0">
                <a:solidFill>
                  <a:schemeClr val="tx1"/>
                </a:solidFill>
              </a:rPr>
              <a:t>Emotional stress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1640" y="1203325"/>
            <a:ext cx="6888480" cy="3444875"/>
          </a:xfrm>
        </p:spPr>
        <p:txBody>
          <a:bodyPr/>
          <a:lstStyle/>
          <a:p>
            <a:pPr algn="l"/>
            <a:r>
              <a:rPr lang="en-US" dirty="0"/>
              <a:t> </a:t>
            </a: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Some people overeat because of depression, anger, boredom, and many other reasons that have nothing to do with hunger.</a:t>
            </a:r>
          </a:p>
        </p:txBody>
      </p:sp>
      <p:pic>
        <p:nvPicPr>
          <p:cNvPr id="4" name="Picture 3" descr="istockphoto-1281326263-612x6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3159095"/>
            <a:ext cx="3096344" cy="141732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8532440" y="4731990"/>
            <a:ext cx="43204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verweight Breakthrough by Slidesgo">
  <a:themeElements>
    <a:clrScheme name="Simple Light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3D58A3"/>
      </a:accent1>
      <a:accent2>
        <a:srgbClr val="599AF2"/>
      </a:accent2>
      <a:accent3>
        <a:srgbClr val="A2D0F9"/>
      </a:accent3>
      <a:accent4>
        <a:srgbClr val="F28393"/>
      </a:accent4>
      <a:accent5>
        <a:srgbClr val="F7A9B4"/>
      </a:accent5>
      <a:accent6>
        <a:srgbClr val="F9DCE2"/>
      </a:accent6>
      <a:hlink>
        <a:srgbClr val="3D58A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643</Words>
  <Application>Microsoft Office PowerPoint</Application>
  <PresentationFormat>عرض على الشاشة (9:16)‏</PresentationFormat>
  <Paragraphs>134</Paragraphs>
  <Slides>20</Slides>
  <Notes>4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Overweight Breakthrough by Slidesgo</vt:lpstr>
      <vt:lpstr>Overweight and Obesity Link between obesity and cardiovascular diseases</vt:lpstr>
      <vt:lpstr>Objectives</vt:lpstr>
      <vt:lpstr>Introduction</vt:lpstr>
      <vt:lpstr>Definition of obesity</vt:lpstr>
      <vt:lpstr>Causes of obesity</vt:lpstr>
      <vt:lpstr>Genetic predisposition</vt:lpstr>
      <vt:lpstr>Diet</vt:lpstr>
      <vt:lpstr>Physical inactivity</vt:lpstr>
      <vt:lpstr>Emotional stress</vt:lpstr>
      <vt:lpstr>Sex and age</vt:lpstr>
      <vt:lpstr> Medical conditions </vt:lpstr>
      <vt:lpstr>عرض تقديمي في PowerPoint</vt:lpstr>
      <vt:lpstr>General complications of obesity</vt:lpstr>
      <vt:lpstr>عرض تقديمي في PowerPoint</vt:lpstr>
      <vt:lpstr>عرض تقديمي في PowerPoint</vt:lpstr>
      <vt:lpstr>Treatment of obesity comes into three categories </vt:lpstr>
      <vt:lpstr>عرض تقديمي في PowerPoint</vt:lpstr>
      <vt:lpstr>عرض تقديمي في PowerPoint</vt:lpstr>
      <vt:lpstr>References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Obesity</dc:title>
  <dc:creator>علي الرخ</dc:creator>
  <cp:lastModifiedBy>المتجر الليبي</cp:lastModifiedBy>
  <cp:revision>48</cp:revision>
  <dcterms:created xsi:type="dcterms:W3CDTF">2022-05-08T20:32:00Z</dcterms:created>
  <dcterms:modified xsi:type="dcterms:W3CDTF">2022-05-17T22:49:11Z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C9D5DDC5FB8B42F5A3201C9FF848E798</vt:lpwstr>
  </property>
  <property fmtid="{D5CDD505-2E9C-101B-9397-08002B2CF9AE}" pid="3" name="KSOProductBuildVer">
    <vt:lpwstr>1033-11.2.0.11074</vt:lpwstr>
  </property>
</Properties>
</file>