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84" r:id="rId1"/>
  </p:sldMasterIdLst>
  <p:notesMasterIdLst>
    <p:notesMasterId r:id="rId21"/>
  </p:notesMasterIdLst>
  <p:sldIdLst>
    <p:sldId id="256" r:id="rId2"/>
    <p:sldId id="258" r:id="rId3"/>
    <p:sldId id="259" r:id="rId4"/>
    <p:sldId id="260" r:id="rId5"/>
    <p:sldId id="261" r:id="rId6"/>
    <p:sldId id="262" r:id="rId7"/>
    <p:sldId id="264" r:id="rId8"/>
    <p:sldId id="267" r:id="rId9"/>
    <p:sldId id="266" r:id="rId10"/>
    <p:sldId id="263" r:id="rId11"/>
    <p:sldId id="265" r:id="rId12"/>
    <p:sldId id="311" r:id="rId13"/>
    <p:sldId id="273" r:id="rId14"/>
    <p:sldId id="270" r:id="rId15"/>
    <p:sldId id="274" r:id="rId16"/>
    <p:sldId id="275" r:id="rId17"/>
    <p:sldId id="277" r:id="rId18"/>
    <p:sldId id="292" r:id="rId19"/>
    <p:sldId id="290" r:id="rId20"/>
  </p:sldIdLst>
  <p:sldSz cx="9144000" cy="5143500" type="screen16x9"/>
  <p:notesSz cx="6858000" cy="9144000"/>
  <p:embeddedFontLst>
    <p:embeddedFont>
      <p:font typeface="Aref Ruqaa" panose="020B0604020202020204" charset="-78"/>
      <p:regular r:id="rId22"/>
      <p:bold r:id="rId23"/>
    </p:embeddedFont>
    <p:embeddedFont>
      <p:font typeface="Bebas Neue" panose="020B0604020202020204" charset="0"/>
      <p:regular r:id="rId24"/>
    </p:embeddedFont>
    <p:embeddedFont>
      <p:font typeface="Alata" panose="020B0604020202020204" charset="0"/>
      <p:regular r:id="rId25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A7D332DF-35DD-441D-96BB-AA93C402CFDA}">
  <a:tblStyle styleId="{A7D332DF-35DD-441D-96BB-AA93C402CFDA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691" autoAdjust="0"/>
    <p:restoredTop sz="94660"/>
  </p:normalViewPr>
  <p:slideViewPr>
    <p:cSldViewPr snapToGrid="0">
      <p:cViewPr varScale="1">
        <p:scale>
          <a:sx n="103" d="100"/>
          <a:sy n="103" d="100"/>
        </p:scale>
        <p:origin x="368" y="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4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3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2.fntdata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1.fntdata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8" name="Google Shape;508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09" name="Google Shape;509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5" name="Google Shape;575;g194a1e2095f_0_15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76" name="Google Shape;576;g194a1e2095f_0_15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8" name="Google Shape;598;g194a1e2095f_0_19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99" name="Google Shape;599;g194a1e2095f_0_19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2" name="Google Shape;622;g19597542558_0_1819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23" name="Google Shape;623;g19597542558_0_1819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05594917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4" name="Google Shape;714;g194bde3cf04_1_19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15" name="Google Shape;715;g194bde3cf04_1_19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" name="Google Shape;686;g194bde3cf04_1_14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7" name="Google Shape;687;g194bde3cf04_1_14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0" name="Google Shape;720;g194bde3cf04_1_19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21" name="Google Shape;721;g194bde3cf04_1_19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0" name="Google Shape;730;g194bde3cf04_1_20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31" name="Google Shape;731;g194bde3cf04_1_20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1" name="Google Shape;761;g194bde3cf04_1_20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2" name="Google Shape;762;g194bde3cf04_1_20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9" name="Google Shape;1389;g19597542558_0_1799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90" name="Google Shape;1390;g19597542558_0_1799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6" name="Google Shape;1326;g19597542558_0_1764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27" name="Google Shape;1327;g19597542558_0_1764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5" name="Google Shape;525;g191b9f4214a_0_32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6" name="Google Shape;526;g191b9f4214a_0_321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6" name="Google Shape;546;g191b9f4214a_0_326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47" name="Google Shape;547;g191b9f4214a_0_326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" name="Google Shape;552;g191b9f4214a_0_330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53" name="Google Shape;553;g191b9f4214a_0_330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9" name="Google Shape;559;g191b9f4214a_0_334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60" name="Google Shape;560;g191b9f4214a_0_334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8" name="Google Shape;568;g194a1e2095f_0_1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69" name="Google Shape;569;g194a1e2095f_0_13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1" name="Google Shape;581;g194a1e2095f_0_17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2" name="Google Shape;582;g194a1e2095f_0_17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1" name="Google Shape;631;g194bde3cf04_1_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32" name="Google Shape;632;g194bde3cf04_1_2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2" name="Google Shape;622;g19597542558_0_1819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23" name="Google Shape;623;g19597542558_0_1819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hyperlink" Target="https://bit.ly/3A1uf1Q" TargetMode="External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hyperlink" Target="http://bit.ly/2TtBDfr" TargetMode="External"/><Relationship Id="rId4" Type="http://schemas.openxmlformats.org/officeDocument/2006/relationships/hyperlink" Target="http://bit.ly/2TyoMsr" TargetMode="Externa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oogle Shape;9;p2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-142855" y="0"/>
            <a:ext cx="9429710" cy="514350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0" name="Google Shape;10;p2"/>
          <p:cNvGrpSpPr/>
          <p:nvPr/>
        </p:nvGrpSpPr>
        <p:grpSpPr>
          <a:xfrm>
            <a:off x="-132158" y="-565089"/>
            <a:ext cx="9408315" cy="6273690"/>
            <a:chOff x="-132158" y="-565089"/>
            <a:chExt cx="9408315" cy="6273690"/>
          </a:xfrm>
        </p:grpSpPr>
        <p:sp>
          <p:nvSpPr>
            <p:cNvPr id="11" name="Google Shape;11;p2"/>
            <p:cNvSpPr/>
            <p:nvPr/>
          </p:nvSpPr>
          <p:spPr>
            <a:xfrm>
              <a:off x="-131018" y="-564709"/>
              <a:ext cx="9406901" cy="6273272"/>
            </a:xfrm>
            <a:custGeom>
              <a:avLst/>
              <a:gdLst/>
              <a:ahLst/>
              <a:cxnLst/>
              <a:rect l="l" t="t" r="r" b="b"/>
              <a:pathLst>
                <a:path w="297193" h="198192" extrusionOk="0">
                  <a:moveTo>
                    <a:pt x="115074" y="0"/>
                  </a:moveTo>
                  <a:cubicBezTo>
                    <a:pt x="110430" y="784"/>
                    <a:pt x="102851" y="17604"/>
                    <a:pt x="91792" y="17604"/>
                  </a:cubicBezTo>
                  <a:cubicBezTo>
                    <a:pt x="89922" y="17604"/>
                    <a:pt x="87952" y="17123"/>
                    <a:pt x="85880" y="16002"/>
                  </a:cubicBezTo>
                  <a:lnTo>
                    <a:pt x="85880" y="16002"/>
                  </a:lnTo>
                  <a:cubicBezTo>
                    <a:pt x="91035" y="22967"/>
                    <a:pt x="85940" y="36409"/>
                    <a:pt x="88476" y="38957"/>
                  </a:cubicBezTo>
                  <a:cubicBezTo>
                    <a:pt x="87902" y="38381"/>
                    <a:pt x="86772" y="38197"/>
                    <a:pt x="85286" y="38197"/>
                  </a:cubicBezTo>
                  <a:cubicBezTo>
                    <a:pt x="82645" y="38197"/>
                    <a:pt x="78878" y="38779"/>
                    <a:pt x="75112" y="38779"/>
                  </a:cubicBezTo>
                  <a:cubicBezTo>
                    <a:pt x="71619" y="38779"/>
                    <a:pt x="68126" y="38279"/>
                    <a:pt x="65532" y="36350"/>
                  </a:cubicBezTo>
                  <a:lnTo>
                    <a:pt x="65532" y="36350"/>
                  </a:lnTo>
                  <a:cubicBezTo>
                    <a:pt x="73450" y="50959"/>
                    <a:pt x="49506" y="60507"/>
                    <a:pt x="49506" y="65877"/>
                  </a:cubicBezTo>
                  <a:cubicBezTo>
                    <a:pt x="49506" y="60507"/>
                    <a:pt x="25551" y="50959"/>
                    <a:pt x="33469" y="36350"/>
                  </a:cubicBezTo>
                  <a:lnTo>
                    <a:pt x="33469" y="36350"/>
                  </a:lnTo>
                  <a:cubicBezTo>
                    <a:pt x="30875" y="38279"/>
                    <a:pt x="27384" y="38779"/>
                    <a:pt x="23892" y="38779"/>
                  </a:cubicBezTo>
                  <a:cubicBezTo>
                    <a:pt x="20128" y="38779"/>
                    <a:pt x="16362" y="38197"/>
                    <a:pt x="13720" y="38197"/>
                  </a:cubicBezTo>
                  <a:cubicBezTo>
                    <a:pt x="12233" y="38197"/>
                    <a:pt x="11101" y="38381"/>
                    <a:pt x="10525" y="38957"/>
                  </a:cubicBezTo>
                  <a:cubicBezTo>
                    <a:pt x="13073" y="36409"/>
                    <a:pt x="7954" y="22967"/>
                    <a:pt x="13133" y="16002"/>
                  </a:cubicBezTo>
                  <a:lnTo>
                    <a:pt x="13133" y="16002"/>
                  </a:lnTo>
                  <a:cubicBezTo>
                    <a:pt x="11049" y="17126"/>
                    <a:pt x="9072" y="17609"/>
                    <a:pt x="7197" y="17609"/>
                  </a:cubicBezTo>
                  <a:cubicBezTo>
                    <a:pt x="4606" y="17609"/>
                    <a:pt x="2211" y="16687"/>
                    <a:pt x="0" y="15264"/>
                  </a:cubicBezTo>
                  <a:lnTo>
                    <a:pt x="0" y="58257"/>
                  </a:lnTo>
                  <a:cubicBezTo>
                    <a:pt x="48" y="61591"/>
                    <a:pt x="14823" y="67496"/>
                    <a:pt x="9930" y="76545"/>
                  </a:cubicBezTo>
                  <a:cubicBezTo>
                    <a:pt x="11530" y="75356"/>
                    <a:pt x="13686" y="75047"/>
                    <a:pt x="15844" y="75047"/>
                  </a:cubicBezTo>
                  <a:cubicBezTo>
                    <a:pt x="18185" y="75047"/>
                    <a:pt x="20529" y="75410"/>
                    <a:pt x="22174" y="75410"/>
                  </a:cubicBezTo>
                  <a:cubicBezTo>
                    <a:pt x="23097" y="75410"/>
                    <a:pt x="23800" y="75296"/>
                    <a:pt x="24158" y="74938"/>
                  </a:cubicBezTo>
                  <a:lnTo>
                    <a:pt x="24158" y="74938"/>
                  </a:lnTo>
                  <a:cubicBezTo>
                    <a:pt x="22575" y="76522"/>
                    <a:pt x="25753" y="84856"/>
                    <a:pt x="22551" y="89166"/>
                  </a:cubicBezTo>
                  <a:cubicBezTo>
                    <a:pt x="23836" y="88470"/>
                    <a:pt x="25058" y="88171"/>
                    <a:pt x="26218" y="88171"/>
                  </a:cubicBezTo>
                  <a:cubicBezTo>
                    <a:pt x="33235" y="88171"/>
                    <a:pt x="37990" y="99096"/>
                    <a:pt x="40851" y="99096"/>
                  </a:cubicBezTo>
                  <a:cubicBezTo>
                    <a:pt x="37990" y="99096"/>
                    <a:pt x="33235" y="110020"/>
                    <a:pt x="26218" y="110020"/>
                  </a:cubicBezTo>
                  <a:cubicBezTo>
                    <a:pt x="25058" y="110020"/>
                    <a:pt x="23836" y="109721"/>
                    <a:pt x="22551" y="109025"/>
                  </a:cubicBezTo>
                  <a:lnTo>
                    <a:pt x="22551" y="109025"/>
                  </a:lnTo>
                  <a:cubicBezTo>
                    <a:pt x="25753" y="113335"/>
                    <a:pt x="22574" y="121670"/>
                    <a:pt x="24158" y="123253"/>
                  </a:cubicBezTo>
                  <a:cubicBezTo>
                    <a:pt x="23800" y="122895"/>
                    <a:pt x="23097" y="122781"/>
                    <a:pt x="22174" y="122781"/>
                  </a:cubicBezTo>
                  <a:cubicBezTo>
                    <a:pt x="20529" y="122781"/>
                    <a:pt x="18185" y="123145"/>
                    <a:pt x="15844" y="123145"/>
                  </a:cubicBezTo>
                  <a:cubicBezTo>
                    <a:pt x="13686" y="123145"/>
                    <a:pt x="11530" y="122835"/>
                    <a:pt x="9930" y="121646"/>
                  </a:cubicBezTo>
                  <a:lnTo>
                    <a:pt x="9930" y="121646"/>
                  </a:lnTo>
                  <a:cubicBezTo>
                    <a:pt x="14823" y="130695"/>
                    <a:pt x="36" y="136600"/>
                    <a:pt x="0" y="139934"/>
                  </a:cubicBezTo>
                  <a:lnTo>
                    <a:pt x="0" y="182927"/>
                  </a:lnTo>
                  <a:cubicBezTo>
                    <a:pt x="2218" y="181504"/>
                    <a:pt x="4620" y="180582"/>
                    <a:pt x="7211" y="180582"/>
                  </a:cubicBezTo>
                  <a:cubicBezTo>
                    <a:pt x="9085" y="180582"/>
                    <a:pt x="11059" y="181065"/>
                    <a:pt x="13133" y="182189"/>
                  </a:cubicBezTo>
                  <a:cubicBezTo>
                    <a:pt x="7954" y="175224"/>
                    <a:pt x="13073" y="161782"/>
                    <a:pt x="10525" y="159234"/>
                  </a:cubicBezTo>
                  <a:lnTo>
                    <a:pt x="10525" y="159234"/>
                  </a:lnTo>
                  <a:cubicBezTo>
                    <a:pt x="11101" y="159810"/>
                    <a:pt x="12233" y="159994"/>
                    <a:pt x="13720" y="159994"/>
                  </a:cubicBezTo>
                  <a:cubicBezTo>
                    <a:pt x="16362" y="159994"/>
                    <a:pt x="20128" y="159412"/>
                    <a:pt x="23892" y="159412"/>
                  </a:cubicBezTo>
                  <a:cubicBezTo>
                    <a:pt x="27384" y="159412"/>
                    <a:pt x="30875" y="159912"/>
                    <a:pt x="33469" y="161841"/>
                  </a:cubicBezTo>
                  <a:cubicBezTo>
                    <a:pt x="25551" y="147232"/>
                    <a:pt x="49506" y="137684"/>
                    <a:pt x="49506" y="132314"/>
                  </a:cubicBezTo>
                  <a:cubicBezTo>
                    <a:pt x="49506" y="137684"/>
                    <a:pt x="73450" y="147232"/>
                    <a:pt x="65532" y="161841"/>
                  </a:cubicBezTo>
                  <a:cubicBezTo>
                    <a:pt x="68127" y="159916"/>
                    <a:pt x="71621" y="159417"/>
                    <a:pt x="75115" y="159417"/>
                  </a:cubicBezTo>
                  <a:cubicBezTo>
                    <a:pt x="78876" y="159417"/>
                    <a:pt x="82636" y="159995"/>
                    <a:pt x="85276" y="159995"/>
                  </a:cubicBezTo>
                  <a:cubicBezTo>
                    <a:pt x="86767" y="159995"/>
                    <a:pt x="87901" y="159811"/>
                    <a:pt x="88475" y="159234"/>
                  </a:cubicBezTo>
                  <a:lnTo>
                    <a:pt x="88475" y="159234"/>
                  </a:lnTo>
                  <a:cubicBezTo>
                    <a:pt x="85940" y="161782"/>
                    <a:pt x="91059" y="175224"/>
                    <a:pt x="85880" y="182189"/>
                  </a:cubicBezTo>
                  <a:cubicBezTo>
                    <a:pt x="87952" y="181068"/>
                    <a:pt x="89922" y="180587"/>
                    <a:pt x="91793" y="180587"/>
                  </a:cubicBezTo>
                  <a:cubicBezTo>
                    <a:pt x="102854" y="180587"/>
                    <a:pt x="110440" y="197407"/>
                    <a:pt x="115074" y="198191"/>
                  </a:cubicBezTo>
                  <a:lnTo>
                    <a:pt x="182118" y="198191"/>
                  </a:lnTo>
                  <a:cubicBezTo>
                    <a:pt x="186772" y="197407"/>
                    <a:pt x="194344" y="180587"/>
                    <a:pt x="205408" y="180587"/>
                  </a:cubicBezTo>
                  <a:cubicBezTo>
                    <a:pt x="207279" y="180587"/>
                    <a:pt x="209250" y="181068"/>
                    <a:pt x="211324" y="182189"/>
                  </a:cubicBezTo>
                  <a:cubicBezTo>
                    <a:pt x="206157" y="175224"/>
                    <a:pt x="211264" y="161782"/>
                    <a:pt x="208717" y="159234"/>
                  </a:cubicBezTo>
                  <a:lnTo>
                    <a:pt x="208717" y="159234"/>
                  </a:lnTo>
                  <a:cubicBezTo>
                    <a:pt x="209293" y="159810"/>
                    <a:pt x="210425" y="159994"/>
                    <a:pt x="211913" y="159994"/>
                  </a:cubicBezTo>
                  <a:cubicBezTo>
                    <a:pt x="214557" y="159994"/>
                    <a:pt x="218325" y="159412"/>
                    <a:pt x="222092" y="159412"/>
                  </a:cubicBezTo>
                  <a:cubicBezTo>
                    <a:pt x="225586" y="159412"/>
                    <a:pt x="229078" y="159912"/>
                    <a:pt x="231672" y="161841"/>
                  </a:cubicBezTo>
                  <a:cubicBezTo>
                    <a:pt x="223754" y="147232"/>
                    <a:pt x="247698" y="137684"/>
                    <a:pt x="247698" y="132314"/>
                  </a:cubicBezTo>
                  <a:cubicBezTo>
                    <a:pt x="247698" y="137684"/>
                    <a:pt x="271641" y="147232"/>
                    <a:pt x="263724" y="161841"/>
                  </a:cubicBezTo>
                  <a:cubicBezTo>
                    <a:pt x="266318" y="159912"/>
                    <a:pt x="269810" y="159412"/>
                    <a:pt x="273304" y="159412"/>
                  </a:cubicBezTo>
                  <a:cubicBezTo>
                    <a:pt x="277071" y="159412"/>
                    <a:pt x="280839" y="159994"/>
                    <a:pt x="283483" y="159994"/>
                  </a:cubicBezTo>
                  <a:cubicBezTo>
                    <a:pt x="284971" y="159994"/>
                    <a:pt x="286103" y="159810"/>
                    <a:pt x="286679" y="159234"/>
                  </a:cubicBezTo>
                  <a:lnTo>
                    <a:pt x="286679" y="159234"/>
                  </a:lnTo>
                  <a:cubicBezTo>
                    <a:pt x="284131" y="161783"/>
                    <a:pt x="289251" y="175224"/>
                    <a:pt x="284071" y="182189"/>
                  </a:cubicBezTo>
                  <a:cubicBezTo>
                    <a:pt x="286150" y="181065"/>
                    <a:pt x="288125" y="180582"/>
                    <a:pt x="289997" y="180582"/>
                  </a:cubicBezTo>
                  <a:cubicBezTo>
                    <a:pt x="292586" y="180582"/>
                    <a:pt x="294981" y="181504"/>
                    <a:pt x="297192" y="182927"/>
                  </a:cubicBezTo>
                  <a:lnTo>
                    <a:pt x="297192" y="139934"/>
                  </a:lnTo>
                  <a:cubicBezTo>
                    <a:pt x="297168" y="136600"/>
                    <a:pt x="282357" y="130695"/>
                    <a:pt x="287274" y="121646"/>
                  </a:cubicBezTo>
                  <a:lnTo>
                    <a:pt x="287274" y="121646"/>
                  </a:lnTo>
                  <a:cubicBezTo>
                    <a:pt x="285669" y="122831"/>
                    <a:pt x="283509" y="123139"/>
                    <a:pt x="281348" y="123139"/>
                  </a:cubicBezTo>
                  <a:cubicBezTo>
                    <a:pt x="279012" y="123139"/>
                    <a:pt x="276675" y="122779"/>
                    <a:pt x="275034" y="122779"/>
                  </a:cubicBezTo>
                  <a:cubicBezTo>
                    <a:pt x="274107" y="122779"/>
                    <a:pt x="273403" y="122894"/>
                    <a:pt x="273046" y="123253"/>
                  </a:cubicBezTo>
                  <a:cubicBezTo>
                    <a:pt x="274618" y="121670"/>
                    <a:pt x="271451" y="113335"/>
                    <a:pt x="274654" y="109025"/>
                  </a:cubicBezTo>
                  <a:lnTo>
                    <a:pt x="274654" y="109025"/>
                  </a:lnTo>
                  <a:cubicBezTo>
                    <a:pt x="273366" y="109721"/>
                    <a:pt x="272143" y="110020"/>
                    <a:pt x="270982" y="110020"/>
                  </a:cubicBezTo>
                  <a:cubicBezTo>
                    <a:pt x="263957" y="110020"/>
                    <a:pt x="259203" y="99096"/>
                    <a:pt x="256342" y="99096"/>
                  </a:cubicBezTo>
                  <a:cubicBezTo>
                    <a:pt x="259203" y="99096"/>
                    <a:pt x="263957" y="88171"/>
                    <a:pt x="270982" y="88171"/>
                  </a:cubicBezTo>
                  <a:cubicBezTo>
                    <a:pt x="272143" y="88171"/>
                    <a:pt x="273366" y="88470"/>
                    <a:pt x="274654" y="89166"/>
                  </a:cubicBezTo>
                  <a:cubicBezTo>
                    <a:pt x="271451" y="84856"/>
                    <a:pt x="274618" y="76522"/>
                    <a:pt x="273046" y="74938"/>
                  </a:cubicBezTo>
                  <a:lnTo>
                    <a:pt x="273046" y="74938"/>
                  </a:lnTo>
                  <a:cubicBezTo>
                    <a:pt x="273402" y="75296"/>
                    <a:pt x="274102" y="75410"/>
                    <a:pt x="275024" y="75410"/>
                  </a:cubicBezTo>
                  <a:cubicBezTo>
                    <a:pt x="276666" y="75410"/>
                    <a:pt x="279010" y="75047"/>
                    <a:pt x="281352" y="75047"/>
                  </a:cubicBezTo>
                  <a:cubicBezTo>
                    <a:pt x="283511" y="75047"/>
                    <a:pt x="285669" y="75356"/>
                    <a:pt x="287274" y="76545"/>
                  </a:cubicBezTo>
                  <a:cubicBezTo>
                    <a:pt x="282369" y="67496"/>
                    <a:pt x="297168" y="61591"/>
                    <a:pt x="297192" y="58257"/>
                  </a:cubicBezTo>
                  <a:lnTo>
                    <a:pt x="297192" y="15264"/>
                  </a:lnTo>
                  <a:cubicBezTo>
                    <a:pt x="294974" y="16687"/>
                    <a:pt x="292576" y="17609"/>
                    <a:pt x="289989" y="17609"/>
                  </a:cubicBezTo>
                  <a:cubicBezTo>
                    <a:pt x="288117" y="17609"/>
                    <a:pt x="286145" y="17126"/>
                    <a:pt x="284071" y="16002"/>
                  </a:cubicBezTo>
                  <a:lnTo>
                    <a:pt x="284071" y="16002"/>
                  </a:lnTo>
                  <a:cubicBezTo>
                    <a:pt x="289251" y="22967"/>
                    <a:pt x="284131" y="36409"/>
                    <a:pt x="286679" y="38957"/>
                  </a:cubicBezTo>
                  <a:cubicBezTo>
                    <a:pt x="286103" y="38381"/>
                    <a:pt x="284971" y="38197"/>
                    <a:pt x="283483" y="38197"/>
                  </a:cubicBezTo>
                  <a:cubicBezTo>
                    <a:pt x="280839" y="38197"/>
                    <a:pt x="277071" y="38779"/>
                    <a:pt x="273304" y="38779"/>
                  </a:cubicBezTo>
                  <a:cubicBezTo>
                    <a:pt x="269810" y="38779"/>
                    <a:pt x="266318" y="38279"/>
                    <a:pt x="263724" y="36350"/>
                  </a:cubicBezTo>
                  <a:lnTo>
                    <a:pt x="263724" y="36350"/>
                  </a:lnTo>
                  <a:cubicBezTo>
                    <a:pt x="271641" y="50959"/>
                    <a:pt x="247698" y="60507"/>
                    <a:pt x="247698" y="65877"/>
                  </a:cubicBezTo>
                  <a:cubicBezTo>
                    <a:pt x="247698" y="60507"/>
                    <a:pt x="223754" y="50959"/>
                    <a:pt x="231672" y="36350"/>
                  </a:cubicBezTo>
                  <a:lnTo>
                    <a:pt x="231672" y="36350"/>
                  </a:lnTo>
                  <a:cubicBezTo>
                    <a:pt x="229077" y="38275"/>
                    <a:pt x="225583" y="38774"/>
                    <a:pt x="222089" y="38774"/>
                  </a:cubicBezTo>
                  <a:cubicBezTo>
                    <a:pt x="218327" y="38774"/>
                    <a:pt x="214565" y="38196"/>
                    <a:pt x="211922" y="38196"/>
                  </a:cubicBezTo>
                  <a:cubicBezTo>
                    <a:pt x="210430" y="38196"/>
                    <a:pt x="209294" y="38380"/>
                    <a:pt x="208717" y="38957"/>
                  </a:cubicBezTo>
                  <a:cubicBezTo>
                    <a:pt x="211265" y="36409"/>
                    <a:pt x="206145" y="22967"/>
                    <a:pt x="211324" y="16002"/>
                  </a:cubicBezTo>
                  <a:lnTo>
                    <a:pt x="211324" y="16002"/>
                  </a:lnTo>
                  <a:cubicBezTo>
                    <a:pt x="209250" y="17123"/>
                    <a:pt x="207279" y="17604"/>
                    <a:pt x="205407" y="17604"/>
                  </a:cubicBezTo>
                  <a:cubicBezTo>
                    <a:pt x="194338" y="17604"/>
                    <a:pt x="186752" y="784"/>
                    <a:pt x="18211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  <a:effectLst>
              <a:outerShdw blurRad="285750" dist="19050" algn="bl" rotWithShape="0">
                <a:schemeClr val="dk2">
                  <a:alpha val="6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12" name="Google Shape;12;p2"/>
            <p:cNvGrpSpPr/>
            <p:nvPr/>
          </p:nvGrpSpPr>
          <p:grpSpPr>
            <a:xfrm>
              <a:off x="-132158" y="-565089"/>
              <a:ext cx="9408315" cy="6273690"/>
              <a:chOff x="-121284" y="-565089"/>
              <a:chExt cx="9408315" cy="6273690"/>
            </a:xfrm>
          </p:grpSpPr>
          <p:sp>
            <p:nvSpPr>
              <p:cNvPr id="13" name="Google Shape;13;p2"/>
              <p:cNvSpPr/>
              <p:nvPr/>
            </p:nvSpPr>
            <p:spPr>
              <a:xfrm>
                <a:off x="-121284" y="-565089"/>
                <a:ext cx="3829197" cy="2260739"/>
              </a:xfrm>
              <a:custGeom>
                <a:avLst/>
                <a:gdLst/>
                <a:ahLst/>
                <a:cxnLst/>
                <a:rect l="l" t="t" r="r" b="b"/>
                <a:pathLst>
                  <a:path w="120980" h="71426" fill="none" extrusionOk="0">
                    <a:moveTo>
                      <a:pt x="120980" y="0"/>
                    </a:moveTo>
                    <a:cubicBezTo>
                      <a:pt x="120980" y="2679"/>
                      <a:pt x="119087" y="4917"/>
                      <a:pt x="116575" y="5429"/>
                    </a:cubicBezTo>
                    <a:cubicBezTo>
                      <a:pt x="115705" y="6144"/>
                      <a:pt x="114074" y="8084"/>
                      <a:pt x="112848" y="9525"/>
                    </a:cubicBezTo>
                    <a:cubicBezTo>
                      <a:pt x="108324" y="14883"/>
                      <a:pt x="102239" y="22074"/>
                      <a:pt x="93786" y="23074"/>
                    </a:cubicBezTo>
                    <a:cubicBezTo>
                      <a:pt x="94012" y="26241"/>
                      <a:pt x="93738" y="29361"/>
                      <a:pt x="93512" y="32028"/>
                    </a:cubicBezTo>
                    <a:cubicBezTo>
                      <a:pt x="93393" y="33409"/>
                      <a:pt x="93250" y="35243"/>
                      <a:pt x="93298" y="36171"/>
                    </a:cubicBezTo>
                    <a:cubicBezTo>
                      <a:pt x="94548" y="38291"/>
                      <a:pt x="94250" y="41065"/>
                      <a:pt x="92429" y="42898"/>
                    </a:cubicBezTo>
                    <a:cubicBezTo>
                      <a:pt x="91345" y="43982"/>
                      <a:pt x="89928" y="44518"/>
                      <a:pt x="88500" y="44518"/>
                    </a:cubicBezTo>
                    <a:cubicBezTo>
                      <a:pt x="87535" y="44518"/>
                      <a:pt x="86559" y="44267"/>
                      <a:pt x="85702" y="43756"/>
                    </a:cubicBezTo>
                    <a:cubicBezTo>
                      <a:pt x="85595" y="43756"/>
                      <a:pt x="85464" y="43744"/>
                      <a:pt x="85297" y="43744"/>
                    </a:cubicBezTo>
                    <a:cubicBezTo>
                      <a:pt x="84332" y="43744"/>
                      <a:pt x="82975" y="43863"/>
                      <a:pt x="81546" y="43982"/>
                    </a:cubicBezTo>
                    <a:cubicBezTo>
                      <a:pt x="79606" y="44148"/>
                      <a:pt x="77391" y="44327"/>
                      <a:pt x="75117" y="44327"/>
                    </a:cubicBezTo>
                    <a:cubicBezTo>
                      <a:pt x="74248" y="44327"/>
                      <a:pt x="73391" y="44291"/>
                      <a:pt x="72593" y="44232"/>
                    </a:cubicBezTo>
                    <a:cubicBezTo>
                      <a:pt x="72295" y="46720"/>
                      <a:pt x="71414" y="49411"/>
                      <a:pt x="69628" y="52245"/>
                    </a:cubicBezTo>
                    <a:cubicBezTo>
                      <a:pt x="66806" y="56757"/>
                      <a:pt x="62496" y="60389"/>
                      <a:pt x="59044" y="63306"/>
                    </a:cubicBezTo>
                    <a:cubicBezTo>
                      <a:pt x="57603" y="64520"/>
                      <a:pt x="55674" y="66163"/>
                      <a:pt x="54960" y="67020"/>
                    </a:cubicBezTo>
                    <a:cubicBezTo>
                      <a:pt x="54436" y="69532"/>
                      <a:pt x="52197" y="71426"/>
                      <a:pt x="49519" y="71426"/>
                    </a:cubicBezTo>
                    <a:cubicBezTo>
                      <a:pt x="46840" y="71426"/>
                      <a:pt x="44613" y="69532"/>
                      <a:pt x="44089" y="67020"/>
                    </a:cubicBezTo>
                    <a:cubicBezTo>
                      <a:pt x="43375" y="66163"/>
                      <a:pt x="41446" y="64520"/>
                      <a:pt x="39994" y="63306"/>
                    </a:cubicBezTo>
                    <a:cubicBezTo>
                      <a:pt x="36541" y="60389"/>
                      <a:pt x="32243" y="56757"/>
                      <a:pt x="29421" y="52245"/>
                    </a:cubicBezTo>
                    <a:cubicBezTo>
                      <a:pt x="27647" y="49411"/>
                      <a:pt x="26754" y="46720"/>
                      <a:pt x="26456" y="44232"/>
                    </a:cubicBezTo>
                    <a:cubicBezTo>
                      <a:pt x="25635" y="44291"/>
                      <a:pt x="24801" y="44327"/>
                      <a:pt x="23920" y="44327"/>
                    </a:cubicBezTo>
                    <a:cubicBezTo>
                      <a:pt x="21646" y="44327"/>
                      <a:pt x="19431" y="44148"/>
                      <a:pt x="17491" y="43982"/>
                    </a:cubicBezTo>
                    <a:cubicBezTo>
                      <a:pt x="16062" y="43863"/>
                      <a:pt x="14729" y="43744"/>
                      <a:pt x="13740" y="43744"/>
                    </a:cubicBezTo>
                    <a:cubicBezTo>
                      <a:pt x="13586" y="43744"/>
                      <a:pt x="13443" y="43744"/>
                      <a:pt x="13347" y="43756"/>
                    </a:cubicBezTo>
                    <a:cubicBezTo>
                      <a:pt x="12478" y="44267"/>
                      <a:pt x="11514" y="44518"/>
                      <a:pt x="10549" y="44518"/>
                    </a:cubicBezTo>
                    <a:cubicBezTo>
                      <a:pt x="9133" y="44518"/>
                      <a:pt x="7704" y="43982"/>
                      <a:pt x="6620" y="42898"/>
                    </a:cubicBezTo>
                    <a:cubicBezTo>
                      <a:pt x="4799" y="41077"/>
                      <a:pt x="4501" y="38291"/>
                      <a:pt x="5751" y="36171"/>
                    </a:cubicBezTo>
                    <a:cubicBezTo>
                      <a:pt x="5799" y="35243"/>
                      <a:pt x="5632" y="33409"/>
                      <a:pt x="5525" y="32028"/>
                    </a:cubicBezTo>
                    <a:cubicBezTo>
                      <a:pt x="5311" y="29361"/>
                      <a:pt x="5037" y="26230"/>
                      <a:pt x="5263" y="23074"/>
                    </a:cubicBezTo>
                    <a:cubicBezTo>
                      <a:pt x="3406" y="22848"/>
                      <a:pt x="1655" y="22336"/>
                      <a:pt x="0" y="21598"/>
                    </a:cubicBezTo>
                  </a:path>
                </a:pathLst>
              </a:custGeom>
              <a:noFill/>
              <a:ln w="28575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71438" dist="9525" dir="5400000" algn="bl" rotWithShape="0">
                  <a:schemeClr val="dk2">
                    <a:alpha val="50000"/>
                  </a:schemeClr>
                </a:outerShdw>
              </a:effectLst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" name="Google Shape;14;p2"/>
              <p:cNvSpPr/>
              <p:nvPr/>
            </p:nvSpPr>
            <p:spPr>
              <a:xfrm>
                <a:off x="-119037" y="-565089"/>
                <a:ext cx="3688664" cy="2123562"/>
              </a:xfrm>
              <a:custGeom>
                <a:avLst/>
                <a:gdLst/>
                <a:ahLst/>
                <a:cxnLst/>
                <a:rect l="l" t="t" r="r" b="b"/>
                <a:pathLst>
                  <a:path w="116540" h="67092" fill="none" extrusionOk="0">
                    <a:moveTo>
                      <a:pt x="116539" y="0"/>
                    </a:moveTo>
                    <a:cubicBezTo>
                      <a:pt x="116539" y="655"/>
                      <a:pt x="116004" y="1191"/>
                      <a:pt x="115349" y="1191"/>
                    </a:cubicBezTo>
                    <a:cubicBezTo>
                      <a:pt x="114099" y="1191"/>
                      <a:pt x="111634" y="4120"/>
                      <a:pt x="109443" y="6715"/>
                    </a:cubicBezTo>
                    <a:cubicBezTo>
                      <a:pt x="104895" y="12121"/>
                      <a:pt x="99204" y="18824"/>
                      <a:pt x="91751" y="18824"/>
                    </a:cubicBezTo>
                    <a:cubicBezTo>
                      <a:pt x="90631" y="18824"/>
                      <a:pt x="89512" y="18669"/>
                      <a:pt x="88381" y="18348"/>
                    </a:cubicBezTo>
                    <a:cubicBezTo>
                      <a:pt x="89869" y="22479"/>
                      <a:pt x="89453" y="27480"/>
                      <a:pt x="89095" y="31671"/>
                    </a:cubicBezTo>
                    <a:cubicBezTo>
                      <a:pt x="88881" y="34266"/>
                      <a:pt x="88607" y="37493"/>
                      <a:pt x="89262" y="38148"/>
                    </a:cubicBezTo>
                    <a:cubicBezTo>
                      <a:pt x="89726" y="38612"/>
                      <a:pt x="89726" y="39362"/>
                      <a:pt x="89262" y="39826"/>
                    </a:cubicBezTo>
                    <a:cubicBezTo>
                      <a:pt x="89024" y="40065"/>
                      <a:pt x="88726" y="40172"/>
                      <a:pt x="88429" y="40172"/>
                    </a:cubicBezTo>
                    <a:cubicBezTo>
                      <a:pt x="88131" y="40172"/>
                      <a:pt x="87821" y="40053"/>
                      <a:pt x="87595" y="39826"/>
                    </a:cubicBezTo>
                    <a:cubicBezTo>
                      <a:pt x="87476" y="39707"/>
                      <a:pt x="87000" y="39410"/>
                      <a:pt x="85250" y="39410"/>
                    </a:cubicBezTo>
                    <a:cubicBezTo>
                      <a:pt x="84083" y="39410"/>
                      <a:pt x="82654" y="39529"/>
                      <a:pt x="81142" y="39660"/>
                    </a:cubicBezTo>
                    <a:cubicBezTo>
                      <a:pt x="79273" y="39826"/>
                      <a:pt x="77165" y="39993"/>
                      <a:pt x="75070" y="39993"/>
                    </a:cubicBezTo>
                    <a:cubicBezTo>
                      <a:pt x="72165" y="39993"/>
                      <a:pt x="69795" y="39648"/>
                      <a:pt x="67831" y="38933"/>
                    </a:cubicBezTo>
                    <a:cubicBezTo>
                      <a:pt x="70367" y="48018"/>
                      <a:pt x="61949" y="55126"/>
                      <a:pt x="56198" y="59996"/>
                    </a:cubicBezTo>
                    <a:cubicBezTo>
                      <a:pt x="53603" y="62186"/>
                      <a:pt x="50674" y="64651"/>
                      <a:pt x="50674" y="65901"/>
                    </a:cubicBezTo>
                    <a:cubicBezTo>
                      <a:pt x="50674" y="66556"/>
                      <a:pt x="50138" y="67092"/>
                      <a:pt x="49483" y="67092"/>
                    </a:cubicBezTo>
                    <a:cubicBezTo>
                      <a:pt x="48828" y="67092"/>
                      <a:pt x="48293" y="66556"/>
                      <a:pt x="48293" y="65901"/>
                    </a:cubicBezTo>
                    <a:cubicBezTo>
                      <a:pt x="48293" y="64651"/>
                      <a:pt x="45364" y="62186"/>
                      <a:pt x="42768" y="59996"/>
                    </a:cubicBezTo>
                    <a:cubicBezTo>
                      <a:pt x="37006" y="55126"/>
                      <a:pt x="28600" y="48018"/>
                      <a:pt x="31136" y="38933"/>
                    </a:cubicBezTo>
                    <a:cubicBezTo>
                      <a:pt x="29171" y="39648"/>
                      <a:pt x="26790" y="39993"/>
                      <a:pt x="23897" y="39993"/>
                    </a:cubicBezTo>
                    <a:cubicBezTo>
                      <a:pt x="21801" y="39993"/>
                      <a:pt x="19682" y="39815"/>
                      <a:pt x="17825" y="39660"/>
                    </a:cubicBezTo>
                    <a:cubicBezTo>
                      <a:pt x="16312" y="39529"/>
                      <a:pt x="14860" y="39410"/>
                      <a:pt x="13717" y="39410"/>
                    </a:cubicBezTo>
                    <a:cubicBezTo>
                      <a:pt x="11967" y="39410"/>
                      <a:pt x="11490" y="39695"/>
                      <a:pt x="11371" y="39826"/>
                    </a:cubicBezTo>
                    <a:cubicBezTo>
                      <a:pt x="11133" y="40065"/>
                      <a:pt x="10836" y="40172"/>
                      <a:pt x="10538" y="40172"/>
                    </a:cubicBezTo>
                    <a:cubicBezTo>
                      <a:pt x="10240" y="40172"/>
                      <a:pt x="9919" y="40053"/>
                      <a:pt x="9705" y="39826"/>
                    </a:cubicBezTo>
                    <a:cubicBezTo>
                      <a:pt x="9240" y="39362"/>
                      <a:pt x="9240" y="38612"/>
                      <a:pt x="9705" y="38148"/>
                    </a:cubicBezTo>
                    <a:cubicBezTo>
                      <a:pt x="10359" y="37493"/>
                      <a:pt x="10086" y="34266"/>
                      <a:pt x="9859" y="31671"/>
                    </a:cubicBezTo>
                    <a:cubicBezTo>
                      <a:pt x="9502" y="27480"/>
                      <a:pt x="9085" y="22479"/>
                      <a:pt x="10574" y="18348"/>
                    </a:cubicBezTo>
                    <a:cubicBezTo>
                      <a:pt x="9466" y="18669"/>
                      <a:pt x="8335" y="18824"/>
                      <a:pt x="7216" y="18824"/>
                    </a:cubicBezTo>
                    <a:cubicBezTo>
                      <a:pt x="4597" y="18824"/>
                      <a:pt x="2204" y="18014"/>
                      <a:pt x="1" y="16705"/>
                    </a:cubicBezTo>
                  </a:path>
                </a:pathLst>
              </a:custGeom>
              <a:noFill/>
              <a:ln w="1905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71438" dist="9525" dir="5400000" algn="bl" rotWithShape="0">
                  <a:schemeClr val="dk2">
                    <a:alpha val="50000"/>
                  </a:schemeClr>
                </a:outerShdw>
              </a:effectLst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" name="Google Shape;15;p2"/>
              <p:cNvSpPr/>
              <p:nvPr/>
            </p:nvSpPr>
            <p:spPr>
              <a:xfrm>
                <a:off x="5596147" y="-565089"/>
                <a:ext cx="3689013" cy="2123562"/>
              </a:xfrm>
              <a:custGeom>
                <a:avLst/>
                <a:gdLst/>
                <a:ahLst/>
                <a:cxnLst/>
                <a:rect l="l" t="t" r="r" b="b"/>
                <a:pathLst>
                  <a:path w="116551" h="67092" fill="none" extrusionOk="0">
                    <a:moveTo>
                      <a:pt x="0" y="0"/>
                    </a:moveTo>
                    <a:cubicBezTo>
                      <a:pt x="0" y="655"/>
                      <a:pt x="536" y="1191"/>
                      <a:pt x="1191" y="1191"/>
                    </a:cubicBezTo>
                    <a:cubicBezTo>
                      <a:pt x="2441" y="1191"/>
                      <a:pt x="4906" y="4120"/>
                      <a:pt x="7096" y="6715"/>
                    </a:cubicBezTo>
                    <a:cubicBezTo>
                      <a:pt x="11656" y="12121"/>
                      <a:pt x="17336" y="18824"/>
                      <a:pt x="24789" y="18824"/>
                    </a:cubicBezTo>
                    <a:cubicBezTo>
                      <a:pt x="25908" y="18824"/>
                      <a:pt x="27027" y="18669"/>
                      <a:pt x="28158" y="18348"/>
                    </a:cubicBezTo>
                    <a:cubicBezTo>
                      <a:pt x="26670" y="22479"/>
                      <a:pt x="27087" y="27480"/>
                      <a:pt x="27444" y="31671"/>
                    </a:cubicBezTo>
                    <a:cubicBezTo>
                      <a:pt x="27670" y="34266"/>
                      <a:pt x="27932" y="37493"/>
                      <a:pt x="27277" y="38148"/>
                    </a:cubicBezTo>
                    <a:cubicBezTo>
                      <a:pt x="26813" y="38612"/>
                      <a:pt x="26813" y="39362"/>
                      <a:pt x="27277" y="39826"/>
                    </a:cubicBezTo>
                    <a:cubicBezTo>
                      <a:pt x="27515" y="40065"/>
                      <a:pt x="27813" y="40172"/>
                      <a:pt x="28111" y="40172"/>
                    </a:cubicBezTo>
                    <a:cubicBezTo>
                      <a:pt x="28408" y="40172"/>
                      <a:pt x="28718" y="40053"/>
                      <a:pt x="28944" y="39826"/>
                    </a:cubicBezTo>
                    <a:cubicBezTo>
                      <a:pt x="29063" y="39707"/>
                      <a:pt x="29540" y="39410"/>
                      <a:pt x="31302" y="39410"/>
                    </a:cubicBezTo>
                    <a:cubicBezTo>
                      <a:pt x="32457" y="39410"/>
                      <a:pt x="33885" y="39529"/>
                      <a:pt x="35409" y="39660"/>
                    </a:cubicBezTo>
                    <a:cubicBezTo>
                      <a:pt x="37267" y="39826"/>
                      <a:pt x="39374" y="39993"/>
                      <a:pt x="41482" y="39993"/>
                    </a:cubicBezTo>
                    <a:cubicBezTo>
                      <a:pt x="44375" y="39993"/>
                      <a:pt x="46744" y="39648"/>
                      <a:pt x="48709" y="38933"/>
                    </a:cubicBezTo>
                    <a:cubicBezTo>
                      <a:pt x="46184" y="48018"/>
                      <a:pt x="54590" y="55126"/>
                      <a:pt x="60353" y="59996"/>
                    </a:cubicBezTo>
                    <a:cubicBezTo>
                      <a:pt x="62937" y="62186"/>
                      <a:pt x="65866" y="64651"/>
                      <a:pt x="65866" y="65901"/>
                    </a:cubicBezTo>
                    <a:cubicBezTo>
                      <a:pt x="65866" y="66556"/>
                      <a:pt x="66401" y="67092"/>
                      <a:pt x="67056" y="67092"/>
                    </a:cubicBezTo>
                    <a:cubicBezTo>
                      <a:pt x="67711" y="67092"/>
                      <a:pt x="68247" y="66556"/>
                      <a:pt x="68247" y="65901"/>
                    </a:cubicBezTo>
                    <a:cubicBezTo>
                      <a:pt x="68247" y="64651"/>
                      <a:pt x="71188" y="62186"/>
                      <a:pt x="73771" y="59996"/>
                    </a:cubicBezTo>
                    <a:cubicBezTo>
                      <a:pt x="79534" y="55126"/>
                      <a:pt x="87940" y="48018"/>
                      <a:pt x="85416" y="38933"/>
                    </a:cubicBezTo>
                    <a:cubicBezTo>
                      <a:pt x="87380" y="39648"/>
                      <a:pt x="89761" y="39993"/>
                      <a:pt x="92643" y="39993"/>
                    </a:cubicBezTo>
                    <a:cubicBezTo>
                      <a:pt x="94738" y="39993"/>
                      <a:pt x="96857" y="39815"/>
                      <a:pt x="98715" y="39660"/>
                    </a:cubicBezTo>
                    <a:cubicBezTo>
                      <a:pt x="100239" y="39529"/>
                      <a:pt x="101680" y="39410"/>
                      <a:pt x="102823" y="39410"/>
                    </a:cubicBezTo>
                    <a:cubicBezTo>
                      <a:pt x="104585" y="39410"/>
                      <a:pt x="105061" y="39695"/>
                      <a:pt x="105180" y="39826"/>
                    </a:cubicBezTo>
                    <a:cubicBezTo>
                      <a:pt x="105418" y="40065"/>
                      <a:pt x="105716" y="40172"/>
                      <a:pt x="106013" y="40172"/>
                    </a:cubicBezTo>
                    <a:cubicBezTo>
                      <a:pt x="106311" y="40172"/>
                      <a:pt x="106621" y="40053"/>
                      <a:pt x="106847" y="39826"/>
                    </a:cubicBezTo>
                    <a:cubicBezTo>
                      <a:pt x="107299" y="39362"/>
                      <a:pt x="107299" y="38612"/>
                      <a:pt x="106847" y="38148"/>
                    </a:cubicBezTo>
                    <a:cubicBezTo>
                      <a:pt x="106192" y="37493"/>
                      <a:pt x="106454" y="34266"/>
                      <a:pt x="106680" y="31671"/>
                    </a:cubicBezTo>
                    <a:cubicBezTo>
                      <a:pt x="107037" y="27480"/>
                      <a:pt x="107454" y="22479"/>
                      <a:pt x="105966" y="18348"/>
                    </a:cubicBezTo>
                    <a:cubicBezTo>
                      <a:pt x="107085" y="18669"/>
                      <a:pt x="108216" y="18824"/>
                      <a:pt x="109323" y="18824"/>
                    </a:cubicBezTo>
                    <a:cubicBezTo>
                      <a:pt x="111943" y="18824"/>
                      <a:pt x="114348" y="18014"/>
                      <a:pt x="116550" y="16705"/>
                    </a:cubicBezTo>
                  </a:path>
                </a:pathLst>
              </a:custGeom>
              <a:noFill/>
              <a:ln w="1905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71438" dist="9525" dir="5400000" algn="bl" rotWithShape="0">
                  <a:schemeClr val="dk2">
                    <a:alpha val="50000"/>
                  </a:schemeClr>
                </a:outerShdw>
              </a:effectLst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" name="Google Shape;16;p2"/>
              <p:cNvSpPr/>
              <p:nvPr/>
            </p:nvSpPr>
            <p:spPr>
              <a:xfrm>
                <a:off x="5458214" y="-565089"/>
                <a:ext cx="3828817" cy="2260739"/>
              </a:xfrm>
              <a:custGeom>
                <a:avLst/>
                <a:gdLst/>
                <a:ahLst/>
                <a:cxnLst/>
                <a:rect l="l" t="t" r="r" b="b"/>
                <a:pathLst>
                  <a:path w="120968" h="71426" fill="none" extrusionOk="0">
                    <a:moveTo>
                      <a:pt x="0" y="0"/>
                    </a:moveTo>
                    <a:cubicBezTo>
                      <a:pt x="0" y="2679"/>
                      <a:pt x="1882" y="4917"/>
                      <a:pt x="4406" y="5429"/>
                    </a:cubicBezTo>
                    <a:cubicBezTo>
                      <a:pt x="5263" y="6144"/>
                      <a:pt x="6906" y="8084"/>
                      <a:pt x="8121" y="9525"/>
                    </a:cubicBezTo>
                    <a:cubicBezTo>
                      <a:pt x="12645" y="14883"/>
                      <a:pt x="18729" y="22074"/>
                      <a:pt x="27182" y="23074"/>
                    </a:cubicBezTo>
                    <a:cubicBezTo>
                      <a:pt x="26968" y="26241"/>
                      <a:pt x="27230" y="29361"/>
                      <a:pt x="27456" y="32028"/>
                    </a:cubicBezTo>
                    <a:cubicBezTo>
                      <a:pt x="27575" y="33409"/>
                      <a:pt x="27718" y="35243"/>
                      <a:pt x="27682" y="36171"/>
                    </a:cubicBezTo>
                    <a:cubicBezTo>
                      <a:pt x="26432" y="38291"/>
                      <a:pt x="26730" y="41065"/>
                      <a:pt x="28540" y="42898"/>
                    </a:cubicBezTo>
                    <a:cubicBezTo>
                      <a:pt x="29623" y="43982"/>
                      <a:pt x="31040" y="44518"/>
                      <a:pt x="32469" y="44518"/>
                    </a:cubicBezTo>
                    <a:cubicBezTo>
                      <a:pt x="33433" y="44518"/>
                      <a:pt x="34410" y="44267"/>
                      <a:pt x="35267" y="43756"/>
                    </a:cubicBezTo>
                    <a:cubicBezTo>
                      <a:pt x="35374" y="43756"/>
                      <a:pt x="35505" y="43744"/>
                      <a:pt x="35672" y="43744"/>
                    </a:cubicBezTo>
                    <a:cubicBezTo>
                      <a:pt x="36636" y="43744"/>
                      <a:pt x="37993" y="43863"/>
                      <a:pt x="39422" y="43982"/>
                    </a:cubicBezTo>
                    <a:cubicBezTo>
                      <a:pt x="41375" y="44148"/>
                      <a:pt x="43577" y="44327"/>
                      <a:pt x="45851" y="44327"/>
                    </a:cubicBezTo>
                    <a:cubicBezTo>
                      <a:pt x="46732" y="44327"/>
                      <a:pt x="47578" y="44291"/>
                      <a:pt x="48376" y="44232"/>
                    </a:cubicBezTo>
                    <a:cubicBezTo>
                      <a:pt x="48673" y="46720"/>
                      <a:pt x="49554" y="49411"/>
                      <a:pt x="51340" y="52245"/>
                    </a:cubicBezTo>
                    <a:cubicBezTo>
                      <a:pt x="54174" y="56757"/>
                      <a:pt x="58472" y="60389"/>
                      <a:pt x="61925" y="63306"/>
                    </a:cubicBezTo>
                    <a:cubicBezTo>
                      <a:pt x="63366" y="64520"/>
                      <a:pt x="65306" y="66163"/>
                      <a:pt x="66021" y="67020"/>
                    </a:cubicBezTo>
                    <a:cubicBezTo>
                      <a:pt x="66533" y="69532"/>
                      <a:pt x="68771" y="71426"/>
                      <a:pt x="71450" y="71426"/>
                    </a:cubicBezTo>
                    <a:cubicBezTo>
                      <a:pt x="74129" y="71426"/>
                      <a:pt x="76355" y="69532"/>
                      <a:pt x="76879" y="67020"/>
                    </a:cubicBezTo>
                    <a:cubicBezTo>
                      <a:pt x="77593" y="66163"/>
                      <a:pt x="79534" y="64520"/>
                      <a:pt x="80975" y="63306"/>
                    </a:cubicBezTo>
                    <a:cubicBezTo>
                      <a:pt x="84428" y="60389"/>
                      <a:pt x="88726" y="56757"/>
                      <a:pt x="91560" y="52245"/>
                    </a:cubicBezTo>
                    <a:cubicBezTo>
                      <a:pt x="93322" y="49411"/>
                      <a:pt x="94215" y="46720"/>
                      <a:pt x="94512" y="44232"/>
                    </a:cubicBezTo>
                    <a:cubicBezTo>
                      <a:pt x="95334" y="44291"/>
                      <a:pt x="96167" y="44327"/>
                      <a:pt x="97048" y="44327"/>
                    </a:cubicBezTo>
                    <a:cubicBezTo>
                      <a:pt x="99322" y="44327"/>
                      <a:pt x="101537" y="44148"/>
                      <a:pt x="103478" y="43982"/>
                    </a:cubicBezTo>
                    <a:cubicBezTo>
                      <a:pt x="104906" y="43863"/>
                      <a:pt x="106240" y="43744"/>
                      <a:pt x="107228" y="43744"/>
                    </a:cubicBezTo>
                    <a:cubicBezTo>
                      <a:pt x="107395" y="43744"/>
                      <a:pt x="107526" y="43744"/>
                      <a:pt x="107633" y="43756"/>
                    </a:cubicBezTo>
                    <a:cubicBezTo>
                      <a:pt x="108490" y="44267"/>
                      <a:pt x="109455" y="44518"/>
                      <a:pt x="110431" y="44518"/>
                    </a:cubicBezTo>
                    <a:cubicBezTo>
                      <a:pt x="111836" y="44518"/>
                      <a:pt x="113265" y="43982"/>
                      <a:pt x="114360" y="42898"/>
                    </a:cubicBezTo>
                    <a:cubicBezTo>
                      <a:pt x="116182" y="41077"/>
                      <a:pt x="116467" y="38291"/>
                      <a:pt x="115217" y="36171"/>
                    </a:cubicBezTo>
                    <a:cubicBezTo>
                      <a:pt x="115170" y="35243"/>
                      <a:pt x="115336" y="33409"/>
                      <a:pt x="115443" y="32028"/>
                    </a:cubicBezTo>
                    <a:cubicBezTo>
                      <a:pt x="115670" y="29361"/>
                      <a:pt x="115932" y="26230"/>
                      <a:pt x="115705" y="23074"/>
                    </a:cubicBezTo>
                    <a:cubicBezTo>
                      <a:pt x="117575" y="22848"/>
                      <a:pt x="119313" y="22336"/>
                      <a:pt x="120968" y="21598"/>
                    </a:cubicBezTo>
                  </a:path>
                </a:pathLst>
              </a:custGeom>
              <a:noFill/>
              <a:ln w="28575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71438" dist="9525" dir="5400000" algn="bl" rotWithShape="0">
                  <a:schemeClr val="dk2">
                    <a:alpha val="50000"/>
                  </a:schemeClr>
                </a:outerShdw>
              </a:effectLst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" name="Google Shape;17;p2"/>
              <p:cNvSpPr/>
              <p:nvPr/>
            </p:nvSpPr>
            <p:spPr>
              <a:xfrm>
                <a:off x="5458214" y="3447862"/>
                <a:ext cx="3828817" cy="2260739"/>
              </a:xfrm>
              <a:custGeom>
                <a:avLst/>
                <a:gdLst/>
                <a:ahLst/>
                <a:cxnLst/>
                <a:rect l="l" t="t" r="r" b="b"/>
                <a:pathLst>
                  <a:path w="120968" h="71426" fill="none" extrusionOk="0">
                    <a:moveTo>
                      <a:pt x="0" y="71426"/>
                    </a:moveTo>
                    <a:cubicBezTo>
                      <a:pt x="0" y="68747"/>
                      <a:pt x="1882" y="66509"/>
                      <a:pt x="4406" y="65985"/>
                    </a:cubicBezTo>
                    <a:cubicBezTo>
                      <a:pt x="5263" y="65270"/>
                      <a:pt x="6906" y="63342"/>
                      <a:pt x="8121" y="61901"/>
                    </a:cubicBezTo>
                    <a:cubicBezTo>
                      <a:pt x="12645" y="56543"/>
                      <a:pt x="18729" y="49352"/>
                      <a:pt x="27182" y="48352"/>
                    </a:cubicBezTo>
                    <a:cubicBezTo>
                      <a:pt x="26968" y="45185"/>
                      <a:pt x="27230" y="42053"/>
                      <a:pt x="27456" y="39398"/>
                    </a:cubicBezTo>
                    <a:cubicBezTo>
                      <a:pt x="27575" y="38005"/>
                      <a:pt x="27718" y="36184"/>
                      <a:pt x="27682" y="35255"/>
                    </a:cubicBezTo>
                    <a:cubicBezTo>
                      <a:pt x="26432" y="33124"/>
                      <a:pt x="26730" y="30361"/>
                      <a:pt x="28540" y="28528"/>
                    </a:cubicBezTo>
                    <a:cubicBezTo>
                      <a:pt x="29623" y="27444"/>
                      <a:pt x="31040" y="26909"/>
                      <a:pt x="32469" y="26909"/>
                    </a:cubicBezTo>
                    <a:cubicBezTo>
                      <a:pt x="33433" y="26909"/>
                      <a:pt x="34410" y="27159"/>
                      <a:pt x="35267" y="27671"/>
                    </a:cubicBezTo>
                    <a:cubicBezTo>
                      <a:pt x="35374" y="27671"/>
                      <a:pt x="35505" y="27682"/>
                      <a:pt x="35672" y="27682"/>
                    </a:cubicBezTo>
                    <a:cubicBezTo>
                      <a:pt x="36636" y="27682"/>
                      <a:pt x="37993" y="27563"/>
                      <a:pt x="39422" y="27444"/>
                    </a:cubicBezTo>
                    <a:cubicBezTo>
                      <a:pt x="41375" y="27278"/>
                      <a:pt x="43577" y="27099"/>
                      <a:pt x="45851" y="27099"/>
                    </a:cubicBezTo>
                    <a:cubicBezTo>
                      <a:pt x="46732" y="27099"/>
                      <a:pt x="47578" y="27135"/>
                      <a:pt x="48376" y="27194"/>
                    </a:cubicBezTo>
                    <a:cubicBezTo>
                      <a:pt x="48673" y="24706"/>
                      <a:pt x="49554" y="22015"/>
                      <a:pt x="51340" y="19181"/>
                    </a:cubicBezTo>
                    <a:cubicBezTo>
                      <a:pt x="54174" y="14681"/>
                      <a:pt x="58472" y="11038"/>
                      <a:pt x="61925" y="8132"/>
                    </a:cubicBezTo>
                    <a:cubicBezTo>
                      <a:pt x="63366" y="6906"/>
                      <a:pt x="65306" y="5275"/>
                      <a:pt x="66021" y="4406"/>
                    </a:cubicBezTo>
                    <a:cubicBezTo>
                      <a:pt x="66533" y="1894"/>
                      <a:pt x="68771" y="1"/>
                      <a:pt x="71450" y="1"/>
                    </a:cubicBezTo>
                    <a:cubicBezTo>
                      <a:pt x="74129" y="1"/>
                      <a:pt x="76355" y="1894"/>
                      <a:pt x="76879" y="4406"/>
                    </a:cubicBezTo>
                    <a:cubicBezTo>
                      <a:pt x="77593" y="5275"/>
                      <a:pt x="79534" y="6906"/>
                      <a:pt x="80975" y="8132"/>
                    </a:cubicBezTo>
                    <a:cubicBezTo>
                      <a:pt x="84428" y="11049"/>
                      <a:pt x="88726" y="14681"/>
                      <a:pt x="91560" y="19181"/>
                    </a:cubicBezTo>
                    <a:cubicBezTo>
                      <a:pt x="93322" y="22015"/>
                      <a:pt x="94215" y="24706"/>
                      <a:pt x="94512" y="27194"/>
                    </a:cubicBezTo>
                    <a:cubicBezTo>
                      <a:pt x="95334" y="27135"/>
                      <a:pt x="96167" y="27099"/>
                      <a:pt x="97048" y="27099"/>
                    </a:cubicBezTo>
                    <a:cubicBezTo>
                      <a:pt x="99322" y="27099"/>
                      <a:pt x="101537" y="27278"/>
                      <a:pt x="103478" y="27444"/>
                    </a:cubicBezTo>
                    <a:cubicBezTo>
                      <a:pt x="104906" y="27563"/>
                      <a:pt x="106240" y="27682"/>
                      <a:pt x="107228" y="27682"/>
                    </a:cubicBezTo>
                    <a:cubicBezTo>
                      <a:pt x="107395" y="27682"/>
                      <a:pt x="107526" y="27682"/>
                      <a:pt x="107633" y="27671"/>
                    </a:cubicBezTo>
                    <a:cubicBezTo>
                      <a:pt x="108490" y="27159"/>
                      <a:pt x="109455" y="26909"/>
                      <a:pt x="110431" y="26909"/>
                    </a:cubicBezTo>
                    <a:cubicBezTo>
                      <a:pt x="111836" y="26909"/>
                      <a:pt x="113265" y="27444"/>
                      <a:pt x="114360" y="28528"/>
                    </a:cubicBezTo>
                    <a:cubicBezTo>
                      <a:pt x="116170" y="30349"/>
                      <a:pt x="116467" y="33124"/>
                      <a:pt x="115217" y="35255"/>
                    </a:cubicBezTo>
                    <a:cubicBezTo>
                      <a:pt x="115170" y="36184"/>
                      <a:pt x="115336" y="38005"/>
                      <a:pt x="115443" y="39398"/>
                    </a:cubicBezTo>
                    <a:cubicBezTo>
                      <a:pt x="115670" y="42053"/>
                      <a:pt x="115932" y="45197"/>
                      <a:pt x="115705" y="48352"/>
                    </a:cubicBezTo>
                    <a:cubicBezTo>
                      <a:pt x="117575" y="48578"/>
                      <a:pt x="119313" y="49078"/>
                      <a:pt x="120968" y="49828"/>
                    </a:cubicBezTo>
                  </a:path>
                </a:pathLst>
              </a:custGeom>
              <a:noFill/>
              <a:ln w="28575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71438" dist="9525" dir="5400000" algn="bl" rotWithShape="0">
                  <a:schemeClr val="dk2">
                    <a:alpha val="50000"/>
                  </a:schemeClr>
                </a:outerShdw>
              </a:effectLst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" name="Google Shape;18;p2"/>
              <p:cNvSpPr/>
              <p:nvPr/>
            </p:nvSpPr>
            <p:spPr>
              <a:xfrm>
                <a:off x="5596147" y="3585036"/>
                <a:ext cx="3689013" cy="2123562"/>
              </a:xfrm>
              <a:custGeom>
                <a:avLst/>
                <a:gdLst/>
                <a:ahLst/>
                <a:cxnLst/>
                <a:rect l="l" t="t" r="r" b="b"/>
                <a:pathLst>
                  <a:path w="116551" h="67092" fill="none" extrusionOk="0">
                    <a:moveTo>
                      <a:pt x="0" y="67092"/>
                    </a:moveTo>
                    <a:cubicBezTo>
                      <a:pt x="0" y="66437"/>
                      <a:pt x="536" y="65901"/>
                      <a:pt x="1191" y="65901"/>
                    </a:cubicBezTo>
                    <a:cubicBezTo>
                      <a:pt x="2441" y="65901"/>
                      <a:pt x="4906" y="62960"/>
                      <a:pt x="7096" y="60377"/>
                    </a:cubicBezTo>
                    <a:cubicBezTo>
                      <a:pt x="11656" y="54971"/>
                      <a:pt x="17336" y="48256"/>
                      <a:pt x="24789" y="48256"/>
                    </a:cubicBezTo>
                    <a:cubicBezTo>
                      <a:pt x="25908" y="48256"/>
                      <a:pt x="27027" y="48423"/>
                      <a:pt x="28158" y="48733"/>
                    </a:cubicBezTo>
                    <a:cubicBezTo>
                      <a:pt x="26670" y="44613"/>
                      <a:pt x="27087" y="39612"/>
                      <a:pt x="27444" y="35421"/>
                    </a:cubicBezTo>
                    <a:cubicBezTo>
                      <a:pt x="27670" y="32826"/>
                      <a:pt x="27932" y="29599"/>
                      <a:pt x="27277" y="28944"/>
                    </a:cubicBezTo>
                    <a:cubicBezTo>
                      <a:pt x="26813" y="28480"/>
                      <a:pt x="26813" y="27718"/>
                      <a:pt x="27277" y="27266"/>
                    </a:cubicBezTo>
                    <a:cubicBezTo>
                      <a:pt x="27515" y="27028"/>
                      <a:pt x="27813" y="26920"/>
                      <a:pt x="28111" y="26920"/>
                    </a:cubicBezTo>
                    <a:cubicBezTo>
                      <a:pt x="28408" y="26920"/>
                      <a:pt x="28718" y="27039"/>
                      <a:pt x="28944" y="27266"/>
                    </a:cubicBezTo>
                    <a:cubicBezTo>
                      <a:pt x="29063" y="27385"/>
                      <a:pt x="29540" y="27682"/>
                      <a:pt x="31302" y="27682"/>
                    </a:cubicBezTo>
                    <a:cubicBezTo>
                      <a:pt x="32457" y="27682"/>
                      <a:pt x="33885" y="27563"/>
                      <a:pt x="35409" y="27420"/>
                    </a:cubicBezTo>
                    <a:cubicBezTo>
                      <a:pt x="37267" y="27266"/>
                      <a:pt x="39374" y="27099"/>
                      <a:pt x="41482" y="27099"/>
                    </a:cubicBezTo>
                    <a:cubicBezTo>
                      <a:pt x="44375" y="27099"/>
                      <a:pt x="46744" y="27444"/>
                      <a:pt x="48709" y="28159"/>
                    </a:cubicBezTo>
                    <a:cubicBezTo>
                      <a:pt x="46184" y="19074"/>
                      <a:pt x="54590" y="11966"/>
                      <a:pt x="60353" y="7096"/>
                    </a:cubicBezTo>
                    <a:cubicBezTo>
                      <a:pt x="62937" y="4906"/>
                      <a:pt x="65866" y="2441"/>
                      <a:pt x="65866" y="1191"/>
                    </a:cubicBezTo>
                    <a:cubicBezTo>
                      <a:pt x="65866" y="536"/>
                      <a:pt x="66401" y="0"/>
                      <a:pt x="67056" y="0"/>
                    </a:cubicBezTo>
                    <a:cubicBezTo>
                      <a:pt x="67711" y="0"/>
                      <a:pt x="68247" y="536"/>
                      <a:pt x="68247" y="1191"/>
                    </a:cubicBezTo>
                    <a:cubicBezTo>
                      <a:pt x="68247" y="2441"/>
                      <a:pt x="71188" y="4906"/>
                      <a:pt x="73771" y="7096"/>
                    </a:cubicBezTo>
                    <a:cubicBezTo>
                      <a:pt x="79534" y="11966"/>
                      <a:pt x="87940" y="19074"/>
                      <a:pt x="85416" y="28159"/>
                    </a:cubicBezTo>
                    <a:cubicBezTo>
                      <a:pt x="87380" y="27444"/>
                      <a:pt x="89761" y="27099"/>
                      <a:pt x="92643" y="27099"/>
                    </a:cubicBezTo>
                    <a:cubicBezTo>
                      <a:pt x="94738" y="27099"/>
                      <a:pt x="96857" y="27278"/>
                      <a:pt x="98715" y="27420"/>
                    </a:cubicBezTo>
                    <a:cubicBezTo>
                      <a:pt x="100239" y="27563"/>
                      <a:pt x="101680" y="27682"/>
                      <a:pt x="102823" y="27682"/>
                    </a:cubicBezTo>
                    <a:cubicBezTo>
                      <a:pt x="104585" y="27682"/>
                      <a:pt x="105061" y="27397"/>
                      <a:pt x="105180" y="27266"/>
                    </a:cubicBezTo>
                    <a:cubicBezTo>
                      <a:pt x="105418" y="27028"/>
                      <a:pt x="105716" y="26920"/>
                      <a:pt x="106013" y="26920"/>
                    </a:cubicBezTo>
                    <a:cubicBezTo>
                      <a:pt x="106311" y="26920"/>
                      <a:pt x="106621" y="27039"/>
                      <a:pt x="106847" y="27266"/>
                    </a:cubicBezTo>
                    <a:cubicBezTo>
                      <a:pt x="107299" y="27718"/>
                      <a:pt x="107299" y="28480"/>
                      <a:pt x="106847" y="28944"/>
                    </a:cubicBezTo>
                    <a:cubicBezTo>
                      <a:pt x="106192" y="29599"/>
                      <a:pt x="106454" y="32826"/>
                      <a:pt x="106680" y="35421"/>
                    </a:cubicBezTo>
                    <a:cubicBezTo>
                      <a:pt x="107037" y="39612"/>
                      <a:pt x="107454" y="44613"/>
                      <a:pt x="105966" y="48733"/>
                    </a:cubicBezTo>
                    <a:cubicBezTo>
                      <a:pt x="107085" y="48423"/>
                      <a:pt x="108216" y="48256"/>
                      <a:pt x="109323" y="48256"/>
                    </a:cubicBezTo>
                    <a:cubicBezTo>
                      <a:pt x="111943" y="48256"/>
                      <a:pt x="114348" y="49078"/>
                      <a:pt x="116550" y="50388"/>
                    </a:cubicBezTo>
                  </a:path>
                </a:pathLst>
              </a:custGeom>
              <a:noFill/>
              <a:ln w="1905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71438" dist="9525" dir="5400000" algn="bl" rotWithShape="0">
                  <a:schemeClr val="dk2">
                    <a:alpha val="50000"/>
                  </a:schemeClr>
                </a:outerShdw>
              </a:effectLst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" name="Google Shape;19;p2"/>
              <p:cNvSpPr/>
              <p:nvPr/>
            </p:nvSpPr>
            <p:spPr>
              <a:xfrm>
                <a:off x="-119037" y="3585036"/>
                <a:ext cx="3688664" cy="2123562"/>
              </a:xfrm>
              <a:custGeom>
                <a:avLst/>
                <a:gdLst/>
                <a:ahLst/>
                <a:cxnLst/>
                <a:rect l="l" t="t" r="r" b="b"/>
                <a:pathLst>
                  <a:path w="116540" h="67092" fill="none" extrusionOk="0">
                    <a:moveTo>
                      <a:pt x="116539" y="67092"/>
                    </a:moveTo>
                    <a:cubicBezTo>
                      <a:pt x="116539" y="66437"/>
                      <a:pt x="116004" y="65901"/>
                      <a:pt x="115349" y="65901"/>
                    </a:cubicBezTo>
                    <a:cubicBezTo>
                      <a:pt x="114099" y="65901"/>
                      <a:pt x="111634" y="62960"/>
                      <a:pt x="109443" y="60377"/>
                    </a:cubicBezTo>
                    <a:cubicBezTo>
                      <a:pt x="104895" y="54971"/>
                      <a:pt x="99204" y="48256"/>
                      <a:pt x="91751" y="48256"/>
                    </a:cubicBezTo>
                    <a:cubicBezTo>
                      <a:pt x="90631" y="48256"/>
                      <a:pt x="89512" y="48423"/>
                      <a:pt x="88381" y="48733"/>
                    </a:cubicBezTo>
                    <a:cubicBezTo>
                      <a:pt x="89869" y="44613"/>
                      <a:pt x="89453" y="39612"/>
                      <a:pt x="89095" y="35421"/>
                    </a:cubicBezTo>
                    <a:cubicBezTo>
                      <a:pt x="88881" y="32826"/>
                      <a:pt x="88607" y="29599"/>
                      <a:pt x="89262" y="28944"/>
                    </a:cubicBezTo>
                    <a:cubicBezTo>
                      <a:pt x="89726" y="28480"/>
                      <a:pt x="89726" y="27718"/>
                      <a:pt x="89262" y="27266"/>
                    </a:cubicBezTo>
                    <a:cubicBezTo>
                      <a:pt x="89024" y="27028"/>
                      <a:pt x="88726" y="26920"/>
                      <a:pt x="88429" y="26920"/>
                    </a:cubicBezTo>
                    <a:cubicBezTo>
                      <a:pt x="88131" y="26920"/>
                      <a:pt x="87821" y="27039"/>
                      <a:pt x="87595" y="27266"/>
                    </a:cubicBezTo>
                    <a:cubicBezTo>
                      <a:pt x="87476" y="27385"/>
                      <a:pt x="87000" y="27682"/>
                      <a:pt x="85250" y="27682"/>
                    </a:cubicBezTo>
                    <a:cubicBezTo>
                      <a:pt x="84083" y="27682"/>
                      <a:pt x="82654" y="27563"/>
                      <a:pt x="81142" y="27420"/>
                    </a:cubicBezTo>
                    <a:cubicBezTo>
                      <a:pt x="79273" y="27266"/>
                      <a:pt x="77165" y="27099"/>
                      <a:pt x="75070" y="27099"/>
                    </a:cubicBezTo>
                    <a:cubicBezTo>
                      <a:pt x="72165" y="27099"/>
                      <a:pt x="69795" y="27444"/>
                      <a:pt x="67831" y="28159"/>
                    </a:cubicBezTo>
                    <a:cubicBezTo>
                      <a:pt x="70367" y="19074"/>
                      <a:pt x="61949" y="11966"/>
                      <a:pt x="56198" y="7096"/>
                    </a:cubicBezTo>
                    <a:cubicBezTo>
                      <a:pt x="53603" y="4906"/>
                      <a:pt x="50674" y="2441"/>
                      <a:pt x="50674" y="1191"/>
                    </a:cubicBezTo>
                    <a:cubicBezTo>
                      <a:pt x="50674" y="536"/>
                      <a:pt x="50138" y="0"/>
                      <a:pt x="49483" y="0"/>
                    </a:cubicBezTo>
                    <a:cubicBezTo>
                      <a:pt x="48828" y="0"/>
                      <a:pt x="48293" y="536"/>
                      <a:pt x="48293" y="1191"/>
                    </a:cubicBezTo>
                    <a:cubicBezTo>
                      <a:pt x="48293" y="2441"/>
                      <a:pt x="45364" y="4906"/>
                      <a:pt x="42768" y="7096"/>
                    </a:cubicBezTo>
                    <a:cubicBezTo>
                      <a:pt x="37006" y="11966"/>
                      <a:pt x="28600" y="19074"/>
                      <a:pt x="31136" y="28159"/>
                    </a:cubicBezTo>
                    <a:cubicBezTo>
                      <a:pt x="29171" y="27444"/>
                      <a:pt x="26790" y="27099"/>
                      <a:pt x="23897" y="27099"/>
                    </a:cubicBezTo>
                    <a:cubicBezTo>
                      <a:pt x="21801" y="27099"/>
                      <a:pt x="19682" y="27278"/>
                      <a:pt x="17825" y="27420"/>
                    </a:cubicBezTo>
                    <a:cubicBezTo>
                      <a:pt x="16312" y="27563"/>
                      <a:pt x="14860" y="27682"/>
                      <a:pt x="13717" y="27682"/>
                    </a:cubicBezTo>
                    <a:cubicBezTo>
                      <a:pt x="11967" y="27682"/>
                      <a:pt x="11490" y="27397"/>
                      <a:pt x="11371" y="27266"/>
                    </a:cubicBezTo>
                    <a:cubicBezTo>
                      <a:pt x="11133" y="27028"/>
                      <a:pt x="10836" y="26920"/>
                      <a:pt x="10538" y="26920"/>
                    </a:cubicBezTo>
                    <a:cubicBezTo>
                      <a:pt x="10240" y="26920"/>
                      <a:pt x="9919" y="27039"/>
                      <a:pt x="9705" y="27266"/>
                    </a:cubicBezTo>
                    <a:cubicBezTo>
                      <a:pt x="9240" y="27718"/>
                      <a:pt x="9240" y="28480"/>
                      <a:pt x="9705" y="28944"/>
                    </a:cubicBezTo>
                    <a:cubicBezTo>
                      <a:pt x="10359" y="29599"/>
                      <a:pt x="10086" y="32826"/>
                      <a:pt x="9859" y="35421"/>
                    </a:cubicBezTo>
                    <a:cubicBezTo>
                      <a:pt x="9502" y="39612"/>
                      <a:pt x="9085" y="44613"/>
                      <a:pt x="10574" y="48733"/>
                    </a:cubicBezTo>
                    <a:cubicBezTo>
                      <a:pt x="9466" y="48423"/>
                      <a:pt x="8335" y="48256"/>
                      <a:pt x="7216" y="48256"/>
                    </a:cubicBezTo>
                    <a:cubicBezTo>
                      <a:pt x="4597" y="48256"/>
                      <a:pt x="2204" y="49078"/>
                      <a:pt x="1" y="50388"/>
                    </a:cubicBezTo>
                  </a:path>
                </a:pathLst>
              </a:custGeom>
              <a:noFill/>
              <a:ln w="1905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71438" dist="9525" dir="5400000" algn="bl" rotWithShape="0">
                  <a:schemeClr val="dk2">
                    <a:alpha val="50000"/>
                  </a:schemeClr>
                </a:outerShdw>
              </a:effectLst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" name="Google Shape;20;p2"/>
              <p:cNvSpPr/>
              <p:nvPr/>
            </p:nvSpPr>
            <p:spPr>
              <a:xfrm>
                <a:off x="-121284" y="3447862"/>
                <a:ext cx="3829197" cy="2260739"/>
              </a:xfrm>
              <a:custGeom>
                <a:avLst/>
                <a:gdLst/>
                <a:ahLst/>
                <a:cxnLst/>
                <a:rect l="l" t="t" r="r" b="b"/>
                <a:pathLst>
                  <a:path w="120980" h="71426" fill="none" extrusionOk="0">
                    <a:moveTo>
                      <a:pt x="120980" y="71426"/>
                    </a:moveTo>
                    <a:cubicBezTo>
                      <a:pt x="120980" y="68747"/>
                      <a:pt x="119087" y="66509"/>
                      <a:pt x="116575" y="65985"/>
                    </a:cubicBezTo>
                    <a:cubicBezTo>
                      <a:pt x="115705" y="65270"/>
                      <a:pt x="114074" y="63342"/>
                      <a:pt x="112848" y="61901"/>
                    </a:cubicBezTo>
                    <a:cubicBezTo>
                      <a:pt x="108324" y="56543"/>
                      <a:pt x="102239" y="49352"/>
                      <a:pt x="93786" y="48352"/>
                    </a:cubicBezTo>
                    <a:cubicBezTo>
                      <a:pt x="94012" y="45185"/>
                      <a:pt x="93738" y="42053"/>
                      <a:pt x="93512" y="39398"/>
                    </a:cubicBezTo>
                    <a:cubicBezTo>
                      <a:pt x="93393" y="38005"/>
                      <a:pt x="93250" y="36184"/>
                      <a:pt x="93298" y="35255"/>
                    </a:cubicBezTo>
                    <a:cubicBezTo>
                      <a:pt x="94548" y="33124"/>
                      <a:pt x="94250" y="30361"/>
                      <a:pt x="92429" y="28528"/>
                    </a:cubicBezTo>
                    <a:cubicBezTo>
                      <a:pt x="91345" y="27444"/>
                      <a:pt x="89928" y="26909"/>
                      <a:pt x="88500" y="26909"/>
                    </a:cubicBezTo>
                    <a:cubicBezTo>
                      <a:pt x="87535" y="26909"/>
                      <a:pt x="86559" y="27159"/>
                      <a:pt x="85702" y="27671"/>
                    </a:cubicBezTo>
                    <a:cubicBezTo>
                      <a:pt x="85595" y="27671"/>
                      <a:pt x="85464" y="27682"/>
                      <a:pt x="85297" y="27682"/>
                    </a:cubicBezTo>
                    <a:cubicBezTo>
                      <a:pt x="84332" y="27682"/>
                      <a:pt x="82975" y="27563"/>
                      <a:pt x="81546" y="27444"/>
                    </a:cubicBezTo>
                    <a:cubicBezTo>
                      <a:pt x="79606" y="27278"/>
                      <a:pt x="77391" y="27099"/>
                      <a:pt x="75117" y="27099"/>
                    </a:cubicBezTo>
                    <a:cubicBezTo>
                      <a:pt x="74248" y="27099"/>
                      <a:pt x="73391" y="27135"/>
                      <a:pt x="72593" y="27194"/>
                    </a:cubicBezTo>
                    <a:cubicBezTo>
                      <a:pt x="72295" y="24706"/>
                      <a:pt x="71414" y="22015"/>
                      <a:pt x="69628" y="19181"/>
                    </a:cubicBezTo>
                    <a:cubicBezTo>
                      <a:pt x="66806" y="14681"/>
                      <a:pt x="62496" y="11038"/>
                      <a:pt x="59044" y="8132"/>
                    </a:cubicBezTo>
                    <a:cubicBezTo>
                      <a:pt x="57603" y="6906"/>
                      <a:pt x="55674" y="5275"/>
                      <a:pt x="54960" y="4406"/>
                    </a:cubicBezTo>
                    <a:cubicBezTo>
                      <a:pt x="54436" y="1894"/>
                      <a:pt x="52197" y="1"/>
                      <a:pt x="49519" y="1"/>
                    </a:cubicBezTo>
                    <a:cubicBezTo>
                      <a:pt x="46840" y="1"/>
                      <a:pt x="44613" y="1894"/>
                      <a:pt x="44089" y="4406"/>
                    </a:cubicBezTo>
                    <a:cubicBezTo>
                      <a:pt x="43375" y="5275"/>
                      <a:pt x="41446" y="6906"/>
                      <a:pt x="39994" y="8132"/>
                    </a:cubicBezTo>
                    <a:cubicBezTo>
                      <a:pt x="36541" y="11049"/>
                      <a:pt x="32243" y="14681"/>
                      <a:pt x="29421" y="19181"/>
                    </a:cubicBezTo>
                    <a:cubicBezTo>
                      <a:pt x="27647" y="22015"/>
                      <a:pt x="26754" y="24706"/>
                      <a:pt x="26456" y="27194"/>
                    </a:cubicBezTo>
                    <a:cubicBezTo>
                      <a:pt x="25635" y="27135"/>
                      <a:pt x="24801" y="27099"/>
                      <a:pt x="23920" y="27099"/>
                    </a:cubicBezTo>
                    <a:cubicBezTo>
                      <a:pt x="21646" y="27099"/>
                      <a:pt x="19431" y="27278"/>
                      <a:pt x="17491" y="27444"/>
                    </a:cubicBezTo>
                    <a:cubicBezTo>
                      <a:pt x="16062" y="27563"/>
                      <a:pt x="14729" y="27682"/>
                      <a:pt x="13740" y="27682"/>
                    </a:cubicBezTo>
                    <a:cubicBezTo>
                      <a:pt x="13586" y="27682"/>
                      <a:pt x="13443" y="27682"/>
                      <a:pt x="13347" y="27671"/>
                    </a:cubicBezTo>
                    <a:cubicBezTo>
                      <a:pt x="12478" y="27159"/>
                      <a:pt x="11514" y="26909"/>
                      <a:pt x="10549" y="26909"/>
                    </a:cubicBezTo>
                    <a:cubicBezTo>
                      <a:pt x="9133" y="26909"/>
                      <a:pt x="7704" y="27444"/>
                      <a:pt x="6620" y="28528"/>
                    </a:cubicBezTo>
                    <a:cubicBezTo>
                      <a:pt x="4799" y="30349"/>
                      <a:pt x="4501" y="33124"/>
                      <a:pt x="5751" y="35255"/>
                    </a:cubicBezTo>
                    <a:cubicBezTo>
                      <a:pt x="5799" y="36184"/>
                      <a:pt x="5632" y="38005"/>
                      <a:pt x="5525" y="39398"/>
                    </a:cubicBezTo>
                    <a:cubicBezTo>
                      <a:pt x="5311" y="42053"/>
                      <a:pt x="5037" y="45197"/>
                      <a:pt x="5263" y="48352"/>
                    </a:cubicBezTo>
                    <a:cubicBezTo>
                      <a:pt x="3406" y="48578"/>
                      <a:pt x="1655" y="49078"/>
                      <a:pt x="0" y="49828"/>
                    </a:cubicBezTo>
                  </a:path>
                </a:pathLst>
              </a:custGeom>
              <a:noFill/>
              <a:ln w="28575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71438" dist="9525" dir="5400000" algn="bl" rotWithShape="0">
                  <a:schemeClr val="dk2">
                    <a:alpha val="50000"/>
                  </a:schemeClr>
                </a:outerShdw>
              </a:effectLst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21" name="Google Shape;21;p2"/>
          <p:cNvSpPr txBox="1">
            <a:spLocks noGrp="1"/>
          </p:cNvSpPr>
          <p:nvPr>
            <p:ph type="ctrTitle"/>
          </p:nvPr>
        </p:nvSpPr>
        <p:spPr>
          <a:xfrm>
            <a:off x="1638425" y="1932613"/>
            <a:ext cx="5867400" cy="1278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4000" b="0">
                <a:solidFill>
                  <a:srgbClr val="040C6E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22" name="Google Shape;22;p2"/>
          <p:cNvSpPr txBox="1">
            <a:spLocks noGrp="1"/>
          </p:cNvSpPr>
          <p:nvPr>
            <p:ph type="subTitle" idx="1"/>
          </p:nvPr>
        </p:nvSpPr>
        <p:spPr>
          <a:xfrm>
            <a:off x="2392500" y="3495150"/>
            <a:ext cx="4359000" cy="409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>
                <a:solidFill>
                  <a:schemeClr val="dk2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  <p:sp>
        <p:nvSpPr>
          <p:cNvPr id="23" name="Google Shape;23;p2"/>
          <p:cNvSpPr txBox="1">
            <a:spLocks noGrp="1"/>
          </p:cNvSpPr>
          <p:nvPr>
            <p:ph type="ctrTitle" idx="2"/>
          </p:nvPr>
        </p:nvSpPr>
        <p:spPr>
          <a:xfrm>
            <a:off x="2934125" y="535000"/>
            <a:ext cx="3276000" cy="1114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b="0">
                <a:solidFill>
                  <a:schemeClr val="dk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le of contents">
  <p:cSld name="BLANK_1">
    <p:spTree>
      <p:nvGrpSpPr>
        <p:cNvPr id="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2" name="Google Shape;142;p13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-142855" y="0"/>
            <a:ext cx="9429710" cy="514350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43" name="Google Shape;143;p13"/>
          <p:cNvGrpSpPr/>
          <p:nvPr/>
        </p:nvGrpSpPr>
        <p:grpSpPr>
          <a:xfrm>
            <a:off x="-142897" y="-81927"/>
            <a:ext cx="9429794" cy="5790601"/>
            <a:chOff x="-142897" y="-81927"/>
            <a:chExt cx="9429794" cy="5790601"/>
          </a:xfrm>
        </p:grpSpPr>
        <p:sp>
          <p:nvSpPr>
            <p:cNvPr id="144" name="Google Shape;144;p13"/>
            <p:cNvSpPr/>
            <p:nvPr/>
          </p:nvSpPr>
          <p:spPr>
            <a:xfrm>
              <a:off x="-142897" y="-81927"/>
              <a:ext cx="9429794" cy="5307354"/>
            </a:xfrm>
            <a:custGeom>
              <a:avLst/>
              <a:gdLst/>
              <a:ahLst/>
              <a:cxnLst/>
              <a:rect l="l" t="t" r="r" b="b"/>
              <a:pathLst>
                <a:path w="113213" h="63869" extrusionOk="0">
                  <a:moveTo>
                    <a:pt x="11121" y="1"/>
                  </a:moveTo>
                  <a:cubicBezTo>
                    <a:pt x="9352" y="296"/>
                    <a:pt x="6468" y="6706"/>
                    <a:pt x="2253" y="6706"/>
                  </a:cubicBezTo>
                  <a:cubicBezTo>
                    <a:pt x="1540" y="6706"/>
                    <a:pt x="790" y="6523"/>
                    <a:pt x="0" y="6096"/>
                  </a:cubicBezTo>
                  <a:lnTo>
                    <a:pt x="0" y="57773"/>
                  </a:lnTo>
                  <a:cubicBezTo>
                    <a:pt x="790" y="57346"/>
                    <a:pt x="1540" y="57163"/>
                    <a:pt x="2253" y="57163"/>
                  </a:cubicBezTo>
                  <a:cubicBezTo>
                    <a:pt x="6469" y="57163"/>
                    <a:pt x="9356" y="63574"/>
                    <a:pt x="11121" y="63868"/>
                  </a:cubicBezTo>
                  <a:lnTo>
                    <a:pt x="37744" y="63868"/>
                  </a:lnTo>
                  <a:cubicBezTo>
                    <a:pt x="38590" y="63325"/>
                    <a:pt x="39505" y="62972"/>
                    <a:pt x="40493" y="62972"/>
                  </a:cubicBezTo>
                  <a:cubicBezTo>
                    <a:pt x="41205" y="62972"/>
                    <a:pt x="41954" y="63155"/>
                    <a:pt x="42742" y="63583"/>
                  </a:cubicBezTo>
                  <a:cubicBezTo>
                    <a:pt x="40769" y="60930"/>
                    <a:pt x="42719" y="55814"/>
                    <a:pt x="41753" y="54843"/>
                  </a:cubicBezTo>
                  <a:lnTo>
                    <a:pt x="41753" y="54843"/>
                  </a:lnTo>
                  <a:cubicBezTo>
                    <a:pt x="41971" y="55062"/>
                    <a:pt x="42402" y="55133"/>
                    <a:pt x="42968" y="55133"/>
                  </a:cubicBezTo>
                  <a:cubicBezTo>
                    <a:pt x="43974" y="55133"/>
                    <a:pt x="45409" y="54911"/>
                    <a:pt x="46844" y="54911"/>
                  </a:cubicBezTo>
                  <a:cubicBezTo>
                    <a:pt x="48174" y="54911"/>
                    <a:pt x="49505" y="55101"/>
                    <a:pt x="50493" y="55836"/>
                  </a:cubicBezTo>
                  <a:cubicBezTo>
                    <a:pt x="47477" y="50267"/>
                    <a:pt x="56597" y="46634"/>
                    <a:pt x="56597" y="44588"/>
                  </a:cubicBezTo>
                  <a:cubicBezTo>
                    <a:pt x="56597" y="46634"/>
                    <a:pt x="65723" y="50267"/>
                    <a:pt x="62707" y="55836"/>
                  </a:cubicBezTo>
                  <a:cubicBezTo>
                    <a:pt x="63695" y="55103"/>
                    <a:pt x="65025" y="54913"/>
                    <a:pt x="66356" y="54913"/>
                  </a:cubicBezTo>
                  <a:cubicBezTo>
                    <a:pt x="67788" y="54913"/>
                    <a:pt x="69220" y="55133"/>
                    <a:pt x="70226" y="55133"/>
                  </a:cubicBezTo>
                  <a:cubicBezTo>
                    <a:pt x="70794" y="55133"/>
                    <a:pt x="71226" y="55063"/>
                    <a:pt x="71446" y="54843"/>
                  </a:cubicBezTo>
                  <a:lnTo>
                    <a:pt x="71446" y="54843"/>
                  </a:lnTo>
                  <a:cubicBezTo>
                    <a:pt x="70476" y="55814"/>
                    <a:pt x="72426" y="60930"/>
                    <a:pt x="70453" y="63583"/>
                  </a:cubicBezTo>
                  <a:cubicBezTo>
                    <a:pt x="71243" y="63155"/>
                    <a:pt x="71993" y="62972"/>
                    <a:pt x="72705" y="62972"/>
                  </a:cubicBezTo>
                  <a:cubicBezTo>
                    <a:pt x="73694" y="62972"/>
                    <a:pt x="74609" y="63325"/>
                    <a:pt x="75456" y="63868"/>
                  </a:cubicBezTo>
                  <a:lnTo>
                    <a:pt x="102092" y="63868"/>
                  </a:lnTo>
                  <a:cubicBezTo>
                    <a:pt x="103861" y="63574"/>
                    <a:pt x="106745" y="57163"/>
                    <a:pt x="110960" y="57163"/>
                  </a:cubicBezTo>
                  <a:cubicBezTo>
                    <a:pt x="111673" y="57163"/>
                    <a:pt x="112423" y="57346"/>
                    <a:pt x="113213" y="57773"/>
                  </a:cubicBezTo>
                  <a:lnTo>
                    <a:pt x="113213" y="6092"/>
                  </a:lnTo>
                  <a:cubicBezTo>
                    <a:pt x="112423" y="6520"/>
                    <a:pt x="111672" y="6704"/>
                    <a:pt x="110959" y="6704"/>
                  </a:cubicBezTo>
                  <a:cubicBezTo>
                    <a:pt x="106746" y="6704"/>
                    <a:pt x="103857" y="295"/>
                    <a:pt x="102092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  <a:effectLst>
              <a:outerShdw blurRad="314325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145" name="Google Shape;145;p13"/>
            <p:cNvGrpSpPr/>
            <p:nvPr/>
          </p:nvGrpSpPr>
          <p:grpSpPr>
            <a:xfrm>
              <a:off x="2308143" y="3447862"/>
              <a:ext cx="4521715" cy="2260811"/>
              <a:chOff x="2308143" y="3447862"/>
              <a:chExt cx="4521715" cy="2260811"/>
            </a:xfrm>
          </p:grpSpPr>
          <p:grpSp>
            <p:nvGrpSpPr>
              <p:cNvPr id="146" name="Google Shape;146;p13"/>
              <p:cNvGrpSpPr/>
              <p:nvPr/>
            </p:nvGrpSpPr>
            <p:grpSpPr>
              <a:xfrm>
                <a:off x="3000539" y="3447862"/>
                <a:ext cx="3829319" cy="2260811"/>
                <a:chOff x="-121284" y="3447862"/>
                <a:chExt cx="3829319" cy="2260811"/>
              </a:xfrm>
            </p:grpSpPr>
            <p:sp>
              <p:nvSpPr>
                <p:cNvPr id="147" name="Google Shape;147;p13"/>
                <p:cNvSpPr/>
                <p:nvPr/>
              </p:nvSpPr>
              <p:spPr>
                <a:xfrm>
                  <a:off x="-119037" y="3585036"/>
                  <a:ext cx="3688782" cy="212363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6540" h="67092" fill="none" extrusionOk="0">
                      <a:moveTo>
                        <a:pt x="116539" y="67092"/>
                      </a:moveTo>
                      <a:cubicBezTo>
                        <a:pt x="116539" y="66437"/>
                        <a:pt x="116004" y="65901"/>
                        <a:pt x="115349" y="65901"/>
                      </a:cubicBezTo>
                      <a:cubicBezTo>
                        <a:pt x="114099" y="65901"/>
                        <a:pt x="111634" y="62960"/>
                        <a:pt x="109443" y="60377"/>
                      </a:cubicBezTo>
                      <a:cubicBezTo>
                        <a:pt x="104895" y="54971"/>
                        <a:pt x="99204" y="48256"/>
                        <a:pt x="91751" y="48256"/>
                      </a:cubicBezTo>
                      <a:cubicBezTo>
                        <a:pt x="90631" y="48256"/>
                        <a:pt x="89512" y="48423"/>
                        <a:pt x="88381" y="48733"/>
                      </a:cubicBezTo>
                      <a:cubicBezTo>
                        <a:pt x="89869" y="44613"/>
                        <a:pt x="89453" y="39612"/>
                        <a:pt x="89095" y="35421"/>
                      </a:cubicBezTo>
                      <a:cubicBezTo>
                        <a:pt x="88881" y="32826"/>
                        <a:pt x="88607" y="29599"/>
                        <a:pt x="89262" y="28944"/>
                      </a:cubicBezTo>
                      <a:cubicBezTo>
                        <a:pt x="89726" y="28480"/>
                        <a:pt x="89726" y="27718"/>
                        <a:pt x="89262" y="27266"/>
                      </a:cubicBezTo>
                      <a:cubicBezTo>
                        <a:pt x="89024" y="27028"/>
                        <a:pt x="88726" y="26920"/>
                        <a:pt x="88429" y="26920"/>
                      </a:cubicBezTo>
                      <a:cubicBezTo>
                        <a:pt x="88131" y="26920"/>
                        <a:pt x="87821" y="27039"/>
                        <a:pt x="87595" y="27266"/>
                      </a:cubicBezTo>
                      <a:cubicBezTo>
                        <a:pt x="87476" y="27385"/>
                        <a:pt x="87000" y="27682"/>
                        <a:pt x="85250" y="27682"/>
                      </a:cubicBezTo>
                      <a:cubicBezTo>
                        <a:pt x="84083" y="27682"/>
                        <a:pt x="82654" y="27563"/>
                        <a:pt x="81142" y="27420"/>
                      </a:cubicBezTo>
                      <a:cubicBezTo>
                        <a:pt x="79273" y="27266"/>
                        <a:pt x="77165" y="27099"/>
                        <a:pt x="75070" y="27099"/>
                      </a:cubicBezTo>
                      <a:cubicBezTo>
                        <a:pt x="72165" y="27099"/>
                        <a:pt x="69795" y="27444"/>
                        <a:pt x="67831" y="28159"/>
                      </a:cubicBezTo>
                      <a:cubicBezTo>
                        <a:pt x="70367" y="19074"/>
                        <a:pt x="61949" y="11966"/>
                        <a:pt x="56198" y="7096"/>
                      </a:cubicBezTo>
                      <a:cubicBezTo>
                        <a:pt x="53603" y="4906"/>
                        <a:pt x="50674" y="2441"/>
                        <a:pt x="50674" y="1191"/>
                      </a:cubicBezTo>
                      <a:cubicBezTo>
                        <a:pt x="50674" y="536"/>
                        <a:pt x="50138" y="0"/>
                        <a:pt x="49483" y="0"/>
                      </a:cubicBezTo>
                      <a:cubicBezTo>
                        <a:pt x="48828" y="0"/>
                        <a:pt x="48293" y="536"/>
                        <a:pt x="48293" y="1191"/>
                      </a:cubicBezTo>
                      <a:cubicBezTo>
                        <a:pt x="48293" y="2441"/>
                        <a:pt x="45364" y="4906"/>
                        <a:pt x="42768" y="7096"/>
                      </a:cubicBezTo>
                      <a:cubicBezTo>
                        <a:pt x="37006" y="11966"/>
                        <a:pt x="28600" y="19074"/>
                        <a:pt x="31136" y="28159"/>
                      </a:cubicBezTo>
                      <a:cubicBezTo>
                        <a:pt x="29171" y="27444"/>
                        <a:pt x="26790" y="27099"/>
                        <a:pt x="23897" y="27099"/>
                      </a:cubicBezTo>
                      <a:cubicBezTo>
                        <a:pt x="21801" y="27099"/>
                        <a:pt x="19682" y="27278"/>
                        <a:pt x="17825" y="27420"/>
                      </a:cubicBezTo>
                      <a:cubicBezTo>
                        <a:pt x="16312" y="27563"/>
                        <a:pt x="14860" y="27682"/>
                        <a:pt x="13717" y="27682"/>
                      </a:cubicBezTo>
                      <a:cubicBezTo>
                        <a:pt x="11967" y="27682"/>
                        <a:pt x="11490" y="27397"/>
                        <a:pt x="11371" y="27266"/>
                      </a:cubicBezTo>
                      <a:cubicBezTo>
                        <a:pt x="11133" y="27028"/>
                        <a:pt x="10836" y="26920"/>
                        <a:pt x="10538" y="26920"/>
                      </a:cubicBezTo>
                      <a:cubicBezTo>
                        <a:pt x="10240" y="26920"/>
                        <a:pt x="9919" y="27039"/>
                        <a:pt x="9705" y="27266"/>
                      </a:cubicBezTo>
                      <a:cubicBezTo>
                        <a:pt x="9240" y="27718"/>
                        <a:pt x="9240" y="28480"/>
                        <a:pt x="9705" y="28944"/>
                      </a:cubicBezTo>
                      <a:cubicBezTo>
                        <a:pt x="10359" y="29599"/>
                        <a:pt x="10086" y="32826"/>
                        <a:pt x="9859" y="35421"/>
                      </a:cubicBezTo>
                      <a:cubicBezTo>
                        <a:pt x="9502" y="39612"/>
                        <a:pt x="9085" y="44613"/>
                        <a:pt x="10574" y="48733"/>
                      </a:cubicBezTo>
                      <a:cubicBezTo>
                        <a:pt x="9466" y="48423"/>
                        <a:pt x="8335" y="48256"/>
                        <a:pt x="7216" y="48256"/>
                      </a:cubicBezTo>
                      <a:cubicBezTo>
                        <a:pt x="4597" y="48256"/>
                        <a:pt x="2204" y="49078"/>
                        <a:pt x="1" y="50388"/>
                      </a:cubicBezTo>
                    </a:path>
                  </a:pathLst>
                </a:custGeom>
                <a:noFill/>
                <a:ln w="19050" cap="rnd" cmpd="sng">
                  <a:solidFill>
                    <a:schemeClr val="lt1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>
                  <a:outerShdw blurRad="71438" dist="9525" dir="5400000" algn="bl" rotWithShape="0">
                    <a:schemeClr val="dk2">
                      <a:alpha val="50000"/>
                    </a:schemeClr>
                  </a:outerShdw>
                </a:effectLst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48" name="Google Shape;148;p13"/>
                <p:cNvSpPr/>
                <p:nvPr/>
              </p:nvSpPr>
              <p:spPr>
                <a:xfrm>
                  <a:off x="-121284" y="3447862"/>
                  <a:ext cx="3829319" cy="226081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0980" h="71426" fill="none" extrusionOk="0">
                      <a:moveTo>
                        <a:pt x="120980" y="71426"/>
                      </a:moveTo>
                      <a:cubicBezTo>
                        <a:pt x="120980" y="68747"/>
                        <a:pt x="119087" y="66509"/>
                        <a:pt x="116575" y="65985"/>
                      </a:cubicBezTo>
                      <a:cubicBezTo>
                        <a:pt x="115705" y="65270"/>
                        <a:pt x="114074" y="63342"/>
                        <a:pt x="112848" y="61901"/>
                      </a:cubicBezTo>
                      <a:cubicBezTo>
                        <a:pt x="108324" y="56543"/>
                        <a:pt x="102239" y="49352"/>
                        <a:pt x="93786" y="48352"/>
                      </a:cubicBezTo>
                      <a:cubicBezTo>
                        <a:pt x="94012" y="45185"/>
                        <a:pt x="93738" y="42053"/>
                        <a:pt x="93512" y="39398"/>
                      </a:cubicBezTo>
                      <a:cubicBezTo>
                        <a:pt x="93393" y="38005"/>
                        <a:pt x="93250" y="36184"/>
                        <a:pt x="93298" y="35255"/>
                      </a:cubicBezTo>
                      <a:cubicBezTo>
                        <a:pt x="94548" y="33124"/>
                        <a:pt x="94250" y="30361"/>
                        <a:pt x="92429" y="28528"/>
                      </a:cubicBezTo>
                      <a:cubicBezTo>
                        <a:pt x="91345" y="27444"/>
                        <a:pt x="89928" y="26909"/>
                        <a:pt x="88500" y="26909"/>
                      </a:cubicBezTo>
                      <a:cubicBezTo>
                        <a:pt x="87535" y="26909"/>
                        <a:pt x="86559" y="27159"/>
                        <a:pt x="85702" y="27671"/>
                      </a:cubicBezTo>
                      <a:cubicBezTo>
                        <a:pt x="85595" y="27671"/>
                        <a:pt x="85464" y="27682"/>
                        <a:pt x="85297" y="27682"/>
                      </a:cubicBezTo>
                      <a:cubicBezTo>
                        <a:pt x="84332" y="27682"/>
                        <a:pt x="82975" y="27563"/>
                        <a:pt x="81546" y="27444"/>
                      </a:cubicBezTo>
                      <a:cubicBezTo>
                        <a:pt x="79606" y="27278"/>
                        <a:pt x="77391" y="27099"/>
                        <a:pt x="75117" y="27099"/>
                      </a:cubicBezTo>
                      <a:cubicBezTo>
                        <a:pt x="74248" y="27099"/>
                        <a:pt x="73391" y="27135"/>
                        <a:pt x="72593" y="27194"/>
                      </a:cubicBezTo>
                      <a:cubicBezTo>
                        <a:pt x="72295" y="24706"/>
                        <a:pt x="71414" y="22015"/>
                        <a:pt x="69628" y="19181"/>
                      </a:cubicBezTo>
                      <a:cubicBezTo>
                        <a:pt x="66806" y="14681"/>
                        <a:pt x="62496" y="11038"/>
                        <a:pt x="59044" y="8132"/>
                      </a:cubicBezTo>
                      <a:cubicBezTo>
                        <a:pt x="57603" y="6906"/>
                        <a:pt x="55674" y="5275"/>
                        <a:pt x="54960" y="4406"/>
                      </a:cubicBezTo>
                      <a:cubicBezTo>
                        <a:pt x="54436" y="1894"/>
                        <a:pt x="52197" y="1"/>
                        <a:pt x="49519" y="1"/>
                      </a:cubicBezTo>
                      <a:cubicBezTo>
                        <a:pt x="46840" y="1"/>
                        <a:pt x="44613" y="1894"/>
                        <a:pt x="44089" y="4406"/>
                      </a:cubicBezTo>
                      <a:cubicBezTo>
                        <a:pt x="43375" y="5275"/>
                        <a:pt x="41446" y="6906"/>
                        <a:pt x="39994" y="8132"/>
                      </a:cubicBezTo>
                      <a:cubicBezTo>
                        <a:pt x="36541" y="11049"/>
                        <a:pt x="32243" y="14681"/>
                        <a:pt x="29421" y="19181"/>
                      </a:cubicBezTo>
                      <a:cubicBezTo>
                        <a:pt x="27647" y="22015"/>
                        <a:pt x="26754" y="24706"/>
                        <a:pt x="26456" y="27194"/>
                      </a:cubicBezTo>
                      <a:cubicBezTo>
                        <a:pt x="25635" y="27135"/>
                        <a:pt x="24801" y="27099"/>
                        <a:pt x="23920" y="27099"/>
                      </a:cubicBezTo>
                      <a:cubicBezTo>
                        <a:pt x="21646" y="27099"/>
                        <a:pt x="19431" y="27278"/>
                        <a:pt x="17491" y="27444"/>
                      </a:cubicBezTo>
                      <a:cubicBezTo>
                        <a:pt x="16062" y="27563"/>
                        <a:pt x="14729" y="27682"/>
                        <a:pt x="13740" y="27682"/>
                      </a:cubicBezTo>
                      <a:cubicBezTo>
                        <a:pt x="13586" y="27682"/>
                        <a:pt x="13443" y="27682"/>
                        <a:pt x="13347" y="27671"/>
                      </a:cubicBezTo>
                      <a:cubicBezTo>
                        <a:pt x="12478" y="27159"/>
                        <a:pt x="11514" y="26909"/>
                        <a:pt x="10549" y="26909"/>
                      </a:cubicBezTo>
                      <a:cubicBezTo>
                        <a:pt x="9133" y="26909"/>
                        <a:pt x="7704" y="27444"/>
                        <a:pt x="6620" y="28528"/>
                      </a:cubicBezTo>
                      <a:cubicBezTo>
                        <a:pt x="4799" y="30349"/>
                        <a:pt x="4501" y="33124"/>
                        <a:pt x="5751" y="35255"/>
                      </a:cubicBezTo>
                      <a:cubicBezTo>
                        <a:pt x="5799" y="36184"/>
                        <a:pt x="5632" y="38005"/>
                        <a:pt x="5525" y="39398"/>
                      </a:cubicBezTo>
                      <a:cubicBezTo>
                        <a:pt x="5311" y="42053"/>
                        <a:pt x="5037" y="45197"/>
                        <a:pt x="5263" y="48352"/>
                      </a:cubicBezTo>
                      <a:cubicBezTo>
                        <a:pt x="3406" y="48578"/>
                        <a:pt x="1655" y="49078"/>
                        <a:pt x="0" y="49828"/>
                      </a:cubicBezTo>
                    </a:path>
                  </a:pathLst>
                </a:custGeom>
                <a:noFill/>
                <a:ln w="28575" cap="rnd" cmpd="sng">
                  <a:solidFill>
                    <a:schemeClr val="lt1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>
                  <a:outerShdw blurRad="71438" dist="9525" dir="5400000" algn="bl" rotWithShape="0">
                    <a:schemeClr val="dk2">
                      <a:alpha val="50000"/>
                    </a:schemeClr>
                  </a:outerShdw>
                </a:effectLst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grpSp>
            <p:nvGrpSpPr>
              <p:cNvPr id="149" name="Google Shape;149;p13"/>
              <p:cNvGrpSpPr/>
              <p:nvPr/>
            </p:nvGrpSpPr>
            <p:grpSpPr>
              <a:xfrm flipH="1">
                <a:off x="2308143" y="3447862"/>
                <a:ext cx="3829319" cy="2260811"/>
                <a:chOff x="-121284" y="3447862"/>
                <a:chExt cx="3829319" cy="2260811"/>
              </a:xfrm>
            </p:grpSpPr>
            <p:sp>
              <p:nvSpPr>
                <p:cNvPr id="150" name="Google Shape;150;p13"/>
                <p:cNvSpPr/>
                <p:nvPr/>
              </p:nvSpPr>
              <p:spPr>
                <a:xfrm>
                  <a:off x="-119037" y="3585036"/>
                  <a:ext cx="3688782" cy="212363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6540" h="67092" fill="none" extrusionOk="0">
                      <a:moveTo>
                        <a:pt x="116539" y="67092"/>
                      </a:moveTo>
                      <a:cubicBezTo>
                        <a:pt x="116539" y="66437"/>
                        <a:pt x="116004" y="65901"/>
                        <a:pt x="115349" y="65901"/>
                      </a:cubicBezTo>
                      <a:cubicBezTo>
                        <a:pt x="114099" y="65901"/>
                        <a:pt x="111634" y="62960"/>
                        <a:pt x="109443" y="60377"/>
                      </a:cubicBezTo>
                      <a:cubicBezTo>
                        <a:pt x="104895" y="54971"/>
                        <a:pt x="99204" y="48256"/>
                        <a:pt x="91751" y="48256"/>
                      </a:cubicBezTo>
                      <a:cubicBezTo>
                        <a:pt x="90631" y="48256"/>
                        <a:pt x="89512" y="48423"/>
                        <a:pt x="88381" y="48733"/>
                      </a:cubicBezTo>
                      <a:cubicBezTo>
                        <a:pt x="89869" y="44613"/>
                        <a:pt x="89453" y="39612"/>
                        <a:pt x="89095" y="35421"/>
                      </a:cubicBezTo>
                      <a:cubicBezTo>
                        <a:pt x="88881" y="32826"/>
                        <a:pt x="88607" y="29599"/>
                        <a:pt x="89262" y="28944"/>
                      </a:cubicBezTo>
                      <a:cubicBezTo>
                        <a:pt x="89726" y="28480"/>
                        <a:pt x="89726" y="27718"/>
                        <a:pt x="89262" y="27266"/>
                      </a:cubicBezTo>
                      <a:cubicBezTo>
                        <a:pt x="89024" y="27028"/>
                        <a:pt x="88726" y="26920"/>
                        <a:pt x="88429" y="26920"/>
                      </a:cubicBezTo>
                      <a:cubicBezTo>
                        <a:pt x="88131" y="26920"/>
                        <a:pt x="87821" y="27039"/>
                        <a:pt x="87595" y="27266"/>
                      </a:cubicBezTo>
                      <a:cubicBezTo>
                        <a:pt x="87476" y="27385"/>
                        <a:pt x="87000" y="27682"/>
                        <a:pt x="85250" y="27682"/>
                      </a:cubicBezTo>
                      <a:cubicBezTo>
                        <a:pt x="84083" y="27682"/>
                        <a:pt x="82654" y="27563"/>
                        <a:pt x="81142" y="27420"/>
                      </a:cubicBezTo>
                      <a:cubicBezTo>
                        <a:pt x="79273" y="27266"/>
                        <a:pt x="77165" y="27099"/>
                        <a:pt x="75070" y="27099"/>
                      </a:cubicBezTo>
                      <a:cubicBezTo>
                        <a:pt x="72165" y="27099"/>
                        <a:pt x="69795" y="27444"/>
                        <a:pt x="67831" y="28159"/>
                      </a:cubicBezTo>
                      <a:cubicBezTo>
                        <a:pt x="70367" y="19074"/>
                        <a:pt x="61949" y="11966"/>
                        <a:pt x="56198" y="7096"/>
                      </a:cubicBezTo>
                      <a:cubicBezTo>
                        <a:pt x="53603" y="4906"/>
                        <a:pt x="50674" y="2441"/>
                        <a:pt x="50674" y="1191"/>
                      </a:cubicBezTo>
                      <a:cubicBezTo>
                        <a:pt x="50674" y="536"/>
                        <a:pt x="50138" y="0"/>
                        <a:pt x="49483" y="0"/>
                      </a:cubicBezTo>
                      <a:cubicBezTo>
                        <a:pt x="48828" y="0"/>
                        <a:pt x="48293" y="536"/>
                        <a:pt x="48293" y="1191"/>
                      </a:cubicBezTo>
                      <a:cubicBezTo>
                        <a:pt x="48293" y="2441"/>
                        <a:pt x="45364" y="4906"/>
                        <a:pt x="42768" y="7096"/>
                      </a:cubicBezTo>
                      <a:cubicBezTo>
                        <a:pt x="37006" y="11966"/>
                        <a:pt x="28600" y="19074"/>
                        <a:pt x="31136" y="28159"/>
                      </a:cubicBezTo>
                      <a:cubicBezTo>
                        <a:pt x="29171" y="27444"/>
                        <a:pt x="26790" y="27099"/>
                        <a:pt x="23897" y="27099"/>
                      </a:cubicBezTo>
                      <a:cubicBezTo>
                        <a:pt x="21801" y="27099"/>
                        <a:pt x="19682" y="27278"/>
                        <a:pt x="17825" y="27420"/>
                      </a:cubicBezTo>
                      <a:cubicBezTo>
                        <a:pt x="16312" y="27563"/>
                        <a:pt x="14860" y="27682"/>
                        <a:pt x="13717" y="27682"/>
                      </a:cubicBezTo>
                      <a:cubicBezTo>
                        <a:pt x="11967" y="27682"/>
                        <a:pt x="11490" y="27397"/>
                        <a:pt x="11371" y="27266"/>
                      </a:cubicBezTo>
                      <a:cubicBezTo>
                        <a:pt x="11133" y="27028"/>
                        <a:pt x="10836" y="26920"/>
                        <a:pt x="10538" y="26920"/>
                      </a:cubicBezTo>
                      <a:cubicBezTo>
                        <a:pt x="10240" y="26920"/>
                        <a:pt x="9919" y="27039"/>
                        <a:pt x="9705" y="27266"/>
                      </a:cubicBezTo>
                      <a:cubicBezTo>
                        <a:pt x="9240" y="27718"/>
                        <a:pt x="9240" y="28480"/>
                        <a:pt x="9705" y="28944"/>
                      </a:cubicBezTo>
                      <a:cubicBezTo>
                        <a:pt x="10359" y="29599"/>
                        <a:pt x="10086" y="32826"/>
                        <a:pt x="9859" y="35421"/>
                      </a:cubicBezTo>
                      <a:cubicBezTo>
                        <a:pt x="9502" y="39612"/>
                        <a:pt x="9085" y="44613"/>
                        <a:pt x="10574" y="48733"/>
                      </a:cubicBezTo>
                      <a:cubicBezTo>
                        <a:pt x="9466" y="48423"/>
                        <a:pt x="8335" y="48256"/>
                        <a:pt x="7216" y="48256"/>
                      </a:cubicBezTo>
                      <a:cubicBezTo>
                        <a:pt x="4597" y="48256"/>
                        <a:pt x="2204" y="49078"/>
                        <a:pt x="1" y="50388"/>
                      </a:cubicBezTo>
                    </a:path>
                  </a:pathLst>
                </a:custGeom>
                <a:noFill/>
                <a:ln w="19050" cap="rnd" cmpd="sng">
                  <a:solidFill>
                    <a:schemeClr val="lt1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>
                  <a:outerShdw blurRad="71438" dist="9525" dir="5400000" algn="bl" rotWithShape="0">
                    <a:schemeClr val="dk2">
                      <a:alpha val="50000"/>
                    </a:schemeClr>
                  </a:outerShdw>
                </a:effectLst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51" name="Google Shape;151;p13"/>
                <p:cNvSpPr/>
                <p:nvPr/>
              </p:nvSpPr>
              <p:spPr>
                <a:xfrm>
                  <a:off x="-121284" y="3447862"/>
                  <a:ext cx="3829319" cy="226081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0980" h="71426" fill="none" extrusionOk="0">
                      <a:moveTo>
                        <a:pt x="120980" y="71426"/>
                      </a:moveTo>
                      <a:cubicBezTo>
                        <a:pt x="120980" y="68747"/>
                        <a:pt x="119087" y="66509"/>
                        <a:pt x="116575" y="65985"/>
                      </a:cubicBezTo>
                      <a:cubicBezTo>
                        <a:pt x="115705" y="65270"/>
                        <a:pt x="114074" y="63342"/>
                        <a:pt x="112848" y="61901"/>
                      </a:cubicBezTo>
                      <a:cubicBezTo>
                        <a:pt x="108324" y="56543"/>
                        <a:pt x="102239" y="49352"/>
                        <a:pt x="93786" y="48352"/>
                      </a:cubicBezTo>
                      <a:cubicBezTo>
                        <a:pt x="94012" y="45185"/>
                        <a:pt x="93738" y="42053"/>
                        <a:pt x="93512" y="39398"/>
                      </a:cubicBezTo>
                      <a:cubicBezTo>
                        <a:pt x="93393" y="38005"/>
                        <a:pt x="93250" y="36184"/>
                        <a:pt x="93298" y="35255"/>
                      </a:cubicBezTo>
                      <a:cubicBezTo>
                        <a:pt x="94548" y="33124"/>
                        <a:pt x="94250" y="30361"/>
                        <a:pt x="92429" y="28528"/>
                      </a:cubicBezTo>
                      <a:cubicBezTo>
                        <a:pt x="91345" y="27444"/>
                        <a:pt x="89928" y="26909"/>
                        <a:pt x="88500" y="26909"/>
                      </a:cubicBezTo>
                      <a:cubicBezTo>
                        <a:pt x="87535" y="26909"/>
                        <a:pt x="86559" y="27159"/>
                        <a:pt x="85702" y="27671"/>
                      </a:cubicBezTo>
                      <a:cubicBezTo>
                        <a:pt x="85595" y="27671"/>
                        <a:pt x="85464" y="27682"/>
                        <a:pt x="85297" y="27682"/>
                      </a:cubicBezTo>
                      <a:cubicBezTo>
                        <a:pt x="84332" y="27682"/>
                        <a:pt x="82975" y="27563"/>
                        <a:pt x="81546" y="27444"/>
                      </a:cubicBezTo>
                      <a:cubicBezTo>
                        <a:pt x="79606" y="27278"/>
                        <a:pt x="77391" y="27099"/>
                        <a:pt x="75117" y="27099"/>
                      </a:cubicBezTo>
                      <a:cubicBezTo>
                        <a:pt x="74248" y="27099"/>
                        <a:pt x="73391" y="27135"/>
                        <a:pt x="72593" y="27194"/>
                      </a:cubicBezTo>
                      <a:cubicBezTo>
                        <a:pt x="72295" y="24706"/>
                        <a:pt x="71414" y="22015"/>
                        <a:pt x="69628" y="19181"/>
                      </a:cubicBezTo>
                      <a:cubicBezTo>
                        <a:pt x="66806" y="14681"/>
                        <a:pt x="62496" y="11038"/>
                        <a:pt x="59044" y="8132"/>
                      </a:cubicBezTo>
                      <a:cubicBezTo>
                        <a:pt x="57603" y="6906"/>
                        <a:pt x="55674" y="5275"/>
                        <a:pt x="54960" y="4406"/>
                      </a:cubicBezTo>
                      <a:cubicBezTo>
                        <a:pt x="54436" y="1894"/>
                        <a:pt x="52197" y="1"/>
                        <a:pt x="49519" y="1"/>
                      </a:cubicBezTo>
                      <a:cubicBezTo>
                        <a:pt x="46840" y="1"/>
                        <a:pt x="44613" y="1894"/>
                        <a:pt x="44089" y="4406"/>
                      </a:cubicBezTo>
                      <a:cubicBezTo>
                        <a:pt x="43375" y="5275"/>
                        <a:pt x="41446" y="6906"/>
                        <a:pt x="39994" y="8132"/>
                      </a:cubicBezTo>
                      <a:cubicBezTo>
                        <a:pt x="36541" y="11049"/>
                        <a:pt x="32243" y="14681"/>
                        <a:pt x="29421" y="19181"/>
                      </a:cubicBezTo>
                      <a:cubicBezTo>
                        <a:pt x="27647" y="22015"/>
                        <a:pt x="26754" y="24706"/>
                        <a:pt x="26456" y="27194"/>
                      </a:cubicBezTo>
                      <a:cubicBezTo>
                        <a:pt x="25635" y="27135"/>
                        <a:pt x="24801" y="27099"/>
                        <a:pt x="23920" y="27099"/>
                      </a:cubicBezTo>
                      <a:cubicBezTo>
                        <a:pt x="21646" y="27099"/>
                        <a:pt x="19431" y="27278"/>
                        <a:pt x="17491" y="27444"/>
                      </a:cubicBezTo>
                      <a:cubicBezTo>
                        <a:pt x="16062" y="27563"/>
                        <a:pt x="14729" y="27682"/>
                        <a:pt x="13740" y="27682"/>
                      </a:cubicBezTo>
                      <a:cubicBezTo>
                        <a:pt x="13586" y="27682"/>
                        <a:pt x="13443" y="27682"/>
                        <a:pt x="13347" y="27671"/>
                      </a:cubicBezTo>
                      <a:cubicBezTo>
                        <a:pt x="12478" y="27159"/>
                        <a:pt x="11514" y="26909"/>
                        <a:pt x="10549" y="26909"/>
                      </a:cubicBezTo>
                      <a:cubicBezTo>
                        <a:pt x="9133" y="26909"/>
                        <a:pt x="7704" y="27444"/>
                        <a:pt x="6620" y="28528"/>
                      </a:cubicBezTo>
                      <a:cubicBezTo>
                        <a:pt x="4799" y="30349"/>
                        <a:pt x="4501" y="33124"/>
                        <a:pt x="5751" y="35255"/>
                      </a:cubicBezTo>
                      <a:cubicBezTo>
                        <a:pt x="5799" y="36184"/>
                        <a:pt x="5632" y="38005"/>
                        <a:pt x="5525" y="39398"/>
                      </a:cubicBezTo>
                      <a:cubicBezTo>
                        <a:pt x="5311" y="42053"/>
                        <a:pt x="5037" y="45197"/>
                        <a:pt x="5263" y="48352"/>
                      </a:cubicBezTo>
                      <a:cubicBezTo>
                        <a:pt x="3406" y="48578"/>
                        <a:pt x="1655" y="49078"/>
                        <a:pt x="0" y="49828"/>
                      </a:cubicBezTo>
                    </a:path>
                  </a:pathLst>
                </a:custGeom>
                <a:noFill/>
                <a:ln w="28575" cap="rnd" cmpd="sng">
                  <a:solidFill>
                    <a:schemeClr val="lt1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>
                  <a:outerShdw blurRad="71438" dist="9525" dir="5400000" algn="bl" rotWithShape="0">
                    <a:schemeClr val="dk2">
                      <a:alpha val="50000"/>
                    </a:schemeClr>
                  </a:outerShdw>
                </a:effectLst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</p:grpSp>
      </p:grpSp>
      <p:sp>
        <p:nvSpPr>
          <p:cNvPr id="152" name="Google Shape;152;p13"/>
          <p:cNvSpPr txBox="1">
            <a:spLocks noGrp="1"/>
          </p:cNvSpPr>
          <p:nvPr>
            <p:ph type="title" hasCustomPrompt="1"/>
          </p:nvPr>
        </p:nvSpPr>
        <p:spPr>
          <a:xfrm>
            <a:off x="713800" y="1701125"/>
            <a:ext cx="879000" cy="48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153" name="Google Shape;153;p13"/>
          <p:cNvSpPr txBox="1">
            <a:spLocks noGrp="1"/>
          </p:cNvSpPr>
          <p:nvPr>
            <p:ph type="subTitle" idx="1"/>
          </p:nvPr>
        </p:nvSpPr>
        <p:spPr>
          <a:xfrm>
            <a:off x="1686200" y="1882310"/>
            <a:ext cx="2472300" cy="4848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4" name="Google Shape;154;p13"/>
          <p:cNvSpPr txBox="1">
            <a:spLocks noGrp="1"/>
          </p:cNvSpPr>
          <p:nvPr>
            <p:ph type="title" idx="2" hasCustomPrompt="1"/>
          </p:nvPr>
        </p:nvSpPr>
        <p:spPr>
          <a:xfrm>
            <a:off x="7545000" y="1701150"/>
            <a:ext cx="879000" cy="48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155" name="Google Shape;155;p13"/>
          <p:cNvSpPr txBox="1">
            <a:spLocks noGrp="1"/>
          </p:cNvSpPr>
          <p:nvPr>
            <p:ph type="subTitle" idx="3"/>
          </p:nvPr>
        </p:nvSpPr>
        <p:spPr>
          <a:xfrm>
            <a:off x="4985500" y="1882310"/>
            <a:ext cx="2472300" cy="4848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6" name="Google Shape;156;p13"/>
          <p:cNvSpPr txBox="1">
            <a:spLocks noGrp="1"/>
          </p:cNvSpPr>
          <p:nvPr>
            <p:ph type="title" idx="4" hasCustomPrompt="1"/>
          </p:nvPr>
        </p:nvSpPr>
        <p:spPr>
          <a:xfrm>
            <a:off x="713800" y="2928348"/>
            <a:ext cx="879000" cy="48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157" name="Google Shape;157;p13"/>
          <p:cNvSpPr txBox="1">
            <a:spLocks noGrp="1"/>
          </p:cNvSpPr>
          <p:nvPr>
            <p:ph type="subTitle" idx="5"/>
          </p:nvPr>
        </p:nvSpPr>
        <p:spPr>
          <a:xfrm>
            <a:off x="1686200" y="3111810"/>
            <a:ext cx="2472300" cy="4848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8" name="Google Shape;158;p13"/>
          <p:cNvSpPr txBox="1">
            <a:spLocks noGrp="1"/>
          </p:cNvSpPr>
          <p:nvPr>
            <p:ph type="title" idx="6" hasCustomPrompt="1"/>
          </p:nvPr>
        </p:nvSpPr>
        <p:spPr>
          <a:xfrm>
            <a:off x="7545000" y="2928400"/>
            <a:ext cx="879000" cy="48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159" name="Google Shape;159;p13"/>
          <p:cNvSpPr txBox="1">
            <a:spLocks noGrp="1"/>
          </p:cNvSpPr>
          <p:nvPr>
            <p:ph type="subTitle" idx="7"/>
          </p:nvPr>
        </p:nvSpPr>
        <p:spPr>
          <a:xfrm>
            <a:off x="4985500" y="3111785"/>
            <a:ext cx="2472300" cy="4848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0" name="Google Shape;160;p13"/>
          <p:cNvSpPr txBox="1">
            <a:spLocks noGrp="1"/>
          </p:cNvSpPr>
          <p:nvPr>
            <p:ph type="title" idx="8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  <p:sp>
        <p:nvSpPr>
          <p:cNvPr id="161" name="Google Shape;161;p13"/>
          <p:cNvSpPr txBox="1">
            <a:spLocks noGrp="1"/>
          </p:cNvSpPr>
          <p:nvPr>
            <p:ph type="subTitle" idx="9"/>
          </p:nvPr>
        </p:nvSpPr>
        <p:spPr>
          <a:xfrm>
            <a:off x="1686200" y="1519938"/>
            <a:ext cx="2472300" cy="5934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200">
                <a:solidFill>
                  <a:schemeClr val="dk1"/>
                </a:solidFill>
                <a:latin typeface="Aref Ruqaa"/>
                <a:ea typeface="Aref Ruqaa"/>
                <a:cs typeface="Aref Ruqaa"/>
                <a:sym typeface="Aref Ruqaa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9pPr>
          </a:lstStyle>
          <a:p>
            <a:endParaRPr/>
          </a:p>
        </p:txBody>
      </p:sp>
      <p:sp>
        <p:nvSpPr>
          <p:cNvPr id="162" name="Google Shape;162;p13"/>
          <p:cNvSpPr txBox="1">
            <a:spLocks noGrp="1"/>
          </p:cNvSpPr>
          <p:nvPr>
            <p:ph type="subTitle" idx="13"/>
          </p:nvPr>
        </p:nvSpPr>
        <p:spPr>
          <a:xfrm>
            <a:off x="4985500" y="1519938"/>
            <a:ext cx="2472300" cy="5934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200">
                <a:solidFill>
                  <a:schemeClr val="dk1"/>
                </a:solidFill>
                <a:latin typeface="Aref Ruqaa"/>
                <a:ea typeface="Aref Ruqaa"/>
                <a:cs typeface="Aref Ruqaa"/>
                <a:sym typeface="Aref Ruqaa"/>
              </a:defRPr>
            </a:lvl1pPr>
            <a:lvl2pPr lvl="1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2pPr>
            <a:lvl3pPr lvl="2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3pPr>
            <a:lvl4pPr lvl="3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4pPr>
            <a:lvl5pPr lvl="4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5pPr>
            <a:lvl6pPr lvl="5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6pPr>
            <a:lvl7pPr lvl="6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7pPr>
            <a:lvl8pPr lvl="7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8pPr>
            <a:lvl9pPr lvl="8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9pPr>
          </a:lstStyle>
          <a:p>
            <a:endParaRPr/>
          </a:p>
        </p:txBody>
      </p:sp>
      <p:sp>
        <p:nvSpPr>
          <p:cNvPr id="163" name="Google Shape;163;p13"/>
          <p:cNvSpPr txBox="1">
            <a:spLocks noGrp="1"/>
          </p:cNvSpPr>
          <p:nvPr>
            <p:ph type="subTitle" idx="14"/>
          </p:nvPr>
        </p:nvSpPr>
        <p:spPr>
          <a:xfrm>
            <a:off x="1686200" y="2744896"/>
            <a:ext cx="2472300" cy="5934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200">
                <a:solidFill>
                  <a:schemeClr val="dk1"/>
                </a:solidFill>
                <a:latin typeface="Aref Ruqaa"/>
                <a:ea typeface="Aref Ruqaa"/>
                <a:cs typeface="Aref Ruqaa"/>
                <a:sym typeface="Aref Ruqaa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9pPr>
          </a:lstStyle>
          <a:p>
            <a:endParaRPr/>
          </a:p>
        </p:txBody>
      </p:sp>
      <p:sp>
        <p:nvSpPr>
          <p:cNvPr id="164" name="Google Shape;164;p13"/>
          <p:cNvSpPr txBox="1">
            <a:spLocks noGrp="1"/>
          </p:cNvSpPr>
          <p:nvPr>
            <p:ph type="subTitle" idx="15"/>
          </p:nvPr>
        </p:nvSpPr>
        <p:spPr>
          <a:xfrm>
            <a:off x="4985500" y="2744871"/>
            <a:ext cx="2472300" cy="5934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200">
                <a:solidFill>
                  <a:schemeClr val="dk1"/>
                </a:solidFill>
                <a:latin typeface="Aref Ruqaa"/>
                <a:ea typeface="Aref Ruqaa"/>
                <a:cs typeface="Aref Ruqaa"/>
                <a:sym typeface="Aref Ruqaa"/>
              </a:defRPr>
            </a:lvl1pPr>
            <a:lvl2pPr lvl="1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2pPr>
            <a:lvl3pPr lvl="2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3pPr>
            <a:lvl4pPr lvl="3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4pPr>
            <a:lvl5pPr lvl="4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5pPr>
            <a:lvl6pPr lvl="5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6pPr>
            <a:lvl7pPr lvl="6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7pPr>
            <a:lvl8pPr lvl="7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8pPr>
            <a:lvl9pPr lvl="8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9pPr>
          </a:lstStyle>
          <a:p>
            <a:endParaRPr/>
          </a:p>
        </p:txBody>
      </p:sp>
      <p:cxnSp>
        <p:nvCxnSpPr>
          <p:cNvPr id="165" name="Google Shape;165;p13"/>
          <p:cNvCxnSpPr/>
          <p:nvPr/>
        </p:nvCxnSpPr>
        <p:spPr>
          <a:xfrm>
            <a:off x="720000" y="447675"/>
            <a:ext cx="7704000" cy="0"/>
          </a:xfrm>
          <a:prstGeom prst="straightConnector1">
            <a:avLst/>
          </a:prstGeom>
          <a:noFill/>
          <a:ln w="1905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 1">
  <p:cSld name="SECTION_HEADER_1">
    <p:spTree>
      <p:nvGrpSpPr>
        <p:cNvPr id="1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7" name="Google Shape;167;p14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-142855" y="0"/>
            <a:ext cx="9429710" cy="514350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68" name="Google Shape;168;p14"/>
          <p:cNvGrpSpPr/>
          <p:nvPr/>
        </p:nvGrpSpPr>
        <p:grpSpPr>
          <a:xfrm>
            <a:off x="-132158" y="-565089"/>
            <a:ext cx="9408456" cy="6273762"/>
            <a:chOff x="-132158" y="-565089"/>
            <a:chExt cx="9408456" cy="6273762"/>
          </a:xfrm>
        </p:grpSpPr>
        <p:sp>
          <p:nvSpPr>
            <p:cNvPr id="169" name="Google Shape;169;p14"/>
            <p:cNvSpPr/>
            <p:nvPr/>
          </p:nvSpPr>
          <p:spPr>
            <a:xfrm>
              <a:off x="-132089" y="-564583"/>
              <a:ext cx="9408387" cy="6273155"/>
            </a:xfrm>
            <a:custGeom>
              <a:avLst/>
              <a:gdLst/>
              <a:ahLst/>
              <a:cxnLst/>
              <a:rect l="l" t="t" r="r" b="b"/>
              <a:pathLst>
                <a:path w="297193" h="198157" extrusionOk="0">
                  <a:moveTo>
                    <a:pt x="115075" y="1"/>
                  </a:moveTo>
                  <a:cubicBezTo>
                    <a:pt x="110432" y="775"/>
                    <a:pt x="102854" y="17597"/>
                    <a:pt x="91798" y="17597"/>
                  </a:cubicBezTo>
                  <a:cubicBezTo>
                    <a:pt x="89926" y="17597"/>
                    <a:pt x="87955" y="17115"/>
                    <a:pt x="85881" y="15991"/>
                  </a:cubicBezTo>
                  <a:lnTo>
                    <a:pt x="85881" y="15991"/>
                  </a:lnTo>
                  <a:cubicBezTo>
                    <a:pt x="91036" y="22956"/>
                    <a:pt x="85940" y="36398"/>
                    <a:pt x="88476" y="38946"/>
                  </a:cubicBezTo>
                  <a:cubicBezTo>
                    <a:pt x="87903" y="38370"/>
                    <a:pt x="86773" y="38186"/>
                    <a:pt x="85287" y="38186"/>
                  </a:cubicBezTo>
                  <a:cubicBezTo>
                    <a:pt x="82645" y="38186"/>
                    <a:pt x="78879" y="38768"/>
                    <a:pt x="75112" y="38768"/>
                  </a:cubicBezTo>
                  <a:cubicBezTo>
                    <a:pt x="71619" y="38768"/>
                    <a:pt x="68127" y="38268"/>
                    <a:pt x="65533" y="36339"/>
                  </a:cubicBezTo>
                  <a:lnTo>
                    <a:pt x="65533" y="36339"/>
                  </a:lnTo>
                  <a:cubicBezTo>
                    <a:pt x="73451" y="50959"/>
                    <a:pt x="49507" y="60496"/>
                    <a:pt x="49507" y="65866"/>
                  </a:cubicBezTo>
                  <a:cubicBezTo>
                    <a:pt x="49507" y="60496"/>
                    <a:pt x="25552" y="50959"/>
                    <a:pt x="33469" y="36339"/>
                  </a:cubicBezTo>
                  <a:lnTo>
                    <a:pt x="33469" y="36339"/>
                  </a:lnTo>
                  <a:cubicBezTo>
                    <a:pt x="30875" y="38268"/>
                    <a:pt x="27385" y="38768"/>
                    <a:pt x="23893" y="38768"/>
                  </a:cubicBezTo>
                  <a:cubicBezTo>
                    <a:pt x="20128" y="38768"/>
                    <a:pt x="16363" y="38186"/>
                    <a:pt x="13720" y="38186"/>
                  </a:cubicBezTo>
                  <a:cubicBezTo>
                    <a:pt x="12233" y="38186"/>
                    <a:pt x="11102" y="38370"/>
                    <a:pt x="10526" y="38946"/>
                  </a:cubicBezTo>
                  <a:cubicBezTo>
                    <a:pt x="13074" y="36398"/>
                    <a:pt x="7954" y="22956"/>
                    <a:pt x="13134" y="15991"/>
                  </a:cubicBezTo>
                  <a:lnTo>
                    <a:pt x="13134" y="15991"/>
                  </a:lnTo>
                  <a:cubicBezTo>
                    <a:pt x="11050" y="17115"/>
                    <a:pt x="9072" y="17598"/>
                    <a:pt x="7198" y="17598"/>
                  </a:cubicBezTo>
                  <a:cubicBezTo>
                    <a:pt x="4607" y="17598"/>
                    <a:pt x="2212" y="16676"/>
                    <a:pt x="1" y="15253"/>
                  </a:cubicBezTo>
                  <a:lnTo>
                    <a:pt x="1" y="182904"/>
                  </a:lnTo>
                  <a:cubicBezTo>
                    <a:pt x="2219" y="181481"/>
                    <a:pt x="4621" y="180559"/>
                    <a:pt x="7212" y="180559"/>
                  </a:cubicBezTo>
                  <a:cubicBezTo>
                    <a:pt x="9086" y="180559"/>
                    <a:pt x="11060" y="181042"/>
                    <a:pt x="13134" y="182166"/>
                  </a:cubicBezTo>
                  <a:cubicBezTo>
                    <a:pt x="7954" y="175201"/>
                    <a:pt x="13074" y="161760"/>
                    <a:pt x="10526" y="159211"/>
                  </a:cubicBezTo>
                  <a:lnTo>
                    <a:pt x="10526" y="159211"/>
                  </a:lnTo>
                  <a:cubicBezTo>
                    <a:pt x="11102" y="159787"/>
                    <a:pt x="12234" y="159971"/>
                    <a:pt x="13720" y="159971"/>
                  </a:cubicBezTo>
                  <a:cubicBezTo>
                    <a:pt x="16363" y="159971"/>
                    <a:pt x="20128" y="159389"/>
                    <a:pt x="23893" y="159389"/>
                  </a:cubicBezTo>
                  <a:cubicBezTo>
                    <a:pt x="27385" y="159389"/>
                    <a:pt x="30875" y="159889"/>
                    <a:pt x="33469" y="161818"/>
                  </a:cubicBezTo>
                  <a:cubicBezTo>
                    <a:pt x="25552" y="147198"/>
                    <a:pt x="49507" y="137661"/>
                    <a:pt x="49507" y="132291"/>
                  </a:cubicBezTo>
                  <a:cubicBezTo>
                    <a:pt x="49507" y="137661"/>
                    <a:pt x="73451" y="147198"/>
                    <a:pt x="65533" y="161818"/>
                  </a:cubicBezTo>
                  <a:cubicBezTo>
                    <a:pt x="68128" y="159893"/>
                    <a:pt x="71622" y="159394"/>
                    <a:pt x="75116" y="159394"/>
                  </a:cubicBezTo>
                  <a:cubicBezTo>
                    <a:pt x="78876" y="159394"/>
                    <a:pt x="82637" y="159972"/>
                    <a:pt x="85277" y="159972"/>
                  </a:cubicBezTo>
                  <a:cubicBezTo>
                    <a:pt x="86768" y="159972"/>
                    <a:pt x="87902" y="159788"/>
                    <a:pt x="88476" y="159211"/>
                  </a:cubicBezTo>
                  <a:lnTo>
                    <a:pt x="88476" y="159211"/>
                  </a:lnTo>
                  <a:cubicBezTo>
                    <a:pt x="85941" y="161760"/>
                    <a:pt x="91060" y="175201"/>
                    <a:pt x="85881" y="182166"/>
                  </a:cubicBezTo>
                  <a:cubicBezTo>
                    <a:pt x="87955" y="181042"/>
                    <a:pt x="89927" y="180560"/>
                    <a:pt x="91799" y="180560"/>
                  </a:cubicBezTo>
                  <a:cubicBezTo>
                    <a:pt x="102857" y="180560"/>
                    <a:pt x="110442" y="197382"/>
                    <a:pt x="115075" y="198156"/>
                  </a:cubicBezTo>
                  <a:lnTo>
                    <a:pt x="182119" y="198156"/>
                  </a:lnTo>
                  <a:cubicBezTo>
                    <a:pt x="186772" y="197382"/>
                    <a:pt x="194343" y="180560"/>
                    <a:pt x="205404" y="180560"/>
                  </a:cubicBezTo>
                  <a:cubicBezTo>
                    <a:pt x="207276" y="180560"/>
                    <a:pt x="209249" y="181042"/>
                    <a:pt x="211325" y="182166"/>
                  </a:cubicBezTo>
                  <a:cubicBezTo>
                    <a:pt x="206158" y="175201"/>
                    <a:pt x="211265" y="161760"/>
                    <a:pt x="208718" y="159211"/>
                  </a:cubicBezTo>
                  <a:lnTo>
                    <a:pt x="208718" y="159211"/>
                  </a:lnTo>
                  <a:cubicBezTo>
                    <a:pt x="209294" y="159787"/>
                    <a:pt x="210426" y="159971"/>
                    <a:pt x="211913" y="159971"/>
                  </a:cubicBezTo>
                  <a:cubicBezTo>
                    <a:pt x="214558" y="159971"/>
                    <a:pt x="218326" y="159389"/>
                    <a:pt x="222093" y="159389"/>
                  </a:cubicBezTo>
                  <a:cubicBezTo>
                    <a:pt x="225586" y="159389"/>
                    <a:pt x="229079" y="159889"/>
                    <a:pt x="231673" y="161818"/>
                  </a:cubicBezTo>
                  <a:cubicBezTo>
                    <a:pt x="223755" y="147198"/>
                    <a:pt x="247699" y="137661"/>
                    <a:pt x="247699" y="132291"/>
                  </a:cubicBezTo>
                  <a:cubicBezTo>
                    <a:pt x="247699" y="137661"/>
                    <a:pt x="271642" y="147198"/>
                    <a:pt x="263724" y="161818"/>
                  </a:cubicBezTo>
                  <a:cubicBezTo>
                    <a:pt x="266318" y="159889"/>
                    <a:pt x="269811" y="159389"/>
                    <a:pt x="273304" y="159389"/>
                  </a:cubicBezTo>
                  <a:cubicBezTo>
                    <a:pt x="277071" y="159389"/>
                    <a:pt x="280840" y="159971"/>
                    <a:pt x="283484" y="159971"/>
                  </a:cubicBezTo>
                  <a:cubicBezTo>
                    <a:pt x="284972" y="159971"/>
                    <a:pt x="286104" y="159787"/>
                    <a:pt x="286679" y="159211"/>
                  </a:cubicBezTo>
                  <a:lnTo>
                    <a:pt x="286679" y="159211"/>
                  </a:lnTo>
                  <a:cubicBezTo>
                    <a:pt x="284132" y="161760"/>
                    <a:pt x="289251" y="175201"/>
                    <a:pt x="284072" y="182166"/>
                  </a:cubicBezTo>
                  <a:cubicBezTo>
                    <a:pt x="286151" y="181042"/>
                    <a:pt x="288125" y="180559"/>
                    <a:pt x="289998" y="180559"/>
                  </a:cubicBezTo>
                  <a:cubicBezTo>
                    <a:pt x="292587" y="180559"/>
                    <a:pt x="294982" y="181481"/>
                    <a:pt x="297193" y="182904"/>
                  </a:cubicBezTo>
                  <a:lnTo>
                    <a:pt x="297193" y="15253"/>
                  </a:lnTo>
                  <a:cubicBezTo>
                    <a:pt x="294975" y="16676"/>
                    <a:pt x="292577" y="17598"/>
                    <a:pt x="289990" y="17598"/>
                  </a:cubicBezTo>
                  <a:cubicBezTo>
                    <a:pt x="288118" y="17598"/>
                    <a:pt x="286146" y="17115"/>
                    <a:pt x="284072" y="15991"/>
                  </a:cubicBezTo>
                  <a:lnTo>
                    <a:pt x="284072" y="15991"/>
                  </a:lnTo>
                  <a:cubicBezTo>
                    <a:pt x="289251" y="22956"/>
                    <a:pt x="284132" y="36398"/>
                    <a:pt x="286680" y="38946"/>
                  </a:cubicBezTo>
                  <a:cubicBezTo>
                    <a:pt x="286104" y="38370"/>
                    <a:pt x="284972" y="38186"/>
                    <a:pt x="283484" y="38186"/>
                  </a:cubicBezTo>
                  <a:cubicBezTo>
                    <a:pt x="280840" y="38186"/>
                    <a:pt x="277071" y="38768"/>
                    <a:pt x="273304" y="38768"/>
                  </a:cubicBezTo>
                  <a:cubicBezTo>
                    <a:pt x="269811" y="38768"/>
                    <a:pt x="266318" y="38268"/>
                    <a:pt x="263724" y="36339"/>
                  </a:cubicBezTo>
                  <a:lnTo>
                    <a:pt x="263724" y="36339"/>
                  </a:lnTo>
                  <a:cubicBezTo>
                    <a:pt x="271642" y="50959"/>
                    <a:pt x="247699" y="60496"/>
                    <a:pt x="247699" y="65866"/>
                  </a:cubicBezTo>
                  <a:cubicBezTo>
                    <a:pt x="247699" y="60496"/>
                    <a:pt x="223755" y="50959"/>
                    <a:pt x="231673" y="36339"/>
                  </a:cubicBezTo>
                  <a:lnTo>
                    <a:pt x="231673" y="36339"/>
                  </a:lnTo>
                  <a:cubicBezTo>
                    <a:pt x="229078" y="38264"/>
                    <a:pt x="225584" y="38763"/>
                    <a:pt x="222089" y="38763"/>
                  </a:cubicBezTo>
                  <a:cubicBezTo>
                    <a:pt x="218328" y="38763"/>
                    <a:pt x="214566" y="38185"/>
                    <a:pt x="211923" y="38185"/>
                  </a:cubicBezTo>
                  <a:cubicBezTo>
                    <a:pt x="210430" y="38185"/>
                    <a:pt x="209295" y="38369"/>
                    <a:pt x="208718" y="38946"/>
                  </a:cubicBezTo>
                  <a:cubicBezTo>
                    <a:pt x="211265" y="36398"/>
                    <a:pt x="206146" y="22956"/>
                    <a:pt x="211325" y="15991"/>
                  </a:cubicBezTo>
                  <a:lnTo>
                    <a:pt x="211325" y="15991"/>
                  </a:lnTo>
                  <a:cubicBezTo>
                    <a:pt x="209249" y="17115"/>
                    <a:pt x="207276" y="17597"/>
                    <a:pt x="205402" y="17597"/>
                  </a:cubicBezTo>
                  <a:cubicBezTo>
                    <a:pt x="194337" y="17597"/>
                    <a:pt x="186752" y="775"/>
                    <a:pt x="18211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  <a:effectLst>
              <a:outerShdw blurRad="285750" dist="19050" algn="bl" rotWithShape="0">
                <a:schemeClr val="dk2">
                  <a:alpha val="6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170" name="Google Shape;170;p14"/>
            <p:cNvGrpSpPr/>
            <p:nvPr/>
          </p:nvGrpSpPr>
          <p:grpSpPr>
            <a:xfrm>
              <a:off x="-132158" y="-565089"/>
              <a:ext cx="9408438" cy="6273762"/>
              <a:chOff x="-121284" y="-565089"/>
              <a:chExt cx="9408438" cy="6273762"/>
            </a:xfrm>
          </p:grpSpPr>
          <p:sp>
            <p:nvSpPr>
              <p:cNvPr id="171" name="Google Shape;171;p14"/>
              <p:cNvSpPr/>
              <p:nvPr/>
            </p:nvSpPr>
            <p:spPr>
              <a:xfrm>
                <a:off x="-121284" y="-565089"/>
                <a:ext cx="3829319" cy="2260811"/>
              </a:xfrm>
              <a:custGeom>
                <a:avLst/>
                <a:gdLst/>
                <a:ahLst/>
                <a:cxnLst/>
                <a:rect l="l" t="t" r="r" b="b"/>
                <a:pathLst>
                  <a:path w="120980" h="71426" fill="none" extrusionOk="0">
                    <a:moveTo>
                      <a:pt x="120980" y="0"/>
                    </a:moveTo>
                    <a:cubicBezTo>
                      <a:pt x="120980" y="2679"/>
                      <a:pt x="119087" y="4917"/>
                      <a:pt x="116575" y="5429"/>
                    </a:cubicBezTo>
                    <a:cubicBezTo>
                      <a:pt x="115705" y="6144"/>
                      <a:pt x="114074" y="8084"/>
                      <a:pt x="112848" y="9525"/>
                    </a:cubicBezTo>
                    <a:cubicBezTo>
                      <a:pt x="108324" y="14883"/>
                      <a:pt x="102239" y="22074"/>
                      <a:pt x="93786" y="23074"/>
                    </a:cubicBezTo>
                    <a:cubicBezTo>
                      <a:pt x="94012" y="26241"/>
                      <a:pt x="93738" y="29361"/>
                      <a:pt x="93512" y="32028"/>
                    </a:cubicBezTo>
                    <a:cubicBezTo>
                      <a:pt x="93393" y="33409"/>
                      <a:pt x="93250" y="35243"/>
                      <a:pt x="93298" y="36171"/>
                    </a:cubicBezTo>
                    <a:cubicBezTo>
                      <a:pt x="94548" y="38291"/>
                      <a:pt x="94250" y="41065"/>
                      <a:pt x="92429" y="42898"/>
                    </a:cubicBezTo>
                    <a:cubicBezTo>
                      <a:pt x="91345" y="43982"/>
                      <a:pt x="89928" y="44518"/>
                      <a:pt x="88500" y="44518"/>
                    </a:cubicBezTo>
                    <a:cubicBezTo>
                      <a:pt x="87535" y="44518"/>
                      <a:pt x="86559" y="44267"/>
                      <a:pt x="85702" y="43756"/>
                    </a:cubicBezTo>
                    <a:cubicBezTo>
                      <a:pt x="85595" y="43756"/>
                      <a:pt x="85464" y="43744"/>
                      <a:pt x="85297" y="43744"/>
                    </a:cubicBezTo>
                    <a:cubicBezTo>
                      <a:pt x="84332" y="43744"/>
                      <a:pt x="82975" y="43863"/>
                      <a:pt x="81546" y="43982"/>
                    </a:cubicBezTo>
                    <a:cubicBezTo>
                      <a:pt x="79606" y="44148"/>
                      <a:pt x="77391" y="44327"/>
                      <a:pt x="75117" y="44327"/>
                    </a:cubicBezTo>
                    <a:cubicBezTo>
                      <a:pt x="74248" y="44327"/>
                      <a:pt x="73391" y="44291"/>
                      <a:pt x="72593" y="44232"/>
                    </a:cubicBezTo>
                    <a:cubicBezTo>
                      <a:pt x="72295" y="46720"/>
                      <a:pt x="71414" y="49411"/>
                      <a:pt x="69628" y="52245"/>
                    </a:cubicBezTo>
                    <a:cubicBezTo>
                      <a:pt x="66806" y="56757"/>
                      <a:pt x="62496" y="60389"/>
                      <a:pt x="59044" y="63306"/>
                    </a:cubicBezTo>
                    <a:cubicBezTo>
                      <a:pt x="57603" y="64520"/>
                      <a:pt x="55674" y="66163"/>
                      <a:pt x="54960" y="67020"/>
                    </a:cubicBezTo>
                    <a:cubicBezTo>
                      <a:pt x="54436" y="69532"/>
                      <a:pt x="52197" y="71426"/>
                      <a:pt x="49519" y="71426"/>
                    </a:cubicBezTo>
                    <a:cubicBezTo>
                      <a:pt x="46840" y="71426"/>
                      <a:pt x="44613" y="69532"/>
                      <a:pt x="44089" y="67020"/>
                    </a:cubicBezTo>
                    <a:cubicBezTo>
                      <a:pt x="43375" y="66163"/>
                      <a:pt x="41446" y="64520"/>
                      <a:pt x="39994" y="63306"/>
                    </a:cubicBezTo>
                    <a:cubicBezTo>
                      <a:pt x="36541" y="60389"/>
                      <a:pt x="32243" y="56757"/>
                      <a:pt x="29421" y="52245"/>
                    </a:cubicBezTo>
                    <a:cubicBezTo>
                      <a:pt x="27647" y="49411"/>
                      <a:pt x="26754" y="46720"/>
                      <a:pt x="26456" y="44232"/>
                    </a:cubicBezTo>
                    <a:cubicBezTo>
                      <a:pt x="25635" y="44291"/>
                      <a:pt x="24801" y="44327"/>
                      <a:pt x="23920" y="44327"/>
                    </a:cubicBezTo>
                    <a:cubicBezTo>
                      <a:pt x="21646" y="44327"/>
                      <a:pt x="19431" y="44148"/>
                      <a:pt x="17491" y="43982"/>
                    </a:cubicBezTo>
                    <a:cubicBezTo>
                      <a:pt x="16062" y="43863"/>
                      <a:pt x="14729" y="43744"/>
                      <a:pt x="13740" y="43744"/>
                    </a:cubicBezTo>
                    <a:cubicBezTo>
                      <a:pt x="13586" y="43744"/>
                      <a:pt x="13443" y="43744"/>
                      <a:pt x="13347" y="43756"/>
                    </a:cubicBezTo>
                    <a:cubicBezTo>
                      <a:pt x="12478" y="44267"/>
                      <a:pt x="11514" y="44518"/>
                      <a:pt x="10549" y="44518"/>
                    </a:cubicBezTo>
                    <a:cubicBezTo>
                      <a:pt x="9133" y="44518"/>
                      <a:pt x="7704" y="43982"/>
                      <a:pt x="6620" y="42898"/>
                    </a:cubicBezTo>
                    <a:cubicBezTo>
                      <a:pt x="4799" y="41077"/>
                      <a:pt x="4501" y="38291"/>
                      <a:pt x="5751" y="36171"/>
                    </a:cubicBezTo>
                    <a:cubicBezTo>
                      <a:pt x="5799" y="35243"/>
                      <a:pt x="5632" y="33409"/>
                      <a:pt x="5525" y="32028"/>
                    </a:cubicBezTo>
                    <a:cubicBezTo>
                      <a:pt x="5311" y="29361"/>
                      <a:pt x="5037" y="26230"/>
                      <a:pt x="5263" y="23074"/>
                    </a:cubicBezTo>
                    <a:cubicBezTo>
                      <a:pt x="3406" y="22848"/>
                      <a:pt x="1655" y="22336"/>
                      <a:pt x="0" y="21598"/>
                    </a:cubicBezTo>
                  </a:path>
                </a:pathLst>
              </a:custGeom>
              <a:noFill/>
              <a:ln w="28575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71438" dist="9525" dir="5400000" algn="bl" rotWithShape="0">
                  <a:schemeClr val="dk2">
                    <a:alpha val="50000"/>
                  </a:schemeClr>
                </a:outerShdw>
              </a:effectLst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2" name="Google Shape;172;p14"/>
              <p:cNvSpPr/>
              <p:nvPr/>
            </p:nvSpPr>
            <p:spPr>
              <a:xfrm>
                <a:off x="-119037" y="-565089"/>
                <a:ext cx="3688782" cy="2123630"/>
              </a:xfrm>
              <a:custGeom>
                <a:avLst/>
                <a:gdLst/>
                <a:ahLst/>
                <a:cxnLst/>
                <a:rect l="l" t="t" r="r" b="b"/>
                <a:pathLst>
                  <a:path w="116540" h="67092" fill="none" extrusionOk="0">
                    <a:moveTo>
                      <a:pt x="116539" y="0"/>
                    </a:moveTo>
                    <a:cubicBezTo>
                      <a:pt x="116539" y="655"/>
                      <a:pt x="116004" y="1191"/>
                      <a:pt x="115349" y="1191"/>
                    </a:cubicBezTo>
                    <a:cubicBezTo>
                      <a:pt x="114099" y="1191"/>
                      <a:pt x="111634" y="4120"/>
                      <a:pt x="109443" y="6715"/>
                    </a:cubicBezTo>
                    <a:cubicBezTo>
                      <a:pt x="104895" y="12121"/>
                      <a:pt x="99204" y="18824"/>
                      <a:pt x="91751" y="18824"/>
                    </a:cubicBezTo>
                    <a:cubicBezTo>
                      <a:pt x="90631" y="18824"/>
                      <a:pt x="89512" y="18669"/>
                      <a:pt x="88381" y="18348"/>
                    </a:cubicBezTo>
                    <a:cubicBezTo>
                      <a:pt x="89869" y="22479"/>
                      <a:pt x="89453" y="27480"/>
                      <a:pt x="89095" y="31671"/>
                    </a:cubicBezTo>
                    <a:cubicBezTo>
                      <a:pt x="88881" y="34266"/>
                      <a:pt x="88607" y="37493"/>
                      <a:pt x="89262" y="38148"/>
                    </a:cubicBezTo>
                    <a:cubicBezTo>
                      <a:pt x="89726" y="38612"/>
                      <a:pt x="89726" y="39362"/>
                      <a:pt x="89262" y="39826"/>
                    </a:cubicBezTo>
                    <a:cubicBezTo>
                      <a:pt x="89024" y="40065"/>
                      <a:pt x="88726" y="40172"/>
                      <a:pt x="88429" y="40172"/>
                    </a:cubicBezTo>
                    <a:cubicBezTo>
                      <a:pt x="88131" y="40172"/>
                      <a:pt x="87821" y="40053"/>
                      <a:pt x="87595" y="39826"/>
                    </a:cubicBezTo>
                    <a:cubicBezTo>
                      <a:pt x="87476" y="39707"/>
                      <a:pt x="87000" y="39410"/>
                      <a:pt x="85250" y="39410"/>
                    </a:cubicBezTo>
                    <a:cubicBezTo>
                      <a:pt x="84083" y="39410"/>
                      <a:pt x="82654" y="39529"/>
                      <a:pt x="81142" y="39660"/>
                    </a:cubicBezTo>
                    <a:cubicBezTo>
                      <a:pt x="79273" y="39826"/>
                      <a:pt x="77165" y="39993"/>
                      <a:pt x="75070" y="39993"/>
                    </a:cubicBezTo>
                    <a:cubicBezTo>
                      <a:pt x="72165" y="39993"/>
                      <a:pt x="69795" y="39648"/>
                      <a:pt x="67831" y="38933"/>
                    </a:cubicBezTo>
                    <a:cubicBezTo>
                      <a:pt x="70367" y="48018"/>
                      <a:pt x="61949" y="55126"/>
                      <a:pt x="56198" y="59996"/>
                    </a:cubicBezTo>
                    <a:cubicBezTo>
                      <a:pt x="53603" y="62186"/>
                      <a:pt x="50674" y="64651"/>
                      <a:pt x="50674" y="65901"/>
                    </a:cubicBezTo>
                    <a:cubicBezTo>
                      <a:pt x="50674" y="66556"/>
                      <a:pt x="50138" y="67092"/>
                      <a:pt x="49483" y="67092"/>
                    </a:cubicBezTo>
                    <a:cubicBezTo>
                      <a:pt x="48828" y="67092"/>
                      <a:pt x="48293" y="66556"/>
                      <a:pt x="48293" y="65901"/>
                    </a:cubicBezTo>
                    <a:cubicBezTo>
                      <a:pt x="48293" y="64651"/>
                      <a:pt x="45364" y="62186"/>
                      <a:pt x="42768" y="59996"/>
                    </a:cubicBezTo>
                    <a:cubicBezTo>
                      <a:pt x="37006" y="55126"/>
                      <a:pt x="28600" y="48018"/>
                      <a:pt x="31136" y="38933"/>
                    </a:cubicBezTo>
                    <a:cubicBezTo>
                      <a:pt x="29171" y="39648"/>
                      <a:pt x="26790" y="39993"/>
                      <a:pt x="23897" y="39993"/>
                    </a:cubicBezTo>
                    <a:cubicBezTo>
                      <a:pt x="21801" y="39993"/>
                      <a:pt x="19682" y="39815"/>
                      <a:pt x="17825" y="39660"/>
                    </a:cubicBezTo>
                    <a:cubicBezTo>
                      <a:pt x="16312" y="39529"/>
                      <a:pt x="14860" y="39410"/>
                      <a:pt x="13717" y="39410"/>
                    </a:cubicBezTo>
                    <a:cubicBezTo>
                      <a:pt x="11967" y="39410"/>
                      <a:pt x="11490" y="39695"/>
                      <a:pt x="11371" y="39826"/>
                    </a:cubicBezTo>
                    <a:cubicBezTo>
                      <a:pt x="11133" y="40065"/>
                      <a:pt x="10836" y="40172"/>
                      <a:pt x="10538" y="40172"/>
                    </a:cubicBezTo>
                    <a:cubicBezTo>
                      <a:pt x="10240" y="40172"/>
                      <a:pt x="9919" y="40053"/>
                      <a:pt x="9705" y="39826"/>
                    </a:cubicBezTo>
                    <a:cubicBezTo>
                      <a:pt x="9240" y="39362"/>
                      <a:pt x="9240" y="38612"/>
                      <a:pt x="9705" y="38148"/>
                    </a:cubicBezTo>
                    <a:cubicBezTo>
                      <a:pt x="10359" y="37493"/>
                      <a:pt x="10086" y="34266"/>
                      <a:pt x="9859" y="31671"/>
                    </a:cubicBezTo>
                    <a:cubicBezTo>
                      <a:pt x="9502" y="27480"/>
                      <a:pt x="9085" y="22479"/>
                      <a:pt x="10574" y="18348"/>
                    </a:cubicBezTo>
                    <a:cubicBezTo>
                      <a:pt x="9466" y="18669"/>
                      <a:pt x="8335" y="18824"/>
                      <a:pt x="7216" y="18824"/>
                    </a:cubicBezTo>
                    <a:cubicBezTo>
                      <a:pt x="4597" y="18824"/>
                      <a:pt x="2204" y="18014"/>
                      <a:pt x="1" y="16705"/>
                    </a:cubicBezTo>
                  </a:path>
                </a:pathLst>
              </a:custGeom>
              <a:noFill/>
              <a:ln w="1905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71438" dist="9525" dir="5400000" algn="bl" rotWithShape="0">
                  <a:schemeClr val="dk2">
                    <a:alpha val="50000"/>
                  </a:schemeClr>
                </a:outerShdw>
              </a:effectLst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3" name="Google Shape;173;p14"/>
              <p:cNvSpPr/>
              <p:nvPr/>
            </p:nvSpPr>
            <p:spPr>
              <a:xfrm>
                <a:off x="5596147" y="-565089"/>
                <a:ext cx="3689131" cy="2123630"/>
              </a:xfrm>
              <a:custGeom>
                <a:avLst/>
                <a:gdLst/>
                <a:ahLst/>
                <a:cxnLst/>
                <a:rect l="l" t="t" r="r" b="b"/>
                <a:pathLst>
                  <a:path w="116551" h="67092" fill="none" extrusionOk="0">
                    <a:moveTo>
                      <a:pt x="0" y="0"/>
                    </a:moveTo>
                    <a:cubicBezTo>
                      <a:pt x="0" y="655"/>
                      <a:pt x="536" y="1191"/>
                      <a:pt x="1191" y="1191"/>
                    </a:cubicBezTo>
                    <a:cubicBezTo>
                      <a:pt x="2441" y="1191"/>
                      <a:pt x="4906" y="4120"/>
                      <a:pt x="7096" y="6715"/>
                    </a:cubicBezTo>
                    <a:cubicBezTo>
                      <a:pt x="11656" y="12121"/>
                      <a:pt x="17336" y="18824"/>
                      <a:pt x="24789" y="18824"/>
                    </a:cubicBezTo>
                    <a:cubicBezTo>
                      <a:pt x="25908" y="18824"/>
                      <a:pt x="27027" y="18669"/>
                      <a:pt x="28158" y="18348"/>
                    </a:cubicBezTo>
                    <a:cubicBezTo>
                      <a:pt x="26670" y="22479"/>
                      <a:pt x="27087" y="27480"/>
                      <a:pt x="27444" y="31671"/>
                    </a:cubicBezTo>
                    <a:cubicBezTo>
                      <a:pt x="27670" y="34266"/>
                      <a:pt x="27932" y="37493"/>
                      <a:pt x="27277" y="38148"/>
                    </a:cubicBezTo>
                    <a:cubicBezTo>
                      <a:pt x="26813" y="38612"/>
                      <a:pt x="26813" y="39362"/>
                      <a:pt x="27277" y="39826"/>
                    </a:cubicBezTo>
                    <a:cubicBezTo>
                      <a:pt x="27515" y="40065"/>
                      <a:pt x="27813" y="40172"/>
                      <a:pt x="28111" y="40172"/>
                    </a:cubicBezTo>
                    <a:cubicBezTo>
                      <a:pt x="28408" y="40172"/>
                      <a:pt x="28718" y="40053"/>
                      <a:pt x="28944" y="39826"/>
                    </a:cubicBezTo>
                    <a:cubicBezTo>
                      <a:pt x="29063" y="39707"/>
                      <a:pt x="29540" y="39410"/>
                      <a:pt x="31302" y="39410"/>
                    </a:cubicBezTo>
                    <a:cubicBezTo>
                      <a:pt x="32457" y="39410"/>
                      <a:pt x="33885" y="39529"/>
                      <a:pt x="35409" y="39660"/>
                    </a:cubicBezTo>
                    <a:cubicBezTo>
                      <a:pt x="37267" y="39826"/>
                      <a:pt x="39374" y="39993"/>
                      <a:pt x="41482" y="39993"/>
                    </a:cubicBezTo>
                    <a:cubicBezTo>
                      <a:pt x="44375" y="39993"/>
                      <a:pt x="46744" y="39648"/>
                      <a:pt x="48709" y="38933"/>
                    </a:cubicBezTo>
                    <a:cubicBezTo>
                      <a:pt x="46184" y="48018"/>
                      <a:pt x="54590" y="55126"/>
                      <a:pt x="60353" y="59996"/>
                    </a:cubicBezTo>
                    <a:cubicBezTo>
                      <a:pt x="62937" y="62186"/>
                      <a:pt x="65866" y="64651"/>
                      <a:pt x="65866" y="65901"/>
                    </a:cubicBezTo>
                    <a:cubicBezTo>
                      <a:pt x="65866" y="66556"/>
                      <a:pt x="66401" y="67092"/>
                      <a:pt x="67056" y="67092"/>
                    </a:cubicBezTo>
                    <a:cubicBezTo>
                      <a:pt x="67711" y="67092"/>
                      <a:pt x="68247" y="66556"/>
                      <a:pt x="68247" y="65901"/>
                    </a:cubicBezTo>
                    <a:cubicBezTo>
                      <a:pt x="68247" y="64651"/>
                      <a:pt x="71188" y="62186"/>
                      <a:pt x="73771" y="59996"/>
                    </a:cubicBezTo>
                    <a:cubicBezTo>
                      <a:pt x="79534" y="55126"/>
                      <a:pt x="87940" y="48018"/>
                      <a:pt x="85416" y="38933"/>
                    </a:cubicBezTo>
                    <a:cubicBezTo>
                      <a:pt x="87380" y="39648"/>
                      <a:pt x="89761" y="39993"/>
                      <a:pt x="92643" y="39993"/>
                    </a:cubicBezTo>
                    <a:cubicBezTo>
                      <a:pt x="94738" y="39993"/>
                      <a:pt x="96857" y="39815"/>
                      <a:pt x="98715" y="39660"/>
                    </a:cubicBezTo>
                    <a:cubicBezTo>
                      <a:pt x="100239" y="39529"/>
                      <a:pt x="101680" y="39410"/>
                      <a:pt x="102823" y="39410"/>
                    </a:cubicBezTo>
                    <a:cubicBezTo>
                      <a:pt x="104585" y="39410"/>
                      <a:pt x="105061" y="39695"/>
                      <a:pt x="105180" y="39826"/>
                    </a:cubicBezTo>
                    <a:cubicBezTo>
                      <a:pt x="105418" y="40065"/>
                      <a:pt x="105716" y="40172"/>
                      <a:pt x="106013" y="40172"/>
                    </a:cubicBezTo>
                    <a:cubicBezTo>
                      <a:pt x="106311" y="40172"/>
                      <a:pt x="106621" y="40053"/>
                      <a:pt x="106847" y="39826"/>
                    </a:cubicBezTo>
                    <a:cubicBezTo>
                      <a:pt x="107299" y="39362"/>
                      <a:pt x="107299" y="38612"/>
                      <a:pt x="106847" y="38148"/>
                    </a:cubicBezTo>
                    <a:cubicBezTo>
                      <a:pt x="106192" y="37493"/>
                      <a:pt x="106454" y="34266"/>
                      <a:pt x="106680" y="31671"/>
                    </a:cubicBezTo>
                    <a:cubicBezTo>
                      <a:pt x="107037" y="27480"/>
                      <a:pt x="107454" y="22479"/>
                      <a:pt x="105966" y="18348"/>
                    </a:cubicBezTo>
                    <a:cubicBezTo>
                      <a:pt x="107085" y="18669"/>
                      <a:pt x="108216" y="18824"/>
                      <a:pt x="109323" y="18824"/>
                    </a:cubicBezTo>
                    <a:cubicBezTo>
                      <a:pt x="111943" y="18824"/>
                      <a:pt x="114348" y="18014"/>
                      <a:pt x="116550" y="16705"/>
                    </a:cubicBezTo>
                  </a:path>
                </a:pathLst>
              </a:custGeom>
              <a:noFill/>
              <a:ln w="1905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71438" dist="9525" dir="5400000" algn="bl" rotWithShape="0">
                  <a:schemeClr val="dk2">
                    <a:alpha val="50000"/>
                  </a:schemeClr>
                </a:outerShdw>
              </a:effectLst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4" name="Google Shape;174;p14"/>
              <p:cNvSpPr/>
              <p:nvPr/>
            </p:nvSpPr>
            <p:spPr>
              <a:xfrm>
                <a:off x="5458214" y="-565089"/>
                <a:ext cx="3828940" cy="2260811"/>
              </a:xfrm>
              <a:custGeom>
                <a:avLst/>
                <a:gdLst/>
                <a:ahLst/>
                <a:cxnLst/>
                <a:rect l="l" t="t" r="r" b="b"/>
                <a:pathLst>
                  <a:path w="120968" h="71426" fill="none" extrusionOk="0">
                    <a:moveTo>
                      <a:pt x="0" y="0"/>
                    </a:moveTo>
                    <a:cubicBezTo>
                      <a:pt x="0" y="2679"/>
                      <a:pt x="1882" y="4917"/>
                      <a:pt x="4406" y="5429"/>
                    </a:cubicBezTo>
                    <a:cubicBezTo>
                      <a:pt x="5263" y="6144"/>
                      <a:pt x="6906" y="8084"/>
                      <a:pt x="8121" y="9525"/>
                    </a:cubicBezTo>
                    <a:cubicBezTo>
                      <a:pt x="12645" y="14883"/>
                      <a:pt x="18729" y="22074"/>
                      <a:pt x="27182" y="23074"/>
                    </a:cubicBezTo>
                    <a:cubicBezTo>
                      <a:pt x="26968" y="26241"/>
                      <a:pt x="27230" y="29361"/>
                      <a:pt x="27456" y="32028"/>
                    </a:cubicBezTo>
                    <a:cubicBezTo>
                      <a:pt x="27575" y="33409"/>
                      <a:pt x="27718" y="35243"/>
                      <a:pt x="27682" y="36171"/>
                    </a:cubicBezTo>
                    <a:cubicBezTo>
                      <a:pt x="26432" y="38291"/>
                      <a:pt x="26730" y="41065"/>
                      <a:pt x="28540" y="42898"/>
                    </a:cubicBezTo>
                    <a:cubicBezTo>
                      <a:pt x="29623" y="43982"/>
                      <a:pt x="31040" y="44518"/>
                      <a:pt x="32469" y="44518"/>
                    </a:cubicBezTo>
                    <a:cubicBezTo>
                      <a:pt x="33433" y="44518"/>
                      <a:pt x="34410" y="44267"/>
                      <a:pt x="35267" y="43756"/>
                    </a:cubicBezTo>
                    <a:cubicBezTo>
                      <a:pt x="35374" y="43756"/>
                      <a:pt x="35505" y="43744"/>
                      <a:pt x="35672" y="43744"/>
                    </a:cubicBezTo>
                    <a:cubicBezTo>
                      <a:pt x="36636" y="43744"/>
                      <a:pt x="37993" y="43863"/>
                      <a:pt x="39422" y="43982"/>
                    </a:cubicBezTo>
                    <a:cubicBezTo>
                      <a:pt x="41375" y="44148"/>
                      <a:pt x="43577" y="44327"/>
                      <a:pt x="45851" y="44327"/>
                    </a:cubicBezTo>
                    <a:cubicBezTo>
                      <a:pt x="46732" y="44327"/>
                      <a:pt x="47578" y="44291"/>
                      <a:pt x="48376" y="44232"/>
                    </a:cubicBezTo>
                    <a:cubicBezTo>
                      <a:pt x="48673" y="46720"/>
                      <a:pt x="49554" y="49411"/>
                      <a:pt x="51340" y="52245"/>
                    </a:cubicBezTo>
                    <a:cubicBezTo>
                      <a:pt x="54174" y="56757"/>
                      <a:pt x="58472" y="60389"/>
                      <a:pt x="61925" y="63306"/>
                    </a:cubicBezTo>
                    <a:cubicBezTo>
                      <a:pt x="63366" y="64520"/>
                      <a:pt x="65306" y="66163"/>
                      <a:pt x="66021" y="67020"/>
                    </a:cubicBezTo>
                    <a:cubicBezTo>
                      <a:pt x="66533" y="69532"/>
                      <a:pt x="68771" y="71426"/>
                      <a:pt x="71450" y="71426"/>
                    </a:cubicBezTo>
                    <a:cubicBezTo>
                      <a:pt x="74129" y="71426"/>
                      <a:pt x="76355" y="69532"/>
                      <a:pt x="76879" y="67020"/>
                    </a:cubicBezTo>
                    <a:cubicBezTo>
                      <a:pt x="77593" y="66163"/>
                      <a:pt x="79534" y="64520"/>
                      <a:pt x="80975" y="63306"/>
                    </a:cubicBezTo>
                    <a:cubicBezTo>
                      <a:pt x="84428" y="60389"/>
                      <a:pt x="88726" y="56757"/>
                      <a:pt x="91560" y="52245"/>
                    </a:cubicBezTo>
                    <a:cubicBezTo>
                      <a:pt x="93322" y="49411"/>
                      <a:pt x="94215" y="46720"/>
                      <a:pt x="94512" y="44232"/>
                    </a:cubicBezTo>
                    <a:cubicBezTo>
                      <a:pt x="95334" y="44291"/>
                      <a:pt x="96167" y="44327"/>
                      <a:pt x="97048" y="44327"/>
                    </a:cubicBezTo>
                    <a:cubicBezTo>
                      <a:pt x="99322" y="44327"/>
                      <a:pt x="101537" y="44148"/>
                      <a:pt x="103478" y="43982"/>
                    </a:cubicBezTo>
                    <a:cubicBezTo>
                      <a:pt x="104906" y="43863"/>
                      <a:pt x="106240" y="43744"/>
                      <a:pt x="107228" y="43744"/>
                    </a:cubicBezTo>
                    <a:cubicBezTo>
                      <a:pt x="107395" y="43744"/>
                      <a:pt x="107526" y="43744"/>
                      <a:pt x="107633" y="43756"/>
                    </a:cubicBezTo>
                    <a:cubicBezTo>
                      <a:pt x="108490" y="44267"/>
                      <a:pt x="109455" y="44518"/>
                      <a:pt x="110431" y="44518"/>
                    </a:cubicBezTo>
                    <a:cubicBezTo>
                      <a:pt x="111836" y="44518"/>
                      <a:pt x="113265" y="43982"/>
                      <a:pt x="114360" y="42898"/>
                    </a:cubicBezTo>
                    <a:cubicBezTo>
                      <a:pt x="116182" y="41077"/>
                      <a:pt x="116467" y="38291"/>
                      <a:pt x="115217" y="36171"/>
                    </a:cubicBezTo>
                    <a:cubicBezTo>
                      <a:pt x="115170" y="35243"/>
                      <a:pt x="115336" y="33409"/>
                      <a:pt x="115443" y="32028"/>
                    </a:cubicBezTo>
                    <a:cubicBezTo>
                      <a:pt x="115670" y="29361"/>
                      <a:pt x="115932" y="26230"/>
                      <a:pt x="115705" y="23074"/>
                    </a:cubicBezTo>
                    <a:cubicBezTo>
                      <a:pt x="117575" y="22848"/>
                      <a:pt x="119313" y="22336"/>
                      <a:pt x="120968" y="21598"/>
                    </a:cubicBezTo>
                  </a:path>
                </a:pathLst>
              </a:custGeom>
              <a:noFill/>
              <a:ln w="28575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71438" dist="9525" dir="5400000" algn="bl" rotWithShape="0">
                  <a:schemeClr val="dk2">
                    <a:alpha val="50000"/>
                  </a:schemeClr>
                </a:outerShdw>
              </a:effectLst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5" name="Google Shape;175;p14"/>
              <p:cNvSpPr/>
              <p:nvPr/>
            </p:nvSpPr>
            <p:spPr>
              <a:xfrm>
                <a:off x="5458214" y="3447862"/>
                <a:ext cx="3828940" cy="2260811"/>
              </a:xfrm>
              <a:custGeom>
                <a:avLst/>
                <a:gdLst/>
                <a:ahLst/>
                <a:cxnLst/>
                <a:rect l="l" t="t" r="r" b="b"/>
                <a:pathLst>
                  <a:path w="120968" h="71426" fill="none" extrusionOk="0">
                    <a:moveTo>
                      <a:pt x="0" y="71426"/>
                    </a:moveTo>
                    <a:cubicBezTo>
                      <a:pt x="0" y="68747"/>
                      <a:pt x="1882" y="66509"/>
                      <a:pt x="4406" y="65985"/>
                    </a:cubicBezTo>
                    <a:cubicBezTo>
                      <a:pt x="5263" y="65270"/>
                      <a:pt x="6906" y="63342"/>
                      <a:pt x="8121" y="61901"/>
                    </a:cubicBezTo>
                    <a:cubicBezTo>
                      <a:pt x="12645" y="56543"/>
                      <a:pt x="18729" y="49352"/>
                      <a:pt x="27182" y="48352"/>
                    </a:cubicBezTo>
                    <a:cubicBezTo>
                      <a:pt x="26968" y="45185"/>
                      <a:pt x="27230" y="42053"/>
                      <a:pt x="27456" y="39398"/>
                    </a:cubicBezTo>
                    <a:cubicBezTo>
                      <a:pt x="27575" y="38005"/>
                      <a:pt x="27718" y="36184"/>
                      <a:pt x="27682" y="35255"/>
                    </a:cubicBezTo>
                    <a:cubicBezTo>
                      <a:pt x="26432" y="33124"/>
                      <a:pt x="26730" y="30361"/>
                      <a:pt x="28540" y="28528"/>
                    </a:cubicBezTo>
                    <a:cubicBezTo>
                      <a:pt x="29623" y="27444"/>
                      <a:pt x="31040" y="26909"/>
                      <a:pt x="32469" y="26909"/>
                    </a:cubicBezTo>
                    <a:cubicBezTo>
                      <a:pt x="33433" y="26909"/>
                      <a:pt x="34410" y="27159"/>
                      <a:pt x="35267" y="27671"/>
                    </a:cubicBezTo>
                    <a:cubicBezTo>
                      <a:pt x="35374" y="27671"/>
                      <a:pt x="35505" y="27682"/>
                      <a:pt x="35672" y="27682"/>
                    </a:cubicBezTo>
                    <a:cubicBezTo>
                      <a:pt x="36636" y="27682"/>
                      <a:pt x="37993" y="27563"/>
                      <a:pt x="39422" y="27444"/>
                    </a:cubicBezTo>
                    <a:cubicBezTo>
                      <a:pt x="41375" y="27278"/>
                      <a:pt x="43577" y="27099"/>
                      <a:pt x="45851" y="27099"/>
                    </a:cubicBezTo>
                    <a:cubicBezTo>
                      <a:pt x="46732" y="27099"/>
                      <a:pt x="47578" y="27135"/>
                      <a:pt x="48376" y="27194"/>
                    </a:cubicBezTo>
                    <a:cubicBezTo>
                      <a:pt x="48673" y="24706"/>
                      <a:pt x="49554" y="22015"/>
                      <a:pt x="51340" y="19181"/>
                    </a:cubicBezTo>
                    <a:cubicBezTo>
                      <a:pt x="54174" y="14681"/>
                      <a:pt x="58472" y="11038"/>
                      <a:pt x="61925" y="8132"/>
                    </a:cubicBezTo>
                    <a:cubicBezTo>
                      <a:pt x="63366" y="6906"/>
                      <a:pt x="65306" y="5275"/>
                      <a:pt x="66021" y="4406"/>
                    </a:cubicBezTo>
                    <a:cubicBezTo>
                      <a:pt x="66533" y="1894"/>
                      <a:pt x="68771" y="1"/>
                      <a:pt x="71450" y="1"/>
                    </a:cubicBezTo>
                    <a:cubicBezTo>
                      <a:pt x="74129" y="1"/>
                      <a:pt x="76355" y="1894"/>
                      <a:pt x="76879" y="4406"/>
                    </a:cubicBezTo>
                    <a:cubicBezTo>
                      <a:pt x="77593" y="5275"/>
                      <a:pt x="79534" y="6906"/>
                      <a:pt x="80975" y="8132"/>
                    </a:cubicBezTo>
                    <a:cubicBezTo>
                      <a:pt x="84428" y="11049"/>
                      <a:pt x="88726" y="14681"/>
                      <a:pt x="91560" y="19181"/>
                    </a:cubicBezTo>
                    <a:cubicBezTo>
                      <a:pt x="93322" y="22015"/>
                      <a:pt x="94215" y="24706"/>
                      <a:pt x="94512" y="27194"/>
                    </a:cubicBezTo>
                    <a:cubicBezTo>
                      <a:pt x="95334" y="27135"/>
                      <a:pt x="96167" y="27099"/>
                      <a:pt x="97048" y="27099"/>
                    </a:cubicBezTo>
                    <a:cubicBezTo>
                      <a:pt x="99322" y="27099"/>
                      <a:pt x="101537" y="27278"/>
                      <a:pt x="103478" y="27444"/>
                    </a:cubicBezTo>
                    <a:cubicBezTo>
                      <a:pt x="104906" y="27563"/>
                      <a:pt x="106240" y="27682"/>
                      <a:pt x="107228" y="27682"/>
                    </a:cubicBezTo>
                    <a:cubicBezTo>
                      <a:pt x="107395" y="27682"/>
                      <a:pt x="107526" y="27682"/>
                      <a:pt x="107633" y="27671"/>
                    </a:cubicBezTo>
                    <a:cubicBezTo>
                      <a:pt x="108490" y="27159"/>
                      <a:pt x="109455" y="26909"/>
                      <a:pt x="110431" y="26909"/>
                    </a:cubicBezTo>
                    <a:cubicBezTo>
                      <a:pt x="111836" y="26909"/>
                      <a:pt x="113265" y="27444"/>
                      <a:pt x="114360" y="28528"/>
                    </a:cubicBezTo>
                    <a:cubicBezTo>
                      <a:pt x="116170" y="30349"/>
                      <a:pt x="116467" y="33124"/>
                      <a:pt x="115217" y="35255"/>
                    </a:cubicBezTo>
                    <a:cubicBezTo>
                      <a:pt x="115170" y="36184"/>
                      <a:pt x="115336" y="38005"/>
                      <a:pt x="115443" y="39398"/>
                    </a:cubicBezTo>
                    <a:cubicBezTo>
                      <a:pt x="115670" y="42053"/>
                      <a:pt x="115932" y="45197"/>
                      <a:pt x="115705" y="48352"/>
                    </a:cubicBezTo>
                    <a:cubicBezTo>
                      <a:pt x="117575" y="48578"/>
                      <a:pt x="119313" y="49078"/>
                      <a:pt x="120968" y="49828"/>
                    </a:cubicBezTo>
                  </a:path>
                </a:pathLst>
              </a:custGeom>
              <a:noFill/>
              <a:ln w="28575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71438" dist="9525" dir="5400000" algn="bl" rotWithShape="0">
                  <a:schemeClr val="dk2">
                    <a:alpha val="50000"/>
                  </a:schemeClr>
                </a:outerShdw>
              </a:effectLst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6" name="Google Shape;176;p14"/>
              <p:cNvSpPr/>
              <p:nvPr/>
            </p:nvSpPr>
            <p:spPr>
              <a:xfrm>
                <a:off x="5596147" y="3585036"/>
                <a:ext cx="3689131" cy="2123630"/>
              </a:xfrm>
              <a:custGeom>
                <a:avLst/>
                <a:gdLst/>
                <a:ahLst/>
                <a:cxnLst/>
                <a:rect l="l" t="t" r="r" b="b"/>
                <a:pathLst>
                  <a:path w="116551" h="67092" fill="none" extrusionOk="0">
                    <a:moveTo>
                      <a:pt x="0" y="67092"/>
                    </a:moveTo>
                    <a:cubicBezTo>
                      <a:pt x="0" y="66437"/>
                      <a:pt x="536" y="65901"/>
                      <a:pt x="1191" y="65901"/>
                    </a:cubicBezTo>
                    <a:cubicBezTo>
                      <a:pt x="2441" y="65901"/>
                      <a:pt x="4906" y="62960"/>
                      <a:pt x="7096" y="60377"/>
                    </a:cubicBezTo>
                    <a:cubicBezTo>
                      <a:pt x="11656" y="54971"/>
                      <a:pt x="17336" y="48256"/>
                      <a:pt x="24789" y="48256"/>
                    </a:cubicBezTo>
                    <a:cubicBezTo>
                      <a:pt x="25908" y="48256"/>
                      <a:pt x="27027" y="48423"/>
                      <a:pt x="28158" y="48733"/>
                    </a:cubicBezTo>
                    <a:cubicBezTo>
                      <a:pt x="26670" y="44613"/>
                      <a:pt x="27087" y="39612"/>
                      <a:pt x="27444" y="35421"/>
                    </a:cubicBezTo>
                    <a:cubicBezTo>
                      <a:pt x="27670" y="32826"/>
                      <a:pt x="27932" y="29599"/>
                      <a:pt x="27277" y="28944"/>
                    </a:cubicBezTo>
                    <a:cubicBezTo>
                      <a:pt x="26813" y="28480"/>
                      <a:pt x="26813" y="27718"/>
                      <a:pt x="27277" y="27266"/>
                    </a:cubicBezTo>
                    <a:cubicBezTo>
                      <a:pt x="27515" y="27028"/>
                      <a:pt x="27813" y="26920"/>
                      <a:pt x="28111" y="26920"/>
                    </a:cubicBezTo>
                    <a:cubicBezTo>
                      <a:pt x="28408" y="26920"/>
                      <a:pt x="28718" y="27039"/>
                      <a:pt x="28944" y="27266"/>
                    </a:cubicBezTo>
                    <a:cubicBezTo>
                      <a:pt x="29063" y="27385"/>
                      <a:pt x="29540" y="27682"/>
                      <a:pt x="31302" y="27682"/>
                    </a:cubicBezTo>
                    <a:cubicBezTo>
                      <a:pt x="32457" y="27682"/>
                      <a:pt x="33885" y="27563"/>
                      <a:pt x="35409" y="27420"/>
                    </a:cubicBezTo>
                    <a:cubicBezTo>
                      <a:pt x="37267" y="27266"/>
                      <a:pt x="39374" y="27099"/>
                      <a:pt x="41482" y="27099"/>
                    </a:cubicBezTo>
                    <a:cubicBezTo>
                      <a:pt x="44375" y="27099"/>
                      <a:pt x="46744" y="27444"/>
                      <a:pt x="48709" y="28159"/>
                    </a:cubicBezTo>
                    <a:cubicBezTo>
                      <a:pt x="46184" y="19074"/>
                      <a:pt x="54590" y="11966"/>
                      <a:pt x="60353" y="7096"/>
                    </a:cubicBezTo>
                    <a:cubicBezTo>
                      <a:pt x="62937" y="4906"/>
                      <a:pt x="65866" y="2441"/>
                      <a:pt x="65866" y="1191"/>
                    </a:cubicBezTo>
                    <a:cubicBezTo>
                      <a:pt x="65866" y="536"/>
                      <a:pt x="66401" y="0"/>
                      <a:pt x="67056" y="0"/>
                    </a:cubicBezTo>
                    <a:cubicBezTo>
                      <a:pt x="67711" y="0"/>
                      <a:pt x="68247" y="536"/>
                      <a:pt x="68247" y="1191"/>
                    </a:cubicBezTo>
                    <a:cubicBezTo>
                      <a:pt x="68247" y="2441"/>
                      <a:pt x="71188" y="4906"/>
                      <a:pt x="73771" y="7096"/>
                    </a:cubicBezTo>
                    <a:cubicBezTo>
                      <a:pt x="79534" y="11966"/>
                      <a:pt x="87940" y="19074"/>
                      <a:pt x="85416" y="28159"/>
                    </a:cubicBezTo>
                    <a:cubicBezTo>
                      <a:pt x="87380" y="27444"/>
                      <a:pt x="89761" y="27099"/>
                      <a:pt x="92643" y="27099"/>
                    </a:cubicBezTo>
                    <a:cubicBezTo>
                      <a:pt x="94738" y="27099"/>
                      <a:pt x="96857" y="27278"/>
                      <a:pt x="98715" y="27420"/>
                    </a:cubicBezTo>
                    <a:cubicBezTo>
                      <a:pt x="100239" y="27563"/>
                      <a:pt x="101680" y="27682"/>
                      <a:pt x="102823" y="27682"/>
                    </a:cubicBezTo>
                    <a:cubicBezTo>
                      <a:pt x="104585" y="27682"/>
                      <a:pt x="105061" y="27397"/>
                      <a:pt x="105180" y="27266"/>
                    </a:cubicBezTo>
                    <a:cubicBezTo>
                      <a:pt x="105418" y="27028"/>
                      <a:pt x="105716" y="26920"/>
                      <a:pt x="106013" y="26920"/>
                    </a:cubicBezTo>
                    <a:cubicBezTo>
                      <a:pt x="106311" y="26920"/>
                      <a:pt x="106621" y="27039"/>
                      <a:pt x="106847" y="27266"/>
                    </a:cubicBezTo>
                    <a:cubicBezTo>
                      <a:pt x="107299" y="27718"/>
                      <a:pt x="107299" y="28480"/>
                      <a:pt x="106847" y="28944"/>
                    </a:cubicBezTo>
                    <a:cubicBezTo>
                      <a:pt x="106192" y="29599"/>
                      <a:pt x="106454" y="32826"/>
                      <a:pt x="106680" y="35421"/>
                    </a:cubicBezTo>
                    <a:cubicBezTo>
                      <a:pt x="107037" y="39612"/>
                      <a:pt x="107454" y="44613"/>
                      <a:pt x="105966" y="48733"/>
                    </a:cubicBezTo>
                    <a:cubicBezTo>
                      <a:pt x="107085" y="48423"/>
                      <a:pt x="108216" y="48256"/>
                      <a:pt x="109323" y="48256"/>
                    </a:cubicBezTo>
                    <a:cubicBezTo>
                      <a:pt x="111943" y="48256"/>
                      <a:pt x="114348" y="49078"/>
                      <a:pt x="116550" y="50388"/>
                    </a:cubicBezTo>
                  </a:path>
                </a:pathLst>
              </a:custGeom>
              <a:noFill/>
              <a:ln w="1905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71438" dist="9525" dir="5400000" algn="bl" rotWithShape="0">
                  <a:schemeClr val="dk2">
                    <a:alpha val="50000"/>
                  </a:schemeClr>
                </a:outerShdw>
              </a:effectLst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7" name="Google Shape;177;p14"/>
              <p:cNvSpPr/>
              <p:nvPr/>
            </p:nvSpPr>
            <p:spPr>
              <a:xfrm>
                <a:off x="-119037" y="3585036"/>
                <a:ext cx="3688782" cy="2123630"/>
              </a:xfrm>
              <a:custGeom>
                <a:avLst/>
                <a:gdLst/>
                <a:ahLst/>
                <a:cxnLst/>
                <a:rect l="l" t="t" r="r" b="b"/>
                <a:pathLst>
                  <a:path w="116540" h="67092" fill="none" extrusionOk="0">
                    <a:moveTo>
                      <a:pt x="116539" y="67092"/>
                    </a:moveTo>
                    <a:cubicBezTo>
                      <a:pt x="116539" y="66437"/>
                      <a:pt x="116004" y="65901"/>
                      <a:pt x="115349" y="65901"/>
                    </a:cubicBezTo>
                    <a:cubicBezTo>
                      <a:pt x="114099" y="65901"/>
                      <a:pt x="111634" y="62960"/>
                      <a:pt x="109443" y="60377"/>
                    </a:cubicBezTo>
                    <a:cubicBezTo>
                      <a:pt x="104895" y="54971"/>
                      <a:pt x="99204" y="48256"/>
                      <a:pt x="91751" y="48256"/>
                    </a:cubicBezTo>
                    <a:cubicBezTo>
                      <a:pt x="90631" y="48256"/>
                      <a:pt x="89512" y="48423"/>
                      <a:pt x="88381" y="48733"/>
                    </a:cubicBezTo>
                    <a:cubicBezTo>
                      <a:pt x="89869" y="44613"/>
                      <a:pt x="89453" y="39612"/>
                      <a:pt x="89095" y="35421"/>
                    </a:cubicBezTo>
                    <a:cubicBezTo>
                      <a:pt x="88881" y="32826"/>
                      <a:pt x="88607" y="29599"/>
                      <a:pt x="89262" y="28944"/>
                    </a:cubicBezTo>
                    <a:cubicBezTo>
                      <a:pt x="89726" y="28480"/>
                      <a:pt x="89726" y="27718"/>
                      <a:pt x="89262" y="27266"/>
                    </a:cubicBezTo>
                    <a:cubicBezTo>
                      <a:pt x="89024" y="27028"/>
                      <a:pt x="88726" y="26920"/>
                      <a:pt x="88429" y="26920"/>
                    </a:cubicBezTo>
                    <a:cubicBezTo>
                      <a:pt x="88131" y="26920"/>
                      <a:pt x="87821" y="27039"/>
                      <a:pt x="87595" y="27266"/>
                    </a:cubicBezTo>
                    <a:cubicBezTo>
                      <a:pt x="87476" y="27385"/>
                      <a:pt x="87000" y="27682"/>
                      <a:pt x="85250" y="27682"/>
                    </a:cubicBezTo>
                    <a:cubicBezTo>
                      <a:pt x="84083" y="27682"/>
                      <a:pt x="82654" y="27563"/>
                      <a:pt x="81142" y="27420"/>
                    </a:cubicBezTo>
                    <a:cubicBezTo>
                      <a:pt x="79273" y="27266"/>
                      <a:pt x="77165" y="27099"/>
                      <a:pt x="75070" y="27099"/>
                    </a:cubicBezTo>
                    <a:cubicBezTo>
                      <a:pt x="72165" y="27099"/>
                      <a:pt x="69795" y="27444"/>
                      <a:pt x="67831" y="28159"/>
                    </a:cubicBezTo>
                    <a:cubicBezTo>
                      <a:pt x="70367" y="19074"/>
                      <a:pt x="61949" y="11966"/>
                      <a:pt x="56198" y="7096"/>
                    </a:cubicBezTo>
                    <a:cubicBezTo>
                      <a:pt x="53603" y="4906"/>
                      <a:pt x="50674" y="2441"/>
                      <a:pt x="50674" y="1191"/>
                    </a:cubicBezTo>
                    <a:cubicBezTo>
                      <a:pt x="50674" y="536"/>
                      <a:pt x="50138" y="0"/>
                      <a:pt x="49483" y="0"/>
                    </a:cubicBezTo>
                    <a:cubicBezTo>
                      <a:pt x="48828" y="0"/>
                      <a:pt x="48293" y="536"/>
                      <a:pt x="48293" y="1191"/>
                    </a:cubicBezTo>
                    <a:cubicBezTo>
                      <a:pt x="48293" y="2441"/>
                      <a:pt x="45364" y="4906"/>
                      <a:pt x="42768" y="7096"/>
                    </a:cubicBezTo>
                    <a:cubicBezTo>
                      <a:pt x="37006" y="11966"/>
                      <a:pt x="28600" y="19074"/>
                      <a:pt x="31136" y="28159"/>
                    </a:cubicBezTo>
                    <a:cubicBezTo>
                      <a:pt x="29171" y="27444"/>
                      <a:pt x="26790" y="27099"/>
                      <a:pt x="23897" y="27099"/>
                    </a:cubicBezTo>
                    <a:cubicBezTo>
                      <a:pt x="21801" y="27099"/>
                      <a:pt x="19682" y="27278"/>
                      <a:pt x="17825" y="27420"/>
                    </a:cubicBezTo>
                    <a:cubicBezTo>
                      <a:pt x="16312" y="27563"/>
                      <a:pt x="14860" y="27682"/>
                      <a:pt x="13717" y="27682"/>
                    </a:cubicBezTo>
                    <a:cubicBezTo>
                      <a:pt x="11967" y="27682"/>
                      <a:pt x="11490" y="27397"/>
                      <a:pt x="11371" y="27266"/>
                    </a:cubicBezTo>
                    <a:cubicBezTo>
                      <a:pt x="11133" y="27028"/>
                      <a:pt x="10836" y="26920"/>
                      <a:pt x="10538" y="26920"/>
                    </a:cubicBezTo>
                    <a:cubicBezTo>
                      <a:pt x="10240" y="26920"/>
                      <a:pt x="9919" y="27039"/>
                      <a:pt x="9705" y="27266"/>
                    </a:cubicBezTo>
                    <a:cubicBezTo>
                      <a:pt x="9240" y="27718"/>
                      <a:pt x="9240" y="28480"/>
                      <a:pt x="9705" y="28944"/>
                    </a:cubicBezTo>
                    <a:cubicBezTo>
                      <a:pt x="10359" y="29599"/>
                      <a:pt x="10086" y="32826"/>
                      <a:pt x="9859" y="35421"/>
                    </a:cubicBezTo>
                    <a:cubicBezTo>
                      <a:pt x="9502" y="39612"/>
                      <a:pt x="9085" y="44613"/>
                      <a:pt x="10574" y="48733"/>
                    </a:cubicBezTo>
                    <a:cubicBezTo>
                      <a:pt x="9466" y="48423"/>
                      <a:pt x="8335" y="48256"/>
                      <a:pt x="7216" y="48256"/>
                    </a:cubicBezTo>
                    <a:cubicBezTo>
                      <a:pt x="4597" y="48256"/>
                      <a:pt x="2204" y="49078"/>
                      <a:pt x="1" y="50388"/>
                    </a:cubicBezTo>
                  </a:path>
                </a:pathLst>
              </a:custGeom>
              <a:noFill/>
              <a:ln w="1905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71438" dist="9525" dir="5400000" algn="bl" rotWithShape="0">
                  <a:schemeClr val="dk2">
                    <a:alpha val="50000"/>
                  </a:schemeClr>
                </a:outerShdw>
              </a:effectLst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8" name="Google Shape;178;p14"/>
              <p:cNvSpPr/>
              <p:nvPr/>
            </p:nvSpPr>
            <p:spPr>
              <a:xfrm>
                <a:off x="-121284" y="3447862"/>
                <a:ext cx="3829319" cy="2260811"/>
              </a:xfrm>
              <a:custGeom>
                <a:avLst/>
                <a:gdLst/>
                <a:ahLst/>
                <a:cxnLst/>
                <a:rect l="l" t="t" r="r" b="b"/>
                <a:pathLst>
                  <a:path w="120980" h="71426" fill="none" extrusionOk="0">
                    <a:moveTo>
                      <a:pt x="120980" y="71426"/>
                    </a:moveTo>
                    <a:cubicBezTo>
                      <a:pt x="120980" y="68747"/>
                      <a:pt x="119087" y="66509"/>
                      <a:pt x="116575" y="65985"/>
                    </a:cubicBezTo>
                    <a:cubicBezTo>
                      <a:pt x="115705" y="65270"/>
                      <a:pt x="114074" y="63342"/>
                      <a:pt x="112848" y="61901"/>
                    </a:cubicBezTo>
                    <a:cubicBezTo>
                      <a:pt x="108324" y="56543"/>
                      <a:pt x="102239" y="49352"/>
                      <a:pt x="93786" y="48352"/>
                    </a:cubicBezTo>
                    <a:cubicBezTo>
                      <a:pt x="94012" y="45185"/>
                      <a:pt x="93738" y="42053"/>
                      <a:pt x="93512" y="39398"/>
                    </a:cubicBezTo>
                    <a:cubicBezTo>
                      <a:pt x="93393" y="38005"/>
                      <a:pt x="93250" y="36184"/>
                      <a:pt x="93298" y="35255"/>
                    </a:cubicBezTo>
                    <a:cubicBezTo>
                      <a:pt x="94548" y="33124"/>
                      <a:pt x="94250" y="30361"/>
                      <a:pt x="92429" y="28528"/>
                    </a:cubicBezTo>
                    <a:cubicBezTo>
                      <a:pt x="91345" y="27444"/>
                      <a:pt x="89928" y="26909"/>
                      <a:pt x="88500" y="26909"/>
                    </a:cubicBezTo>
                    <a:cubicBezTo>
                      <a:pt x="87535" y="26909"/>
                      <a:pt x="86559" y="27159"/>
                      <a:pt x="85702" y="27671"/>
                    </a:cubicBezTo>
                    <a:cubicBezTo>
                      <a:pt x="85595" y="27671"/>
                      <a:pt x="85464" y="27682"/>
                      <a:pt x="85297" y="27682"/>
                    </a:cubicBezTo>
                    <a:cubicBezTo>
                      <a:pt x="84332" y="27682"/>
                      <a:pt x="82975" y="27563"/>
                      <a:pt x="81546" y="27444"/>
                    </a:cubicBezTo>
                    <a:cubicBezTo>
                      <a:pt x="79606" y="27278"/>
                      <a:pt x="77391" y="27099"/>
                      <a:pt x="75117" y="27099"/>
                    </a:cubicBezTo>
                    <a:cubicBezTo>
                      <a:pt x="74248" y="27099"/>
                      <a:pt x="73391" y="27135"/>
                      <a:pt x="72593" y="27194"/>
                    </a:cubicBezTo>
                    <a:cubicBezTo>
                      <a:pt x="72295" y="24706"/>
                      <a:pt x="71414" y="22015"/>
                      <a:pt x="69628" y="19181"/>
                    </a:cubicBezTo>
                    <a:cubicBezTo>
                      <a:pt x="66806" y="14681"/>
                      <a:pt x="62496" y="11038"/>
                      <a:pt x="59044" y="8132"/>
                    </a:cubicBezTo>
                    <a:cubicBezTo>
                      <a:pt x="57603" y="6906"/>
                      <a:pt x="55674" y="5275"/>
                      <a:pt x="54960" y="4406"/>
                    </a:cubicBezTo>
                    <a:cubicBezTo>
                      <a:pt x="54436" y="1894"/>
                      <a:pt x="52197" y="1"/>
                      <a:pt x="49519" y="1"/>
                    </a:cubicBezTo>
                    <a:cubicBezTo>
                      <a:pt x="46840" y="1"/>
                      <a:pt x="44613" y="1894"/>
                      <a:pt x="44089" y="4406"/>
                    </a:cubicBezTo>
                    <a:cubicBezTo>
                      <a:pt x="43375" y="5275"/>
                      <a:pt x="41446" y="6906"/>
                      <a:pt x="39994" y="8132"/>
                    </a:cubicBezTo>
                    <a:cubicBezTo>
                      <a:pt x="36541" y="11049"/>
                      <a:pt x="32243" y="14681"/>
                      <a:pt x="29421" y="19181"/>
                    </a:cubicBezTo>
                    <a:cubicBezTo>
                      <a:pt x="27647" y="22015"/>
                      <a:pt x="26754" y="24706"/>
                      <a:pt x="26456" y="27194"/>
                    </a:cubicBezTo>
                    <a:cubicBezTo>
                      <a:pt x="25635" y="27135"/>
                      <a:pt x="24801" y="27099"/>
                      <a:pt x="23920" y="27099"/>
                    </a:cubicBezTo>
                    <a:cubicBezTo>
                      <a:pt x="21646" y="27099"/>
                      <a:pt x="19431" y="27278"/>
                      <a:pt x="17491" y="27444"/>
                    </a:cubicBezTo>
                    <a:cubicBezTo>
                      <a:pt x="16062" y="27563"/>
                      <a:pt x="14729" y="27682"/>
                      <a:pt x="13740" y="27682"/>
                    </a:cubicBezTo>
                    <a:cubicBezTo>
                      <a:pt x="13586" y="27682"/>
                      <a:pt x="13443" y="27682"/>
                      <a:pt x="13347" y="27671"/>
                    </a:cubicBezTo>
                    <a:cubicBezTo>
                      <a:pt x="12478" y="27159"/>
                      <a:pt x="11514" y="26909"/>
                      <a:pt x="10549" y="26909"/>
                    </a:cubicBezTo>
                    <a:cubicBezTo>
                      <a:pt x="9133" y="26909"/>
                      <a:pt x="7704" y="27444"/>
                      <a:pt x="6620" y="28528"/>
                    </a:cubicBezTo>
                    <a:cubicBezTo>
                      <a:pt x="4799" y="30349"/>
                      <a:pt x="4501" y="33124"/>
                      <a:pt x="5751" y="35255"/>
                    </a:cubicBezTo>
                    <a:cubicBezTo>
                      <a:pt x="5799" y="36184"/>
                      <a:pt x="5632" y="38005"/>
                      <a:pt x="5525" y="39398"/>
                    </a:cubicBezTo>
                    <a:cubicBezTo>
                      <a:pt x="5311" y="42053"/>
                      <a:pt x="5037" y="45197"/>
                      <a:pt x="5263" y="48352"/>
                    </a:cubicBezTo>
                    <a:cubicBezTo>
                      <a:pt x="3406" y="48578"/>
                      <a:pt x="1655" y="49078"/>
                      <a:pt x="0" y="49828"/>
                    </a:cubicBezTo>
                  </a:path>
                </a:pathLst>
              </a:custGeom>
              <a:noFill/>
              <a:ln w="28575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71438" dist="9525" dir="5400000" algn="bl" rotWithShape="0">
                  <a:schemeClr val="dk2">
                    <a:alpha val="50000"/>
                  </a:schemeClr>
                </a:outerShdw>
              </a:effectLst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179" name="Google Shape;179;p14"/>
          <p:cNvSpPr txBox="1">
            <a:spLocks noGrp="1"/>
          </p:cNvSpPr>
          <p:nvPr>
            <p:ph type="title"/>
          </p:nvPr>
        </p:nvSpPr>
        <p:spPr>
          <a:xfrm>
            <a:off x="2557050" y="1449275"/>
            <a:ext cx="4029900" cy="707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4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80" name="Google Shape;180;p14"/>
          <p:cNvSpPr txBox="1">
            <a:spLocks noGrp="1"/>
          </p:cNvSpPr>
          <p:nvPr>
            <p:ph type="title" idx="2" hasCustomPrompt="1"/>
          </p:nvPr>
        </p:nvSpPr>
        <p:spPr>
          <a:xfrm>
            <a:off x="3981000" y="2870125"/>
            <a:ext cx="11820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>
            <a:r>
              <a:t>xx%</a:t>
            </a:r>
          </a:p>
        </p:txBody>
      </p:sp>
      <p:sp>
        <p:nvSpPr>
          <p:cNvPr id="181" name="Google Shape;181;p14"/>
          <p:cNvSpPr txBox="1">
            <a:spLocks noGrp="1"/>
          </p:cNvSpPr>
          <p:nvPr>
            <p:ph type="subTitle" idx="1"/>
          </p:nvPr>
        </p:nvSpPr>
        <p:spPr>
          <a:xfrm flipH="1">
            <a:off x="2557050" y="2191525"/>
            <a:ext cx="4029900" cy="356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Quote">
  <p:cSld name="BLANK_1_1">
    <p:spTree>
      <p:nvGrpSpPr>
        <p:cNvPr id="1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3" name="Google Shape;183;p15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-142855" y="0"/>
            <a:ext cx="942971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84" name="Google Shape;184;p15"/>
          <p:cNvSpPr/>
          <p:nvPr/>
        </p:nvSpPr>
        <p:spPr>
          <a:xfrm rot="10800000">
            <a:off x="-131629" y="-562022"/>
            <a:ext cx="9407366" cy="5782123"/>
          </a:xfrm>
          <a:custGeom>
            <a:avLst/>
            <a:gdLst/>
            <a:ahLst/>
            <a:cxnLst/>
            <a:rect l="l" t="t" r="r" b="b"/>
            <a:pathLst>
              <a:path w="285396" h="175655" extrusionOk="0">
                <a:moveTo>
                  <a:pt x="27841" y="0"/>
                </a:moveTo>
                <a:cubicBezTo>
                  <a:pt x="23379" y="747"/>
                  <a:pt x="16104" y="16902"/>
                  <a:pt x="5480" y="16902"/>
                </a:cubicBezTo>
                <a:cubicBezTo>
                  <a:pt x="3743" y="16902"/>
                  <a:pt x="1918" y="16470"/>
                  <a:pt x="0" y="15470"/>
                </a:cubicBezTo>
                <a:lnTo>
                  <a:pt x="0" y="160997"/>
                </a:lnTo>
                <a:cubicBezTo>
                  <a:pt x="2130" y="159630"/>
                  <a:pt x="4436" y="158745"/>
                  <a:pt x="6925" y="158745"/>
                </a:cubicBezTo>
                <a:cubicBezTo>
                  <a:pt x="8725" y="158745"/>
                  <a:pt x="10620" y="159208"/>
                  <a:pt x="12611" y="160288"/>
                </a:cubicBezTo>
                <a:cubicBezTo>
                  <a:pt x="7638" y="153600"/>
                  <a:pt x="12554" y="140691"/>
                  <a:pt x="10107" y="138244"/>
                </a:cubicBezTo>
                <a:lnTo>
                  <a:pt x="10107" y="138244"/>
                </a:lnTo>
                <a:cubicBezTo>
                  <a:pt x="10660" y="138797"/>
                  <a:pt x="11747" y="138974"/>
                  <a:pt x="13175" y="138974"/>
                </a:cubicBezTo>
                <a:cubicBezTo>
                  <a:pt x="15713" y="138974"/>
                  <a:pt x="19329" y="138415"/>
                  <a:pt x="22944" y="138415"/>
                </a:cubicBezTo>
                <a:cubicBezTo>
                  <a:pt x="26297" y="138415"/>
                  <a:pt x="29649" y="138896"/>
                  <a:pt x="32140" y="140748"/>
                </a:cubicBezTo>
                <a:lnTo>
                  <a:pt x="32140" y="140748"/>
                </a:lnTo>
                <a:cubicBezTo>
                  <a:pt x="24537" y="126708"/>
                  <a:pt x="47541" y="117549"/>
                  <a:pt x="47541" y="112393"/>
                </a:cubicBezTo>
                <a:cubicBezTo>
                  <a:pt x="47541" y="117549"/>
                  <a:pt x="70534" y="126719"/>
                  <a:pt x="62931" y="140748"/>
                </a:cubicBezTo>
                <a:lnTo>
                  <a:pt x="62931" y="140748"/>
                </a:lnTo>
                <a:cubicBezTo>
                  <a:pt x="65423" y="138899"/>
                  <a:pt x="68778" y="138420"/>
                  <a:pt x="72133" y="138420"/>
                </a:cubicBezTo>
                <a:cubicBezTo>
                  <a:pt x="75745" y="138420"/>
                  <a:pt x="79356" y="138975"/>
                  <a:pt x="81891" y="138975"/>
                </a:cubicBezTo>
                <a:cubicBezTo>
                  <a:pt x="83323" y="138975"/>
                  <a:pt x="84412" y="138798"/>
                  <a:pt x="84963" y="138244"/>
                </a:cubicBezTo>
                <a:lnTo>
                  <a:pt x="84963" y="138244"/>
                </a:lnTo>
                <a:cubicBezTo>
                  <a:pt x="82528" y="140691"/>
                  <a:pt x="87433" y="153600"/>
                  <a:pt x="82471" y="160288"/>
                </a:cubicBezTo>
                <a:cubicBezTo>
                  <a:pt x="84461" y="159211"/>
                  <a:pt x="86353" y="158749"/>
                  <a:pt x="88149" y="158749"/>
                </a:cubicBezTo>
                <a:cubicBezTo>
                  <a:pt x="98771" y="158749"/>
                  <a:pt x="106057" y="174902"/>
                  <a:pt x="110506" y="175655"/>
                </a:cubicBezTo>
                <a:lnTo>
                  <a:pt x="174889" y="175655"/>
                </a:lnTo>
                <a:cubicBezTo>
                  <a:pt x="179359" y="174902"/>
                  <a:pt x="186630" y="158749"/>
                  <a:pt x="197255" y="158749"/>
                </a:cubicBezTo>
                <a:cubicBezTo>
                  <a:pt x="199052" y="158749"/>
                  <a:pt x="200945" y="159211"/>
                  <a:pt x="202936" y="160288"/>
                </a:cubicBezTo>
                <a:cubicBezTo>
                  <a:pt x="197974" y="153600"/>
                  <a:pt x="202879" y="140691"/>
                  <a:pt x="200432" y="138244"/>
                </a:cubicBezTo>
                <a:lnTo>
                  <a:pt x="200432" y="138244"/>
                </a:lnTo>
                <a:cubicBezTo>
                  <a:pt x="200985" y="138797"/>
                  <a:pt x="202072" y="138974"/>
                  <a:pt x="203501" y="138974"/>
                </a:cubicBezTo>
                <a:cubicBezTo>
                  <a:pt x="206040" y="138974"/>
                  <a:pt x="209659" y="138415"/>
                  <a:pt x="213276" y="138415"/>
                </a:cubicBezTo>
                <a:cubicBezTo>
                  <a:pt x="216631" y="138415"/>
                  <a:pt x="219985" y="138896"/>
                  <a:pt x="222476" y="140748"/>
                </a:cubicBezTo>
                <a:cubicBezTo>
                  <a:pt x="214873" y="126708"/>
                  <a:pt x="237866" y="117549"/>
                  <a:pt x="237866" y="112393"/>
                </a:cubicBezTo>
                <a:cubicBezTo>
                  <a:pt x="237866" y="117549"/>
                  <a:pt x="260859" y="126719"/>
                  <a:pt x="253256" y="140748"/>
                </a:cubicBezTo>
                <a:cubicBezTo>
                  <a:pt x="255747" y="138896"/>
                  <a:pt x="259100" y="138415"/>
                  <a:pt x="262455" y="138415"/>
                </a:cubicBezTo>
                <a:cubicBezTo>
                  <a:pt x="266073" y="138415"/>
                  <a:pt x="269691" y="138974"/>
                  <a:pt x="272231" y="138974"/>
                </a:cubicBezTo>
                <a:cubicBezTo>
                  <a:pt x="273659" y="138974"/>
                  <a:pt x="274747" y="138797"/>
                  <a:pt x="275300" y="138244"/>
                </a:cubicBezTo>
                <a:lnTo>
                  <a:pt x="275300" y="138244"/>
                </a:lnTo>
                <a:cubicBezTo>
                  <a:pt x="272853" y="140691"/>
                  <a:pt x="277769" y="153600"/>
                  <a:pt x="272796" y="160288"/>
                </a:cubicBezTo>
                <a:cubicBezTo>
                  <a:pt x="274792" y="159208"/>
                  <a:pt x="276688" y="158745"/>
                  <a:pt x="278486" y="158745"/>
                </a:cubicBezTo>
                <a:cubicBezTo>
                  <a:pt x="280973" y="158745"/>
                  <a:pt x="283273" y="159630"/>
                  <a:pt x="285396" y="160997"/>
                </a:cubicBezTo>
                <a:lnTo>
                  <a:pt x="285396" y="15367"/>
                </a:lnTo>
                <a:cubicBezTo>
                  <a:pt x="283407" y="16443"/>
                  <a:pt x="281515" y="16905"/>
                  <a:pt x="279719" y="16905"/>
                </a:cubicBezTo>
                <a:cubicBezTo>
                  <a:pt x="269096" y="16905"/>
                  <a:pt x="261810" y="743"/>
                  <a:pt x="257360" y="0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  <a:effectLst>
            <a:outerShdw blurRad="300038" dist="28575" algn="bl" rotWithShape="0">
              <a:schemeClr val="dk2">
                <a:alpha val="60000"/>
              </a:scheme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5" name="Google Shape;185;p15"/>
          <p:cNvSpPr/>
          <p:nvPr/>
        </p:nvSpPr>
        <p:spPr>
          <a:xfrm>
            <a:off x="-132158" y="-565089"/>
            <a:ext cx="3829319" cy="2260811"/>
          </a:xfrm>
          <a:custGeom>
            <a:avLst/>
            <a:gdLst/>
            <a:ahLst/>
            <a:cxnLst/>
            <a:rect l="l" t="t" r="r" b="b"/>
            <a:pathLst>
              <a:path w="120980" h="71426" fill="none" extrusionOk="0">
                <a:moveTo>
                  <a:pt x="120980" y="0"/>
                </a:moveTo>
                <a:cubicBezTo>
                  <a:pt x="120980" y="2679"/>
                  <a:pt x="119087" y="4917"/>
                  <a:pt x="116575" y="5429"/>
                </a:cubicBezTo>
                <a:cubicBezTo>
                  <a:pt x="115705" y="6144"/>
                  <a:pt x="114074" y="8084"/>
                  <a:pt x="112848" y="9525"/>
                </a:cubicBezTo>
                <a:cubicBezTo>
                  <a:pt x="108324" y="14883"/>
                  <a:pt x="102239" y="22074"/>
                  <a:pt x="93786" y="23074"/>
                </a:cubicBezTo>
                <a:cubicBezTo>
                  <a:pt x="94012" y="26241"/>
                  <a:pt x="93738" y="29361"/>
                  <a:pt x="93512" y="32028"/>
                </a:cubicBezTo>
                <a:cubicBezTo>
                  <a:pt x="93393" y="33409"/>
                  <a:pt x="93250" y="35243"/>
                  <a:pt x="93298" y="36171"/>
                </a:cubicBezTo>
                <a:cubicBezTo>
                  <a:pt x="94548" y="38291"/>
                  <a:pt x="94250" y="41065"/>
                  <a:pt x="92429" y="42898"/>
                </a:cubicBezTo>
                <a:cubicBezTo>
                  <a:pt x="91345" y="43982"/>
                  <a:pt x="89928" y="44518"/>
                  <a:pt x="88500" y="44518"/>
                </a:cubicBezTo>
                <a:cubicBezTo>
                  <a:pt x="87535" y="44518"/>
                  <a:pt x="86559" y="44267"/>
                  <a:pt x="85702" y="43756"/>
                </a:cubicBezTo>
                <a:cubicBezTo>
                  <a:pt x="85595" y="43756"/>
                  <a:pt x="85464" y="43744"/>
                  <a:pt x="85297" y="43744"/>
                </a:cubicBezTo>
                <a:cubicBezTo>
                  <a:pt x="84332" y="43744"/>
                  <a:pt x="82975" y="43863"/>
                  <a:pt x="81546" y="43982"/>
                </a:cubicBezTo>
                <a:cubicBezTo>
                  <a:pt x="79606" y="44148"/>
                  <a:pt x="77391" y="44327"/>
                  <a:pt x="75117" y="44327"/>
                </a:cubicBezTo>
                <a:cubicBezTo>
                  <a:pt x="74248" y="44327"/>
                  <a:pt x="73391" y="44291"/>
                  <a:pt x="72593" y="44232"/>
                </a:cubicBezTo>
                <a:cubicBezTo>
                  <a:pt x="72295" y="46720"/>
                  <a:pt x="71414" y="49411"/>
                  <a:pt x="69628" y="52245"/>
                </a:cubicBezTo>
                <a:cubicBezTo>
                  <a:pt x="66806" y="56757"/>
                  <a:pt x="62496" y="60389"/>
                  <a:pt x="59044" y="63306"/>
                </a:cubicBezTo>
                <a:cubicBezTo>
                  <a:pt x="57603" y="64520"/>
                  <a:pt x="55674" y="66163"/>
                  <a:pt x="54960" y="67020"/>
                </a:cubicBezTo>
                <a:cubicBezTo>
                  <a:pt x="54436" y="69532"/>
                  <a:pt x="52197" y="71426"/>
                  <a:pt x="49519" y="71426"/>
                </a:cubicBezTo>
                <a:cubicBezTo>
                  <a:pt x="46840" y="71426"/>
                  <a:pt x="44613" y="69532"/>
                  <a:pt x="44089" y="67020"/>
                </a:cubicBezTo>
                <a:cubicBezTo>
                  <a:pt x="43375" y="66163"/>
                  <a:pt x="41446" y="64520"/>
                  <a:pt x="39994" y="63306"/>
                </a:cubicBezTo>
                <a:cubicBezTo>
                  <a:pt x="36541" y="60389"/>
                  <a:pt x="32243" y="56757"/>
                  <a:pt x="29421" y="52245"/>
                </a:cubicBezTo>
                <a:cubicBezTo>
                  <a:pt x="27647" y="49411"/>
                  <a:pt x="26754" y="46720"/>
                  <a:pt x="26456" y="44232"/>
                </a:cubicBezTo>
                <a:cubicBezTo>
                  <a:pt x="25635" y="44291"/>
                  <a:pt x="24801" y="44327"/>
                  <a:pt x="23920" y="44327"/>
                </a:cubicBezTo>
                <a:cubicBezTo>
                  <a:pt x="21646" y="44327"/>
                  <a:pt x="19431" y="44148"/>
                  <a:pt x="17491" y="43982"/>
                </a:cubicBezTo>
                <a:cubicBezTo>
                  <a:pt x="16062" y="43863"/>
                  <a:pt x="14729" y="43744"/>
                  <a:pt x="13740" y="43744"/>
                </a:cubicBezTo>
                <a:cubicBezTo>
                  <a:pt x="13586" y="43744"/>
                  <a:pt x="13443" y="43744"/>
                  <a:pt x="13347" y="43756"/>
                </a:cubicBezTo>
                <a:cubicBezTo>
                  <a:pt x="12478" y="44267"/>
                  <a:pt x="11514" y="44518"/>
                  <a:pt x="10549" y="44518"/>
                </a:cubicBezTo>
                <a:cubicBezTo>
                  <a:pt x="9133" y="44518"/>
                  <a:pt x="7704" y="43982"/>
                  <a:pt x="6620" y="42898"/>
                </a:cubicBezTo>
                <a:cubicBezTo>
                  <a:pt x="4799" y="41077"/>
                  <a:pt x="4501" y="38291"/>
                  <a:pt x="5751" y="36171"/>
                </a:cubicBezTo>
                <a:cubicBezTo>
                  <a:pt x="5799" y="35243"/>
                  <a:pt x="5632" y="33409"/>
                  <a:pt x="5525" y="32028"/>
                </a:cubicBezTo>
                <a:cubicBezTo>
                  <a:pt x="5311" y="29361"/>
                  <a:pt x="5037" y="26230"/>
                  <a:pt x="5263" y="23074"/>
                </a:cubicBezTo>
                <a:cubicBezTo>
                  <a:pt x="3406" y="22848"/>
                  <a:pt x="1655" y="22336"/>
                  <a:pt x="0" y="21598"/>
                </a:cubicBezTo>
              </a:path>
            </a:pathLst>
          </a:custGeom>
          <a:noFill/>
          <a:ln w="28575" cap="rnd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  <a:effectLst>
            <a:outerShdw blurRad="71438" dist="9525" dir="5400000" algn="bl" rotWithShape="0">
              <a:schemeClr val="dk2">
                <a:alpha val="50000"/>
              </a:scheme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6" name="Google Shape;186;p15"/>
          <p:cNvSpPr/>
          <p:nvPr/>
        </p:nvSpPr>
        <p:spPr>
          <a:xfrm>
            <a:off x="-129910" y="-565089"/>
            <a:ext cx="3688782" cy="2123630"/>
          </a:xfrm>
          <a:custGeom>
            <a:avLst/>
            <a:gdLst/>
            <a:ahLst/>
            <a:cxnLst/>
            <a:rect l="l" t="t" r="r" b="b"/>
            <a:pathLst>
              <a:path w="116540" h="67092" fill="none" extrusionOk="0">
                <a:moveTo>
                  <a:pt x="116539" y="0"/>
                </a:moveTo>
                <a:cubicBezTo>
                  <a:pt x="116539" y="655"/>
                  <a:pt x="116004" y="1191"/>
                  <a:pt x="115349" y="1191"/>
                </a:cubicBezTo>
                <a:cubicBezTo>
                  <a:pt x="114099" y="1191"/>
                  <a:pt x="111634" y="4120"/>
                  <a:pt x="109443" y="6715"/>
                </a:cubicBezTo>
                <a:cubicBezTo>
                  <a:pt x="104895" y="12121"/>
                  <a:pt x="99204" y="18824"/>
                  <a:pt x="91751" y="18824"/>
                </a:cubicBezTo>
                <a:cubicBezTo>
                  <a:pt x="90631" y="18824"/>
                  <a:pt x="89512" y="18669"/>
                  <a:pt x="88381" y="18348"/>
                </a:cubicBezTo>
                <a:cubicBezTo>
                  <a:pt x="89869" y="22479"/>
                  <a:pt x="89453" y="27480"/>
                  <a:pt x="89095" y="31671"/>
                </a:cubicBezTo>
                <a:cubicBezTo>
                  <a:pt x="88881" y="34266"/>
                  <a:pt x="88607" y="37493"/>
                  <a:pt x="89262" y="38148"/>
                </a:cubicBezTo>
                <a:cubicBezTo>
                  <a:pt x="89726" y="38612"/>
                  <a:pt x="89726" y="39362"/>
                  <a:pt x="89262" y="39826"/>
                </a:cubicBezTo>
                <a:cubicBezTo>
                  <a:pt x="89024" y="40065"/>
                  <a:pt x="88726" y="40172"/>
                  <a:pt x="88429" y="40172"/>
                </a:cubicBezTo>
                <a:cubicBezTo>
                  <a:pt x="88131" y="40172"/>
                  <a:pt x="87821" y="40053"/>
                  <a:pt x="87595" y="39826"/>
                </a:cubicBezTo>
                <a:cubicBezTo>
                  <a:pt x="87476" y="39707"/>
                  <a:pt x="87000" y="39410"/>
                  <a:pt x="85250" y="39410"/>
                </a:cubicBezTo>
                <a:cubicBezTo>
                  <a:pt x="84083" y="39410"/>
                  <a:pt x="82654" y="39529"/>
                  <a:pt x="81142" y="39660"/>
                </a:cubicBezTo>
                <a:cubicBezTo>
                  <a:pt x="79273" y="39826"/>
                  <a:pt x="77165" y="39993"/>
                  <a:pt x="75070" y="39993"/>
                </a:cubicBezTo>
                <a:cubicBezTo>
                  <a:pt x="72165" y="39993"/>
                  <a:pt x="69795" y="39648"/>
                  <a:pt x="67831" y="38933"/>
                </a:cubicBezTo>
                <a:cubicBezTo>
                  <a:pt x="70367" y="48018"/>
                  <a:pt x="61949" y="55126"/>
                  <a:pt x="56198" y="59996"/>
                </a:cubicBezTo>
                <a:cubicBezTo>
                  <a:pt x="53603" y="62186"/>
                  <a:pt x="50674" y="64651"/>
                  <a:pt x="50674" y="65901"/>
                </a:cubicBezTo>
                <a:cubicBezTo>
                  <a:pt x="50674" y="66556"/>
                  <a:pt x="50138" y="67092"/>
                  <a:pt x="49483" y="67092"/>
                </a:cubicBezTo>
                <a:cubicBezTo>
                  <a:pt x="48828" y="67092"/>
                  <a:pt x="48293" y="66556"/>
                  <a:pt x="48293" y="65901"/>
                </a:cubicBezTo>
                <a:cubicBezTo>
                  <a:pt x="48293" y="64651"/>
                  <a:pt x="45364" y="62186"/>
                  <a:pt x="42768" y="59996"/>
                </a:cubicBezTo>
                <a:cubicBezTo>
                  <a:pt x="37006" y="55126"/>
                  <a:pt x="28600" y="48018"/>
                  <a:pt x="31136" y="38933"/>
                </a:cubicBezTo>
                <a:cubicBezTo>
                  <a:pt x="29171" y="39648"/>
                  <a:pt x="26790" y="39993"/>
                  <a:pt x="23897" y="39993"/>
                </a:cubicBezTo>
                <a:cubicBezTo>
                  <a:pt x="21801" y="39993"/>
                  <a:pt x="19682" y="39815"/>
                  <a:pt x="17825" y="39660"/>
                </a:cubicBezTo>
                <a:cubicBezTo>
                  <a:pt x="16312" y="39529"/>
                  <a:pt x="14860" y="39410"/>
                  <a:pt x="13717" y="39410"/>
                </a:cubicBezTo>
                <a:cubicBezTo>
                  <a:pt x="11967" y="39410"/>
                  <a:pt x="11490" y="39695"/>
                  <a:pt x="11371" y="39826"/>
                </a:cubicBezTo>
                <a:cubicBezTo>
                  <a:pt x="11133" y="40065"/>
                  <a:pt x="10836" y="40172"/>
                  <a:pt x="10538" y="40172"/>
                </a:cubicBezTo>
                <a:cubicBezTo>
                  <a:pt x="10240" y="40172"/>
                  <a:pt x="9919" y="40053"/>
                  <a:pt x="9705" y="39826"/>
                </a:cubicBezTo>
                <a:cubicBezTo>
                  <a:pt x="9240" y="39362"/>
                  <a:pt x="9240" y="38612"/>
                  <a:pt x="9705" y="38148"/>
                </a:cubicBezTo>
                <a:cubicBezTo>
                  <a:pt x="10359" y="37493"/>
                  <a:pt x="10086" y="34266"/>
                  <a:pt x="9859" y="31671"/>
                </a:cubicBezTo>
                <a:cubicBezTo>
                  <a:pt x="9502" y="27480"/>
                  <a:pt x="9085" y="22479"/>
                  <a:pt x="10574" y="18348"/>
                </a:cubicBezTo>
                <a:cubicBezTo>
                  <a:pt x="9466" y="18669"/>
                  <a:pt x="8335" y="18824"/>
                  <a:pt x="7216" y="18824"/>
                </a:cubicBezTo>
                <a:cubicBezTo>
                  <a:pt x="4597" y="18824"/>
                  <a:pt x="2204" y="18014"/>
                  <a:pt x="1" y="16705"/>
                </a:cubicBezTo>
              </a:path>
            </a:pathLst>
          </a:custGeom>
          <a:noFill/>
          <a:ln w="19050" cap="rnd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  <a:effectLst>
            <a:outerShdw blurRad="71438" dist="9525" dir="5400000" algn="bl" rotWithShape="0">
              <a:schemeClr val="dk2">
                <a:alpha val="50000"/>
              </a:scheme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7" name="Google Shape;187;p15"/>
          <p:cNvSpPr/>
          <p:nvPr/>
        </p:nvSpPr>
        <p:spPr>
          <a:xfrm>
            <a:off x="5585274" y="-565089"/>
            <a:ext cx="3689131" cy="2123630"/>
          </a:xfrm>
          <a:custGeom>
            <a:avLst/>
            <a:gdLst/>
            <a:ahLst/>
            <a:cxnLst/>
            <a:rect l="l" t="t" r="r" b="b"/>
            <a:pathLst>
              <a:path w="116551" h="67092" fill="none" extrusionOk="0">
                <a:moveTo>
                  <a:pt x="0" y="0"/>
                </a:moveTo>
                <a:cubicBezTo>
                  <a:pt x="0" y="655"/>
                  <a:pt x="536" y="1191"/>
                  <a:pt x="1191" y="1191"/>
                </a:cubicBezTo>
                <a:cubicBezTo>
                  <a:pt x="2441" y="1191"/>
                  <a:pt x="4906" y="4120"/>
                  <a:pt x="7096" y="6715"/>
                </a:cubicBezTo>
                <a:cubicBezTo>
                  <a:pt x="11656" y="12121"/>
                  <a:pt x="17336" y="18824"/>
                  <a:pt x="24789" y="18824"/>
                </a:cubicBezTo>
                <a:cubicBezTo>
                  <a:pt x="25908" y="18824"/>
                  <a:pt x="27027" y="18669"/>
                  <a:pt x="28158" y="18348"/>
                </a:cubicBezTo>
                <a:cubicBezTo>
                  <a:pt x="26670" y="22479"/>
                  <a:pt x="27087" y="27480"/>
                  <a:pt x="27444" y="31671"/>
                </a:cubicBezTo>
                <a:cubicBezTo>
                  <a:pt x="27670" y="34266"/>
                  <a:pt x="27932" y="37493"/>
                  <a:pt x="27277" y="38148"/>
                </a:cubicBezTo>
                <a:cubicBezTo>
                  <a:pt x="26813" y="38612"/>
                  <a:pt x="26813" y="39362"/>
                  <a:pt x="27277" y="39826"/>
                </a:cubicBezTo>
                <a:cubicBezTo>
                  <a:pt x="27515" y="40065"/>
                  <a:pt x="27813" y="40172"/>
                  <a:pt x="28111" y="40172"/>
                </a:cubicBezTo>
                <a:cubicBezTo>
                  <a:pt x="28408" y="40172"/>
                  <a:pt x="28718" y="40053"/>
                  <a:pt x="28944" y="39826"/>
                </a:cubicBezTo>
                <a:cubicBezTo>
                  <a:pt x="29063" y="39707"/>
                  <a:pt x="29540" y="39410"/>
                  <a:pt x="31302" y="39410"/>
                </a:cubicBezTo>
                <a:cubicBezTo>
                  <a:pt x="32457" y="39410"/>
                  <a:pt x="33885" y="39529"/>
                  <a:pt x="35409" y="39660"/>
                </a:cubicBezTo>
                <a:cubicBezTo>
                  <a:pt x="37267" y="39826"/>
                  <a:pt x="39374" y="39993"/>
                  <a:pt x="41482" y="39993"/>
                </a:cubicBezTo>
                <a:cubicBezTo>
                  <a:pt x="44375" y="39993"/>
                  <a:pt x="46744" y="39648"/>
                  <a:pt x="48709" y="38933"/>
                </a:cubicBezTo>
                <a:cubicBezTo>
                  <a:pt x="46184" y="48018"/>
                  <a:pt x="54590" y="55126"/>
                  <a:pt x="60353" y="59996"/>
                </a:cubicBezTo>
                <a:cubicBezTo>
                  <a:pt x="62937" y="62186"/>
                  <a:pt x="65866" y="64651"/>
                  <a:pt x="65866" y="65901"/>
                </a:cubicBezTo>
                <a:cubicBezTo>
                  <a:pt x="65866" y="66556"/>
                  <a:pt x="66401" y="67092"/>
                  <a:pt x="67056" y="67092"/>
                </a:cubicBezTo>
                <a:cubicBezTo>
                  <a:pt x="67711" y="67092"/>
                  <a:pt x="68247" y="66556"/>
                  <a:pt x="68247" y="65901"/>
                </a:cubicBezTo>
                <a:cubicBezTo>
                  <a:pt x="68247" y="64651"/>
                  <a:pt x="71188" y="62186"/>
                  <a:pt x="73771" y="59996"/>
                </a:cubicBezTo>
                <a:cubicBezTo>
                  <a:pt x="79534" y="55126"/>
                  <a:pt x="87940" y="48018"/>
                  <a:pt x="85416" y="38933"/>
                </a:cubicBezTo>
                <a:cubicBezTo>
                  <a:pt x="87380" y="39648"/>
                  <a:pt x="89761" y="39993"/>
                  <a:pt x="92643" y="39993"/>
                </a:cubicBezTo>
                <a:cubicBezTo>
                  <a:pt x="94738" y="39993"/>
                  <a:pt x="96857" y="39815"/>
                  <a:pt x="98715" y="39660"/>
                </a:cubicBezTo>
                <a:cubicBezTo>
                  <a:pt x="100239" y="39529"/>
                  <a:pt x="101680" y="39410"/>
                  <a:pt x="102823" y="39410"/>
                </a:cubicBezTo>
                <a:cubicBezTo>
                  <a:pt x="104585" y="39410"/>
                  <a:pt x="105061" y="39695"/>
                  <a:pt x="105180" y="39826"/>
                </a:cubicBezTo>
                <a:cubicBezTo>
                  <a:pt x="105418" y="40065"/>
                  <a:pt x="105716" y="40172"/>
                  <a:pt x="106013" y="40172"/>
                </a:cubicBezTo>
                <a:cubicBezTo>
                  <a:pt x="106311" y="40172"/>
                  <a:pt x="106621" y="40053"/>
                  <a:pt x="106847" y="39826"/>
                </a:cubicBezTo>
                <a:cubicBezTo>
                  <a:pt x="107299" y="39362"/>
                  <a:pt x="107299" y="38612"/>
                  <a:pt x="106847" y="38148"/>
                </a:cubicBezTo>
                <a:cubicBezTo>
                  <a:pt x="106192" y="37493"/>
                  <a:pt x="106454" y="34266"/>
                  <a:pt x="106680" y="31671"/>
                </a:cubicBezTo>
                <a:cubicBezTo>
                  <a:pt x="107037" y="27480"/>
                  <a:pt x="107454" y="22479"/>
                  <a:pt x="105966" y="18348"/>
                </a:cubicBezTo>
                <a:cubicBezTo>
                  <a:pt x="107085" y="18669"/>
                  <a:pt x="108216" y="18824"/>
                  <a:pt x="109323" y="18824"/>
                </a:cubicBezTo>
                <a:cubicBezTo>
                  <a:pt x="111943" y="18824"/>
                  <a:pt x="114348" y="18014"/>
                  <a:pt x="116550" y="16705"/>
                </a:cubicBezTo>
              </a:path>
            </a:pathLst>
          </a:custGeom>
          <a:noFill/>
          <a:ln w="19050" cap="rnd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  <a:effectLst>
            <a:outerShdw blurRad="71438" dist="9525" dir="5400000" algn="bl" rotWithShape="0">
              <a:schemeClr val="dk2">
                <a:alpha val="50000"/>
              </a:scheme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8" name="Google Shape;188;p15"/>
          <p:cNvSpPr/>
          <p:nvPr/>
        </p:nvSpPr>
        <p:spPr>
          <a:xfrm>
            <a:off x="5447340" y="-565089"/>
            <a:ext cx="3828940" cy="2260811"/>
          </a:xfrm>
          <a:custGeom>
            <a:avLst/>
            <a:gdLst/>
            <a:ahLst/>
            <a:cxnLst/>
            <a:rect l="l" t="t" r="r" b="b"/>
            <a:pathLst>
              <a:path w="120968" h="71426" fill="none" extrusionOk="0">
                <a:moveTo>
                  <a:pt x="0" y="0"/>
                </a:moveTo>
                <a:cubicBezTo>
                  <a:pt x="0" y="2679"/>
                  <a:pt x="1882" y="4917"/>
                  <a:pt x="4406" y="5429"/>
                </a:cubicBezTo>
                <a:cubicBezTo>
                  <a:pt x="5263" y="6144"/>
                  <a:pt x="6906" y="8084"/>
                  <a:pt x="8121" y="9525"/>
                </a:cubicBezTo>
                <a:cubicBezTo>
                  <a:pt x="12645" y="14883"/>
                  <a:pt x="18729" y="22074"/>
                  <a:pt x="27182" y="23074"/>
                </a:cubicBezTo>
                <a:cubicBezTo>
                  <a:pt x="26968" y="26241"/>
                  <a:pt x="27230" y="29361"/>
                  <a:pt x="27456" y="32028"/>
                </a:cubicBezTo>
                <a:cubicBezTo>
                  <a:pt x="27575" y="33409"/>
                  <a:pt x="27718" y="35243"/>
                  <a:pt x="27682" y="36171"/>
                </a:cubicBezTo>
                <a:cubicBezTo>
                  <a:pt x="26432" y="38291"/>
                  <a:pt x="26730" y="41065"/>
                  <a:pt x="28540" y="42898"/>
                </a:cubicBezTo>
                <a:cubicBezTo>
                  <a:pt x="29623" y="43982"/>
                  <a:pt x="31040" y="44518"/>
                  <a:pt x="32469" y="44518"/>
                </a:cubicBezTo>
                <a:cubicBezTo>
                  <a:pt x="33433" y="44518"/>
                  <a:pt x="34410" y="44267"/>
                  <a:pt x="35267" y="43756"/>
                </a:cubicBezTo>
                <a:cubicBezTo>
                  <a:pt x="35374" y="43756"/>
                  <a:pt x="35505" y="43744"/>
                  <a:pt x="35672" y="43744"/>
                </a:cubicBezTo>
                <a:cubicBezTo>
                  <a:pt x="36636" y="43744"/>
                  <a:pt x="37993" y="43863"/>
                  <a:pt x="39422" y="43982"/>
                </a:cubicBezTo>
                <a:cubicBezTo>
                  <a:pt x="41375" y="44148"/>
                  <a:pt x="43577" y="44327"/>
                  <a:pt x="45851" y="44327"/>
                </a:cubicBezTo>
                <a:cubicBezTo>
                  <a:pt x="46732" y="44327"/>
                  <a:pt x="47578" y="44291"/>
                  <a:pt x="48376" y="44232"/>
                </a:cubicBezTo>
                <a:cubicBezTo>
                  <a:pt x="48673" y="46720"/>
                  <a:pt x="49554" y="49411"/>
                  <a:pt x="51340" y="52245"/>
                </a:cubicBezTo>
                <a:cubicBezTo>
                  <a:pt x="54174" y="56757"/>
                  <a:pt x="58472" y="60389"/>
                  <a:pt x="61925" y="63306"/>
                </a:cubicBezTo>
                <a:cubicBezTo>
                  <a:pt x="63366" y="64520"/>
                  <a:pt x="65306" y="66163"/>
                  <a:pt x="66021" y="67020"/>
                </a:cubicBezTo>
                <a:cubicBezTo>
                  <a:pt x="66533" y="69532"/>
                  <a:pt x="68771" y="71426"/>
                  <a:pt x="71450" y="71426"/>
                </a:cubicBezTo>
                <a:cubicBezTo>
                  <a:pt x="74129" y="71426"/>
                  <a:pt x="76355" y="69532"/>
                  <a:pt x="76879" y="67020"/>
                </a:cubicBezTo>
                <a:cubicBezTo>
                  <a:pt x="77593" y="66163"/>
                  <a:pt x="79534" y="64520"/>
                  <a:pt x="80975" y="63306"/>
                </a:cubicBezTo>
                <a:cubicBezTo>
                  <a:pt x="84428" y="60389"/>
                  <a:pt x="88726" y="56757"/>
                  <a:pt x="91560" y="52245"/>
                </a:cubicBezTo>
                <a:cubicBezTo>
                  <a:pt x="93322" y="49411"/>
                  <a:pt x="94215" y="46720"/>
                  <a:pt x="94512" y="44232"/>
                </a:cubicBezTo>
                <a:cubicBezTo>
                  <a:pt x="95334" y="44291"/>
                  <a:pt x="96167" y="44327"/>
                  <a:pt x="97048" y="44327"/>
                </a:cubicBezTo>
                <a:cubicBezTo>
                  <a:pt x="99322" y="44327"/>
                  <a:pt x="101537" y="44148"/>
                  <a:pt x="103478" y="43982"/>
                </a:cubicBezTo>
                <a:cubicBezTo>
                  <a:pt x="104906" y="43863"/>
                  <a:pt x="106240" y="43744"/>
                  <a:pt x="107228" y="43744"/>
                </a:cubicBezTo>
                <a:cubicBezTo>
                  <a:pt x="107395" y="43744"/>
                  <a:pt x="107526" y="43744"/>
                  <a:pt x="107633" y="43756"/>
                </a:cubicBezTo>
                <a:cubicBezTo>
                  <a:pt x="108490" y="44267"/>
                  <a:pt x="109455" y="44518"/>
                  <a:pt x="110431" y="44518"/>
                </a:cubicBezTo>
                <a:cubicBezTo>
                  <a:pt x="111836" y="44518"/>
                  <a:pt x="113265" y="43982"/>
                  <a:pt x="114360" y="42898"/>
                </a:cubicBezTo>
                <a:cubicBezTo>
                  <a:pt x="116182" y="41077"/>
                  <a:pt x="116467" y="38291"/>
                  <a:pt x="115217" y="36171"/>
                </a:cubicBezTo>
                <a:cubicBezTo>
                  <a:pt x="115170" y="35243"/>
                  <a:pt x="115336" y="33409"/>
                  <a:pt x="115443" y="32028"/>
                </a:cubicBezTo>
                <a:cubicBezTo>
                  <a:pt x="115670" y="29361"/>
                  <a:pt x="115932" y="26230"/>
                  <a:pt x="115705" y="23074"/>
                </a:cubicBezTo>
                <a:cubicBezTo>
                  <a:pt x="117575" y="22848"/>
                  <a:pt x="119313" y="22336"/>
                  <a:pt x="120968" y="21598"/>
                </a:cubicBezTo>
              </a:path>
            </a:pathLst>
          </a:custGeom>
          <a:noFill/>
          <a:ln w="28575" cap="rnd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  <a:effectLst>
            <a:outerShdw blurRad="71438" dist="9525" dir="5400000" algn="bl" rotWithShape="0">
              <a:schemeClr val="dk2">
                <a:alpha val="50000"/>
              </a:scheme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189" name="Google Shape;189;p15"/>
          <p:cNvCxnSpPr/>
          <p:nvPr/>
        </p:nvCxnSpPr>
        <p:spPr>
          <a:xfrm>
            <a:off x="720000" y="4695796"/>
            <a:ext cx="7704000" cy="0"/>
          </a:xfrm>
          <a:prstGeom prst="straightConnector1">
            <a:avLst/>
          </a:prstGeom>
          <a:noFill/>
          <a:ln w="1905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90" name="Google Shape;190;p15"/>
          <p:cNvSpPr txBox="1">
            <a:spLocks noGrp="1"/>
          </p:cNvSpPr>
          <p:nvPr>
            <p:ph type="title"/>
          </p:nvPr>
        </p:nvSpPr>
        <p:spPr>
          <a:xfrm>
            <a:off x="1597025" y="4000400"/>
            <a:ext cx="5949900" cy="531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22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endParaRPr/>
          </a:p>
        </p:txBody>
      </p:sp>
      <p:sp>
        <p:nvSpPr>
          <p:cNvPr id="191" name="Google Shape;191;p15"/>
          <p:cNvSpPr txBox="1">
            <a:spLocks noGrp="1"/>
          </p:cNvSpPr>
          <p:nvPr>
            <p:ph type="subTitle" idx="1"/>
          </p:nvPr>
        </p:nvSpPr>
        <p:spPr>
          <a:xfrm>
            <a:off x="1597100" y="1555750"/>
            <a:ext cx="5949900" cy="2179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30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ext">
  <p:cSld name="CUSTOM">
    <p:spTree>
      <p:nvGrpSpPr>
        <p:cNvPr id="1" name="Shape 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6" name="Google Shape;226;p19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-142855" y="0"/>
            <a:ext cx="9429710" cy="514350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27" name="Google Shape;227;p19"/>
          <p:cNvGrpSpPr/>
          <p:nvPr/>
        </p:nvGrpSpPr>
        <p:grpSpPr>
          <a:xfrm>
            <a:off x="-143105" y="-81977"/>
            <a:ext cx="9429533" cy="5307365"/>
            <a:chOff x="11373425" y="589200"/>
            <a:chExt cx="7447700" cy="4191900"/>
          </a:xfrm>
        </p:grpSpPr>
        <p:sp>
          <p:nvSpPr>
            <p:cNvPr id="228" name="Google Shape;228;p19"/>
            <p:cNvSpPr/>
            <p:nvPr/>
          </p:nvSpPr>
          <p:spPr>
            <a:xfrm>
              <a:off x="11391000" y="589200"/>
              <a:ext cx="7430125" cy="4191900"/>
            </a:xfrm>
            <a:custGeom>
              <a:avLst/>
              <a:gdLst/>
              <a:ahLst/>
              <a:cxnLst/>
              <a:rect l="l" t="t" r="r" b="b"/>
              <a:pathLst>
                <a:path w="297205" h="167676" extrusionOk="0">
                  <a:moveTo>
                    <a:pt x="0" y="0"/>
                  </a:moveTo>
                  <a:lnTo>
                    <a:pt x="0" y="42993"/>
                  </a:lnTo>
                  <a:cubicBezTo>
                    <a:pt x="48" y="46327"/>
                    <a:pt x="14824" y="52245"/>
                    <a:pt x="9930" y="61293"/>
                  </a:cubicBezTo>
                  <a:cubicBezTo>
                    <a:pt x="11534" y="60101"/>
                    <a:pt x="13696" y="59792"/>
                    <a:pt x="15860" y="59792"/>
                  </a:cubicBezTo>
                  <a:cubicBezTo>
                    <a:pt x="18199" y="59792"/>
                    <a:pt x="20541" y="60154"/>
                    <a:pt x="22182" y="60154"/>
                  </a:cubicBezTo>
                  <a:cubicBezTo>
                    <a:pt x="23101" y="60154"/>
                    <a:pt x="23801" y="60040"/>
                    <a:pt x="24158" y="59686"/>
                  </a:cubicBezTo>
                  <a:lnTo>
                    <a:pt x="24158" y="59686"/>
                  </a:lnTo>
                  <a:cubicBezTo>
                    <a:pt x="22575" y="61258"/>
                    <a:pt x="25742" y="69592"/>
                    <a:pt x="22539" y="73914"/>
                  </a:cubicBezTo>
                  <a:cubicBezTo>
                    <a:pt x="23829" y="73215"/>
                    <a:pt x="25054" y="72915"/>
                    <a:pt x="26218" y="72915"/>
                  </a:cubicBezTo>
                  <a:cubicBezTo>
                    <a:pt x="33239" y="72915"/>
                    <a:pt x="37991" y="83832"/>
                    <a:pt x="40851" y="83832"/>
                  </a:cubicBezTo>
                  <a:cubicBezTo>
                    <a:pt x="37990" y="83832"/>
                    <a:pt x="33235" y="94756"/>
                    <a:pt x="26211" y="94756"/>
                  </a:cubicBezTo>
                  <a:cubicBezTo>
                    <a:pt x="25049" y="94756"/>
                    <a:pt x="23826" y="94458"/>
                    <a:pt x="22539" y="93762"/>
                  </a:cubicBezTo>
                  <a:lnTo>
                    <a:pt x="22539" y="93762"/>
                  </a:lnTo>
                  <a:cubicBezTo>
                    <a:pt x="25742" y="98072"/>
                    <a:pt x="22575" y="106406"/>
                    <a:pt x="24158" y="107990"/>
                  </a:cubicBezTo>
                  <a:cubicBezTo>
                    <a:pt x="23800" y="107632"/>
                    <a:pt x="23097" y="107517"/>
                    <a:pt x="22174" y="107517"/>
                  </a:cubicBezTo>
                  <a:cubicBezTo>
                    <a:pt x="20529" y="107517"/>
                    <a:pt x="18185" y="107881"/>
                    <a:pt x="15844" y="107881"/>
                  </a:cubicBezTo>
                  <a:cubicBezTo>
                    <a:pt x="13686" y="107881"/>
                    <a:pt x="11531" y="107571"/>
                    <a:pt x="9930" y="106382"/>
                  </a:cubicBezTo>
                  <a:lnTo>
                    <a:pt x="9930" y="106382"/>
                  </a:lnTo>
                  <a:cubicBezTo>
                    <a:pt x="14824" y="115431"/>
                    <a:pt x="24" y="121336"/>
                    <a:pt x="0" y="124670"/>
                  </a:cubicBezTo>
                  <a:lnTo>
                    <a:pt x="0" y="167675"/>
                  </a:lnTo>
                  <a:lnTo>
                    <a:pt x="297204" y="167675"/>
                  </a:lnTo>
                  <a:lnTo>
                    <a:pt x="297204" y="124646"/>
                  </a:lnTo>
                  <a:cubicBezTo>
                    <a:pt x="297180" y="121325"/>
                    <a:pt x="282369" y="115419"/>
                    <a:pt x="287286" y="106370"/>
                  </a:cubicBezTo>
                  <a:lnTo>
                    <a:pt x="287286" y="106370"/>
                  </a:lnTo>
                  <a:cubicBezTo>
                    <a:pt x="285681" y="107560"/>
                    <a:pt x="283523" y="107869"/>
                    <a:pt x="281364" y="107869"/>
                  </a:cubicBezTo>
                  <a:cubicBezTo>
                    <a:pt x="279022" y="107869"/>
                    <a:pt x="276678" y="107505"/>
                    <a:pt x="275036" y="107505"/>
                  </a:cubicBezTo>
                  <a:cubicBezTo>
                    <a:pt x="274114" y="107505"/>
                    <a:pt x="273413" y="107620"/>
                    <a:pt x="273058" y="107978"/>
                  </a:cubicBezTo>
                  <a:cubicBezTo>
                    <a:pt x="274630" y="106394"/>
                    <a:pt x="271463" y="98060"/>
                    <a:pt x="274666" y="93750"/>
                  </a:cubicBezTo>
                  <a:lnTo>
                    <a:pt x="274666" y="93750"/>
                  </a:lnTo>
                  <a:cubicBezTo>
                    <a:pt x="273378" y="94446"/>
                    <a:pt x="272155" y="94744"/>
                    <a:pt x="270994" y="94744"/>
                  </a:cubicBezTo>
                  <a:cubicBezTo>
                    <a:pt x="263969" y="94744"/>
                    <a:pt x="259215" y="83820"/>
                    <a:pt x="256354" y="83820"/>
                  </a:cubicBezTo>
                  <a:cubicBezTo>
                    <a:pt x="259215" y="83820"/>
                    <a:pt x="263969" y="72896"/>
                    <a:pt x="270994" y="72896"/>
                  </a:cubicBezTo>
                  <a:cubicBezTo>
                    <a:pt x="272155" y="72896"/>
                    <a:pt x="273378" y="73194"/>
                    <a:pt x="274666" y="73890"/>
                  </a:cubicBezTo>
                  <a:cubicBezTo>
                    <a:pt x="271463" y="69580"/>
                    <a:pt x="274630" y="61246"/>
                    <a:pt x="273058" y="59662"/>
                  </a:cubicBezTo>
                  <a:lnTo>
                    <a:pt x="273058" y="59662"/>
                  </a:lnTo>
                  <a:cubicBezTo>
                    <a:pt x="273414" y="60020"/>
                    <a:pt x="274114" y="60135"/>
                    <a:pt x="275036" y="60135"/>
                  </a:cubicBezTo>
                  <a:cubicBezTo>
                    <a:pt x="276678" y="60135"/>
                    <a:pt x="279022" y="59771"/>
                    <a:pt x="281364" y="59771"/>
                  </a:cubicBezTo>
                  <a:cubicBezTo>
                    <a:pt x="283523" y="59771"/>
                    <a:pt x="285681" y="60080"/>
                    <a:pt x="287286" y="61270"/>
                  </a:cubicBezTo>
                  <a:cubicBezTo>
                    <a:pt x="282381" y="52221"/>
                    <a:pt x="297180" y="46315"/>
                    <a:pt x="297204" y="42982"/>
                  </a:cubicBezTo>
                  <a:lnTo>
                    <a:pt x="297204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  <a:effectLst>
              <a:outerShdw blurRad="285750" dist="19050" algn="bl" rotWithShape="0">
                <a:schemeClr val="dk2">
                  <a:alpha val="52999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9" name="Google Shape;229;p19"/>
            <p:cNvSpPr/>
            <p:nvPr/>
          </p:nvSpPr>
          <p:spPr>
            <a:xfrm>
              <a:off x="17714100" y="1576225"/>
              <a:ext cx="1107025" cy="2215475"/>
            </a:xfrm>
            <a:custGeom>
              <a:avLst/>
              <a:gdLst/>
              <a:ahLst/>
              <a:cxnLst/>
              <a:rect l="l" t="t" r="r" b="b"/>
              <a:pathLst>
                <a:path w="44281" h="88619" fill="none" extrusionOk="0">
                  <a:moveTo>
                    <a:pt x="44280" y="88618"/>
                  </a:moveTo>
                  <a:cubicBezTo>
                    <a:pt x="42625" y="88618"/>
                    <a:pt x="41244" y="87439"/>
                    <a:pt x="40923" y="85880"/>
                  </a:cubicBezTo>
                  <a:cubicBezTo>
                    <a:pt x="40470" y="85344"/>
                    <a:pt x="39280" y="84332"/>
                    <a:pt x="38387" y="83570"/>
                  </a:cubicBezTo>
                  <a:cubicBezTo>
                    <a:pt x="36243" y="81760"/>
                    <a:pt x="33576" y="79510"/>
                    <a:pt x="31838" y="76724"/>
                  </a:cubicBezTo>
                  <a:cubicBezTo>
                    <a:pt x="30743" y="74974"/>
                    <a:pt x="30183" y="73307"/>
                    <a:pt x="30005" y="71759"/>
                  </a:cubicBezTo>
                  <a:cubicBezTo>
                    <a:pt x="29504" y="71783"/>
                    <a:pt x="28981" y="71819"/>
                    <a:pt x="28433" y="71819"/>
                  </a:cubicBezTo>
                  <a:cubicBezTo>
                    <a:pt x="27016" y="71819"/>
                    <a:pt x="25647" y="71699"/>
                    <a:pt x="24444" y="71592"/>
                  </a:cubicBezTo>
                  <a:cubicBezTo>
                    <a:pt x="23563" y="71521"/>
                    <a:pt x="22718" y="71438"/>
                    <a:pt x="22123" y="71438"/>
                  </a:cubicBezTo>
                  <a:lnTo>
                    <a:pt x="21873" y="71438"/>
                  </a:lnTo>
                  <a:cubicBezTo>
                    <a:pt x="21337" y="71759"/>
                    <a:pt x="20741" y="71902"/>
                    <a:pt x="20146" y="71902"/>
                  </a:cubicBezTo>
                  <a:cubicBezTo>
                    <a:pt x="19265" y="71902"/>
                    <a:pt x="18384" y="71557"/>
                    <a:pt x="17717" y="70890"/>
                  </a:cubicBezTo>
                  <a:cubicBezTo>
                    <a:pt x="16586" y="69759"/>
                    <a:pt x="16408" y="68032"/>
                    <a:pt x="17182" y="66723"/>
                  </a:cubicBezTo>
                  <a:cubicBezTo>
                    <a:pt x="17205" y="66163"/>
                    <a:pt x="17110" y="65008"/>
                    <a:pt x="17027" y="64151"/>
                  </a:cubicBezTo>
                  <a:cubicBezTo>
                    <a:pt x="16896" y="62496"/>
                    <a:pt x="16729" y="60567"/>
                    <a:pt x="16872" y="58603"/>
                  </a:cubicBezTo>
                  <a:cubicBezTo>
                    <a:pt x="11633" y="57983"/>
                    <a:pt x="7859" y="53519"/>
                    <a:pt x="5049" y="50209"/>
                  </a:cubicBezTo>
                  <a:cubicBezTo>
                    <a:pt x="4287" y="49316"/>
                    <a:pt x="3275" y="48101"/>
                    <a:pt x="2739" y="47673"/>
                  </a:cubicBezTo>
                  <a:cubicBezTo>
                    <a:pt x="1180" y="47351"/>
                    <a:pt x="1" y="45958"/>
                    <a:pt x="1" y="44315"/>
                  </a:cubicBezTo>
                  <a:cubicBezTo>
                    <a:pt x="1" y="42660"/>
                    <a:pt x="1180" y="41279"/>
                    <a:pt x="2739" y="40946"/>
                  </a:cubicBezTo>
                  <a:cubicBezTo>
                    <a:pt x="3275" y="40505"/>
                    <a:pt x="4287" y="39315"/>
                    <a:pt x="5049" y="38422"/>
                  </a:cubicBezTo>
                  <a:cubicBezTo>
                    <a:pt x="7859" y="35100"/>
                    <a:pt x="11633" y="30635"/>
                    <a:pt x="16872" y="30028"/>
                  </a:cubicBezTo>
                  <a:cubicBezTo>
                    <a:pt x="16729" y="28063"/>
                    <a:pt x="16896" y="26122"/>
                    <a:pt x="17027" y="24467"/>
                  </a:cubicBezTo>
                  <a:cubicBezTo>
                    <a:pt x="17110" y="23610"/>
                    <a:pt x="17193" y="22479"/>
                    <a:pt x="17182" y="21896"/>
                  </a:cubicBezTo>
                  <a:cubicBezTo>
                    <a:pt x="16408" y="20574"/>
                    <a:pt x="16586" y="18860"/>
                    <a:pt x="17717" y="17729"/>
                  </a:cubicBezTo>
                  <a:cubicBezTo>
                    <a:pt x="18384" y="17062"/>
                    <a:pt x="19265" y="16716"/>
                    <a:pt x="20146" y="16716"/>
                  </a:cubicBezTo>
                  <a:cubicBezTo>
                    <a:pt x="20741" y="16716"/>
                    <a:pt x="21337" y="16871"/>
                    <a:pt x="21873" y="17181"/>
                  </a:cubicBezTo>
                  <a:lnTo>
                    <a:pt x="22123" y="17181"/>
                  </a:lnTo>
                  <a:cubicBezTo>
                    <a:pt x="22730" y="17181"/>
                    <a:pt x="23563" y="17109"/>
                    <a:pt x="24444" y="17026"/>
                  </a:cubicBezTo>
                  <a:cubicBezTo>
                    <a:pt x="25647" y="16931"/>
                    <a:pt x="27016" y="16812"/>
                    <a:pt x="28433" y="16812"/>
                  </a:cubicBezTo>
                  <a:cubicBezTo>
                    <a:pt x="28981" y="16812"/>
                    <a:pt x="29504" y="16824"/>
                    <a:pt x="30005" y="16871"/>
                  </a:cubicBezTo>
                  <a:cubicBezTo>
                    <a:pt x="30183" y="15335"/>
                    <a:pt x="30743" y="13657"/>
                    <a:pt x="31838" y="11894"/>
                  </a:cubicBezTo>
                  <a:cubicBezTo>
                    <a:pt x="33600" y="9097"/>
                    <a:pt x="36255" y="6846"/>
                    <a:pt x="38387" y="5048"/>
                  </a:cubicBezTo>
                  <a:cubicBezTo>
                    <a:pt x="39280" y="4286"/>
                    <a:pt x="40494" y="3274"/>
                    <a:pt x="40923" y="2739"/>
                  </a:cubicBezTo>
                  <a:cubicBezTo>
                    <a:pt x="41244" y="1179"/>
                    <a:pt x="42625" y="0"/>
                    <a:pt x="44280" y="0"/>
                  </a:cubicBezTo>
                </a:path>
              </a:pathLst>
            </a:custGeom>
            <a:noFill/>
            <a:ln w="19050" cap="rnd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85725" dist="9525" dir="5400000" algn="bl" rotWithShape="0">
                <a:schemeClr val="dk2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0" name="Google Shape;230;p19"/>
            <p:cNvSpPr/>
            <p:nvPr/>
          </p:nvSpPr>
          <p:spPr>
            <a:xfrm>
              <a:off x="17774825" y="1639925"/>
              <a:ext cx="1046300" cy="2090450"/>
            </a:xfrm>
            <a:custGeom>
              <a:avLst/>
              <a:gdLst/>
              <a:ahLst/>
              <a:cxnLst/>
              <a:rect l="l" t="t" r="r" b="b"/>
              <a:pathLst>
                <a:path w="41852" h="83618" fill="none" extrusionOk="0">
                  <a:moveTo>
                    <a:pt x="41851" y="83618"/>
                  </a:moveTo>
                  <a:cubicBezTo>
                    <a:pt x="41315" y="83618"/>
                    <a:pt x="40875" y="83165"/>
                    <a:pt x="40875" y="82629"/>
                  </a:cubicBezTo>
                  <a:cubicBezTo>
                    <a:pt x="40875" y="81974"/>
                    <a:pt x="38958" y="80343"/>
                    <a:pt x="37541" y="79165"/>
                  </a:cubicBezTo>
                  <a:cubicBezTo>
                    <a:pt x="34017" y="76176"/>
                    <a:pt x="28885" y="71854"/>
                    <a:pt x="30123" y="66306"/>
                  </a:cubicBezTo>
                  <a:cubicBezTo>
                    <a:pt x="28969" y="66663"/>
                    <a:pt x="27611" y="66830"/>
                    <a:pt x="25992" y="66830"/>
                  </a:cubicBezTo>
                  <a:cubicBezTo>
                    <a:pt x="24682" y="66830"/>
                    <a:pt x="23373" y="66723"/>
                    <a:pt x="22206" y="66615"/>
                  </a:cubicBezTo>
                  <a:cubicBezTo>
                    <a:pt x="21277" y="66544"/>
                    <a:pt x="20396" y="66473"/>
                    <a:pt x="19682" y="66473"/>
                  </a:cubicBezTo>
                  <a:cubicBezTo>
                    <a:pt x="18622" y="66473"/>
                    <a:pt x="18396" y="66651"/>
                    <a:pt x="18384" y="66651"/>
                  </a:cubicBezTo>
                  <a:cubicBezTo>
                    <a:pt x="18193" y="66842"/>
                    <a:pt x="17943" y="66925"/>
                    <a:pt x="17681" y="66925"/>
                  </a:cubicBezTo>
                  <a:cubicBezTo>
                    <a:pt x="17431" y="66925"/>
                    <a:pt x="17181" y="66842"/>
                    <a:pt x="16991" y="66651"/>
                  </a:cubicBezTo>
                  <a:cubicBezTo>
                    <a:pt x="16598" y="66258"/>
                    <a:pt x="16598" y="65639"/>
                    <a:pt x="16991" y="65258"/>
                  </a:cubicBezTo>
                  <a:cubicBezTo>
                    <a:pt x="17300" y="64889"/>
                    <a:pt x="17134" y="62817"/>
                    <a:pt x="17015" y="61448"/>
                  </a:cubicBezTo>
                  <a:cubicBezTo>
                    <a:pt x="16812" y="58972"/>
                    <a:pt x="16550" y="56031"/>
                    <a:pt x="17324" y="53519"/>
                  </a:cubicBezTo>
                  <a:cubicBezTo>
                    <a:pt x="16765" y="53638"/>
                    <a:pt x="16193" y="53709"/>
                    <a:pt x="15622" y="53709"/>
                  </a:cubicBezTo>
                  <a:cubicBezTo>
                    <a:pt x="10871" y="53709"/>
                    <a:pt x="7168" y="49328"/>
                    <a:pt x="4454" y="46125"/>
                  </a:cubicBezTo>
                  <a:cubicBezTo>
                    <a:pt x="3263" y="44708"/>
                    <a:pt x="1644" y="42791"/>
                    <a:pt x="989" y="42791"/>
                  </a:cubicBezTo>
                  <a:cubicBezTo>
                    <a:pt x="453" y="42791"/>
                    <a:pt x="1" y="42339"/>
                    <a:pt x="1" y="41803"/>
                  </a:cubicBezTo>
                  <a:cubicBezTo>
                    <a:pt x="1" y="41267"/>
                    <a:pt x="453" y="40827"/>
                    <a:pt x="989" y="40827"/>
                  </a:cubicBezTo>
                  <a:cubicBezTo>
                    <a:pt x="1644" y="40827"/>
                    <a:pt x="3275" y="38910"/>
                    <a:pt x="4454" y="37493"/>
                  </a:cubicBezTo>
                  <a:cubicBezTo>
                    <a:pt x="7168" y="34290"/>
                    <a:pt x="10871" y="29897"/>
                    <a:pt x="15622" y="29897"/>
                  </a:cubicBezTo>
                  <a:cubicBezTo>
                    <a:pt x="16181" y="29897"/>
                    <a:pt x="16753" y="29956"/>
                    <a:pt x="17324" y="30099"/>
                  </a:cubicBezTo>
                  <a:cubicBezTo>
                    <a:pt x="16550" y="27575"/>
                    <a:pt x="16812" y="24646"/>
                    <a:pt x="17015" y="22158"/>
                  </a:cubicBezTo>
                  <a:cubicBezTo>
                    <a:pt x="17134" y="20788"/>
                    <a:pt x="17300" y="18705"/>
                    <a:pt x="16991" y="18348"/>
                  </a:cubicBezTo>
                  <a:cubicBezTo>
                    <a:pt x="16598" y="17967"/>
                    <a:pt x="16598" y="17336"/>
                    <a:pt x="16991" y="16966"/>
                  </a:cubicBezTo>
                  <a:cubicBezTo>
                    <a:pt x="17181" y="16776"/>
                    <a:pt x="17431" y="16681"/>
                    <a:pt x="17681" y="16681"/>
                  </a:cubicBezTo>
                  <a:cubicBezTo>
                    <a:pt x="17943" y="16681"/>
                    <a:pt x="18193" y="16776"/>
                    <a:pt x="18384" y="16966"/>
                  </a:cubicBezTo>
                  <a:cubicBezTo>
                    <a:pt x="18384" y="16966"/>
                    <a:pt x="18610" y="17145"/>
                    <a:pt x="19670" y="17145"/>
                  </a:cubicBezTo>
                  <a:cubicBezTo>
                    <a:pt x="20360" y="17145"/>
                    <a:pt x="21253" y="17074"/>
                    <a:pt x="22194" y="17002"/>
                  </a:cubicBezTo>
                  <a:cubicBezTo>
                    <a:pt x="23361" y="16895"/>
                    <a:pt x="24670" y="16788"/>
                    <a:pt x="25980" y="16788"/>
                  </a:cubicBezTo>
                  <a:cubicBezTo>
                    <a:pt x="27599" y="16788"/>
                    <a:pt x="28957" y="16955"/>
                    <a:pt x="30112" y="17312"/>
                  </a:cubicBezTo>
                  <a:cubicBezTo>
                    <a:pt x="28873" y="11763"/>
                    <a:pt x="33981" y="7430"/>
                    <a:pt x="37529" y="4453"/>
                  </a:cubicBezTo>
                  <a:cubicBezTo>
                    <a:pt x="38934" y="3262"/>
                    <a:pt x="40863" y="1643"/>
                    <a:pt x="40863" y="988"/>
                  </a:cubicBezTo>
                  <a:cubicBezTo>
                    <a:pt x="40863" y="453"/>
                    <a:pt x="41303" y="0"/>
                    <a:pt x="41839" y="0"/>
                  </a:cubicBezTo>
                </a:path>
              </a:pathLst>
            </a:custGeom>
            <a:noFill/>
            <a:ln w="19050" cap="flat" cmpd="sng">
              <a:solidFill>
                <a:schemeClr val="lt1"/>
              </a:solidFill>
              <a:prstDash val="solid"/>
              <a:miter lim="11906"/>
              <a:headEnd type="none" w="sm" len="sm"/>
              <a:tailEnd type="none" w="sm" len="sm"/>
            </a:ln>
            <a:effectLst>
              <a:outerShdw blurRad="85725" dist="9525" dir="5400000" algn="bl" rotWithShape="0">
                <a:schemeClr val="dk2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1" name="Google Shape;231;p19"/>
            <p:cNvSpPr/>
            <p:nvPr/>
          </p:nvSpPr>
          <p:spPr>
            <a:xfrm>
              <a:off x="11373425" y="1576225"/>
              <a:ext cx="1107025" cy="2215475"/>
            </a:xfrm>
            <a:custGeom>
              <a:avLst/>
              <a:gdLst/>
              <a:ahLst/>
              <a:cxnLst/>
              <a:rect l="l" t="t" r="r" b="b"/>
              <a:pathLst>
                <a:path w="44281" h="88619" fill="none" extrusionOk="0">
                  <a:moveTo>
                    <a:pt x="1" y="88618"/>
                  </a:moveTo>
                  <a:cubicBezTo>
                    <a:pt x="1656" y="88618"/>
                    <a:pt x="3037" y="87439"/>
                    <a:pt x="3370" y="85880"/>
                  </a:cubicBezTo>
                  <a:cubicBezTo>
                    <a:pt x="3811" y="85344"/>
                    <a:pt x="5001" y="84332"/>
                    <a:pt x="5894" y="83570"/>
                  </a:cubicBezTo>
                  <a:cubicBezTo>
                    <a:pt x="8038" y="81760"/>
                    <a:pt x="10705" y="79510"/>
                    <a:pt x="12443" y="76724"/>
                  </a:cubicBezTo>
                  <a:cubicBezTo>
                    <a:pt x="13550" y="74974"/>
                    <a:pt x="14098" y="73307"/>
                    <a:pt x="14276" y="71759"/>
                  </a:cubicBezTo>
                  <a:cubicBezTo>
                    <a:pt x="14776" y="71783"/>
                    <a:pt x="15300" y="71819"/>
                    <a:pt x="15848" y="71819"/>
                  </a:cubicBezTo>
                  <a:cubicBezTo>
                    <a:pt x="17265" y="71819"/>
                    <a:pt x="18634" y="71699"/>
                    <a:pt x="19837" y="71592"/>
                  </a:cubicBezTo>
                  <a:cubicBezTo>
                    <a:pt x="20718" y="71521"/>
                    <a:pt x="21563" y="71438"/>
                    <a:pt x="22158" y="71438"/>
                  </a:cubicBezTo>
                  <a:lnTo>
                    <a:pt x="22420" y="71438"/>
                  </a:lnTo>
                  <a:cubicBezTo>
                    <a:pt x="22956" y="71759"/>
                    <a:pt x="23551" y="71902"/>
                    <a:pt x="24147" y="71902"/>
                  </a:cubicBezTo>
                  <a:cubicBezTo>
                    <a:pt x="25016" y="71902"/>
                    <a:pt x="25897" y="71557"/>
                    <a:pt x="26564" y="70890"/>
                  </a:cubicBezTo>
                  <a:cubicBezTo>
                    <a:pt x="27695" y="69759"/>
                    <a:pt x="27873" y="68032"/>
                    <a:pt x="27099" y="66723"/>
                  </a:cubicBezTo>
                  <a:cubicBezTo>
                    <a:pt x="27076" y="66163"/>
                    <a:pt x="27183" y="65008"/>
                    <a:pt x="27254" y="64151"/>
                  </a:cubicBezTo>
                  <a:cubicBezTo>
                    <a:pt x="27385" y="62496"/>
                    <a:pt x="27552" y="60567"/>
                    <a:pt x="27421" y="58603"/>
                  </a:cubicBezTo>
                  <a:cubicBezTo>
                    <a:pt x="32660" y="57983"/>
                    <a:pt x="36422" y="53519"/>
                    <a:pt x="39232" y="50209"/>
                  </a:cubicBezTo>
                  <a:cubicBezTo>
                    <a:pt x="39994" y="49316"/>
                    <a:pt x="41006" y="48101"/>
                    <a:pt x="41542" y="47673"/>
                  </a:cubicBezTo>
                  <a:cubicBezTo>
                    <a:pt x="43101" y="47351"/>
                    <a:pt x="44280" y="45958"/>
                    <a:pt x="44280" y="44315"/>
                  </a:cubicBezTo>
                  <a:cubicBezTo>
                    <a:pt x="44280" y="42660"/>
                    <a:pt x="43101" y="41279"/>
                    <a:pt x="41542" y="40946"/>
                  </a:cubicBezTo>
                  <a:cubicBezTo>
                    <a:pt x="41006" y="40505"/>
                    <a:pt x="39994" y="39315"/>
                    <a:pt x="39232" y="38422"/>
                  </a:cubicBezTo>
                  <a:cubicBezTo>
                    <a:pt x="36422" y="35100"/>
                    <a:pt x="32660" y="30635"/>
                    <a:pt x="27421" y="30028"/>
                  </a:cubicBezTo>
                  <a:cubicBezTo>
                    <a:pt x="27552" y="28063"/>
                    <a:pt x="27385" y="26122"/>
                    <a:pt x="27254" y="24467"/>
                  </a:cubicBezTo>
                  <a:cubicBezTo>
                    <a:pt x="27183" y="23610"/>
                    <a:pt x="27088" y="22479"/>
                    <a:pt x="27099" y="21896"/>
                  </a:cubicBezTo>
                  <a:cubicBezTo>
                    <a:pt x="27873" y="20574"/>
                    <a:pt x="27695" y="18860"/>
                    <a:pt x="26564" y="17729"/>
                  </a:cubicBezTo>
                  <a:cubicBezTo>
                    <a:pt x="25897" y="17062"/>
                    <a:pt x="25016" y="16716"/>
                    <a:pt x="24147" y="16716"/>
                  </a:cubicBezTo>
                  <a:cubicBezTo>
                    <a:pt x="23551" y="16716"/>
                    <a:pt x="22956" y="16871"/>
                    <a:pt x="22420" y="17181"/>
                  </a:cubicBezTo>
                  <a:lnTo>
                    <a:pt x="22158" y="17181"/>
                  </a:lnTo>
                  <a:cubicBezTo>
                    <a:pt x="21551" y="17181"/>
                    <a:pt x="20718" y="17109"/>
                    <a:pt x="19837" y="17026"/>
                  </a:cubicBezTo>
                  <a:cubicBezTo>
                    <a:pt x="18634" y="16931"/>
                    <a:pt x="17265" y="16812"/>
                    <a:pt x="15848" y="16812"/>
                  </a:cubicBezTo>
                  <a:cubicBezTo>
                    <a:pt x="15300" y="16812"/>
                    <a:pt x="14776" y="16824"/>
                    <a:pt x="14276" y="16871"/>
                  </a:cubicBezTo>
                  <a:cubicBezTo>
                    <a:pt x="14098" y="15335"/>
                    <a:pt x="13550" y="13657"/>
                    <a:pt x="12443" y="11894"/>
                  </a:cubicBezTo>
                  <a:cubicBezTo>
                    <a:pt x="10693" y="9097"/>
                    <a:pt x="8026" y="6846"/>
                    <a:pt x="5894" y="5048"/>
                  </a:cubicBezTo>
                  <a:cubicBezTo>
                    <a:pt x="5001" y="4286"/>
                    <a:pt x="3799" y="3274"/>
                    <a:pt x="3370" y="2739"/>
                  </a:cubicBezTo>
                  <a:cubicBezTo>
                    <a:pt x="3037" y="1179"/>
                    <a:pt x="1656" y="0"/>
                    <a:pt x="1" y="0"/>
                  </a:cubicBezTo>
                </a:path>
              </a:pathLst>
            </a:custGeom>
            <a:noFill/>
            <a:ln w="19050" cap="rnd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85725" dist="9525" dir="5400000" algn="bl" rotWithShape="0">
                <a:schemeClr val="dk2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2" name="Google Shape;232;p19"/>
            <p:cNvSpPr/>
            <p:nvPr/>
          </p:nvSpPr>
          <p:spPr>
            <a:xfrm>
              <a:off x="11373425" y="1639925"/>
              <a:ext cx="1046300" cy="2090450"/>
            </a:xfrm>
            <a:custGeom>
              <a:avLst/>
              <a:gdLst/>
              <a:ahLst/>
              <a:cxnLst/>
              <a:rect l="l" t="t" r="r" b="b"/>
              <a:pathLst>
                <a:path w="41852" h="83618" fill="none" extrusionOk="0">
                  <a:moveTo>
                    <a:pt x="1" y="83618"/>
                  </a:moveTo>
                  <a:cubicBezTo>
                    <a:pt x="537" y="83618"/>
                    <a:pt x="989" y="83165"/>
                    <a:pt x="989" y="82629"/>
                  </a:cubicBezTo>
                  <a:cubicBezTo>
                    <a:pt x="989" y="81974"/>
                    <a:pt x="2906" y="80343"/>
                    <a:pt x="4323" y="79165"/>
                  </a:cubicBezTo>
                  <a:cubicBezTo>
                    <a:pt x="7847" y="76176"/>
                    <a:pt x="12967" y="71854"/>
                    <a:pt x="11728" y="66306"/>
                  </a:cubicBezTo>
                  <a:cubicBezTo>
                    <a:pt x="12895" y="66663"/>
                    <a:pt x="14241" y="66830"/>
                    <a:pt x="15872" y="66830"/>
                  </a:cubicBezTo>
                  <a:cubicBezTo>
                    <a:pt x="17182" y="66830"/>
                    <a:pt x="18491" y="66723"/>
                    <a:pt x="19646" y="66615"/>
                  </a:cubicBezTo>
                  <a:cubicBezTo>
                    <a:pt x="20587" y="66544"/>
                    <a:pt x="21468" y="66473"/>
                    <a:pt x="22182" y="66473"/>
                  </a:cubicBezTo>
                  <a:cubicBezTo>
                    <a:pt x="23230" y="66473"/>
                    <a:pt x="23456" y="66651"/>
                    <a:pt x="23468" y="66651"/>
                  </a:cubicBezTo>
                  <a:cubicBezTo>
                    <a:pt x="23670" y="66842"/>
                    <a:pt x="23920" y="66925"/>
                    <a:pt x="24171" y="66925"/>
                  </a:cubicBezTo>
                  <a:cubicBezTo>
                    <a:pt x="24421" y="66925"/>
                    <a:pt x="24682" y="66842"/>
                    <a:pt x="24873" y="66651"/>
                  </a:cubicBezTo>
                  <a:cubicBezTo>
                    <a:pt x="25254" y="66258"/>
                    <a:pt x="25254" y="65639"/>
                    <a:pt x="24873" y="65258"/>
                  </a:cubicBezTo>
                  <a:cubicBezTo>
                    <a:pt x="24563" y="64889"/>
                    <a:pt x="24718" y="62817"/>
                    <a:pt x="24837" y="61448"/>
                  </a:cubicBezTo>
                  <a:cubicBezTo>
                    <a:pt x="25052" y="58972"/>
                    <a:pt x="25302" y="56031"/>
                    <a:pt x="24528" y="53519"/>
                  </a:cubicBezTo>
                  <a:cubicBezTo>
                    <a:pt x="25099" y="53638"/>
                    <a:pt x="25659" y="53709"/>
                    <a:pt x="26242" y="53709"/>
                  </a:cubicBezTo>
                  <a:cubicBezTo>
                    <a:pt x="30993" y="53709"/>
                    <a:pt x="34696" y="49328"/>
                    <a:pt x="37398" y="46125"/>
                  </a:cubicBezTo>
                  <a:cubicBezTo>
                    <a:pt x="38589" y="44708"/>
                    <a:pt x="40220" y="42791"/>
                    <a:pt x="40875" y="42791"/>
                  </a:cubicBezTo>
                  <a:cubicBezTo>
                    <a:pt x="41411" y="42791"/>
                    <a:pt x="41851" y="42339"/>
                    <a:pt x="41851" y="41803"/>
                  </a:cubicBezTo>
                  <a:cubicBezTo>
                    <a:pt x="41851" y="41267"/>
                    <a:pt x="41411" y="40827"/>
                    <a:pt x="40875" y="40827"/>
                  </a:cubicBezTo>
                  <a:cubicBezTo>
                    <a:pt x="40220" y="40827"/>
                    <a:pt x="38577" y="38910"/>
                    <a:pt x="37398" y="37493"/>
                  </a:cubicBezTo>
                  <a:cubicBezTo>
                    <a:pt x="34696" y="34290"/>
                    <a:pt x="30993" y="29897"/>
                    <a:pt x="26242" y="29897"/>
                  </a:cubicBezTo>
                  <a:cubicBezTo>
                    <a:pt x="25671" y="29897"/>
                    <a:pt x="25111" y="29956"/>
                    <a:pt x="24528" y="30099"/>
                  </a:cubicBezTo>
                  <a:cubicBezTo>
                    <a:pt x="25302" y="27575"/>
                    <a:pt x="25052" y="24646"/>
                    <a:pt x="24837" y="22158"/>
                  </a:cubicBezTo>
                  <a:cubicBezTo>
                    <a:pt x="24718" y="20788"/>
                    <a:pt x="24563" y="18705"/>
                    <a:pt x="24873" y="18348"/>
                  </a:cubicBezTo>
                  <a:cubicBezTo>
                    <a:pt x="25254" y="17967"/>
                    <a:pt x="25254" y="17336"/>
                    <a:pt x="24873" y="16966"/>
                  </a:cubicBezTo>
                  <a:cubicBezTo>
                    <a:pt x="24682" y="16776"/>
                    <a:pt x="24421" y="16681"/>
                    <a:pt x="24171" y="16681"/>
                  </a:cubicBezTo>
                  <a:cubicBezTo>
                    <a:pt x="23920" y="16681"/>
                    <a:pt x="23670" y="16776"/>
                    <a:pt x="23468" y="16966"/>
                  </a:cubicBezTo>
                  <a:cubicBezTo>
                    <a:pt x="23468" y="16966"/>
                    <a:pt x="23254" y="17145"/>
                    <a:pt x="22194" y="17145"/>
                  </a:cubicBezTo>
                  <a:cubicBezTo>
                    <a:pt x="21492" y="17145"/>
                    <a:pt x="20599" y="17074"/>
                    <a:pt x="19658" y="17002"/>
                  </a:cubicBezTo>
                  <a:cubicBezTo>
                    <a:pt x="18503" y="16895"/>
                    <a:pt x="17193" y="16788"/>
                    <a:pt x="15884" y="16788"/>
                  </a:cubicBezTo>
                  <a:cubicBezTo>
                    <a:pt x="14265" y="16788"/>
                    <a:pt x="12907" y="16955"/>
                    <a:pt x="11740" y="17312"/>
                  </a:cubicBezTo>
                  <a:cubicBezTo>
                    <a:pt x="12979" y="11763"/>
                    <a:pt x="7871" y="7430"/>
                    <a:pt x="4335" y="4453"/>
                  </a:cubicBezTo>
                  <a:cubicBezTo>
                    <a:pt x="2918" y="3262"/>
                    <a:pt x="1001" y="1643"/>
                    <a:pt x="1001" y="988"/>
                  </a:cubicBezTo>
                  <a:cubicBezTo>
                    <a:pt x="1001" y="453"/>
                    <a:pt x="549" y="0"/>
                    <a:pt x="13" y="0"/>
                  </a:cubicBezTo>
                </a:path>
              </a:pathLst>
            </a:custGeom>
            <a:noFill/>
            <a:ln w="19050" cap="flat" cmpd="sng">
              <a:solidFill>
                <a:schemeClr val="lt1"/>
              </a:solidFill>
              <a:prstDash val="solid"/>
              <a:miter lim="11906"/>
              <a:headEnd type="none" w="sm" len="sm"/>
              <a:tailEnd type="none" w="sm" len="sm"/>
            </a:ln>
            <a:effectLst>
              <a:outerShdw blurRad="85725" dist="9525" dir="5400000" algn="bl" rotWithShape="0">
                <a:schemeClr val="dk2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33" name="Google Shape;233;p19"/>
          <p:cNvGrpSpPr/>
          <p:nvPr/>
        </p:nvGrpSpPr>
        <p:grpSpPr>
          <a:xfrm>
            <a:off x="720000" y="447675"/>
            <a:ext cx="7704000" cy="4248150"/>
            <a:chOff x="720000" y="447675"/>
            <a:chExt cx="7704000" cy="4248150"/>
          </a:xfrm>
        </p:grpSpPr>
        <p:cxnSp>
          <p:nvCxnSpPr>
            <p:cNvPr id="234" name="Google Shape;234;p19"/>
            <p:cNvCxnSpPr/>
            <p:nvPr/>
          </p:nvCxnSpPr>
          <p:spPr>
            <a:xfrm>
              <a:off x="720000" y="447675"/>
              <a:ext cx="7704000" cy="0"/>
            </a:xfrm>
            <a:prstGeom prst="straightConnector1">
              <a:avLst/>
            </a:prstGeom>
            <a:noFill/>
            <a:ln w="19050" cap="flat" cmpd="sng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35" name="Google Shape;235;p19"/>
            <p:cNvCxnSpPr/>
            <p:nvPr/>
          </p:nvCxnSpPr>
          <p:spPr>
            <a:xfrm>
              <a:off x="720000" y="4695825"/>
              <a:ext cx="7704000" cy="0"/>
            </a:xfrm>
            <a:prstGeom prst="straightConnector1">
              <a:avLst/>
            </a:prstGeom>
            <a:noFill/>
            <a:ln w="19050" cap="flat" cmpd="sng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sp>
        <p:nvSpPr>
          <p:cNvPr id="236" name="Google Shape;236;p19"/>
          <p:cNvSpPr txBox="1">
            <a:spLocks noGrp="1"/>
          </p:cNvSpPr>
          <p:nvPr>
            <p:ph type="subTitle" idx="1"/>
          </p:nvPr>
        </p:nvSpPr>
        <p:spPr>
          <a:xfrm>
            <a:off x="2192325" y="2886800"/>
            <a:ext cx="4759200" cy="94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>
                <a:solidFill>
                  <a:schemeClr val="dk2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7" name="Google Shape;237;p19"/>
          <p:cNvSpPr txBox="1">
            <a:spLocks noGrp="1"/>
          </p:cNvSpPr>
          <p:nvPr>
            <p:ph type="title"/>
          </p:nvPr>
        </p:nvSpPr>
        <p:spPr>
          <a:xfrm>
            <a:off x="2192375" y="1496050"/>
            <a:ext cx="4759200" cy="1465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 sz="9600"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ext 1">
  <p:cSld name="CUSTOM_1">
    <p:spTree>
      <p:nvGrpSpPr>
        <p:cNvPr id="1" name="Shape 2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9" name="Google Shape;239;p20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-142855" y="0"/>
            <a:ext cx="9429710" cy="514350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40" name="Google Shape;240;p20"/>
          <p:cNvGrpSpPr/>
          <p:nvPr/>
        </p:nvGrpSpPr>
        <p:grpSpPr>
          <a:xfrm>
            <a:off x="-142822" y="-88161"/>
            <a:ext cx="9429644" cy="5319822"/>
            <a:chOff x="-142822" y="-88161"/>
            <a:chExt cx="9429644" cy="5319822"/>
          </a:xfrm>
        </p:grpSpPr>
        <p:sp>
          <p:nvSpPr>
            <p:cNvPr id="241" name="Google Shape;241;p20"/>
            <p:cNvSpPr/>
            <p:nvPr/>
          </p:nvSpPr>
          <p:spPr>
            <a:xfrm>
              <a:off x="-142822" y="-88161"/>
              <a:ext cx="9429644" cy="5319822"/>
            </a:xfrm>
            <a:custGeom>
              <a:avLst/>
              <a:gdLst/>
              <a:ahLst/>
              <a:cxnLst/>
              <a:rect l="l" t="t" r="r" b="b"/>
              <a:pathLst>
                <a:path w="113218" h="63873" extrusionOk="0">
                  <a:moveTo>
                    <a:pt x="0" y="1"/>
                  </a:moveTo>
                  <a:lnTo>
                    <a:pt x="0" y="63873"/>
                  </a:lnTo>
                  <a:lnTo>
                    <a:pt x="113217" y="63873"/>
                  </a:lnTo>
                  <a:lnTo>
                    <a:pt x="113217" y="47482"/>
                  </a:lnTo>
                  <a:cubicBezTo>
                    <a:pt x="113204" y="46217"/>
                    <a:pt x="107562" y="43967"/>
                    <a:pt x="109435" y="40520"/>
                  </a:cubicBezTo>
                  <a:lnTo>
                    <a:pt x="109435" y="40520"/>
                  </a:lnTo>
                  <a:cubicBezTo>
                    <a:pt x="108823" y="40973"/>
                    <a:pt x="108001" y="41091"/>
                    <a:pt x="107179" y="41091"/>
                  </a:cubicBezTo>
                  <a:cubicBezTo>
                    <a:pt x="106287" y="41091"/>
                    <a:pt x="105394" y="40952"/>
                    <a:pt x="104768" y="40952"/>
                  </a:cubicBezTo>
                  <a:cubicBezTo>
                    <a:pt x="104417" y="40952"/>
                    <a:pt x="104150" y="40996"/>
                    <a:pt x="104015" y="41132"/>
                  </a:cubicBezTo>
                  <a:cubicBezTo>
                    <a:pt x="104614" y="40529"/>
                    <a:pt x="103407" y="37354"/>
                    <a:pt x="104627" y="35712"/>
                  </a:cubicBezTo>
                  <a:lnTo>
                    <a:pt x="104627" y="35712"/>
                  </a:lnTo>
                  <a:cubicBezTo>
                    <a:pt x="104138" y="35978"/>
                    <a:pt x="103672" y="36091"/>
                    <a:pt x="103230" y="36091"/>
                  </a:cubicBezTo>
                  <a:cubicBezTo>
                    <a:pt x="100556" y="36091"/>
                    <a:pt x="98742" y="31930"/>
                    <a:pt x="97652" y="31930"/>
                  </a:cubicBezTo>
                  <a:cubicBezTo>
                    <a:pt x="98742" y="31930"/>
                    <a:pt x="100556" y="27769"/>
                    <a:pt x="103230" y="27769"/>
                  </a:cubicBezTo>
                  <a:cubicBezTo>
                    <a:pt x="103672" y="27769"/>
                    <a:pt x="104138" y="27882"/>
                    <a:pt x="104627" y="28147"/>
                  </a:cubicBezTo>
                  <a:cubicBezTo>
                    <a:pt x="103407" y="26506"/>
                    <a:pt x="104614" y="23331"/>
                    <a:pt x="104015" y="22728"/>
                  </a:cubicBezTo>
                  <a:lnTo>
                    <a:pt x="104015" y="22728"/>
                  </a:lnTo>
                  <a:cubicBezTo>
                    <a:pt x="104151" y="22864"/>
                    <a:pt x="104419" y="22908"/>
                    <a:pt x="104772" y="22908"/>
                  </a:cubicBezTo>
                  <a:cubicBezTo>
                    <a:pt x="105397" y="22908"/>
                    <a:pt x="106288" y="22771"/>
                    <a:pt x="107177" y="22771"/>
                  </a:cubicBezTo>
                  <a:cubicBezTo>
                    <a:pt x="108001" y="22771"/>
                    <a:pt x="108823" y="22888"/>
                    <a:pt x="109435" y="23340"/>
                  </a:cubicBezTo>
                  <a:cubicBezTo>
                    <a:pt x="107571" y="19893"/>
                    <a:pt x="113204" y="17643"/>
                    <a:pt x="113217" y="16373"/>
                  </a:cubicBezTo>
                  <a:lnTo>
                    <a:pt x="113217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  <a:effectLst>
              <a:outerShdw blurRad="314325" dist="19050" dir="5400000" algn="bl" rotWithShape="0">
                <a:schemeClr val="dk2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242" name="Google Shape;242;p20"/>
            <p:cNvGrpSpPr/>
            <p:nvPr/>
          </p:nvGrpSpPr>
          <p:grpSpPr>
            <a:xfrm>
              <a:off x="7884824" y="1167696"/>
              <a:ext cx="1401604" cy="2805013"/>
              <a:chOff x="17714100" y="1576225"/>
              <a:chExt cx="1107025" cy="2215475"/>
            </a:xfrm>
          </p:grpSpPr>
          <p:sp>
            <p:nvSpPr>
              <p:cNvPr id="243" name="Google Shape;243;p20"/>
              <p:cNvSpPr/>
              <p:nvPr/>
            </p:nvSpPr>
            <p:spPr>
              <a:xfrm>
                <a:off x="17714100" y="1576225"/>
                <a:ext cx="1107025" cy="2215475"/>
              </a:xfrm>
              <a:custGeom>
                <a:avLst/>
                <a:gdLst/>
                <a:ahLst/>
                <a:cxnLst/>
                <a:rect l="l" t="t" r="r" b="b"/>
                <a:pathLst>
                  <a:path w="44281" h="88619" fill="none" extrusionOk="0">
                    <a:moveTo>
                      <a:pt x="44280" y="88618"/>
                    </a:moveTo>
                    <a:cubicBezTo>
                      <a:pt x="42625" y="88618"/>
                      <a:pt x="41244" y="87439"/>
                      <a:pt x="40923" y="85880"/>
                    </a:cubicBezTo>
                    <a:cubicBezTo>
                      <a:pt x="40470" y="85344"/>
                      <a:pt x="39280" y="84332"/>
                      <a:pt x="38387" y="83570"/>
                    </a:cubicBezTo>
                    <a:cubicBezTo>
                      <a:pt x="36243" y="81760"/>
                      <a:pt x="33576" y="79510"/>
                      <a:pt x="31838" y="76724"/>
                    </a:cubicBezTo>
                    <a:cubicBezTo>
                      <a:pt x="30743" y="74974"/>
                      <a:pt x="30183" y="73307"/>
                      <a:pt x="30005" y="71759"/>
                    </a:cubicBezTo>
                    <a:cubicBezTo>
                      <a:pt x="29504" y="71783"/>
                      <a:pt x="28981" y="71819"/>
                      <a:pt x="28433" y="71819"/>
                    </a:cubicBezTo>
                    <a:cubicBezTo>
                      <a:pt x="27016" y="71819"/>
                      <a:pt x="25647" y="71699"/>
                      <a:pt x="24444" y="71592"/>
                    </a:cubicBezTo>
                    <a:cubicBezTo>
                      <a:pt x="23563" y="71521"/>
                      <a:pt x="22718" y="71438"/>
                      <a:pt x="22123" y="71438"/>
                    </a:cubicBezTo>
                    <a:lnTo>
                      <a:pt x="21873" y="71438"/>
                    </a:lnTo>
                    <a:cubicBezTo>
                      <a:pt x="21337" y="71759"/>
                      <a:pt x="20741" y="71902"/>
                      <a:pt x="20146" y="71902"/>
                    </a:cubicBezTo>
                    <a:cubicBezTo>
                      <a:pt x="19265" y="71902"/>
                      <a:pt x="18384" y="71557"/>
                      <a:pt x="17717" y="70890"/>
                    </a:cubicBezTo>
                    <a:cubicBezTo>
                      <a:pt x="16586" y="69759"/>
                      <a:pt x="16408" y="68032"/>
                      <a:pt x="17182" y="66723"/>
                    </a:cubicBezTo>
                    <a:cubicBezTo>
                      <a:pt x="17205" y="66163"/>
                      <a:pt x="17110" y="65008"/>
                      <a:pt x="17027" y="64151"/>
                    </a:cubicBezTo>
                    <a:cubicBezTo>
                      <a:pt x="16896" y="62496"/>
                      <a:pt x="16729" y="60567"/>
                      <a:pt x="16872" y="58603"/>
                    </a:cubicBezTo>
                    <a:cubicBezTo>
                      <a:pt x="11633" y="57983"/>
                      <a:pt x="7859" y="53519"/>
                      <a:pt x="5049" y="50209"/>
                    </a:cubicBezTo>
                    <a:cubicBezTo>
                      <a:pt x="4287" y="49316"/>
                      <a:pt x="3275" y="48101"/>
                      <a:pt x="2739" y="47673"/>
                    </a:cubicBezTo>
                    <a:cubicBezTo>
                      <a:pt x="1180" y="47351"/>
                      <a:pt x="1" y="45958"/>
                      <a:pt x="1" y="44315"/>
                    </a:cubicBezTo>
                    <a:cubicBezTo>
                      <a:pt x="1" y="42660"/>
                      <a:pt x="1180" y="41279"/>
                      <a:pt x="2739" y="40946"/>
                    </a:cubicBezTo>
                    <a:cubicBezTo>
                      <a:pt x="3275" y="40505"/>
                      <a:pt x="4287" y="39315"/>
                      <a:pt x="5049" y="38422"/>
                    </a:cubicBezTo>
                    <a:cubicBezTo>
                      <a:pt x="7859" y="35100"/>
                      <a:pt x="11633" y="30635"/>
                      <a:pt x="16872" y="30028"/>
                    </a:cubicBezTo>
                    <a:cubicBezTo>
                      <a:pt x="16729" y="28063"/>
                      <a:pt x="16896" y="26122"/>
                      <a:pt x="17027" y="24467"/>
                    </a:cubicBezTo>
                    <a:cubicBezTo>
                      <a:pt x="17110" y="23610"/>
                      <a:pt x="17193" y="22479"/>
                      <a:pt x="17182" y="21896"/>
                    </a:cubicBezTo>
                    <a:cubicBezTo>
                      <a:pt x="16408" y="20574"/>
                      <a:pt x="16586" y="18860"/>
                      <a:pt x="17717" y="17729"/>
                    </a:cubicBezTo>
                    <a:cubicBezTo>
                      <a:pt x="18384" y="17062"/>
                      <a:pt x="19265" y="16716"/>
                      <a:pt x="20146" y="16716"/>
                    </a:cubicBezTo>
                    <a:cubicBezTo>
                      <a:pt x="20741" y="16716"/>
                      <a:pt x="21337" y="16871"/>
                      <a:pt x="21873" y="17181"/>
                    </a:cubicBezTo>
                    <a:lnTo>
                      <a:pt x="22123" y="17181"/>
                    </a:lnTo>
                    <a:cubicBezTo>
                      <a:pt x="22730" y="17181"/>
                      <a:pt x="23563" y="17109"/>
                      <a:pt x="24444" y="17026"/>
                    </a:cubicBezTo>
                    <a:cubicBezTo>
                      <a:pt x="25647" y="16931"/>
                      <a:pt x="27016" y="16812"/>
                      <a:pt x="28433" y="16812"/>
                    </a:cubicBezTo>
                    <a:cubicBezTo>
                      <a:pt x="28981" y="16812"/>
                      <a:pt x="29504" y="16824"/>
                      <a:pt x="30005" y="16871"/>
                    </a:cubicBezTo>
                    <a:cubicBezTo>
                      <a:pt x="30183" y="15335"/>
                      <a:pt x="30743" y="13657"/>
                      <a:pt x="31838" y="11894"/>
                    </a:cubicBezTo>
                    <a:cubicBezTo>
                      <a:pt x="33600" y="9097"/>
                      <a:pt x="36255" y="6846"/>
                      <a:pt x="38387" y="5048"/>
                    </a:cubicBezTo>
                    <a:cubicBezTo>
                      <a:pt x="39280" y="4286"/>
                      <a:pt x="40494" y="3274"/>
                      <a:pt x="40923" y="2739"/>
                    </a:cubicBezTo>
                    <a:cubicBezTo>
                      <a:pt x="41244" y="1179"/>
                      <a:pt x="42625" y="0"/>
                      <a:pt x="44280" y="0"/>
                    </a:cubicBezTo>
                  </a:path>
                </a:pathLst>
              </a:custGeom>
              <a:noFill/>
              <a:ln w="1905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85725" dist="9525" dir="5400000" algn="bl" rotWithShape="0">
                  <a:schemeClr val="dk2">
                    <a:alpha val="50000"/>
                  </a:schemeClr>
                </a:outerShdw>
              </a:effectLst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4" name="Google Shape;244;p20"/>
              <p:cNvSpPr/>
              <p:nvPr/>
            </p:nvSpPr>
            <p:spPr>
              <a:xfrm>
                <a:off x="17774825" y="1639925"/>
                <a:ext cx="1046300" cy="2090450"/>
              </a:xfrm>
              <a:custGeom>
                <a:avLst/>
                <a:gdLst/>
                <a:ahLst/>
                <a:cxnLst/>
                <a:rect l="l" t="t" r="r" b="b"/>
                <a:pathLst>
                  <a:path w="41852" h="83618" fill="none" extrusionOk="0">
                    <a:moveTo>
                      <a:pt x="41851" y="83618"/>
                    </a:moveTo>
                    <a:cubicBezTo>
                      <a:pt x="41315" y="83618"/>
                      <a:pt x="40875" y="83165"/>
                      <a:pt x="40875" y="82629"/>
                    </a:cubicBezTo>
                    <a:cubicBezTo>
                      <a:pt x="40875" y="81974"/>
                      <a:pt x="38958" y="80343"/>
                      <a:pt x="37541" y="79165"/>
                    </a:cubicBezTo>
                    <a:cubicBezTo>
                      <a:pt x="34017" y="76176"/>
                      <a:pt x="28885" y="71854"/>
                      <a:pt x="30123" y="66306"/>
                    </a:cubicBezTo>
                    <a:cubicBezTo>
                      <a:pt x="28969" y="66663"/>
                      <a:pt x="27611" y="66830"/>
                      <a:pt x="25992" y="66830"/>
                    </a:cubicBezTo>
                    <a:cubicBezTo>
                      <a:pt x="24682" y="66830"/>
                      <a:pt x="23373" y="66723"/>
                      <a:pt x="22206" y="66615"/>
                    </a:cubicBezTo>
                    <a:cubicBezTo>
                      <a:pt x="21277" y="66544"/>
                      <a:pt x="20396" y="66473"/>
                      <a:pt x="19682" y="66473"/>
                    </a:cubicBezTo>
                    <a:cubicBezTo>
                      <a:pt x="18622" y="66473"/>
                      <a:pt x="18396" y="66651"/>
                      <a:pt x="18384" y="66651"/>
                    </a:cubicBezTo>
                    <a:cubicBezTo>
                      <a:pt x="18193" y="66842"/>
                      <a:pt x="17943" y="66925"/>
                      <a:pt x="17681" y="66925"/>
                    </a:cubicBezTo>
                    <a:cubicBezTo>
                      <a:pt x="17431" y="66925"/>
                      <a:pt x="17181" y="66842"/>
                      <a:pt x="16991" y="66651"/>
                    </a:cubicBezTo>
                    <a:cubicBezTo>
                      <a:pt x="16598" y="66258"/>
                      <a:pt x="16598" y="65639"/>
                      <a:pt x="16991" y="65258"/>
                    </a:cubicBezTo>
                    <a:cubicBezTo>
                      <a:pt x="17300" y="64889"/>
                      <a:pt x="17134" y="62817"/>
                      <a:pt x="17015" y="61448"/>
                    </a:cubicBezTo>
                    <a:cubicBezTo>
                      <a:pt x="16812" y="58972"/>
                      <a:pt x="16550" y="56031"/>
                      <a:pt x="17324" y="53519"/>
                    </a:cubicBezTo>
                    <a:cubicBezTo>
                      <a:pt x="16765" y="53638"/>
                      <a:pt x="16193" y="53709"/>
                      <a:pt x="15622" y="53709"/>
                    </a:cubicBezTo>
                    <a:cubicBezTo>
                      <a:pt x="10871" y="53709"/>
                      <a:pt x="7168" y="49328"/>
                      <a:pt x="4454" y="46125"/>
                    </a:cubicBezTo>
                    <a:cubicBezTo>
                      <a:pt x="3263" y="44708"/>
                      <a:pt x="1644" y="42791"/>
                      <a:pt x="989" y="42791"/>
                    </a:cubicBezTo>
                    <a:cubicBezTo>
                      <a:pt x="453" y="42791"/>
                      <a:pt x="1" y="42339"/>
                      <a:pt x="1" y="41803"/>
                    </a:cubicBezTo>
                    <a:cubicBezTo>
                      <a:pt x="1" y="41267"/>
                      <a:pt x="453" y="40827"/>
                      <a:pt x="989" y="40827"/>
                    </a:cubicBezTo>
                    <a:cubicBezTo>
                      <a:pt x="1644" y="40827"/>
                      <a:pt x="3275" y="38910"/>
                      <a:pt x="4454" y="37493"/>
                    </a:cubicBezTo>
                    <a:cubicBezTo>
                      <a:pt x="7168" y="34290"/>
                      <a:pt x="10871" y="29897"/>
                      <a:pt x="15622" y="29897"/>
                    </a:cubicBezTo>
                    <a:cubicBezTo>
                      <a:pt x="16181" y="29897"/>
                      <a:pt x="16753" y="29956"/>
                      <a:pt x="17324" y="30099"/>
                    </a:cubicBezTo>
                    <a:cubicBezTo>
                      <a:pt x="16550" y="27575"/>
                      <a:pt x="16812" y="24646"/>
                      <a:pt x="17015" y="22158"/>
                    </a:cubicBezTo>
                    <a:cubicBezTo>
                      <a:pt x="17134" y="20788"/>
                      <a:pt x="17300" y="18705"/>
                      <a:pt x="16991" y="18348"/>
                    </a:cubicBezTo>
                    <a:cubicBezTo>
                      <a:pt x="16598" y="17967"/>
                      <a:pt x="16598" y="17336"/>
                      <a:pt x="16991" y="16966"/>
                    </a:cubicBezTo>
                    <a:cubicBezTo>
                      <a:pt x="17181" y="16776"/>
                      <a:pt x="17431" y="16681"/>
                      <a:pt x="17681" y="16681"/>
                    </a:cubicBezTo>
                    <a:cubicBezTo>
                      <a:pt x="17943" y="16681"/>
                      <a:pt x="18193" y="16776"/>
                      <a:pt x="18384" y="16966"/>
                    </a:cubicBezTo>
                    <a:cubicBezTo>
                      <a:pt x="18384" y="16966"/>
                      <a:pt x="18610" y="17145"/>
                      <a:pt x="19670" y="17145"/>
                    </a:cubicBezTo>
                    <a:cubicBezTo>
                      <a:pt x="20360" y="17145"/>
                      <a:pt x="21253" y="17074"/>
                      <a:pt x="22194" y="17002"/>
                    </a:cubicBezTo>
                    <a:cubicBezTo>
                      <a:pt x="23361" y="16895"/>
                      <a:pt x="24670" y="16788"/>
                      <a:pt x="25980" y="16788"/>
                    </a:cubicBezTo>
                    <a:cubicBezTo>
                      <a:pt x="27599" y="16788"/>
                      <a:pt x="28957" y="16955"/>
                      <a:pt x="30112" y="17312"/>
                    </a:cubicBezTo>
                    <a:cubicBezTo>
                      <a:pt x="28873" y="11763"/>
                      <a:pt x="33981" y="7430"/>
                      <a:pt x="37529" y="4453"/>
                    </a:cubicBezTo>
                    <a:cubicBezTo>
                      <a:pt x="38934" y="3262"/>
                      <a:pt x="40863" y="1643"/>
                      <a:pt x="40863" y="988"/>
                    </a:cubicBezTo>
                    <a:cubicBezTo>
                      <a:pt x="40863" y="453"/>
                      <a:pt x="41303" y="0"/>
                      <a:pt x="41839" y="0"/>
                    </a:cubicBezTo>
                  </a:path>
                </a:pathLst>
              </a:custGeom>
              <a:noFill/>
              <a:ln w="19050" cap="flat" cmpd="sng">
                <a:solidFill>
                  <a:schemeClr val="lt1"/>
                </a:solidFill>
                <a:prstDash val="solid"/>
                <a:miter lim="11906"/>
                <a:headEnd type="none" w="sm" len="sm"/>
                <a:tailEnd type="none" w="sm" len="sm"/>
              </a:ln>
              <a:effectLst>
                <a:outerShdw blurRad="85725" dist="9525" dir="5400000" algn="bl" rotWithShape="0">
                  <a:schemeClr val="dk2">
                    <a:alpha val="50000"/>
                  </a:schemeClr>
                </a:outerShdw>
              </a:effectLst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245" name="Google Shape;245;p20"/>
          <p:cNvSpPr txBox="1">
            <a:spLocks noGrp="1"/>
          </p:cNvSpPr>
          <p:nvPr>
            <p:ph type="title"/>
          </p:nvPr>
        </p:nvSpPr>
        <p:spPr>
          <a:xfrm>
            <a:off x="4237900" y="1212850"/>
            <a:ext cx="4191000" cy="25146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  <p:sp>
        <p:nvSpPr>
          <p:cNvPr id="246" name="Google Shape;246;p20"/>
          <p:cNvSpPr txBox="1">
            <a:spLocks noGrp="1"/>
          </p:cNvSpPr>
          <p:nvPr>
            <p:ph type="subTitle" idx="1"/>
          </p:nvPr>
        </p:nvSpPr>
        <p:spPr>
          <a:xfrm>
            <a:off x="4237900" y="3727450"/>
            <a:ext cx="4191000" cy="8811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247" name="Google Shape;247;p20"/>
          <p:cNvSpPr>
            <a:spLocks noGrp="1"/>
          </p:cNvSpPr>
          <p:nvPr>
            <p:ph type="pic" idx="2"/>
          </p:nvPr>
        </p:nvSpPr>
        <p:spPr>
          <a:xfrm>
            <a:off x="-142825" y="-88150"/>
            <a:ext cx="4000500" cy="5319900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ext 3">
  <p:cSld name="CUSTOM_2_1">
    <p:spTree>
      <p:nvGrpSpPr>
        <p:cNvPr id="1" name="Shape 2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0" name="Google Shape;260;p22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-142855" y="0"/>
            <a:ext cx="9429710" cy="514350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61" name="Google Shape;261;p22"/>
          <p:cNvGrpSpPr/>
          <p:nvPr/>
        </p:nvGrpSpPr>
        <p:grpSpPr>
          <a:xfrm>
            <a:off x="-132158" y="-565089"/>
            <a:ext cx="9408456" cy="6273762"/>
            <a:chOff x="-132158" y="-565089"/>
            <a:chExt cx="9408456" cy="6273762"/>
          </a:xfrm>
        </p:grpSpPr>
        <p:sp>
          <p:nvSpPr>
            <p:cNvPr id="262" name="Google Shape;262;p22"/>
            <p:cNvSpPr/>
            <p:nvPr/>
          </p:nvSpPr>
          <p:spPr>
            <a:xfrm>
              <a:off x="-132089" y="-564583"/>
              <a:ext cx="9408387" cy="6273155"/>
            </a:xfrm>
            <a:custGeom>
              <a:avLst/>
              <a:gdLst/>
              <a:ahLst/>
              <a:cxnLst/>
              <a:rect l="l" t="t" r="r" b="b"/>
              <a:pathLst>
                <a:path w="297193" h="198157" extrusionOk="0">
                  <a:moveTo>
                    <a:pt x="115075" y="1"/>
                  </a:moveTo>
                  <a:cubicBezTo>
                    <a:pt x="110432" y="775"/>
                    <a:pt x="102854" y="17597"/>
                    <a:pt x="91798" y="17597"/>
                  </a:cubicBezTo>
                  <a:cubicBezTo>
                    <a:pt x="89926" y="17597"/>
                    <a:pt x="87955" y="17115"/>
                    <a:pt x="85881" y="15991"/>
                  </a:cubicBezTo>
                  <a:lnTo>
                    <a:pt x="85881" y="15991"/>
                  </a:lnTo>
                  <a:cubicBezTo>
                    <a:pt x="91036" y="22956"/>
                    <a:pt x="85940" y="36398"/>
                    <a:pt x="88476" y="38946"/>
                  </a:cubicBezTo>
                  <a:cubicBezTo>
                    <a:pt x="87903" y="38370"/>
                    <a:pt x="86773" y="38186"/>
                    <a:pt x="85287" y="38186"/>
                  </a:cubicBezTo>
                  <a:cubicBezTo>
                    <a:pt x="82645" y="38186"/>
                    <a:pt x="78879" y="38768"/>
                    <a:pt x="75112" y="38768"/>
                  </a:cubicBezTo>
                  <a:cubicBezTo>
                    <a:pt x="71619" y="38768"/>
                    <a:pt x="68127" y="38268"/>
                    <a:pt x="65533" y="36339"/>
                  </a:cubicBezTo>
                  <a:lnTo>
                    <a:pt x="65533" y="36339"/>
                  </a:lnTo>
                  <a:cubicBezTo>
                    <a:pt x="73451" y="50959"/>
                    <a:pt x="49507" y="60496"/>
                    <a:pt x="49507" y="65866"/>
                  </a:cubicBezTo>
                  <a:cubicBezTo>
                    <a:pt x="49507" y="60496"/>
                    <a:pt x="25552" y="50959"/>
                    <a:pt x="33469" y="36339"/>
                  </a:cubicBezTo>
                  <a:lnTo>
                    <a:pt x="33469" y="36339"/>
                  </a:lnTo>
                  <a:cubicBezTo>
                    <a:pt x="30875" y="38268"/>
                    <a:pt x="27385" y="38768"/>
                    <a:pt x="23893" y="38768"/>
                  </a:cubicBezTo>
                  <a:cubicBezTo>
                    <a:pt x="20128" y="38768"/>
                    <a:pt x="16363" y="38186"/>
                    <a:pt x="13720" y="38186"/>
                  </a:cubicBezTo>
                  <a:cubicBezTo>
                    <a:pt x="12233" y="38186"/>
                    <a:pt x="11102" y="38370"/>
                    <a:pt x="10526" y="38946"/>
                  </a:cubicBezTo>
                  <a:cubicBezTo>
                    <a:pt x="13074" y="36398"/>
                    <a:pt x="7954" y="22956"/>
                    <a:pt x="13134" y="15991"/>
                  </a:cubicBezTo>
                  <a:lnTo>
                    <a:pt x="13134" y="15991"/>
                  </a:lnTo>
                  <a:cubicBezTo>
                    <a:pt x="11050" y="17115"/>
                    <a:pt x="9072" y="17598"/>
                    <a:pt x="7198" y="17598"/>
                  </a:cubicBezTo>
                  <a:cubicBezTo>
                    <a:pt x="4607" y="17598"/>
                    <a:pt x="2212" y="16676"/>
                    <a:pt x="1" y="15253"/>
                  </a:cubicBezTo>
                  <a:lnTo>
                    <a:pt x="1" y="182904"/>
                  </a:lnTo>
                  <a:cubicBezTo>
                    <a:pt x="2219" y="181481"/>
                    <a:pt x="4621" y="180559"/>
                    <a:pt x="7212" y="180559"/>
                  </a:cubicBezTo>
                  <a:cubicBezTo>
                    <a:pt x="9086" y="180559"/>
                    <a:pt x="11060" y="181042"/>
                    <a:pt x="13134" y="182166"/>
                  </a:cubicBezTo>
                  <a:cubicBezTo>
                    <a:pt x="7954" y="175201"/>
                    <a:pt x="13074" y="161760"/>
                    <a:pt x="10526" y="159211"/>
                  </a:cubicBezTo>
                  <a:lnTo>
                    <a:pt x="10526" y="159211"/>
                  </a:lnTo>
                  <a:cubicBezTo>
                    <a:pt x="11102" y="159787"/>
                    <a:pt x="12234" y="159971"/>
                    <a:pt x="13720" y="159971"/>
                  </a:cubicBezTo>
                  <a:cubicBezTo>
                    <a:pt x="16363" y="159971"/>
                    <a:pt x="20128" y="159389"/>
                    <a:pt x="23893" y="159389"/>
                  </a:cubicBezTo>
                  <a:cubicBezTo>
                    <a:pt x="27385" y="159389"/>
                    <a:pt x="30875" y="159889"/>
                    <a:pt x="33469" y="161818"/>
                  </a:cubicBezTo>
                  <a:cubicBezTo>
                    <a:pt x="25552" y="147198"/>
                    <a:pt x="49507" y="137661"/>
                    <a:pt x="49507" y="132291"/>
                  </a:cubicBezTo>
                  <a:cubicBezTo>
                    <a:pt x="49507" y="137661"/>
                    <a:pt x="73451" y="147198"/>
                    <a:pt x="65533" y="161818"/>
                  </a:cubicBezTo>
                  <a:cubicBezTo>
                    <a:pt x="68128" y="159893"/>
                    <a:pt x="71622" y="159394"/>
                    <a:pt x="75116" y="159394"/>
                  </a:cubicBezTo>
                  <a:cubicBezTo>
                    <a:pt x="78876" y="159394"/>
                    <a:pt x="82637" y="159972"/>
                    <a:pt x="85277" y="159972"/>
                  </a:cubicBezTo>
                  <a:cubicBezTo>
                    <a:pt x="86768" y="159972"/>
                    <a:pt x="87902" y="159788"/>
                    <a:pt x="88476" y="159211"/>
                  </a:cubicBezTo>
                  <a:lnTo>
                    <a:pt x="88476" y="159211"/>
                  </a:lnTo>
                  <a:cubicBezTo>
                    <a:pt x="85941" y="161760"/>
                    <a:pt x="91060" y="175201"/>
                    <a:pt x="85881" y="182166"/>
                  </a:cubicBezTo>
                  <a:cubicBezTo>
                    <a:pt x="87955" y="181042"/>
                    <a:pt x="89927" y="180560"/>
                    <a:pt x="91799" y="180560"/>
                  </a:cubicBezTo>
                  <a:cubicBezTo>
                    <a:pt x="102857" y="180560"/>
                    <a:pt x="110442" y="197382"/>
                    <a:pt x="115075" y="198156"/>
                  </a:cubicBezTo>
                  <a:lnTo>
                    <a:pt x="182119" y="198156"/>
                  </a:lnTo>
                  <a:cubicBezTo>
                    <a:pt x="186772" y="197382"/>
                    <a:pt x="194343" y="180560"/>
                    <a:pt x="205404" y="180560"/>
                  </a:cubicBezTo>
                  <a:cubicBezTo>
                    <a:pt x="207276" y="180560"/>
                    <a:pt x="209249" y="181042"/>
                    <a:pt x="211325" y="182166"/>
                  </a:cubicBezTo>
                  <a:cubicBezTo>
                    <a:pt x="206158" y="175201"/>
                    <a:pt x="211265" y="161760"/>
                    <a:pt x="208718" y="159211"/>
                  </a:cubicBezTo>
                  <a:lnTo>
                    <a:pt x="208718" y="159211"/>
                  </a:lnTo>
                  <a:cubicBezTo>
                    <a:pt x="209294" y="159787"/>
                    <a:pt x="210426" y="159971"/>
                    <a:pt x="211913" y="159971"/>
                  </a:cubicBezTo>
                  <a:cubicBezTo>
                    <a:pt x="214558" y="159971"/>
                    <a:pt x="218326" y="159389"/>
                    <a:pt x="222093" y="159389"/>
                  </a:cubicBezTo>
                  <a:cubicBezTo>
                    <a:pt x="225586" y="159389"/>
                    <a:pt x="229079" y="159889"/>
                    <a:pt x="231673" y="161818"/>
                  </a:cubicBezTo>
                  <a:cubicBezTo>
                    <a:pt x="223755" y="147198"/>
                    <a:pt x="247699" y="137661"/>
                    <a:pt x="247699" y="132291"/>
                  </a:cubicBezTo>
                  <a:cubicBezTo>
                    <a:pt x="247699" y="137661"/>
                    <a:pt x="271642" y="147198"/>
                    <a:pt x="263724" y="161818"/>
                  </a:cubicBezTo>
                  <a:cubicBezTo>
                    <a:pt x="266318" y="159889"/>
                    <a:pt x="269811" y="159389"/>
                    <a:pt x="273304" y="159389"/>
                  </a:cubicBezTo>
                  <a:cubicBezTo>
                    <a:pt x="277071" y="159389"/>
                    <a:pt x="280840" y="159971"/>
                    <a:pt x="283484" y="159971"/>
                  </a:cubicBezTo>
                  <a:cubicBezTo>
                    <a:pt x="284972" y="159971"/>
                    <a:pt x="286104" y="159787"/>
                    <a:pt x="286679" y="159211"/>
                  </a:cubicBezTo>
                  <a:lnTo>
                    <a:pt x="286679" y="159211"/>
                  </a:lnTo>
                  <a:cubicBezTo>
                    <a:pt x="284132" y="161760"/>
                    <a:pt x="289251" y="175201"/>
                    <a:pt x="284072" y="182166"/>
                  </a:cubicBezTo>
                  <a:cubicBezTo>
                    <a:pt x="286151" y="181042"/>
                    <a:pt x="288125" y="180559"/>
                    <a:pt x="289998" y="180559"/>
                  </a:cubicBezTo>
                  <a:cubicBezTo>
                    <a:pt x="292587" y="180559"/>
                    <a:pt x="294982" y="181481"/>
                    <a:pt x="297193" y="182904"/>
                  </a:cubicBezTo>
                  <a:lnTo>
                    <a:pt x="297193" y="15253"/>
                  </a:lnTo>
                  <a:cubicBezTo>
                    <a:pt x="294975" y="16676"/>
                    <a:pt x="292577" y="17598"/>
                    <a:pt x="289990" y="17598"/>
                  </a:cubicBezTo>
                  <a:cubicBezTo>
                    <a:pt x="288118" y="17598"/>
                    <a:pt x="286146" y="17115"/>
                    <a:pt x="284072" y="15991"/>
                  </a:cubicBezTo>
                  <a:lnTo>
                    <a:pt x="284072" y="15991"/>
                  </a:lnTo>
                  <a:cubicBezTo>
                    <a:pt x="289251" y="22956"/>
                    <a:pt x="284132" y="36398"/>
                    <a:pt x="286680" y="38946"/>
                  </a:cubicBezTo>
                  <a:cubicBezTo>
                    <a:pt x="286104" y="38370"/>
                    <a:pt x="284972" y="38186"/>
                    <a:pt x="283484" y="38186"/>
                  </a:cubicBezTo>
                  <a:cubicBezTo>
                    <a:pt x="280840" y="38186"/>
                    <a:pt x="277071" y="38768"/>
                    <a:pt x="273304" y="38768"/>
                  </a:cubicBezTo>
                  <a:cubicBezTo>
                    <a:pt x="269811" y="38768"/>
                    <a:pt x="266318" y="38268"/>
                    <a:pt x="263724" y="36339"/>
                  </a:cubicBezTo>
                  <a:lnTo>
                    <a:pt x="263724" y="36339"/>
                  </a:lnTo>
                  <a:cubicBezTo>
                    <a:pt x="271642" y="50959"/>
                    <a:pt x="247699" y="60496"/>
                    <a:pt x="247699" y="65866"/>
                  </a:cubicBezTo>
                  <a:cubicBezTo>
                    <a:pt x="247699" y="60496"/>
                    <a:pt x="223755" y="50959"/>
                    <a:pt x="231673" y="36339"/>
                  </a:cubicBezTo>
                  <a:lnTo>
                    <a:pt x="231673" y="36339"/>
                  </a:lnTo>
                  <a:cubicBezTo>
                    <a:pt x="229078" y="38264"/>
                    <a:pt x="225584" y="38763"/>
                    <a:pt x="222089" y="38763"/>
                  </a:cubicBezTo>
                  <a:cubicBezTo>
                    <a:pt x="218328" y="38763"/>
                    <a:pt x="214566" y="38185"/>
                    <a:pt x="211923" y="38185"/>
                  </a:cubicBezTo>
                  <a:cubicBezTo>
                    <a:pt x="210430" y="38185"/>
                    <a:pt x="209295" y="38369"/>
                    <a:pt x="208718" y="38946"/>
                  </a:cubicBezTo>
                  <a:cubicBezTo>
                    <a:pt x="211265" y="36398"/>
                    <a:pt x="206146" y="22956"/>
                    <a:pt x="211325" y="15991"/>
                  </a:cubicBezTo>
                  <a:lnTo>
                    <a:pt x="211325" y="15991"/>
                  </a:lnTo>
                  <a:cubicBezTo>
                    <a:pt x="209249" y="17115"/>
                    <a:pt x="207276" y="17597"/>
                    <a:pt x="205402" y="17597"/>
                  </a:cubicBezTo>
                  <a:cubicBezTo>
                    <a:pt x="194337" y="17597"/>
                    <a:pt x="186752" y="775"/>
                    <a:pt x="18211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  <a:effectLst>
              <a:outerShdw blurRad="285750" dist="19050" algn="bl" rotWithShape="0">
                <a:schemeClr val="dk2">
                  <a:alpha val="6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263" name="Google Shape;263;p22"/>
            <p:cNvGrpSpPr/>
            <p:nvPr/>
          </p:nvGrpSpPr>
          <p:grpSpPr>
            <a:xfrm>
              <a:off x="-132158" y="-565089"/>
              <a:ext cx="9408438" cy="6273762"/>
              <a:chOff x="-121284" y="-565089"/>
              <a:chExt cx="9408438" cy="6273762"/>
            </a:xfrm>
          </p:grpSpPr>
          <p:sp>
            <p:nvSpPr>
              <p:cNvPr id="264" name="Google Shape;264;p22"/>
              <p:cNvSpPr/>
              <p:nvPr/>
            </p:nvSpPr>
            <p:spPr>
              <a:xfrm>
                <a:off x="-121284" y="-565089"/>
                <a:ext cx="3829319" cy="2260811"/>
              </a:xfrm>
              <a:custGeom>
                <a:avLst/>
                <a:gdLst/>
                <a:ahLst/>
                <a:cxnLst/>
                <a:rect l="l" t="t" r="r" b="b"/>
                <a:pathLst>
                  <a:path w="120980" h="71426" fill="none" extrusionOk="0">
                    <a:moveTo>
                      <a:pt x="120980" y="0"/>
                    </a:moveTo>
                    <a:cubicBezTo>
                      <a:pt x="120980" y="2679"/>
                      <a:pt x="119087" y="4917"/>
                      <a:pt x="116575" y="5429"/>
                    </a:cubicBezTo>
                    <a:cubicBezTo>
                      <a:pt x="115705" y="6144"/>
                      <a:pt x="114074" y="8084"/>
                      <a:pt x="112848" y="9525"/>
                    </a:cubicBezTo>
                    <a:cubicBezTo>
                      <a:pt x="108324" y="14883"/>
                      <a:pt x="102239" y="22074"/>
                      <a:pt x="93786" y="23074"/>
                    </a:cubicBezTo>
                    <a:cubicBezTo>
                      <a:pt x="94012" y="26241"/>
                      <a:pt x="93738" y="29361"/>
                      <a:pt x="93512" y="32028"/>
                    </a:cubicBezTo>
                    <a:cubicBezTo>
                      <a:pt x="93393" y="33409"/>
                      <a:pt x="93250" y="35243"/>
                      <a:pt x="93298" y="36171"/>
                    </a:cubicBezTo>
                    <a:cubicBezTo>
                      <a:pt x="94548" y="38291"/>
                      <a:pt x="94250" y="41065"/>
                      <a:pt x="92429" y="42898"/>
                    </a:cubicBezTo>
                    <a:cubicBezTo>
                      <a:pt x="91345" y="43982"/>
                      <a:pt x="89928" y="44518"/>
                      <a:pt x="88500" y="44518"/>
                    </a:cubicBezTo>
                    <a:cubicBezTo>
                      <a:pt x="87535" y="44518"/>
                      <a:pt x="86559" y="44267"/>
                      <a:pt x="85702" y="43756"/>
                    </a:cubicBezTo>
                    <a:cubicBezTo>
                      <a:pt x="85595" y="43756"/>
                      <a:pt x="85464" y="43744"/>
                      <a:pt x="85297" y="43744"/>
                    </a:cubicBezTo>
                    <a:cubicBezTo>
                      <a:pt x="84332" y="43744"/>
                      <a:pt x="82975" y="43863"/>
                      <a:pt x="81546" y="43982"/>
                    </a:cubicBezTo>
                    <a:cubicBezTo>
                      <a:pt x="79606" y="44148"/>
                      <a:pt x="77391" y="44327"/>
                      <a:pt x="75117" y="44327"/>
                    </a:cubicBezTo>
                    <a:cubicBezTo>
                      <a:pt x="74248" y="44327"/>
                      <a:pt x="73391" y="44291"/>
                      <a:pt x="72593" y="44232"/>
                    </a:cubicBezTo>
                    <a:cubicBezTo>
                      <a:pt x="72295" y="46720"/>
                      <a:pt x="71414" y="49411"/>
                      <a:pt x="69628" y="52245"/>
                    </a:cubicBezTo>
                    <a:cubicBezTo>
                      <a:pt x="66806" y="56757"/>
                      <a:pt x="62496" y="60389"/>
                      <a:pt x="59044" y="63306"/>
                    </a:cubicBezTo>
                    <a:cubicBezTo>
                      <a:pt x="57603" y="64520"/>
                      <a:pt x="55674" y="66163"/>
                      <a:pt x="54960" y="67020"/>
                    </a:cubicBezTo>
                    <a:cubicBezTo>
                      <a:pt x="54436" y="69532"/>
                      <a:pt x="52197" y="71426"/>
                      <a:pt x="49519" y="71426"/>
                    </a:cubicBezTo>
                    <a:cubicBezTo>
                      <a:pt x="46840" y="71426"/>
                      <a:pt x="44613" y="69532"/>
                      <a:pt x="44089" y="67020"/>
                    </a:cubicBezTo>
                    <a:cubicBezTo>
                      <a:pt x="43375" y="66163"/>
                      <a:pt x="41446" y="64520"/>
                      <a:pt x="39994" y="63306"/>
                    </a:cubicBezTo>
                    <a:cubicBezTo>
                      <a:pt x="36541" y="60389"/>
                      <a:pt x="32243" y="56757"/>
                      <a:pt x="29421" y="52245"/>
                    </a:cubicBezTo>
                    <a:cubicBezTo>
                      <a:pt x="27647" y="49411"/>
                      <a:pt x="26754" y="46720"/>
                      <a:pt x="26456" y="44232"/>
                    </a:cubicBezTo>
                    <a:cubicBezTo>
                      <a:pt x="25635" y="44291"/>
                      <a:pt x="24801" y="44327"/>
                      <a:pt x="23920" y="44327"/>
                    </a:cubicBezTo>
                    <a:cubicBezTo>
                      <a:pt x="21646" y="44327"/>
                      <a:pt x="19431" y="44148"/>
                      <a:pt x="17491" y="43982"/>
                    </a:cubicBezTo>
                    <a:cubicBezTo>
                      <a:pt x="16062" y="43863"/>
                      <a:pt x="14729" y="43744"/>
                      <a:pt x="13740" y="43744"/>
                    </a:cubicBezTo>
                    <a:cubicBezTo>
                      <a:pt x="13586" y="43744"/>
                      <a:pt x="13443" y="43744"/>
                      <a:pt x="13347" y="43756"/>
                    </a:cubicBezTo>
                    <a:cubicBezTo>
                      <a:pt x="12478" y="44267"/>
                      <a:pt x="11514" y="44518"/>
                      <a:pt x="10549" y="44518"/>
                    </a:cubicBezTo>
                    <a:cubicBezTo>
                      <a:pt x="9133" y="44518"/>
                      <a:pt x="7704" y="43982"/>
                      <a:pt x="6620" y="42898"/>
                    </a:cubicBezTo>
                    <a:cubicBezTo>
                      <a:pt x="4799" y="41077"/>
                      <a:pt x="4501" y="38291"/>
                      <a:pt x="5751" y="36171"/>
                    </a:cubicBezTo>
                    <a:cubicBezTo>
                      <a:pt x="5799" y="35243"/>
                      <a:pt x="5632" y="33409"/>
                      <a:pt x="5525" y="32028"/>
                    </a:cubicBezTo>
                    <a:cubicBezTo>
                      <a:pt x="5311" y="29361"/>
                      <a:pt x="5037" y="26230"/>
                      <a:pt x="5263" y="23074"/>
                    </a:cubicBezTo>
                    <a:cubicBezTo>
                      <a:pt x="3406" y="22848"/>
                      <a:pt x="1655" y="22336"/>
                      <a:pt x="0" y="21598"/>
                    </a:cubicBezTo>
                  </a:path>
                </a:pathLst>
              </a:custGeom>
              <a:noFill/>
              <a:ln w="28575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71438" dist="9525" dir="5400000" algn="bl" rotWithShape="0">
                  <a:schemeClr val="dk2">
                    <a:alpha val="50000"/>
                  </a:schemeClr>
                </a:outerShdw>
              </a:effectLst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5" name="Google Shape;265;p22"/>
              <p:cNvSpPr/>
              <p:nvPr/>
            </p:nvSpPr>
            <p:spPr>
              <a:xfrm>
                <a:off x="-119037" y="-565089"/>
                <a:ext cx="3688782" cy="2123630"/>
              </a:xfrm>
              <a:custGeom>
                <a:avLst/>
                <a:gdLst/>
                <a:ahLst/>
                <a:cxnLst/>
                <a:rect l="l" t="t" r="r" b="b"/>
                <a:pathLst>
                  <a:path w="116540" h="67092" fill="none" extrusionOk="0">
                    <a:moveTo>
                      <a:pt x="116539" y="0"/>
                    </a:moveTo>
                    <a:cubicBezTo>
                      <a:pt x="116539" y="655"/>
                      <a:pt x="116004" y="1191"/>
                      <a:pt x="115349" y="1191"/>
                    </a:cubicBezTo>
                    <a:cubicBezTo>
                      <a:pt x="114099" y="1191"/>
                      <a:pt x="111634" y="4120"/>
                      <a:pt x="109443" y="6715"/>
                    </a:cubicBezTo>
                    <a:cubicBezTo>
                      <a:pt x="104895" y="12121"/>
                      <a:pt x="99204" y="18824"/>
                      <a:pt x="91751" y="18824"/>
                    </a:cubicBezTo>
                    <a:cubicBezTo>
                      <a:pt x="90631" y="18824"/>
                      <a:pt x="89512" y="18669"/>
                      <a:pt x="88381" y="18348"/>
                    </a:cubicBezTo>
                    <a:cubicBezTo>
                      <a:pt x="89869" y="22479"/>
                      <a:pt x="89453" y="27480"/>
                      <a:pt x="89095" y="31671"/>
                    </a:cubicBezTo>
                    <a:cubicBezTo>
                      <a:pt x="88881" y="34266"/>
                      <a:pt x="88607" y="37493"/>
                      <a:pt x="89262" y="38148"/>
                    </a:cubicBezTo>
                    <a:cubicBezTo>
                      <a:pt x="89726" y="38612"/>
                      <a:pt x="89726" y="39362"/>
                      <a:pt x="89262" y="39826"/>
                    </a:cubicBezTo>
                    <a:cubicBezTo>
                      <a:pt x="89024" y="40065"/>
                      <a:pt x="88726" y="40172"/>
                      <a:pt x="88429" y="40172"/>
                    </a:cubicBezTo>
                    <a:cubicBezTo>
                      <a:pt x="88131" y="40172"/>
                      <a:pt x="87821" y="40053"/>
                      <a:pt x="87595" y="39826"/>
                    </a:cubicBezTo>
                    <a:cubicBezTo>
                      <a:pt x="87476" y="39707"/>
                      <a:pt x="87000" y="39410"/>
                      <a:pt x="85250" y="39410"/>
                    </a:cubicBezTo>
                    <a:cubicBezTo>
                      <a:pt x="84083" y="39410"/>
                      <a:pt x="82654" y="39529"/>
                      <a:pt x="81142" y="39660"/>
                    </a:cubicBezTo>
                    <a:cubicBezTo>
                      <a:pt x="79273" y="39826"/>
                      <a:pt x="77165" y="39993"/>
                      <a:pt x="75070" y="39993"/>
                    </a:cubicBezTo>
                    <a:cubicBezTo>
                      <a:pt x="72165" y="39993"/>
                      <a:pt x="69795" y="39648"/>
                      <a:pt x="67831" y="38933"/>
                    </a:cubicBezTo>
                    <a:cubicBezTo>
                      <a:pt x="70367" y="48018"/>
                      <a:pt x="61949" y="55126"/>
                      <a:pt x="56198" y="59996"/>
                    </a:cubicBezTo>
                    <a:cubicBezTo>
                      <a:pt x="53603" y="62186"/>
                      <a:pt x="50674" y="64651"/>
                      <a:pt x="50674" y="65901"/>
                    </a:cubicBezTo>
                    <a:cubicBezTo>
                      <a:pt x="50674" y="66556"/>
                      <a:pt x="50138" y="67092"/>
                      <a:pt x="49483" y="67092"/>
                    </a:cubicBezTo>
                    <a:cubicBezTo>
                      <a:pt x="48828" y="67092"/>
                      <a:pt x="48293" y="66556"/>
                      <a:pt x="48293" y="65901"/>
                    </a:cubicBezTo>
                    <a:cubicBezTo>
                      <a:pt x="48293" y="64651"/>
                      <a:pt x="45364" y="62186"/>
                      <a:pt x="42768" y="59996"/>
                    </a:cubicBezTo>
                    <a:cubicBezTo>
                      <a:pt x="37006" y="55126"/>
                      <a:pt x="28600" y="48018"/>
                      <a:pt x="31136" y="38933"/>
                    </a:cubicBezTo>
                    <a:cubicBezTo>
                      <a:pt x="29171" y="39648"/>
                      <a:pt x="26790" y="39993"/>
                      <a:pt x="23897" y="39993"/>
                    </a:cubicBezTo>
                    <a:cubicBezTo>
                      <a:pt x="21801" y="39993"/>
                      <a:pt x="19682" y="39815"/>
                      <a:pt x="17825" y="39660"/>
                    </a:cubicBezTo>
                    <a:cubicBezTo>
                      <a:pt x="16312" y="39529"/>
                      <a:pt x="14860" y="39410"/>
                      <a:pt x="13717" y="39410"/>
                    </a:cubicBezTo>
                    <a:cubicBezTo>
                      <a:pt x="11967" y="39410"/>
                      <a:pt x="11490" y="39695"/>
                      <a:pt x="11371" y="39826"/>
                    </a:cubicBezTo>
                    <a:cubicBezTo>
                      <a:pt x="11133" y="40065"/>
                      <a:pt x="10836" y="40172"/>
                      <a:pt x="10538" y="40172"/>
                    </a:cubicBezTo>
                    <a:cubicBezTo>
                      <a:pt x="10240" y="40172"/>
                      <a:pt x="9919" y="40053"/>
                      <a:pt x="9705" y="39826"/>
                    </a:cubicBezTo>
                    <a:cubicBezTo>
                      <a:pt x="9240" y="39362"/>
                      <a:pt x="9240" y="38612"/>
                      <a:pt x="9705" y="38148"/>
                    </a:cubicBezTo>
                    <a:cubicBezTo>
                      <a:pt x="10359" y="37493"/>
                      <a:pt x="10086" y="34266"/>
                      <a:pt x="9859" y="31671"/>
                    </a:cubicBezTo>
                    <a:cubicBezTo>
                      <a:pt x="9502" y="27480"/>
                      <a:pt x="9085" y="22479"/>
                      <a:pt x="10574" y="18348"/>
                    </a:cubicBezTo>
                    <a:cubicBezTo>
                      <a:pt x="9466" y="18669"/>
                      <a:pt x="8335" y="18824"/>
                      <a:pt x="7216" y="18824"/>
                    </a:cubicBezTo>
                    <a:cubicBezTo>
                      <a:pt x="4597" y="18824"/>
                      <a:pt x="2204" y="18014"/>
                      <a:pt x="1" y="16705"/>
                    </a:cubicBezTo>
                  </a:path>
                </a:pathLst>
              </a:custGeom>
              <a:noFill/>
              <a:ln w="1905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71438" dist="9525" dir="5400000" algn="bl" rotWithShape="0">
                  <a:schemeClr val="dk2">
                    <a:alpha val="50000"/>
                  </a:schemeClr>
                </a:outerShdw>
              </a:effectLst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6" name="Google Shape;266;p22"/>
              <p:cNvSpPr/>
              <p:nvPr/>
            </p:nvSpPr>
            <p:spPr>
              <a:xfrm>
                <a:off x="5596147" y="-565089"/>
                <a:ext cx="3689131" cy="2123630"/>
              </a:xfrm>
              <a:custGeom>
                <a:avLst/>
                <a:gdLst/>
                <a:ahLst/>
                <a:cxnLst/>
                <a:rect l="l" t="t" r="r" b="b"/>
                <a:pathLst>
                  <a:path w="116551" h="67092" fill="none" extrusionOk="0">
                    <a:moveTo>
                      <a:pt x="0" y="0"/>
                    </a:moveTo>
                    <a:cubicBezTo>
                      <a:pt x="0" y="655"/>
                      <a:pt x="536" y="1191"/>
                      <a:pt x="1191" y="1191"/>
                    </a:cubicBezTo>
                    <a:cubicBezTo>
                      <a:pt x="2441" y="1191"/>
                      <a:pt x="4906" y="4120"/>
                      <a:pt x="7096" y="6715"/>
                    </a:cubicBezTo>
                    <a:cubicBezTo>
                      <a:pt x="11656" y="12121"/>
                      <a:pt x="17336" y="18824"/>
                      <a:pt x="24789" y="18824"/>
                    </a:cubicBezTo>
                    <a:cubicBezTo>
                      <a:pt x="25908" y="18824"/>
                      <a:pt x="27027" y="18669"/>
                      <a:pt x="28158" y="18348"/>
                    </a:cubicBezTo>
                    <a:cubicBezTo>
                      <a:pt x="26670" y="22479"/>
                      <a:pt x="27087" y="27480"/>
                      <a:pt x="27444" y="31671"/>
                    </a:cubicBezTo>
                    <a:cubicBezTo>
                      <a:pt x="27670" y="34266"/>
                      <a:pt x="27932" y="37493"/>
                      <a:pt x="27277" y="38148"/>
                    </a:cubicBezTo>
                    <a:cubicBezTo>
                      <a:pt x="26813" y="38612"/>
                      <a:pt x="26813" y="39362"/>
                      <a:pt x="27277" y="39826"/>
                    </a:cubicBezTo>
                    <a:cubicBezTo>
                      <a:pt x="27515" y="40065"/>
                      <a:pt x="27813" y="40172"/>
                      <a:pt x="28111" y="40172"/>
                    </a:cubicBezTo>
                    <a:cubicBezTo>
                      <a:pt x="28408" y="40172"/>
                      <a:pt x="28718" y="40053"/>
                      <a:pt x="28944" y="39826"/>
                    </a:cubicBezTo>
                    <a:cubicBezTo>
                      <a:pt x="29063" y="39707"/>
                      <a:pt x="29540" y="39410"/>
                      <a:pt x="31302" y="39410"/>
                    </a:cubicBezTo>
                    <a:cubicBezTo>
                      <a:pt x="32457" y="39410"/>
                      <a:pt x="33885" y="39529"/>
                      <a:pt x="35409" y="39660"/>
                    </a:cubicBezTo>
                    <a:cubicBezTo>
                      <a:pt x="37267" y="39826"/>
                      <a:pt x="39374" y="39993"/>
                      <a:pt x="41482" y="39993"/>
                    </a:cubicBezTo>
                    <a:cubicBezTo>
                      <a:pt x="44375" y="39993"/>
                      <a:pt x="46744" y="39648"/>
                      <a:pt x="48709" y="38933"/>
                    </a:cubicBezTo>
                    <a:cubicBezTo>
                      <a:pt x="46184" y="48018"/>
                      <a:pt x="54590" y="55126"/>
                      <a:pt x="60353" y="59996"/>
                    </a:cubicBezTo>
                    <a:cubicBezTo>
                      <a:pt x="62937" y="62186"/>
                      <a:pt x="65866" y="64651"/>
                      <a:pt x="65866" y="65901"/>
                    </a:cubicBezTo>
                    <a:cubicBezTo>
                      <a:pt x="65866" y="66556"/>
                      <a:pt x="66401" y="67092"/>
                      <a:pt x="67056" y="67092"/>
                    </a:cubicBezTo>
                    <a:cubicBezTo>
                      <a:pt x="67711" y="67092"/>
                      <a:pt x="68247" y="66556"/>
                      <a:pt x="68247" y="65901"/>
                    </a:cubicBezTo>
                    <a:cubicBezTo>
                      <a:pt x="68247" y="64651"/>
                      <a:pt x="71188" y="62186"/>
                      <a:pt x="73771" y="59996"/>
                    </a:cubicBezTo>
                    <a:cubicBezTo>
                      <a:pt x="79534" y="55126"/>
                      <a:pt x="87940" y="48018"/>
                      <a:pt x="85416" y="38933"/>
                    </a:cubicBezTo>
                    <a:cubicBezTo>
                      <a:pt x="87380" y="39648"/>
                      <a:pt x="89761" y="39993"/>
                      <a:pt x="92643" y="39993"/>
                    </a:cubicBezTo>
                    <a:cubicBezTo>
                      <a:pt x="94738" y="39993"/>
                      <a:pt x="96857" y="39815"/>
                      <a:pt x="98715" y="39660"/>
                    </a:cubicBezTo>
                    <a:cubicBezTo>
                      <a:pt x="100239" y="39529"/>
                      <a:pt x="101680" y="39410"/>
                      <a:pt x="102823" y="39410"/>
                    </a:cubicBezTo>
                    <a:cubicBezTo>
                      <a:pt x="104585" y="39410"/>
                      <a:pt x="105061" y="39695"/>
                      <a:pt x="105180" y="39826"/>
                    </a:cubicBezTo>
                    <a:cubicBezTo>
                      <a:pt x="105418" y="40065"/>
                      <a:pt x="105716" y="40172"/>
                      <a:pt x="106013" y="40172"/>
                    </a:cubicBezTo>
                    <a:cubicBezTo>
                      <a:pt x="106311" y="40172"/>
                      <a:pt x="106621" y="40053"/>
                      <a:pt x="106847" y="39826"/>
                    </a:cubicBezTo>
                    <a:cubicBezTo>
                      <a:pt x="107299" y="39362"/>
                      <a:pt x="107299" y="38612"/>
                      <a:pt x="106847" y="38148"/>
                    </a:cubicBezTo>
                    <a:cubicBezTo>
                      <a:pt x="106192" y="37493"/>
                      <a:pt x="106454" y="34266"/>
                      <a:pt x="106680" y="31671"/>
                    </a:cubicBezTo>
                    <a:cubicBezTo>
                      <a:pt x="107037" y="27480"/>
                      <a:pt x="107454" y="22479"/>
                      <a:pt x="105966" y="18348"/>
                    </a:cubicBezTo>
                    <a:cubicBezTo>
                      <a:pt x="107085" y="18669"/>
                      <a:pt x="108216" y="18824"/>
                      <a:pt x="109323" y="18824"/>
                    </a:cubicBezTo>
                    <a:cubicBezTo>
                      <a:pt x="111943" y="18824"/>
                      <a:pt x="114348" y="18014"/>
                      <a:pt x="116550" y="16705"/>
                    </a:cubicBezTo>
                  </a:path>
                </a:pathLst>
              </a:custGeom>
              <a:noFill/>
              <a:ln w="1905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71438" dist="9525" dir="5400000" algn="bl" rotWithShape="0">
                  <a:schemeClr val="dk2">
                    <a:alpha val="50000"/>
                  </a:schemeClr>
                </a:outerShdw>
              </a:effectLst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7" name="Google Shape;267;p22"/>
              <p:cNvSpPr/>
              <p:nvPr/>
            </p:nvSpPr>
            <p:spPr>
              <a:xfrm>
                <a:off x="5458214" y="-565089"/>
                <a:ext cx="3828940" cy="2260811"/>
              </a:xfrm>
              <a:custGeom>
                <a:avLst/>
                <a:gdLst/>
                <a:ahLst/>
                <a:cxnLst/>
                <a:rect l="l" t="t" r="r" b="b"/>
                <a:pathLst>
                  <a:path w="120968" h="71426" fill="none" extrusionOk="0">
                    <a:moveTo>
                      <a:pt x="0" y="0"/>
                    </a:moveTo>
                    <a:cubicBezTo>
                      <a:pt x="0" y="2679"/>
                      <a:pt x="1882" y="4917"/>
                      <a:pt x="4406" y="5429"/>
                    </a:cubicBezTo>
                    <a:cubicBezTo>
                      <a:pt x="5263" y="6144"/>
                      <a:pt x="6906" y="8084"/>
                      <a:pt x="8121" y="9525"/>
                    </a:cubicBezTo>
                    <a:cubicBezTo>
                      <a:pt x="12645" y="14883"/>
                      <a:pt x="18729" y="22074"/>
                      <a:pt x="27182" y="23074"/>
                    </a:cubicBezTo>
                    <a:cubicBezTo>
                      <a:pt x="26968" y="26241"/>
                      <a:pt x="27230" y="29361"/>
                      <a:pt x="27456" y="32028"/>
                    </a:cubicBezTo>
                    <a:cubicBezTo>
                      <a:pt x="27575" y="33409"/>
                      <a:pt x="27718" y="35243"/>
                      <a:pt x="27682" y="36171"/>
                    </a:cubicBezTo>
                    <a:cubicBezTo>
                      <a:pt x="26432" y="38291"/>
                      <a:pt x="26730" y="41065"/>
                      <a:pt x="28540" y="42898"/>
                    </a:cubicBezTo>
                    <a:cubicBezTo>
                      <a:pt x="29623" y="43982"/>
                      <a:pt x="31040" y="44518"/>
                      <a:pt x="32469" y="44518"/>
                    </a:cubicBezTo>
                    <a:cubicBezTo>
                      <a:pt x="33433" y="44518"/>
                      <a:pt x="34410" y="44267"/>
                      <a:pt x="35267" y="43756"/>
                    </a:cubicBezTo>
                    <a:cubicBezTo>
                      <a:pt x="35374" y="43756"/>
                      <a:pt x="35505" y="43744"/>
                      <a:pt x="35672" y="43744"/>
                    </a:cubicBezTo>
                    <a:cubicBezTo>
                      <a:pt x="36636" y="43744"/>
                      <a:pt x="37993" y="43863"/>
                      <a:pt x="39422" y="43982"/>
                    </a:cubicBezTo>
                    <a:cubicBezTo>
                      <a:pt x="41375" y="44148"/>
                      <a:pt x="43577" y="44327"/>
                      <a:pt x="45851" y="44327"/>
                    </a:cubicBezTo>
                    <a:cubicBezTo>
                      <a:pt x="46732" y="44327"/>
                      <a:pt x="47578" y="44291"/>
                      <a:pt x="48376" y="44232"/>
                    </a:cubicBezTo>
                    <a:cubicBezTo>
                      <a:pt x="48673" y="46720"/>
                      <a:pt x="49554" y="49411"/>
                      <a:pt x="51340" y="52245"/>
                    </a:cubicBezTo>
                    <a:cubicBezTo>
                      <a:pt x="54174" y="56757"/>
                      <a:pt x="58472" y="60389"/>
                      <a:pt x="61925" y="63306"/>
                    </a:cubicBezTo>
                    <a:cubicBezTo>
                      <a:pt x="63366" y="64520"/>
                      <a:pt x="65306" y="66163"/>
                      <a:pt x="66021" y="67020"/>
                    </a:cubicBezTo>
                    <a:cubicBezTo>
                      <a:pt x="66533" y="69532"/>
                      <a:pt x="68771" y="71426"/>
                      <a:pt x="71450" y="71426"/>
                    </a:cubicBezTo>
                    <a:cubicBezTo>
                      <a:pt x="74129" y="71426"/>
                      <a:pt x="76355" y="69532"/>
                      <a:pt x="76879" y="67020"/>
                    </a:cubicBezTo>
                    <a:cubicBezTo>
                      <a:pt x="77593" y="66163"/>
                      <a:pt x="79534" y="64520"/>
                      <a:pt x="80975" y="63306"/>
                    </a:cubicBezTo>
                    <a:cubicBezTo>
                      <a:pt x="84428" y="60389"/>
                      <a:pt x="88726" y="56757"/>
                      <a:pt x="91560" y="52245"/>
                    </a:cubicBezTo>
                    <a:cubicBezTo>
                      <a:pt x="93322" y="49411"/>
                      <a:pt x="94215" y="46720"/>
                      <a:pt x="94512" y="44232"/>
                    </a:cubicBezTo>
                    <a:cubicBezTo>
                      <a:pt x="95334" y="44291"/>
                      <a:pt x="96167" y="44327"/>
                      <a:pt x="97048" y="44327"/>
                    </a:cubicBezTo>
                    <a:cubicBezTo>
                      <a:pt x="99322" y="44327"/>
                      <a:pt x="101537" y="44148"/>
                      <a:pt x="103478" y="43982"/>
                    </a:cubicBezTo>
                    <a:cubicBezTo>
                      <a:pt x="104906" y="43863"/>
                      <a:pt x="106240" y="43744"/>
                      <a:pt x="107228" y="43744"/>
                    </a:cubicBezTo>
                    <a:cubicBezTo>
                      <a:pt x="107395" y="43744"/>
                      <a:pt x="107526" y="43744"/>
                      <a:pt x="107633" y="43756"/>
                    </a:cubicBezTo>
                    <a:cubicBezTo>
                      <a:pt x="108490" y="44267"/>
                      <a:pt x="109455" y="44518"/>
                      <a:pt x="110431" y="44518"/>
                    </a:cubicBezTo>
                    <a:cubicBezTo>
                      <a:pt x="111836" y="44518"/>
                      <a:pt x="113265" y="43982"/>
                      <a:pt x="114360" y="42898"/>
                    </a:cubicBezTo>
                    <a:cubicBezTo>
                      <a:pt x="116182" y="41077"/>
                      <a:pt x="116467" y="38291"/>
                      <a:pt x="115217" y="36171"/>
                    </a:cubicBezTo>
                    <a:cubicBezTo>
                      <a:pt x="115170" y="35243"/>
                      <a:pt x="115336" y="33409"/>
                      <a:pt x="115443" y="32028"/>
                    </a:cubicBezTo>
                    <a:cubicBezTo>
                      <a:pt x="115670" y="29361"/>
                      <a:pt x="115932" y="26230"/>
                      <a:pt x="115705" y="23074"/>
                    </a:cubicBezTo>
                    <a:cubicBezTo>
                      <a:pt x="117575" y="22848"/>
                      <a:pt x="119313" y="22336"/>
                      <a:pt x="120968" y="21598"/>
                    </a:cubicBezTo>
                  </a:path>
                </a:pathLst>
              </a:custGeom>
              <a:noFill/>
              <a:ln w="28575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71438" dist="9525" dir="5400000" algn="bl" rotWithShape="0">
                  <a:schemeClr val="dk2">
                    <a:alpha val="50000"/>
                  </a:schemeClr>
                </a:outerShdw>
              </a:effectLst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8" name="Google Shape;268;p22"/>
              <p:cNvSpPr/>
              <p:nvPr/>
            </p:nvSpPr>
            <p:spPr>
              <a:xfrm>
                <a:off x="5458214" y="3447862"/>
                <a:ext cx="3828940" cy="2260811"/>
              </a:xfrm>
              <a:custGeom>
                <a:avLst/>
                <a:gdLst/>
                <a:ahLst/>
                <a:cxnLst/>
                <a:rect l="l" t="t" r="r" b="b"/>
                <a:pathLst>
                  <a:path w="120968" h="71426" fill="none" extrusionOk="0">
                    <a:moveTo>
                      <a:pt x="0" y="71426"/>
                    </a:moveTo>
                    <a:cubicBezTo>
                      <a:pt x="0" y="68747"/>
                      <a:pt x="1882" y="66509"/>
                      <a:pt x="4406" y="65985"/>
                    </a:cubicBezTo>
                    <a:cubicBezTo>
                      <a:pt x="5263" y="65270"/>
                      <a:pt x="6906" y="63342"/>
                      <a:pt x="8121" y="61901"/>
                    </a:cubicBezTo>
                    <a:cubicBezTo>
                      <a:pt x="12645" y="56543"/>
                      <a:pt x="18729" y="49352"/>
                      <a:pt x="27182" y="48352"/>
                    </a:cubicBezTo>
                    <a:cubicBezTo>
                      <a:pt x="26968" y="45185"/>
                      <a:pt x="27230" y="42053"/>
                      <a:pt x="27456" y="39398"/>
                    </a:cubicBezTo>
                    <a:cubicBezTo>
                      <a:pt x="27575" y="38005"/>
                      <a:pt x="27718" y="36184"/>
                      <a:pt x="27682" y="35255"/>
                    </a:cubicBezTo>
                    <a:cubicBezTo>
                      <a:pt x="26432" y="33124"/>
                      <a:pt x="26730" y="30361"/>
                      <a:pt x="28540" y="28528"/>
                    </a:cubicBezTo>
                    <a:cubicBezTo>
                      <a:pt x="29623" y="27444"/>
                      <a:pt x="31040" y="26909"/>
                      <a:pt x="32469" y="26909"/>
                    </a:cubicBezTo>
                    <a:cubicBezTo>
                      <a:pt x="33433" y="26909"/>
                      <a:pt x="34410" y="27159"/>
                      <a:pt x="35267" y="27671"/>
                    </a:cubicBezTo>
                    <a:cubicBezTo>
                      <a:pt x="35374" y="27671"/>
                      <a:pt x="35505" y="27682"/>
                      <a:pt x="35672" y="27682"/>
                    </a:cubicBezTo>
                    <a:cubicBezTo>
                      <a:pt x="36636" y="27682"/>
                      <a:pt x="37993" y="27563"/>
                      <a:pt x="39422" y="27444"/>
                    </a:cubicBezTo>
                    <a:cubicBezTo>
                      <a:pt x="41375" y="27278"/>
                      <a:pt x="43577" y="27099"/>
                      <a:pt x="45851" y="27099"/>
                    </a:cubicBezTo>
                    <a:cubicBezTo>
                      <a:pt x="46732" y="27099"/>
                      <a:pt x="47578" y="27135"/>
                      <a:pt x="48376" y="27194"/>
                    </a:cubicBezTo>
                    <a:cubicBezTo>
                      <a:pt x="48673" y="24706"/>
                      <a:pt x="49554" y="22015"/>
                      <a:pt x="51340" y="19181"/>
                    </a:cubicBezTo>
                    <a:cubicBezTo>
                      <a:pt x="54174" y="14681"/>
                      <a:pt x="58472" y="11038"/>
                      <a:pt x="61925" y="8132"/>
                    </a:cubicBezTo>
                    <a:cubicBezTo>
                      <a:pt x="63366" y="6906"/>
                      <a:pt x="65306" y="5275"/>
                      <a:pt x="66021" y="4406"/>
                    </a:cubicBezTo>
                    <a:cubicBezTo>
                      <a:pt x="66533" y="1894"/>
                      <a:pt x="68771" y="1"/>
                      <a:pt x="71450" y="1"/>
                    </a:cubicBezTo>
                    <a:cubicBezTo>
                      <a:pt x="74129" y="1"/>
                      <a:pt x="76355" y="1894"/>
                      <a:pt x="76879" y="4406"/>
                    </a:cubicBezTo>
                    <a:cubicBezTo>
                      <a:pt x="77593" y="5275"/>
                      <a:pt x="79534" y="6906"/>
                      <a:pt x="80975" y="8132"/>
                    </a:cubicBezTo>
                    <a:cubicBezTo>
                      <a:pt x="84428" y="11049"/>
                      <a:pt x="88726" y="14681"/>
                      <a:pt x="91560" y="19181"/>
                    </a:cubicBezTo>
                    <a:cubicBezTo>
                      <a:pt x="93322" y="22015"/>
                      <a:pt x="94215" y="24706"/>
                      <a:pt x="94512" y="27194"/>
                    </a:cubicBezTo>
                    <a:cubicBezTo>
                      <a:pt x="95334" y="27135"/>
                      <a:pt x="96167" y="27099"/>
                      <a:pt x="97048" y="27099"/>
                    </a:cubicBezTo>
                    <a:cubicBezTo>
                      <a:pt x="99322" y="27099"/>
                      <a:pt x="101537" y="27278"/>
                      <a:pt x="103478" y="27444"/>
                    </a:cubicBezTo>
                    <a:cubicBezTo>
                      <a:pt x="104906" y="27563"/>
                      <a:pt x="106240" y="27682"/>
                      <a:pt x="107228" y="27682"/>
                    </a:cubicBezTo>
                    <a:cubicBezTo>
                      <a:pt x="107395" y="27682"/>
                      <a:pt x="107526" y="27682"/>
                      <a:pt x="107633" y="27671"/>
                    </a:cubicBezTo>
                    <a:cubicBezTo>
                      <a:pt x="108490" y="27159"/>
                      <a:pt x="109455" y="26909"/>
                      <a:pt x="110431" y="26909"/>
                    </a:cubicBezTo>
                    <a:cubicBezTo>
                      <a:pt x="111836" y="26909"/>
                      <a:pt x="113265" y="27444"/>
                      <a:pt x="114360" y="28528"/>
                    </a:cubicBezTo>
                    <a:cubicBezTo>
                      <a:pt x="116170" y="30349"/>
                      <a:pt x="116467" y="33124"/>
                      <a:pt x="115217" y="35255"/>
                    </a:cubicBezTo>
                    <a:cubicBezTo>
                      <a:pt x="115170" y="36184"/>
                      <a:pt x="115336" y="38005"/>
                      <a:pt x="115443" y="39398"/>
                    </a:cubicBezTo>
                    <a:cubicBezTo>
                      <a:pt x="115670" y="42053"/>
                      <a:pt x="115932" y="45197"/>
                      <a:pt x="115705" y="48352"/>
                    </a:cubicBezTo>
                    <a:cubicBezTo>
                      <a:pt x="117575" y="48578"/>
                      <a:pt x="119313" y="49078"/>
                      <a:pt x="120968" y="49828"/>
                    </a:cubicBezTo>
                  </a:path>
                </a:pathLst>
              </a:custGeom>
              <a:noFill/>
              <a:ln w="28575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71438" dist="9525" dir="5400000" algn="bl" rotWithShape="0">
                  <a:schemeClr val="dk2">
                    <a:alpha val="50000"/>
                  </a:schemeClr>
                </a:outerShdw>
              </a:effectLst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9" name="Google Shape;269;p22"/>
              <p:cNvSpPr/>
              <p:nvPr/>
            </p:nvSpPr>
            <p:spPr>
              <a:xfrm>
                <a:off x="5596147" y="3585036"/>
                <a:ext cx="3689131" cy="2123630"/>
              </a:xfrm>
              <a:custGeom>
                <a:avLst/>
                <a:gdLst/>
                <a:ahLst/>
                <a:cxnLst/>
                <a:rect l="l" t="t" r="r" b="b"/>
                <a:pathLst>
                  <a:path w="116551" h="67092" fill="none" extrusionOk="0">
                    <a:moveTo>
                      <a:pt x="0" y="67092"/>
                    </a:moveTo>
                    <a:cubicBezTo>
                      <a:pt x="0" y="66437"/>
                      <a:pt x="536" y="65901"/>
                      <a:pt x="1191" y="65901"/>
                    </a:cubicBezTo>
                    <a:cubicBezTo>
                      <a:pt x="2441" y="65901"/>
                      <a:pt x="4906" y="62960"/>
                      <a:pt x="7096" y="60377"/>
                    </a:cubicBezTo>
                    <a:cubicBezTo>
                      <a:pt x="11656" y="54971"/>
                      <a:pt x="17336" y="48256"/>
                      <a:pt x="24789" y="48256"/>
                    </a:cubicBezTo>
                    <a:cubicBezTo>
                      <a:pt x="25908" y="48256"/>
                      <a:pt x="27027" y="48423"/>
                      <a:pt x="28158" y="48733"/>
                    </a:cubicBezTo>
                    <a:cubicBezTo>
                      <a:pt x="26670" y="44613"/>
                      <a:pt x="27087" y="39612"/>
                      <a:pt x="27444" y="35421"/>
                    </a:cubicBezTo>
                    <a:cubicBezTo>
                      <a:pt x="27670" y="32826"/>
                      <a:pt x="27932" y="29599"/>
                      <a:pt x="27277" y="28944"/>
                    </a:cubicBezTo>
                    <a:cubicBezTo>
                      <a:pt x="26813" y="28480"/>
                      <a:pt x="26813" y="27718"/>
                      <a:pt x="27277" y="27266"/>
                    </a:cubicBezTo>
                    <a:cubicBezTo>
                      <a:pt x="27515" y="27028"/>
                      <a:pt x="27813" y="26920"/>
                      <a:pt x="28111" y="26920"/>
                    </a:cubicBezTo>
                    <a:cubicBezTo>
                      <a:pt x="28408" y="26920"/>
                      <a:pt x="28718" y="27039"/>
                      <a:pt x="28944" y="27266"/>
                    </a:cubicBezTo>
                    <a:cubicBezTo>
                      <a:pt x="29063" y="27385"/>
                      <a:pt x="29540" y="27682"/>
                      <a:pt x="31302" y="27682"/>
                    </a:cubicBezTo>
                    <a:cubicBezTo>
                      <a:pt x="32457" y="27682"/>
                      <a:pt x="33885" y="27563"/>
                      <a:pt x="35409" y="27420"/>
                    </a:cubicBezTo>
                    <a:cubicBezTo>
                      <a:pt x="37267" y="27266"/>
                      <a:pt x="39374" y="27099"/>
                      <a:pt x="41482" y="27099"/>
                    </a:cubicBezTo>
                    <a:cubicBezTo>
                      <a:pt x="44375" y="27099"/>
                      <a:pt x="46744" y="27444"/>
                      <a:pt x="48709" y="28159"/>
                    </a:cubicBezTo>
                    <a:cubicBezTo>
                      <a:pt x="46184" y="19074"/>
                      <a:pt x="54590" y="11966"/>
                      <a:pt x="60353" y="7096"/>
                    </a:cubicBezTo>
                    <a:cubicBezTo>
                      <a:pt x="62937" y="4906"/>
                      <a:pt x="65866" y="2441"/>
                      <a:pt x="65866" y="1191"/>
                    </a:cubicBezTo>
                    <a:cubicBezTo>
                      <a:pt x="65866" y="536"/>
                      <a:pt x="66401" y="0"/>
                      <a:pt x="67056" y="0"/>
                    </a:cubicBezTo>
                    <a:cubicBezTo>
                      <a:pt x="67711" y="0"/>
                      <a:pt x="68247" y="536"/>
                      <a:pt x="68247" y="1191"/>
                    </a:cubicBezTo>
                    <a:cubicBezTo>
                      <a:pt x="68247" y="2441"/>
                      <a:pt x="71188" y="4906"/>
                      <a:pt x="73771" y="7096"/>
                    </a:cubicBezTo>
                    <a:cubicBezTo>
                      <a:pt x="79534" y="11966"/>
                      <a:pt x="87940" y="19074"/>
                      <a:pt x="85416" y="28159"/>
                    </a:cubicBezTo>
                    <a:cubicBezTo>
                      <a:pt x="87380" y="27444"/>
                      <a:pt x="89761" y="27099"/>
                      <a:pt x="92643" y="27099"/>
                    </a:cubicBezTo>
                    <a:cubicBezTo>
                      <a:pt x="94738" y="27099"/>
                      <a:pt x="96857" y="27278"/>
                      <a:pt x="98715" y="27420"/>
                    </a:cubicBezTo>
                    <a:cubicBezTo>
                      <a:pt x="100239" y="27563"/>
                      <a:pt x="101680" y="27682"/>
                      <a:pt x="102823" y="27682"/>
                    </a:cubicBezTo>
                    <a:cubicBezTo>
                      <a:pt x="104585" y="27682"/>
                      <a:pt x="105061" y="27397"/>
                      <a:pt x="105180" y="27266"/>
                    </a:cubicBezTo>
                    <a:cubicBezTo>
                      <a:pt x="105418" y="27028"/>
                      <a:pt x="105716" y="26920"/>
                      <a:pt x="106013" y="26920"/>
                    </a:cubicBezTo>
                    <a:cubicBezTo>
                      <a:pt x="106311" y="26920"/>
                      <a:pt x="106621" y="27039"/>
                      <a:pt x="106847" y="27266"/>
                    </a:cubicBezTo>
                    <a:cubicBezTo>
                      <a:pt x="107299" y="27718"/>
                      <a:pt x="107299" y="28480"/>
                      <a:pt x="106847" y="28944"/>
                    </a:cubicBezTo>
                    <a:cubicBezTo>
                      <a:pt x="106192" y="29599"/>
                      <a:pt x="106454" y="32826"/>
                      <a:pt x="106680" y="35421"/>
                    </a:cubicBezTo>
                    <a:cubicBezTo>
                      <a:pt x="107037" y="39612"/>
                      <a:pt x="107454" y="44613"/>
                      <a:pt x="105966" y="48733"/>
                    </a:cubicBezTo>
                    <a:cubicBezTo>
                      <a:pt x="107085" y="48423"/>
                      <a:pt x="108216" y="48256"/>
                      <a:pt x="109323" y="48256"/>
                    </a:cubicBezTo>
                    <a:cubicBezTo>
                      <a:pt x="111943" y="48256"/>
                      <a:pt x="114348" y="49078"/>
                      <a:pt x="116550" y="50388"/>
                    </a:cubicBezTo>
                  </a:path>
                </a:pathLst>
              </a:custGeom>
              <a:noFill/>
              <a:ln w="1905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71438" dist="9525" dir="5400000" algn="bl" rotWithShape="0">
                  <a:schemeClr val="dk2">
                    <a:alpha val="50000"/>
                  </a:schemeClr>
                </a:outerShdw>
              </a:effectLst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0" name="Google Shape;270;p22"/>
              <p:cNvSpPr/>
              <p:nvPr/>
            </p:nvSpPr>
            <p:spPr>
              <a:xfrm>
                <a:off x="-119037" y="3585036"/>
                <a:ext cx="3688782" cy="2123630"/>
              </a:xfrm>
              <a:custGeom>
                <a:avLst/>
                <a:gdLst/>
                <a:ahLst/>
                <a:cxnLst/>
                <a:rect l="l" t="t" r="r" b="b"/>
                <a:pathLst>
                  <a:path w="116540" h="67092" fill="none" extrusionOk="0">
                    <a:moveTo>
                      <a:pt x="116539" y="67092"/>
                    </a:moveTo>
                    <a:cubicBezTo>
                      <a:pt x="116539" y="66437"/>
                      <a:pt x="116004" y="65901"/>
                      <a:pt x="115349" y="65901"/>
                    </a:cubicBezTo>
                    <a:cubicBezTo>
                      <a:pt x="114099" y="65901"/>
                      <a:pt x="111634" y="62960"/>
                      <a:pt x="109443" y="60377"/>
                    </a:cubicBezTo>
                    <a:cubicBezTo>
                      <a:pt x="104895" y="54971"/>
                      <a:pt x="99204" y="48256"/>
                      <a:pt x="91751" y="48256"/>
                    </a:cubicBezTo>
                    <a:cubicBezTo>
                      <a:pt x="90631" y="48256"/>
                      <a:pt x="89512" y="48423"/>
                      <a:pt x="88381" y="48733"/>
                    </a:cubicBezTo>
                    <a:cubicBezTo>
                      <a:pt x="89869" y="44613"/>
                      <a:pt x="89453" y="39612"/>
                      <a:pt x="89095" y="35421"/>
                    </a:cubicBezTo>
                    <a:cubicBezTo>
                      <a:pt x="88881" y="32826"/>
                      <a:pt x="88607" y="29599"/>
                      <a:pt x="89262" y="28944"/>
                    </a:cubicBezTo>
                    <a:cubicBezTo>
                      <a:pt x="89726" y="28480"/>
                      <a:pt x="89726" y="27718"/>
                      <a:pt x="89262" y="27266"/>
                    </a:cubicBezTo>
                    <a:cubicBezTo>
                      <a:pt x="89024" y="27028"/>
                      <a:pt x="88726" y="26920"/>
                      <a:pt x="88429" y="26920"/>
                    </a:cubicBezTo>
                    <a:cubicBezTo>
                      <a:pt x="88131" y="26920"/>
                      <a:pt x="87821" y="27039"/>
                      <a:pt x="87595" y="27266"/>
                    </a:cubicBezTo>
                    <a:cubicBezTo>
                      <a:pt x="87476" y="27385"/>
                      <a:pt x="87000" y="27682"/>
                      <a:pt x="85250" y="27682"/>
                    </a:cubicBezTo>
                    <a:cubicBezTo>
                      <a:pt x="84083" y="27682"/>
                      <a:pt x="82654" y="27563"/>
                      <a:pt x="81142" y="27420"/>
                    </a:cubicBezTo>
                    <a:cubicBezTo>
                      <a:pt x="79273" y="27266"/>
                      <a:pt x="77165" y="27099"/>
                      <a:pt x="75070" y="27099"/>
                    </a:cubicBezTo>
                    <a:cubicBezTo>
                      <a:pt x="72165" y="27099"/>
                      <a:pt x="69795" y="27444"/>
                      <a:pt x="67831" y="28159"/>
                    </a:cubicBezTo>
                    <a:cubicBezTo>
                      <a:pt x="70367" y="19074"/>
                      <a:pt x="61949" y="11966"/>
                      <a:pt x="56198" y="7096"/>
                    </a:cubicBezTo>
                    <a:cubicBezTo>
                      <a:pt x="53603" y="4906"/>
                      <a:pt x="50674" y="2441"/>
                      <a:pt x="50674" y="1191"/>
                    </a:cubicBezTo>
                    <a:cubicBezTo>
                      <a:pt x="50674" y="536"/>
                      <a:pt x="50138" y="0"/>
                      <a:pt x="49483" y="0"/>
                    </a:cubicBezTo>
                    <a:cubicBezTo>
                      <a:pt x="48828" y="0"/>
                      <a:pt x="48293" y="536"/>
                      <a:pt x="48293" y="1191"/>
                    </a:cubicBezTo>
                    <a:cubicBezTo>
                      <a:pt x="48293" y="2441"/>
                      <a:pt x="45364" y="4906"/>
                      <a:pt x="42768" y="7096"/>
                    </a:cubicBezTo>
                    <a:cubicBezTo>
                      <a:pt x="37006" y="11966"/>
                      <a:pt x="28600" y="19074"/>
                      <a:pt x="31136" y="28159"/>
                    </a:cubicBezTo>
                    <a:cubicBezTo>
                      <a:pt x="29171" y="27444"/>
                      <a:pt x="26790" y="27099"/>
                      <a:pt x="23897" y="27099"/>
                    </a:cubicBezTo>
                    <a:cubicBezTo>
                      <a:pt x="21801" y="27099"/>
                      <a:pt x="19682" y="27278"/>
                      <a:pt x="17825" y="27420"/>
                    </a:cubicBezTo>
                    <a:cubicBezTo>
                      <a:pt x="16312" y="27563"/>
                      <a:pt x="14860" y="27682"/>
                      <a:pt x="13717" y="27682"/>
                    </a:cubicBezTo>
                    <a:cubicBezTo>
                      <a:pt x="11967" y="27682"/>
                      <a:pt x="11490" y="27397"/>
                      <a:pt x="11371" y="27266"/>
                    </a:cubicBezTo>
                    <a:cubicBezTo>
                      <a:pt x="11133" y="27028"/>
                      <a:pt x="10836" y="26920"/>
                      <a:pt x="10538" y="26920"/>
                    </a:cubicBezTo>
                    <a:cubicBezTo>
                      <a:pt x="10240" y="26920"/>
                      <a:pt x="9919" y="27039"/>
                      <a:pt x="9705" y="27266"/>
                    </a:cubicBezTo>
                    <a:cubicBezTo>
                      <a:pt x="9240" y="27718"/>
                      <a:pt x="9240" y="28480"/>
                      <a:pt x="9705" y="28944"/>
                    </a:cubicBezTo>
                    <a:cubicBezTo>
                      <a:pt x="10359" y="29599"/>
                      <a:pt x="10086" y="32826"/>
                      <a:pt x="9859" y="35421"/>
                    </a:cubicBezTo>
                    <a:cubicBezTo>
                      <a:pt x="9502" y="39612"/>
                      <a:pt x="9085" y="44613"/>
                      <a:pt x="10574" y="48733"/>
                    </a:cubicBezTo>
                    <a:cubicBezTo>
                      <a:pt x="9466" y="48423"/>
                      <a:pt x="8335" y="48256"/>
                      <a:pt x="7216" y="48256"/>
                    </a:cubicBezTo>
                    <a:cubicBezTo>
                      <a:pt x="4597" y="48256"/>
                      <a:pt x="2204" y="49078"/>
                      <a:pt x="1" y="50388"/>
                    </a:cubicBezTo>
                  </a:path>
                </a:pathLst>
              </a:custGeom>
              <a:noFill/>
              <a:ln w="1905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71438" dist="9525" dir="5400000" algn="bl" rotWithShape="0">
                  <a:schemeClr val="dk2">
                    <a:alpha val="50000"/>
                  </a:schemeClr>
                </a:outerShdw>
              </a:effectLst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1" name="Google Shape;271;p22"/>
              <p:cNvSpPr/>
              <p:nvPr/>
            </p:nvSpPr>
            <p:spPr>
              <a:xfrm>
                <a:off x="-121284" y="3447862"/>
                <a:ext cx="3829319" cy="2260811"/>
              </a:xfrm>
              <a:custGeom>
                <a:avLst/>
                <a:gdLst/>
                <a:ahLst/>
                <a:cxnLst/>
                <a:rect l="l" t="t" r="r" b="b"/>
                <a:pathLst>
                  <a:path w="120980" h="71426" fill="none" extrusionOk="0">
                    <a:moveTo>
                      <a:pt x="120980" y="71426"/>
                    </a:moveTo>
                    <a:cubicBezTo>
                      <a:pt x="120980" y="68747"/>
                      <a:pt x="119087" y="66509"/>
                      <a:pt x="116575" y="65985"/>
                    </a:cubicBezTo>
                    <a:cubicBezTo>
                      <a:pt x="115705" y="65270"/>
                      <a:pt x="114074" y="63342"/>
                      <a:pt x="112848" y="61901"/>
                    </a:cubicBezTo>
                    <a:cubicBezTo>
                      <a:pt x="108324" y="56543"/>
                      <a:pt x="102239" y="49352"/>
                      <a:pt x="93786" y="48352"/>
                    </a:cubicBezTo>
                    <a:cubicBezTo>
                      <a:pt x="94012" y="45185"/>
                      <a:pt x="93738" y="42053"/>
                      <a:pt x="93512" y="39398"/>
                    </a:cubicBezTo>
                    <a:cubicBezTo>
                      <a:pt x="93393" y="38005"/>
                      <a:pt x="93250" y="36184"/>
                      <a:pt x="93298" y="35255"/>
                    </a:cubicBezTo>
                    <a:cubicBezTo>
                      <a:pt x="94548" y="33124"/>
                      <a:pt x="94250" y="30361"/>
                      <a:pt x="92429" y="28528"/>
                    </a:cubicBezTo>
                    <a:cubicBezTo>
                      <a:pt x="91345" y="27444"/>
                      <a:pt x="89928" y="26909"/>
                      <a:pt x="88500" y="26909"/>
                    </a:cubicBezTo>
                    <a:cubicBezTo>
                      <a:pt x="87535" y="26909"/>
                      <a:pt x="86559" y="27159"/>
                      <a:pt x="85702" y="27671"/>
                    </a:cubicBezTo>
                    <a:cubicBezTo>
                      <a:pt x="85595" y="27671"/>
                      <a:pt x="85464" y="27682"/>
                      <a:pt x="85297" y="27682"/>
                    </a:cubicBezTo>
                    <a:cubicBezTo>
                      <a:pt x="84332" y="27682"/>
                      <a:pt x="82975" y="27563"/>
                      <a:pt x="81546" y="27444"/>
                    </a:cubicBezTo>
                    <a:cubicBezTo>
                      <a:pt x="79606" y="27278"/>
                      <a:pt x="77391" y="27099"/>
                      <a:pt x="75117" y="27099"/>
                    </a:cubicBezTo>
                    <a:cubicBezTo>
                      <a:pt x="74248" y="27099"/>
                      <a:pt x="73391" y="27135"/>
                      <a:pt x="72593" y="27194"/>
                    </a:cubicBezTo>
                    <a:cubicBezTo>
                      <a:pt x="72295" y="24706"/>
                      <a:pt x="71414" y="22015"/>
                      <a:pt x="69628" y="19181"/>
                    </a:cubicBezTo>
                    <a:cubicBezTo>
                      <a:pt x="66806" y="14681"/>
                      <a:pt x="62496" y="11038"/>
                      <a:pt x="59044" y="8132"/>
                    </a:cubicBezTo>
                    <a:cubicBezTo>
                      <a:pt x="57603" y="6906"/>
                      <a:pt x="55674" y="5275"/>
                      <a:pt x="54960" y="4406"/>
                    </a:cubicBezTo>
                    <a:cubicBezTo>
                      <a:pt x="54436" y="1894"/>
                      <a:pt x="52197" y="1"/>
                      <a:pt x="49519" y="1"/>
                    </a:cubicBezTo>
                    <a:cubicBezTo>
                      <a:pt x="46840" y="1"/>
                      <a:pt x="44613" y="1894"/>
                      <a:pt x="44089" y="4406"/>
                    </a:cubicBezTo>
                    <a:cubicBezTo>
                      <a:pt x="43375" y="5275"/>
                      <a:pt x="41446" y="6906"/>
                      <a:pt x="39994" y="8132"/>
                    </a:cubicBezTo>
                    <a:cubicBezTo>
                      <a:pt x="36541" y="11049"/>
                      <a:pt x="32243" y="14681"/>
                      <a:pt x="29421" y="19181"/>
                    </a:cubicBezTo>
                    <a:cubicBezTo>
                      <a:pt x="27647" y="22015"/>
                      <a:pt x="26754" y="24706"/>
                      <a:pt x="26456" y="27194"/>
                    </a:cubicBezTo>
                    <a:cubicBezTo>
                      <a:pt x="25635" y="27135"/>
                      <a:pt x="24801" y="27099"/>
                      <a:pt x="23920" y="27099"/>
                    </a:cubicBezTo>
                    <a:cubicBezTo>
                      <a:pt x="21646" y="27099"/>
                      <a:pt x="19431" y="27278"/>
                      <a:pt x="17491" y="27444"/>
                    </a:cubicBezTo>
                    <a:cubicBezTo>
                      <a:pt x="16062" y="27563"/>
                      <a:pt x="14729" y="27682"/>
                      <a:pt x="13740" y="27682"/>
                    </a:cubicBezTo>
                    <a:cubicBezTo>
                      <a:pt x="13586" y="27682"/>
                      <a:pt x="13443" y="27682"/>
                      <a:pt x="13347" y="27671"/>
                    </a:cubicBezTo>
                    <a:cubicBezTo>
                      <a:pt x="12478" y="27159"/>
                      <a:pt x="11514" y="26909"/>
                      <a:pt x="10549" y="26909"/>
                    </a:cubicBezTo>
                    <a:cubicBezTo>
                      <a:pt x="9133" y="26909"/>
                      <a:pt x="7704" y="27444"/>
                      <a:pt x="6620" y="28528"/>
                    </a:cubicBezTo>
                    <a:cubicBezTo>
                      <a:pt x="4799" y="30349"/>
                      <a:pt x="4501" y="33124"/>
                      <a:pt x="5751" y="35255"/>
                    </a:cubicBezTo>
                    <a:cubicBezTo>
                      <a:pt x="5799" y="36184"/>
                      <a:pt x="5632" y="38005"/>
                      <a:pt x="5525" y="39398"/>
                    </a:cubicBezTo>
                    <a:cubicBezTo>
                      <a:pt x="5311" y="42053"/>
                      <a:pt x="5037" y="45197"/>
                      <a:pt x="5263" y="48352"/>
                    </a:cubicBezTo>
                    <a:cubicBezTo>
                      <a:pt x="3406" y="48578"/>
                      <a:pt x="1655" y="49078"/>
                      <a:pt x="0" y="49828"/>
                    </a:cubicBezTo>
                  </a:path>
                </a:pathLst>
              </a:custGeom>
              <a:noFill/>
              <a:ln w="28575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71438" dist="9525" dir="5400000" algn="bl" rotWithShape="0">
                  <a:schemeClr val="dk2">
                    <a:alpha val="50000"/>
                  </a:schemeClr>
                </a:outerShdw>
              </a:effectLst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272" name="Google Shape;272;p22"/>
          <p:cNvSpPr txBox="1">
            <a:spLocks noGrp="1"/>
          </p:cNvSpPr>
          <p:nvPr>
            <p:ph type="title"/>
          </p:nvPr>
        </p:nvSpPr>
        <p:spPr>
          <a:xfrm>
            <a:off x="2619300" y="445025"/>
            <a:ext cx="3905400" cy="6921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  <p:sp>
        <p:nvSpPr>
          <p:cNvPr id="273" name="Google Shape;273;p22"/>
          <p:cNvSpPr txBox="1">
            <a:spLocks noGrp="1"/>
          </p:cNvSpPr>
          <p:nvPr>
            <p:ph type="subTitle" idx="1"/>
          </p:nvPr>
        </p:nvSpPr>
        <p:spPr>
          <a:xfrm>
            <a:off x="2479650" y="3641600"/>
            <a:ext cx="4184700" cy="9669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ext 5">
  <p:cSld name="CUSTOM_2_1_2">
    <p:spTree>
      <p:nvGrpSpPr>
        <p:cNvPr id="1" name="Shape 2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0" name="Google Shape;290;p24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-142855" y="0"/>
            <a:ext cx="9429710" cy="514350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91" name="Google Shape;291;p24"/>
          <p:cNvGrpSpPr/>
          <p:nvPr/>
        </p:nvGrpSpPr>
        <p:grpSpPr>
          <a:xfrm>
            <a:off x="-132158" y="-565089"/>
            <a:ext cx="9408456" cy="6273762"/>
            <a:chOff x="-132158" y="-565089"/>
            <a:chExt cx="9408456" cy="6273762"/>
          </a:xfrm>
        </p:grpSpPr>
        <p:sp>
          <p:nvSpPr>
            <p:cNvPr id="292" name="Google Shape;292;p24"/>
            <p:cNvSpPr/>
            <p:nvPr/>
          </p:nvSpPr>
          <p:spPr>
            <a:xfrm>
              <a:off x="-132089" y="-564583"/>
              <a:ext cx="9408387" cy="6273155"/>
            </a:xfrm>
            <a:custGeom>
              <a:avLst/>
              <a:gdLst/>
              <a:ahLst/>
              <a:cxnLst/>
              <a:rect l="l" t="t" r="r" b="b"/>
              <a:pathLst>
                <a:path w="297193" h="198157" extrusionOk="0">
                  <a:moveTo>
                    <a:pt x="115075" y="1"/>
                  </a:moveTo>
                  <a:cubicBezTo>
                    <a:pt x="110432" y="775"/>
                    <a:pt x="102854" y="17597"/>
                    <a:pt x="91798" y="17597"/>
                  </a:cubicBezTo>
                  <a:cubicBezTo>
                    <a:pt x="89926" y="17597"/>
                    <a:pt x="87955" y="17115"/>
                    <a:pt x="85881" y="15991"/>
                  </a:cubicBezTo>
                  <a:lnTo>
                    <a:pt x="85881" y="15991"/>
                  </a:lnTo>
                  <a:cubicBezTo>
                    <a:pt x="91036" y="22956"/>
                    <a:pt x="85940" y="36398"/>
                    <a:pt x="88476" y="38946"/>
                  </a:cubicBezTo>
                  <a:cubicBezTo>
                    <a:pt x="87903" y="38370"/>
                    <a:pt x="86773" y="38186"/>
                    <a:pt x="85287" y="38186"/>
                  </a:cubicBezTo>
                  <a:cubicBezTo>
                    <a:pt x="82645" y="38186"/>
                    <a:pt x="78879" y="38768"/>
                    <a:pt x="75112" y="38768"/>
                  </a:cubicBezTo>
                  <a:cubicBezTo>
                    <a:pt x="71619" y="38768"/>
                    <a:pt x="68127" y="38268"/>
                    <a:pt x="65533" y="36339"/>
                  </a:cubicBezTo>
                  <a:lnTo>
                    <a:pt x="65533" y="36339"/>
                  </a:lnTo>
                  <a:cubicBezTo>
                    <a:pt x="73451" y="50959"/>
                    <a:pt x="49507" y="60496"/>
                    <a:pt x="49507" y="65866"/>
                  </a:cubicBezTo>
                  <a:cubicBezTo>
                    <a:pt x="49507" y="60496"/>
                    <a:pt x="25552" y="50959"/>
                    <a:pt x="33469" y="36339"/>
                  </a:cubicBezTo>
                  <a:lnTo>
                    <a:pt x="33469" y="36339"/>
                  </a:lnTo>
                  <a:cubicBezTo>
                    <a:pt x="30875" y="38268"/>
                    <a:pt x="27385" y="38768"/>
                    <a:pt x="23893" y="38768"/>
                  </a:cubicBezTo>
                  <a:cubicBezTo>
                    <a:pt x="20128" y="38768"/>
                    <a:pt x="16363" y="38186"/>
                    <a:pt x="13720" y="38186"/>
                  </a:cubicBezTo>
                  <a:cubicBezTo>
                    <a:pt x="12233" y="38186"/>
                    <a:pt x="11102" y="38370"/>
                    <a:pt x="10526" y="38946"/>
                  </a:cubicBezTo>
                  <a:cubicBezTo>
                    <a:pt x="13074" y="36398"/>
                    <a:pt x="7954" y="22956"/>
                    <a:pt x="13134" y="15991"/>
                  </a:cubicBezTo>
                  <a:lnTo>
                    <a:pt x="13134" y="15991"/>
                  </a:lnTo>
                  <a:cubicBezTo>
                    <a:pt x="11050" y="17115"/>
                    <a:pt x="9072" y="17598"/>
                    <a:pt x="7198" y="17598"/>
                  </a:cubicBezTo>
                  <a:cubicBezTo>
                    <a:pt x="4607" y="17598"/>
                    <a:pt x="2212" y="16676"/>
                    <a:pt x="1" y="15253"/>
                  </a:cubicBezTo>
                  <a:lnTo>
                    <a:pt x="1" y="182904"/>
                  </a:lnTo>
                  <a:cubicBezTo>
                    <a:pt x="2219" y="181481"/>
                    <a:pt x="4621" y="180559"/>
                    <a:pt x="7212" y="180559"/>
                  </a:cubicBezTo>
                  <a:cubicBezTo>
                    <a:pt x="9086" y="180559"/>
                    <a:pt x="11060" y="181042"/>
                    <a:pt x="13134" y="182166"/>
                  </a:cubicBezTo>
                  <a:cubicBezTo>
                    <a:pt x="7954" y="175201"/>
                    <a:pt x="13074" y="161760"/>
                    <a:pt x="10526" y="159211"/>
                  </a:cubicBezTo>
                  <a:lnTo>
                    <a:pt x="10526" y="159211"/>
                  </a:lnTo>
                  <a:cubicBezTo>
                    <a:pt x="11102" y="159787"/>
                    <a:pt x="12234" y="159971"/>
                    <a:pt x="13720" y="159971"/>
                  </a:cubicBezTo>
                  <a:cubicBezTo>
                    <a:pt x="16363" y="159971"/>
                    <a:pt x="20128" y="159389"/>
                    <a:pt x="23893" y="159389"/>
                  </a:cubicBezTo>
                  <a:cubicBezTo>
                    <a:pt x="27385" y="159389"/>
                    <a:pt x="30875" y="159889"/>
                    <a:pt x="33469" y="161818"/>
                  </a:cubicBezTo>
                  <a:cubicBezTo>
                    <a:pt x="25552" y="147198"/>
                    <a:pt x="49507" y="137661"/>
                    <a:pt x="49507" y="132291"/>
                  </a:cubicBezTo>
                  <a:cubicBezTo>
                    <a:pt x="49507" y="137661"/>
                    <a:pt x="73451" y="147198"/>
                    <a:pt x="65533" y="161818"/>
                  </a:cubicBezTo>
                  <a:cubicBezTo>
                    <a:pt x="68128" y="159893"/>
                    <a:pt x="71622" y="159394"/>
                    <a:pt x="75116" y="159394"/>
                  </a:cubicBezTo>
                  <a:cubicBezTo>
                    <a:pt x="78876" y="159394"/>
                    <a:pt x="82637" y="159972"/>
                    <a:pt x="85277" y="159972"/>
                  </a:cubicBezTo>
                  <a:cubicBezTo>
                    <a:pt x="86768" y="159972"/>
                    <a:pt x="87902" y="159788"/>
                    <a:pt x="88476" y="159211"/>
                  </a:cubicBezTo>
                  <a:lnTo>
                    <a:pt x="88476" y="159211"/>
                  </a:lnTo>
                  <a:cubicBezTo>
                    <a:pt x="85941" y="161760"/>
                    <a:pt x="91060" y="175201"/>
                    <a:pt x="85881" y="182166"/>
                  </a:cubicBezTo>
                  <a:cubicBezTo>
                    <a:pt x="87955" y="181042"/>
                    <a:pt x="89927" y="180560"/>
                    <a:pt x="91799" y="180560"/>
                  </a:cubicBezTo>
                  <a:cubicBezTo>
                    <a:pt x="102857" y="180560"/>
                    <a:pt x="110442" y="197382"/>
                    <a:pt x="115075" y="198156"/>
                  </a:cubicBezTo>
                  <a:lnTo>
                    <a:pt x="182119" y="198156"/>
                  </a:lnTo>
                  <a:cubicBezTo>
                    <a:pt x="186772" y="197382"/>
                    <a:pt x="194343" y="180560"/>
                    <a:pt x="205404" y="180560"/>
                  </a:cubicBezTo>
                  <a:cubicBezTo>
                    <a:pt x="207276" y="180560"/>
                    <a:pt x="209249" y="181042"/>
                    <a:pt x="211325" y="182166"/>
                  </a:cubicBezTo>
                  <a:cubicBezTo>
                    <a:pt x="206158" y="175201"/>
                    <a:pt x="211265" y="161760"/>
                    <a:pt x="208718" y="159211"/>
                  </a:cubicBezTo>
                  <a:lnTo>
                    <a:pt x="208718" y="159211"/>
                  </a:lnTo>
                  <a:cubicBezTo>
                    <a:pt x="209294" y="159787"/>
                    <a:pt x="210426" y="159971"/>
                    <a:pt x="211913" y="159971"/>
                  </a:cubicBezTo>
                  <a:cubicBezTo>
                    <a:pt x="214558" y="159971"/>
                    <a:pt x="218326" y="159389"/>
                    <a:pt x="222093" y="159389"/>
                  </a:cubicBezTo>
                  <a:cubicBezTo>
                    <a:pt x="225586" y="159389"/>
                    <a:pt x="229079" y="159889"/>
                    <a:pt x="231673" y="161818"/>
                  </a:cubicBezTo>
                  <a:cubicBezTo>
                    <a:pt x="223755" y="147198"/>
                    <a:pt x="247699" y="137661"/>
                    <a:pt x="247699" y="132291"/>
                  </a:cubicBezTo>
                  <a:cubicBezTo>
                    <a:pt x="247699" y="137661"/>
                    <a:pt x="271642" y="147198"/>
                    <a:pt x="263724" y="161818"/>
                  </a:cubicBezTo>
                  <a:cubicBezTo>
                    <a:pt x="266318" y="159889"/>
                    <a:pt x="269811" y="159389"/>
                    <a:pt x="273304" y="159389"/>
                  </a:cubicBezTo>
                  <a:cubicBezTo>
                    <a:pt x="277071" y="159389"/>
                    <a:pt x="280840" y="159971"/>
                    <a:pt x="283484" y="159971"/>
                  </a:cubicBezTo>
                  <a:cubicBezTo>
                    <a:pt x="284972" y="159971"/>
                    <a:pt x="286104" y="159787"/>
                    <a:pt x="286679" y="159211"/>
                  </a:cubicBezTo>
                  <a:lnTo>
                    <a:pt x="286679" y="159211"/>
                  </a:lnTo>
                  <a:cubicBezTo>
                    <a:pt x="284132" y="161760"/>
                    <a:pt x="289251" y="175201"/>
                    <a:pt x="284072" y="182166"/>
                  </a:cubicBezTo>
                  <a:cubicBezTo>
                    <a:pt x="286151" y="181042"/>
                    <a:pt x="288125" y="180559"/>
                    <a:pt x="289998" y="180559"/>
                  </a:cubicBezTo>
                  <a:cubicBezTo>
                    <a:pt x="292587" y="180559"/>
                    <a:pt x="294982" y="181481"/>
                    <a:pt x="297193" y="182904"/>
                  </a:cubicBezTo>
                  <a:lnTo>
                    <a:pt x="297193" y="15253"/>
                  </a:lnTo>
                  <a:cubicBezTo>
                    <a:pt x="294975" y="16676"/>
                    <a:pt x="292577" y="17598"/>
                    <a:pt x="289990" y="17598"/>
                  </a:cubicBezTo>
                  <a:cubicBezTo>
                    <a:pt x="288118" y="17598"/>
                    <a:pt x="286146" y="17115"/>
                    <a:pt x="284072" y="15991"/>
                  </a:cubicBezTo>
                  <a:lnTo>
                    <a:pt x="284072" y="15991"/>
                  </a:lnTo>
                  <a:cubicBezTo>
                    <a:pt x="289251" y="22956"/>
                    <a:pt x="284132" y="36398"/>
                    <a:pt x="286680" y="38946"/>
                  </a:cubicBezTo>
                  <a:cubicBezTo>
                    <a:pt x="286104" y="38370"/>
                    <a:pt x="284972" y="38186"/>
                    <a:pt x="283484" y="38186"/>
                  </a:cubicBezTo>
                  <a:cubicBezTo>
                    <a:pt x="280840" y="38186"/>
                    <a:pt x="277071" y="38768"/>
                    <a:pt x="273304" y="38768"/>
                  </a:cubicBezTo>
                  <a:cubicBezTo>
                    <a:pt x="269811" y="38768"/>
                    <a:pt x="266318" y="38268"/>
                    <a:pt x="263724" y="36339"/>
                  </a:cubicBezTo>
                  <a:lnTo>
                    <a:pt x="263724" y="36339"/>
                  </a:lnTo>
                  <a:cubicBezTo>
                    <a:pt x="271642" y="50959"/>
                    <a:pt x="247699" y="60496"/>
                    <a:pt x="247699" y="65866"/>
                  </a:cubicBezTo>
                  <a:cubicBezTo>
                    <a:pt x="247699" y="60496"/>
                    <a:pt x="223755" y="50959"/>
                    <a:pt x="231673" y="36339"/>
                  </a:cubicBezTo>
                  <a:lnTo>
                    <a:pt x="231673" y="36339"/>
                  </a:lnTo>
                  <a:cubicBezTo>
                    <a:pt x="229078" y="38264"/>
                    <a:pt x="225584" y="38763"/>
                    <a:pt x="222089" y="38763"/>
                  </a:cubicBezTo>
                  <a:cubicBezTo>
                    <a:pt x="218328" y="38763"/>
                    <a:pt x="214566" y="38185"/>
                    <a:pt x="211923" y="38185"/>
                  </a:cubicBezTo>
                  <a:cubicBezTo>
                    <a:pt x="210430" y="38185"/>
                    <a:pt x="209295" y="38369"/>
                    <a:pt x="208718" y="38946"/>
                  </a:cubicBezTo>
                  <a:cubicBezTo>
                    <a:pt x="211265" y="36398"/>
                    <a:pt x="206146" y="22956"/>
                    <a:pt x="211325" y="15991"/>
                  </a:cubicBezTo>
                  <a:lnTo>
                    <a:pt x="211325" y="15991"/>
                  </a:lnTo>
                  <a:cubicBezTo>
                    <a:pt x="209249" y="17115"/>
                    <a:pt x="207276" y="17597"/>
                    <a:pt x="205402" y="17597"/>
                  </a:cubicBezTo>
                  <a:cubicBezTo>
                    <a:pt x="194337" y="17597"/>
                    <a:pt x="186752" y="775"/>
                    <a:pt x="18211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  <a:effectLst>
              <a:outerShdw blurRad="285750" dist="19050" algn="bl" rotWithShape="0">
                <a:schemeClr val="dk2">
                  <a:alpha val="6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293" name="Google Shape;293;p24"/>
            <p:cNvGrpSpPr/>
            <p:nvPr/>
          </p:nvGrpSpPr>
          <p:grpSpPr>
            <a:xfrm>
              <a:off x="-132158" y="-565089"/>
              <a:ext cx="9408438" cy="6273762"/>
              <a:chOff x="-121284" y="-565089"/>
              <a:chExt cx="9408438" cy="6273762"/>
            </a:xfrm>
          </p:grpSpPr>
          <p:sp>
            <p:nvSpPr>
              <p:cNvPr id="294" name="Google Shape;294;p24"/>
              <p:cNvSpPr/>
              <p:nvPr/>
            </p:nvSpPr>
            <p:spPr>
              <a:xfrm>
                <a:off x="-121284" y="-565089"/>
                <a:ext cx="3829319" cy="2260811"/>
              </a:xfrm>
              <a:custGeom>
                <a:avLst/>
                <a:gdLst/>
                <a:ahLst/>
                <a:cxnLst/>
                <a:rect l="l" t="t" r="r" b="b"/>
                <a:pathLst>
                  <a:path w="120980" h="71426" fill="none" extrusionOk="0">
                    <a:moveTo>
                      <a:pt x="120980" y="0"/>
                    </a:moveTo>
                    <a:cubicBezTo>
                      <a:pt x="120980" y="2679"/>
                      <a:pt x="119087" y="4917"/>
                      <a:pt x="116575" y="5429"/>
                    </a:cubicBezTo>
                    <a:cubicBezTo>
                      <a:pt x="115705" y="6144"/>
                      <a:pt x="114074" y="8084"/>
                      <a:pt x="112848" y="9525"/>
                    </a:cubicBezTo>
                    <a:cubicBezTo>
                      <a:pt x="108324" y="14883"/>
                      <a:pt x="102239" y="22074"/>
                      <a:pt x="93786" y="23074"/>
                    </a:cubicBezTo>
                    <a:cubicBezTo>
                      <a:pt x="94012" y="26241"/>
                      <a:pt x="93738" y="29361"/>
                      <a:pt x="93512" y="32028"/>
                    </a:cubicBezTo>
                    <a:cubicBezTo>
                      <a:pt x="93393" y="33409"/>
                      <a:pt x="93250" y="35243"/>
                      <a:pt x="93298" y="36171"/>
                    </a:cubicBezTo>
                    <a:cubicBezTo>
                      <a:pt x="94548" y="38291"/>
                      <a:pt x="94250" y="41065"/>
                      <a:pt x="92429" y="42898"/>
                    </a:cubicBezTo>
                    <a:cubicBezTo>
                      <a:pt x="91345" y="43982"/>
                      <a:pt x="89928" y="44518"/>
                      <a:pt x="88500" y="44518"/>
                    </a:cubicBezTo>
                    <a:cubicBezTo>
                      <a:pt x="87535" y="44518"/>
                      <a:pt x="86559" y="44267"/>
                      <a:pt x="85702" y="43756"/>
                    </a:cubicBezTo>
                    <a:cubicBezTo>
                      <a:pt x="85595" y="43756"/>
                      <a:pt x="85464" y="43744"/>
                      <a:pt x="85297" y="43744"/>
                    </a:cubicBezTo>
                    <a:cubicBezTo>
                      <a:pt x="84332" y="43744"/>
                      <a:pt x="82975" y="43863"/>
                      <a:pt x="81546" y="43982"/>
                    </a:cubicBezTo>
                    <a:cubicBezTo>
                      <a:pt x="79606" y="44148"/>
                      <a:pt x="77391" y="44327"/>
                      <a:pt x="75117" y="44327"/>
                    </a:cubicBezTo>
                    <a:cubicBezTo>
                      <a:pt x="74248" y="44327"/>
                      <a:pt x="73391" y="44291"/>
                      <a:pt x="72593" y="44232"/>
                    </a:cubicBezTo>
                    <a:cubicBezTo>
                      <a:pt x="72295" y="46720"/>
                      <a:pt x="71414" y="49411"/>
                      <a:pt x="69628" y="52245"/>
                    </a:cubicBezTo>
                    <a:cubicBezTo>
                      <a:pt x="66806" y="56757"/>
                      <a:pt x="62496" y="60389"/>
                      <a:pt x="59044" y="63306"/>
                    </a:cubicBezTo>
                    <a:cubicBezTo>
                      <a:pt x="57603" y="64520"/>
                      <a:pt x="55674" y="66163"/>
                      <a:pt x="54960" y="67020"/>
                    </a:cubicBezTo>
                    <a:cubicBezTo>
                      <a:pt x="54436" y="69532"/>
                      <a:pt x="52197" y="71426"/>
                      <a:pt x="49519" y="71426"/>
                    </a:cubicBezTo>
                    <a:cubicBezTo>
                      <a:pt x="46840" y="71426"/>
                      <a:pt x="44613" y="69532"/>
                      <a:pt x="44089" y="67020"/>
                    </a:cubicBezTo>
                    <a:cubicBezTo>
                      <a:pt x="43375" y="66163"/>
                      <a:pt x="41446" y="64520"/>
                      <a:pt x="39994" y="63306"/>
                    </a:cubicBezTo>
                    <a:cubicBezTo>
                      <a:pt x="36541" y="60389"/>
                      <a:pt x="32243" y="56757"/>
                      <a:pt x="29421" y="52245"/>
                    </a:cubicBezTo>
                    <a:cubicBezTo>
                      <a:pt x="27647" y="49411"/>
                      <a:pt x="26754" y="46720"/>
                      <a:pt x="26456" y="44232"/>
                    </a:cubicBezTo>
                    <a:cubicBezTo>
                      <a:pt x="25635" y="44291"/>
                      <a:pt x="24801" y="44327"/>
                      <a:pt x="23920" y="44327"/>
                    </a:cubicBezTo>
                    <a:cubicBezTo>
                      <a:pt x="21646" y="44327"/>
                      <a:pt x="19431" y="44148"/>
                      <a:pt x="17491" y="43982"/>
                    </a:cubicBezTo>
                    <a:cubicBezTo>
                      <a:pt x="16062" y="43863"/>
                      <a:pt x="14729" y="43744"/>
                      <a:pt x="13740" y="43744"/>
                    </a:cubicBezTo>
                    <a:cubicBezTo>
                      <a:pt x="13586" y="43744"/>
                      <a:pt x="13443" y="43744"/>
                      <a:pt x="13347" y="43756"/>
                    </a:cubicBezTo>
                    <a:cubicBezTo>
                      <a:pt x="12478" y="44267"/>
                      <a:pt x="11514" y="44518"/>
                      <a:pt x="10549" y="44518"/>
                    </a:cubicBezTo>
                    <a:cubicBezTo>
                      <a:pt x="9133" y="44518"/>
                      <a:pt x="7704" y="43982"/>
                      <a:pt x="6620" y="42898"/>
                    </a:cubicBezTo>
                    <a:cubicBezTo>
                      <a:pt x="4799" y="41077"/>
                      <a:pt x="4501" y="38291"/>
                      <a:pt x="5751" y="36171"/>
                    </a:cubicBezTo>
                    <a:cubicBezTo>
                      <a:pt x="5799" y="35243"/>
                      <a:pt x="5632" y="33409"/>
                      <a:pt x="5525" y="32028"/>
                    </a:cubicBezTo>
                    <a:cubicBezTo>
                      <a:pt x="5311" y="29361"/>
                      <a:pt x="5037" y="26230"/>
                      <a:pt x="5263" y="23074"/>
                    </a:cubicBezTo>
                    <a:cubicBezTo>
                      <a:pt x="3406" y="22848"/>
                      <a:pt x="1655" y="22336"/>
                      <a:pt x="0" y="21598"/>
                    </a:cubicBezTo>
                  </a:path>
                </a:pathLst>
              </a:custGeom>
              <a:noFill/>
              <a:ln w="28575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71438" dist="9525" dir="5400000" algn="bl" rotWithShape="0">
                  <a:schemeClr val="dk2">
                    <a:alpha val="50000"/>
                  </a:schemeClr>
                </a:outerShdw>
              </a:effectLst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95" name="Google Shape;295;p24"/>
              <p:cNvSpPr/>
              <p:nvPr/>
            </p:nvSpPr>
            <p:spPr>
              <a:xfrm>
                <a:off x="-119037" y="-565089"/>
                <a:ext cx="3688782" cy="2123630"/>
              </a:xfrm>
              <a:custGeom>
                <a:avLst/>
                <a:gdLst/>
                <a:ahLst/>
                <a:cxnLst/>
                <a:rect l="l" t="t" r="r" b="b"/>
                <a:pathLst>
                  <a:path w="116540" h="67092" fill="none" extrusionOk="0">
                    <a:moveTo>
                      <a:pt x="116539" y="0"/>
                    </a:moveTo>
                    <a:cubicBezTo>
                      <a:pt x="116539" y="655"/>
                      <a:pt x="116004" y="1191"/>
                      <a:pt x="115349" y="1191"/>
                    </a:cubicBezTo>
                    <a:cubicBezTo>
                      <a:pt x="114099" y="1191"/>
                      <a:pt x="111634" y="4120"/>
                      <a:pt x="109443" y="6715"/>
                    </a:cubicBezTo>
                    <a:cubicBezTo>
                      <a:pt x="104895" y="12121"/>
                      <a:pt x="99204" y="18824"/>
                      <a:pt x="91751" y="18824"/>
                    </a:cubicBezTo>
                    <a:cubicBezTo>
                      <a:pt x="90631" y="18824"/>
                      <a:pt x="89512" y="18669"/>
                      <a:pt x="88381" y="18348"/>
                    </a:cubicBezTo>
                    <a:cubicBezTo>
                      <a:pt x="89869" y="22479"/>
                      <a:pt x="89453" y="27480"/>
                      <a:pt x="89095" y="31671"/>
                    </a:cubicBezTo>
                    <a:cubicBezTo>
                      <a:pt x="88881" y="34266"/>
                      <a:pt x="88607" y="37493"/>
                      <a:pt x="89262" y="38148"/>
                    </a:cubicBezTo>
                    <a:cubicBezTo>
                      <a:pt x="89726" y="38612"/>
                      <a:pt x="89726" y="39362"/>
                      <a:pt x="89262" y="39826"/>
                    </a:cubicBezTo>
                    <a:cubicBezTo>
                      <a:pt x="89024" y="40065"/>
                      <a:pt x="88726" y="40172"/>
                      <a:pt x="88429" y="40172"/>
                    </a:cubicBezTo>
                    <a:cubicBezTo>
                      <a:pt x="88131" y="40172"/>
                      <a:pt x="87821" y="40053"/>
                      <a:pt x="87595" y="39826"/>
                    </a:cubicBezTo>
                    <a:cubicBezTo>
                      <a:pt x="87476" y="39707"/>
                      <a:pt x="87000" y="39410"/>
                      <a:pt x="85250" y="39410"/>
                    </a:cubicBezTo>
                    <a:cubicBezTo>
                      <a:pt x="84083" y="39410"/>
                      <a:pt x="82654" y="39529"/>
                      <a:pt x="81142" y="39660"/>
                    </a:cubicBezTo>
                    <a:cubicBezTo>
                      <a:pt x="79273" y="39826"/>
                      <a:pt x="77165" y="39993"/>
                      <a:pt x="75070" y="39993"/>
                    </a:cubicBezTo>
                    <a:cubicBezTo>
                      <a:pt x="72165" y="39993"/>
                      <a:pt x="69795" y="39648"/>
                      <a:pt x="67831" y="38933"/>
                    </a:cubicBezTo>
                    <a:cubicBezTo>
                      <a:pt x="70367" y="48018"/>
                      <a:pt x="61949" y="55126"/>
                      <a:pt x="56198" y="59996"/>
                    </a:cubicBezTo>
                    <a:cubicBezTo>
                      <a:pt x="53603" y="62186"/>
                      <a:pt x="50674" y="64651"/>
                      <a:pt x="50674" y="65901"/>
                    </a:cubicBezTo>
                    <a:cubicBezTo>
                      <a:pt x="50674" y="66556"/>
                      <a:pt x="50138" y="67092"/>
                      <a:pt x="49483" y="67092"/>
                    </a:cubicBezTo>
                    <a:cubicBezTo>
                      <a:pt x="48828" y="67092"/>
                      <a:pt x="48293" y="66556"/>
                      <a:pt x="48293" y="65901"/>
                    </a:cubicBezTo>
                    <a:cubicBezTo>
                      <a:pt x="48293" y="64651"/>
                      <a:pt x="45364" y="62186"/>
                      <a:pt x="42768" y="59996"/>
                    </a:cubicBezTo>
                    <a:cubicBezTo>
                      <a:pt x="37006" y="55126"/>
                      <a:pt x="28600" y="48018"/>
                      <a:pt x="31136" y="38933"/>
                    </a:cubicBezTo>
                    <a:cubicBezTo>
                      <a:pt x="29171" y="39648"/>
                      <a:pt x="26790" y="39993"/>
                      <a:pt x="23897" y="39993"/>
                    </a:cubicBezTo>
                    <a:cubicBezTo>
                      <a:pt x="21801" y="39993"/>
                      <a:pt x="19682" y="39815"/>
                      <a:pt x="17825" y="39660"/>
                    </a:cubicBezTo>
                    <a:cubicBezTo>
                      <a:pt x="16312" y="39529"/>
                      <a:pt x="14860" y="39410"/>
                      <a:pt x="13717" y="39410"/>
                    </a:cubicBezTo>
                    <a:cubicBezTo>
                      <a:pt x="11967" y="39410"/>
                      <a:pt x="11490" y="39695"/>
                      <a:pt x="11371" y="39826"/>
                    </a:cubicBezTo>
                    <a:cubicBezTo>
                      <a:pt x="11133" y="40065"/>
                      <a:pt x="10836" y="40172"/>
                      <a:pt x="10538" y="40172"/>
                    </a:cubicBezTo>
                    <a:cubicBezTo>
                      <a:pt x="10240" y="40172"/>
                      <a:pt x="9919" y="40053"/>
                      <a:pt x="9705" y="39826"/>
                    </a:cubicBezTo>
                    <a:cubicBezTo>
                      <a:pt x="9240" y="39362"/>
                      <a:pt x="9240" y="38612"/>
                      <a:pt x="9705" y="38148"/>
                    </a:cubicBezTo>
                    <a:cubicBezTo>
                      <a:pt x="10359" y="37493"/>
                      <a:pt x="10086" y="34266"/>
                      <a:pt x="9859" y="31671"/>
                    </a:cubicBezTo>
                    <a:cubicBezTo>
                      <a:pt x="9502" y="27480"/>
                      <a:pt x="9085" y="22479"/>
                      <a:pt x="10574" y="18348"/>
                    </a:cubicBezTo>
                    <a:cubicBezTo>
                      <a:pt x="9466" y="18669"/>
                      <a:pt x="8335" y="18824"/>
                      <a:pt x="7216" y="18824"/>
                    </a:cubicBezTo>
                    <a:cubicBezTo>
                      <a:pt x="4597" y="18824"/>
                      <a:pt x="2204" y="18014"/>
                      <a:pt x="1" y="16705"/>
                    </a:cubicBezTo>
                  </a:path>
                </a:pathLst>
              </a:custGeom>
              <a:noFill/>
              <a:ln w="1905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71438" dist="9525" dir="5400000" algn="bl" rotWithShape="0">
                  <a:schemeClr val="dk2">
                    <a:alpha val="50000"/>
                  </a:schemeClr>
                </a:outerShdw>
              </a:effectLst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96" name="Google Shape;296;p24"/>
              <p:cNvSpPr/>
              <p:nvPr/>
            </p:nvSpPr>
            <p:spPr>
              <a:xfrm>
                <a:off x="5596147" y="-565089"/>
                <a:ext cx="3689131" cy="2123630"/>
              </a:xfrm>
              <a:custGeom>
                <a:avLst/>
                <a:gdLst/>
                <a:ahLst/>
                <a:cxnLst/>
                <a:rect l="l" t="t" r="r" b="b"/>
                <a:pathLst>
                  <a:path w="116551" h="67092" fill="none" extrusionOk="0">
                    <a:moveTo>
                      <a:pt x="0" y="0"/>
                    </a:moveTo>
                    <a:cubicBezTo>
                      <a:pt x="0" y="655"/>
                      <a:pt x="536" y="1191"/>
                      <a:pt x="1191" y="1191"/>
                    </a:cubicBezTo>
                    <a:cubicBezTo>
                      <a:pt x="2441" y="1191"/>
                      <a:pt x="4906" y="4120"/>
                      <a:pt x="7096" y="6715"/>
                    </a:cubicBezTo>
                    <a:cubicBezTo>
                      <a:pt x="11656" y="12121"/>
                      <a:pt x="17336" y="18824"/>
                      <a:pt x="24789" y="18824"/>
                    </a:cubicBezTo>
                    <a:cubicBezTo>
                      <a:pt x="25908" y="18824"/>
                      <a:pt x="27027" y="18669"/>
                      <a:pt x="28158" y="18348"/>
                    </a:cubicBezTo>
                    <a:cubicBezTo>
                      <a:pt x="26670" y="22479"/>
                      <a:pt x="27087" y="27480"/>
                      <a:pt x="27444" y="31671"/>
                    </a:cubicBezTo>
                    <a:cubicBezTo>
                      <a:pt x="27670" y="34266"/>
                      <a:pt x="27932" y="37493"/>
                      <a:pt x="27277" y="38148"/>
                    </a:cubicBezTo>
                    <a:cubicBezTo>
                      <a:pt x="26813" y="38612"/>
                      <a:pt x="26813" y="39362"/>
                      <a:pt x="27277" y="39826"/>
                    </a:cubicBezTo>
                    <a:cubicBezTo>
                      <a:pt x="27515" y="40065"/>
                      <a:pt x="27813" y="40172"/>
                      <a:pt x="28111" y="40172"/>
                    </a:cubicBezTo>
                    <a:cubicBezTo>
                      <a:pt x="28408" y="40172"/>
                      <a:pt x="28718" y="40053"/>
                      <a:pt x="28944" y="39826"/>
                    </a:cubicBezTo>
                    <a:cubicBezTo>
                      <a:pt x="29063" y="39707"/>
                      <a:pt x="29540" y="39410"/>
                      <a:pt x="31302" y="39410"/>
                    </a:cubicBezTo>
                    <a:cubicBezTo>
                      <a:pt x="32457" y="39410"/>
                      <a:pt x="33885" y="39529"/>
                      <a:pt x="35409" y="39660"/>
                    </a:cubicBezTo>
                    <a:cubicBezTo>
                      <a:pt x="37267" y="39826"/>
                      <a:pt x="39374" y="39993"/>
                      <a:pt x="41482" y="39993"/>
                    </a:cubicBezTo>
                    <a:cubicBezTo>
                      <a:pt x="44375" y="39993"/>
                      <a:pt x="46744" y="39648"/>
                      <a:pt x="48709" y="38933"/>
                    </a:cubicBezTo>
                    <a:cubicBezTo>
                      <a:pt x="46184" y="48018"/>
                      <a:pt x="54590" y="55126"/>
                      <a:pt x="60353" y="59996"/>
                    </a:cubicBezTo>
                    <a:cubicBezTo>
                      <a:pt x="62937" y="62186"/>
                      <a:pt x="65866" y="64651"/>
                      <a:pt x="65866" y="65901"/>
                    </a:cubicBezTo>
                    <a:cubicBezTo>
                      <a:pt x="65866" y="66556"/>
                      <a:pt x="66401" y="67092"/>
                      <a:pt x="67056" y="67092"/>
                    </a:cubicBezTo>
                    <a:cubicBezTo>
                      <a:pt x="67711" y="67092"/>
                      <a:pt x="68247" y="66556"/>
                      <a:pt x="68247" y="65901"/>
                    </a:cubicBezTo>
                    <a:cubicBezTo>
                      <a:pt x="68247" y="64651"/>
                      <a:pt x="71188" y="62186"/>
                      <a:pt x="73771" y="59996"/>
                    </a:cubicBezTo>
                    <a:cubicBezTo>
                      <a:pt x="79534" y="55126"/>
                      <a:pt x="87940" y="48018"/>
                      <a:pt x="85416" y="38933"/>
                    </a:cubicBezTo>
                    <a:cubicBezTo>
                      <a:pt x="87380" y="39648"/>
                      <a:pt x="89761" y="39993"/>
                      <a:pt x="92643" y="39993"/>
                    </a:cubicBezTo>
                    <a:cubicBezTo>
                      <a:pt x="94738" y="39993"/>
                      <a:pt x="96857" y="39815"/>
                      <a:pt x="98715" y="39660"/>
                    </a:cubicBezTo>
                    <a:cubicBezTo>
                      <a:pt x="100239" y="39529"/>
                      <a:pt x="101680" y="39410"/>
                      <a:pt x="102823" y="39410"/>
                    </a:cubicBezTo>
                    <a:cubicBezTo>
                      <a:pt x="104585" y="39410"/>
                      <a:pt x="105061" y="39695"/>
                      <a:pt x="105180" y="39826"/>
                    </a:cubicBezTo>
                    <a:cubicBezTo>
                      <a:pt x="105418" y="40065"/>
                      <a:pt x="105716" y="40172"/>
                      <a:pt x="106013" y="40172"/>
                    </a:cubicBezTo>
                    <a:cubicBezTo>
                      <a:pt x="106311" y="40172"/>
                      <a:pt x="106621" y="40053"/>
                      <a:pt x="106847" y="39826"/>
                    </a:cubicBezTo>
                    <a:cubicBezTo>
                      <a:pt x="107299" y="39362"/>
                      <a:pt x="107299" y="38612"/>
                      <a:pt x="106847" y="38148"/>
                    </a:cubicBezTo>
                    <a:cubicBezTo>
                      <a:pt x="106192" y="37493"/>
                      <a:pt x="106454" y="34266"/>
                      <a:pt x="106680" y="31671"/>
                    </a:cubicBezTo>
                    <a:cubicBezTo>
                      <a:pt x="107037" y="27480"/>
                      <a:pt x="107454" y="22479"/>
                      <a:pt x="105966" y="18348"/>
                    </a:cubicBezTo>
                    <a:cubicBezTo>
                      <a:pt x="107085" y="18669"/>
                      <a:pt x="108216" y="18824"/>
                      <a:pt x="109323" y="18824"/>
                    </a:cubicBezTo>
                    <a:cubicBezTo>
                      <a:pt x="111943" y="18824"/>
                      <a:pt x="114348" y="18014"/>
                      <a:pt x="116550" y="16705"/>
                    </a:cubicBezTo>
                  </a:path>
                </a:pathLst>
              </a:custGeom>
              <a:noFill/>
              <a:ln w="1905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71438" dist="9525" dir="5400000" algn="bl" rotWithShape="0">
                  <a:schemeClr val="dk2">
                    <a:alpha val="50000"/>
                  </a:schemeClr>
                </a:outerShdw>
              </a:effectLst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97" name="Google Shape;297;p24"/>
              <p:cNvSpPr/>
              <p:nvPr/>
            </p:nvSpPr>
            <p:spPr>
              <a:xfrm>
                <a:off x="5458214" y="-565089"/>
                <a:ext cx="3828940" cy="2260811"/>
              </a:xfrm>
              <a:custGeom>
                <a:avLst/>
                <a:gdLst/>
                <a:ahLst/>
                <a:cxnLst/>
                <a:rect l="l" t="t" r="r" b="b"/>
                <a:pathLst>
                  <a:path w="120968" h="71426" fill="none" extrusionOk="0">
                    <a:moveTo>
                      <a:pt x="0" y="0"/>
                    </a:moveTo>
                    <a:cubicBezTo>
                      <a:pt x="0" y="2679"/>
                      <a:pt x="1882" y="4917"/>
                      <a:pt x="4406" y="5429"/>
                    </a:cubicBezTo>
                    <a:cubicBezTo>
                      <a:pt x="5263" y="6144"/>
                      <a:pt x="6906" y="8084"/>
                      <a:pt x="8121" y="9525"/>
                    </a:cubicBezTo>
                    <a:cubicBezTo>
                      <a:pt x="12645" y="14883"/>
                      <a:pt x="18729" y="22074"/>
                      <a:pt x="27182" y="23074"/>
                    </a:cubicBezTo>
                    <a:cubicBezTo>
                      <a:pt x="26968" y="26241"/>
                      <a:pt x="27230" y="29361"/>
                      <a:pt x="27456" y="32028"/>
                    </a:cubicBezTo>
                    <a:cubicBezTo>
                      <a:pt x="27575" y="33409"/>
                      <a:pt x="27718" y="35243"/>
                      <a:pt x="27682" y="36171"/>
                    </a:cubicBezTo>
                    <a:cubicBezTo>
                      <a:pt x="26432" y="38291"/>
                      <a:pt x="26730" y="41065"/>
                      <a:pt x="28540" y="42898"/>
                    </a:cubicBezTo>
                    <a:cubicBezTo>
                      <a:pt x="29623" y="43982"/>
                      <a:pt x="31040" y="44518"/>
                      <a:pt x="32469" y="44518"/>
                    </a:cubicBezTo>
                    <a:cubicBezTo>
                      <a:pt x="33433" y="44518"/>
                      <a:pt x="34410" y="44267"/>
                      <a:pt x="35267" y="43756"/>
                    </a:cubicBezTo>
                    <a:cubicBezTo>
                      <a:pt x="35374" y="43756"/>
                      <a:pt x="35505" y="43744"/>
                      <a:pt x="35672" y="43744"/>
                    </a:cubicBezTo>
                    <a:cubicBezTo>
                      <a:pt x="36636" y="43744"/>
                      <a:pt x="37993" y="43863"/>
                      <a:pt x="39422" y="43982"/>
                    </a:cubicBezTo>
                    <a:cubicBezTo>
                      <a:pt x="41375" y="44148"/>
                      <a:pt x="43577" y="44327"/>
                      <a:pt x="45851" y="44327"/>
                    </a:cubicBezTo>
                    <a:cubicBezTo>
                      <a:pt x="46732" y="44327"/>
                      <a:pt x="47578" y="44291"/>
                      <a:pt x="48376" y="44232"/>
                    </a:cubicBezTo>
                    <a:cubicBezTo>
                      <a:pt x="48673" y="46720"/>
                      <a:pt x="49554" y="49411"/>
                      <a:pt x="51340" y="52245"/>
                    </a:cubicBezTo>
                    <a:cubicBezTo>
                      <a:pt x="54174" y="56757"/>
                      <a:pt x="58472" y="60389"/>
                      <a:pt x="61925" y="63306"/>
                    </a:cubicBezTo>
                    <a:cubicBezTo>
                      <a:pt x="63366" y="64520"/>
                      <a:pt x="65306" y="66163"/>
                      <a:pt x="66021" y="67020"/>
                    </a:cubicBezTo>
                    <a:cubicBezTo>
                      <a:pt x="66533" y="69532"/>
                      <a:pt x="68771" y="71426"/>
                      <a:pt x="71450" y="71426"/>
                    </a:cubicBezTo>
                    <a:cubicBezTo>
                      <a:pt x="74129" y="71426"/>
                      <a:pt x="76355" y="69532"/>
                      <a:pt x="76879" y="67020"/>
                    </a:cubicBezTo>
                    <a:cubicBezTo>
                      <a:pt x="77593" y="66163"/>
                      <a:pt x="79534" y="64520"/>
                      <a:pt x="80975" y="63306"/>
                    </a:cubicBezTo>
                    <a:cubicBezTo>
                      <a:pt x="84428" y="60389"/>
                      <a:pt x="88726" y="56757"/>
                      <a:pt x="91560" y="52245"/>
                    </a:cubicBezTo>
                    <a:cubicBezTo>
                      <a:pt x="93322" y="49411"/>
                      <a:pt x="94215" y="46720"/>
                      <a:pt x="94512" y="44232"/>
                    </a:cubicBezTo>
                    <a:cubicBezTo>
                      <a:pt x="95334" y="44291"/>
                      <a:pt x="96167" y="44327"/>
                      <a:pt x="97048" y="44327"/>
                    </a:cubicBezTo>
                    <a:cubicBezTo>
                      <a:pt x="99322" y="44327"/>
                      <a:pt x="101537" y="44148"/>
                      <a:pt x="103478" y="43982"/>
                    </a:cubicBezTo>
                    <a:cubicBezTo>
                      <a:pt x="104906" y="43863"/>
                      <a:pt x="106240" y="43744"/>
                      <a:pt x="107228" y="43744"/>
                    </a:cubicBezTo>
                    <a:cubicBezTo>
                      <a:pt x="107395" y="43744"/>
                      <a:pt x="107526" y="43744"/>
                      <a:pt x="107633" y="43756"/>
                    </a:cubicBezTo>
                    <a:cubicBezTo>
                      <a:pt x="108490" y="44267"/>
                      <a:pt x="109455" y="44518"/>
                      <a:pt x="110431" y="44518"/>
                    </a:cubicBezTo>
                    <a:cubicBezTo>
                      <a:pt x="111836" y="44518"/>
                      <a:pt x="113265" y="43982"/>
                      <a:pt x="114360" y="42898"/>
                    </a:cubicBezTo>
                    <a:cubicBezTo>
                      <a:pt x="116182" y="41077"/>
                      <a:pt x="116467" y="38291"/>
                      <a:pt x="115217" y="36171"/>
                    </a:cubicBezTo>
                    <a:cubicBezTo>
                      <a:pt x="115170" y="35243"/>
                      <a:pt x="115336" y="33409"/>
                      <a:pt x="115443" y="32028"/>
                    </a:cubicBezTo>
                    <a:cubicBezTo>
                      <a:pt x="115670" y="29361"/>
                      <a:pt x="115932" y="26230"/>
                      <a:pt x="115705" y="23074"/>
                    </a:cubicBezTo>
                    <a:cubicBezTo>
                      <a:pt x="117575" y="22848"/>
                      <a:pt x="119313" y="22336"/>
                      <a:pt x="120968" y="21598"/>
                    </a:cubicBezTo>
                  </a:path>
                </a:pathLst>
              </a:custGeom>
              <a:noFill/>
              <a:ln w="28575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71438" dist="9525" dir="5400000" algn="bl" rotWithShape="0">
                  <a:schemeClr val="dk2">
                    <a:alpha val="50000"/>
                  </a:schemeClr>
                </a:outerShdw>
              </a:effectLst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98" name="Google Shape;298;p24"/>
              <p:cNvSpPr/>
              <p:nvPr/>
            </p:nvSpPr>
            <p:spPr>
              <a:xfrm>
                <a:off x="5458214" y="3447862"/>
                <a:ext cx="3828940" cy="2260811"/>
              </a:xfrm>
              <a:custGeom>
                <a:avLst/>
                <a:gdLst/>
                <a:ahLst/>
                <a:cxnLst/>
                <a:rect l="l" t="t" r="r" b="b"/>
                <a:pathLst>
                  <a:path w="120968" h="71426" fill="none" extrusionOk="0">
                    <a:moveTo>
                      <a:pt x="0" y="71426"/>
                    </a:moveTo>
                    <a:cubicBezTo>
                      <a:pt x="0" y="68747"/>
                      <a:pt x="1882" y="66509"/>
                      <a:pt x="4406" y="65985"/>
                    </a:cubicBezTo>
                    <a:cubicBezTo>
                      <a:pt x="5263" y="65270"/>
                      <a:pt x="6906" y="63342"/>
                      <a:pt x="8121" y="61901"/>
                    </a:cubicBezTo>
                    <a:cubicBezTo>
                      <a:pt x="12645" y="56543"/>
                      <a:pt x="18729" y="49352"/>
                      <a:pt x="27182" y="48352"/>
                    </a:cubicBezTo>
                    <a:cubicBezTo>
                      <a:pt x="26968" y="45185"/>
                      <a:pt x="27230" y="42053"/>
                      <a:pt x="27456" y="39398"/>
                    </a:cubicBezTo>
                    <a:cubicBezTo>
                      <a:pt x="27575" y="38005"/>
                      <a:pt x="27718" y="36184"/>
                      <a:pt x="27682" y="35255"/>
                    </a:cubicBezTo>
                    <a:cubicBezTo>
                      <a:pt x="26432" y="33124"/>
                      <a:pt x="26730" y="30361"/>
                      <a:pt x="28540" y="28528"/>
                    </a:cubicBezTo>
                    <a:cubicBezTo>
                      <a:pt x="29623" y="27444"/>
                      <a:pt x="31040" y="26909"/>
                      <a:pt x="32469" y="26909"/>
                    </a:cubicBezTo>
                    <a:cubicBezTo>
                      <a:pt x="33433" y="26909"/>
                      <a:pt x="34410" y="27159"/>
                      <a:pt x="35267" y="27671"/>
                    </a:cubicBezTo>
                    <a:cubicBezTo>
                      <a:pt x="35374" y="27671"/>
                      <a:pt x="35505" y="27682"/>
                      <a:pt x="35672" y="27682"/>
                    </a:cubicBezTo>
                    <a:cubicBezTo>
                      <a:pt x="36636" y="27682"/>
                      <a:pt x="37993" y="27563"/>
                      <a:pt x="39422" y="27444"/>
                    </a:cubicBezTo>
                    <a:cubicBezTo>
                      <a:pt x="41375" y="27278"/>
                      <a:pt x="43577" y="27099"/>
                      <a:pt x="45851" y="27099"/>
                    </a:cubicBezTo>
                    <a:cubicBezTo>
                      <a:pt x="46732" y="27099"/>
                      <a:pt x="47578" y="27135"/>
                      <a:pt x="48376" y="27194"/>
                    </a:cubicBezTo>
                    <a:cubicBezTo>
                      <a:pt x="48673" y="24706"/>
                      <a:pt x="49554" y="22015"/>
                      <a:pt x="51340" y="19181"/>
                    </a:cubicBezTo>
                    <a:cubicBezTo>
                      <a:pt x="54174" y="14681"/>
                      <a:pt x="58472" y="11038"/>
                      <a:pt x="61925" y="8132"/>
                    </a:cubicBezTo>
                    <a:cubicBezTo>
                      <a:pt x="63366" y="6906"/>
                      <a:pt x="65306" y="5275"/>
                      <a:pt x="66021" y="4406"/>
                    </a:cubicBezTo>
                    <a:cubicBezTo>
                      <a:pt x="66533" y="1894"/>
                      <a:pt x="68771" y="1"/>
                      <a:pt x="71450" y="1"/>
                    </a:cubicBezTo>
                    <a:cubicBezTo>
                      <a:pt x="74129" y="1"/>
                      <a:pt x="76355" y="1894"/>
                      <a:pt x="76879" y="4406"/>
                    </a:cubicBezTo>
                    <a:cubicBezTo>
                      <a:pt x="77593" y="5275"/>
                      <a:pt x="79534" y="6906"/>
                      <a:pt x="80975" y="8132"/>
                    </a:cubicBezTo>
                    <a:cubicBezTo>
                      <a:pt x="84428" y="11049"/>
                      <a:pt x="88726" y="14681"/>
                      <a:pt x="91560" y="19181"/>
                    </a:cubicBezTo>
                    <a:cubicBezTo>
                      <a:pt x="93322" y="22015"/>
                      <a:pt x="94215" y="24706"/>
                      <a:pt x="94512" y="27194"/>
                    </a:cubicBezTo>
                    <a:cubicBezTo>
                      <a:pt x="95334" y="27135"/>
                      <a:pt x="96167" y="27099"/>
                      <a:pt x="97048" y="27099"/>
                    </a:cubicBezTo>
                    <a:cubicBezTo>
                      <a:pt x="99322" y="27099"/>
                      <a:pt x="101537" y="27278"/>
                      <a:pt x="103478" y="27444"/>
                    </a:cubicBezTo>
                    <a:cubicBezTo>
                      <a:pt x="104906" y="27563"/>
                      <a:pt x="106240" y="27682"/>
                      <a:pt x="107228" y="27682"/>
                    </a:cubicBezTo>
                    <a:cubicBezTo>
                      <a:pt x="107395" y="27682"/>
                      <a:pt x="107526" y="27682"/>
                      <a:pt x="107633" y="27671"/>
                    </a:cubicBezTo>
                    <a:cubicBezTo>
                      <a:pt x="108490" y="27159"/>
                      <a:pt x="109455" y="26909"/>
                      <a:pt x="110431" y="26909"/>
                    </a:cubicBezTo>
                    <a:cubicBezTo>
                      <a:pt x="111836" y="26909"/>
                      <a:pt x="113265" y="27444"/>
                      <a:pt x="114360" y="28528"/>
                    </a:cubicBezTo>
                    <a:cubicBezTo>
                      <a:pt x="116170" y="30349"/>
                      <a:pt x="116467" y="33124"/>
                      <a:pt x="115217" y="35255"/>
                    </a:cubicBezTo>
                    <a:cubicBezTo>
                      <a:pt x="115170" y="36184"/>
                      <a:pt x="115336" y="38005"/>
                      <a:pt x="115443" y="39398"/>
                    </a:cubicBezTo>
                    <a:cubicBezTo>
                      <a:pt x="115670" y="42053"/>
                      <a:pt x="115932" y="45197"/>
                      <a:pt x="115705" y="48352"/>
                    </a:cubicBezTo>
                    <a:cubicBezTo>
                      <a:pt x="117575" y="48578"/>
                      <a:pt x="119313" y="49078"/>
                      <a:pt x="120968" y="49828"/>
                    </a:cubicBezTo>
                  </a:path>
                </a:pathLst>
              </a:custGeom>
              <a:noFill/>
              <a:ln w="28575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71438" dist="9525" dir="5400000" algn="bl" rotWithShape="0">
                  <a:schemeClr val="dk2">
                    <a:alpha val="50000"/>
                  </a:schemeClr>
                </a:outerShdw>
              </a:effectLst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99" name="Google Shape;299;p24"/>
              <p:cNvSpPr/>
              <p:nvPr/>
            </p:nvSpPr>
            <p:spPr>
              <a:xfrm>
                <a:off x="5596147" y="3585036"/>
                <a:ext cx="3689131" cy="2123630"/>
              </a:xfrm>
              <a:custGeom>
                <a:avLst/>
                <a:gdLst/>
                <a:ahLst/>
                <a:cxnLst/>
                <a:rect l="l" t="t" r="r" b="b"/>
                <a:pathLst>
                  <a:path w="116551" h="67092" fill="none" extrusionOk="0">
                    <a:moveTo>
                      <a:pt x="0" y="67092"/>
                    </a:moveTo>
                    <a:cubicBezTo>
                      <a:pt x="0" y="66437"/>
                      <a:pt x="536" y="65901"/>
                      <a:pt x="1191" y="65901"/>
                    </a:cubicBezTo>
                    <a:cubicBezTo>
                      <a:pt x="2441" y="65901"/>
                      <a:pt x="4906" y="62960"/>
                      <a:pt x="7096" y="60377"/>
                    </a:cubicBezTo>
                    <a:cubicBezTo>
                      <a:pt x="11656" y="54971"/>
                      <a:pt x="17336" y="48256"/>
                      <a:pt x="24789" y="48256"/>
                    </a:cubicBezTo>
                    <a:cubicBezTo>
                      <a:pt x="25908" y="48256"/>
                      <a:pt x="27027" y="48423"/>
                      <a:pt x="28158" y="48733"/>
                    </a:cubicBezTo>
                    <a:cubicBezTo>
                      <a:pt x="26670" y="44613"/>
                      <a:pt x="27087" y="39612"/>
                      <a:pt x="27444" y="35421"/>
                    </a:cubicBezTo>
                    <a:cubicBezTo>
                      <a:pt x="27670" y="32826"/>
                      <a:pt x="27932" y="29599"/>
                      <a:pt x="27277" y="28944"/>
                    </a:cubicBezTo>
                    <a:cubicBezTo>
                      <a:pt x="26813" y="28480"/>
                      <a:pt x="26813" y="27718"/>
                      <a:pt x="27277" y="27266"/>
                    </a:cubicBezTo>
                    <a:cubicBezTo>
                      <a:pt x="27515" y="27028"/>
                      <a:pt x="27813" y="26920"/>
                      <a:pt x="28111" y="26920"/>
                    </a:cubicBezTo>
                    <a:cubicBezTo>
                      <a:pt x="28408" y="26920"/>
                      <a:pt x="28718" y="27039"/>
                      <a:pt x="28944" y="27266"/>
                    </a:cubicBezTo>
                    <a:cubicBezTo>
                      <a:pt x="29063" y="27385"/>
                      <a:pt x="29540" y="27682"/>
                      <a:pt x="31302" y="27682"/>
                    </a:cubicBezTo>
                    <a:cubicBezTo>
                      <a:pt x="32457" y="27682"/>
                      <a:pt x="33885" y="27563"/>
                      <a:pt x="35409" y="27420"/>
                    </a:cubicBezTo>
                    <a:cubicBezTo>
                      <a:pt x="37267" y="27266"/>
                      <a:pt x="39374" y="27099"/>
                      <a:pt x="41482" y="27099"/>
                    </a:cubicBezTo>
                    <a:cubicBezTo>
                      <a:pt x="44375" y="27099"/>
                      <a:pt x="46744" y="27444"/>
                      <a:pt x="48709" y="28159"/>
                    </a:cubicBezTo>
                    <a:cubicBezTo>
                      <a:pt x="46184" y="19074"/>
                      <a:pt x="54590" y="11966"/>
                      <a:pt x="60353" y="7096"/>
                    </a:cubicBezTo>
                    <a:cubicBezTo>
                      <a:pt x="62937" y="4906"/>
                      <a:pt x="65866" y="2441"/>
                      <a:pt x="65866" y="1191"/>
                    </a:cubicBezTo>
                    <a:cubicBezTo>
                      <a:pt x="65866" y="536"/>
                      <a:pt x="66401" y="0"/>
                      <a:pt x="67056" y="0"/>
                    </a:cubicBezTo>
                    <a:cubicBezTo>
                      <a:pt x="67711" y="0"/>
                      <a:pt x="68247" y="536"/>
                      <a:pt x="68247" y="1191"/>
                    </a:cubicBezTo>
                    <a:cubicBezTo>
                      <a:pt x="68247" y="2441"/>
                      <a:pt x="71188" y="4906"/>
                      <a:pt x="73771" y="7096"/>
                    </a:cubicBezTo>
                    <a:cubicBezTo>
                      <a:pt x="79534" y="11966"/>
                      <a:pt x="87940" y="19074"/>
                      <a:pt x="85416" y="28159"/>
                    </a:cubicBezTo>
                    <a:cubicBezTo>
                      <a:pt x="87380" y="27444"/>
                      <a:pt x="89761" y="27099"/>
                      <a:pt x="92643" y="27099"/>
                    </a:cubicBezTo>
                    <a:cubicBezTo>
                      <a:pt x="94738" y="27099"/>
                      <a:pt x="96857" y="27278"/>
                      <a:pt x="98715" y="27420"/>
                    </a:cubicBezTo>
                    <a:cubicBezTo>
                      <a:pt x="100239" y="27563"/>
                      <a:pt x="101680" y="27682"/>
                      <a:pt x="102823" y="27682"/>
                    </a:cubicBezTo>
                    <a:cubicBezTo>
                      <a:pt x="104585" y="27682"/>
                      <a:pt x="105061" y="27397"/>
                      <a:pt x="105180" y="27266"/>
                    </a:cubicBezTo>
                    <a:cubicBezTo>
                      <a:pt x="105418" y="27028"/>
                      <a:pt x="105716" y="26920"/>
                      <a:pt x="106013" y="26920"/>
                    </a:cubicBezTo>
                    <a:cubicBezTo>
                      <a:pt x="106311" y="26920"/>
                      <a:pt x="106621" y="27039"/>
                      <a:pt x="106847" y="27266"/>
                    </a:cubicBezTo>
                    <a:cubicBezTo>
                      <a:pt x="107299" y="27718"/>
                      <a:pt x="107299" y="28480"/>
                      <a:pt x="106847" y="28944"/>
                    </a:cubicBezTo>
                    <a:cubicBezTo>
                      <a:pt x="106192" y="29599"/>
                      <a:pt x="106454" y="32826"/>
                      <a:pt x="106680" y="35421"/>
                    </a:cubicBezTo>
                    <a:cubicBezTo>
                      <a:pt x="107037" y="39612"/>
                      <a:pt x="107454" y="44613"/>
                      <a:pt x="105966" y="48733"/>
                    </a:cubicBezTo>
                    <a:cubicBezTo>
                      <a:pt x="107085" y="48423"/>
                      <a:pt x="108216" y="48256"/>
                      <a:pt x="109323" y="48256"/>
                    </a:cubicBezTo>
                    <a:cubicBezTo>
                      <a:pt x="111943" y="48256"/>
                      <a:pt x="114348" y="49078"/>
                      <a:pt x="116550" y="50388"/>
                    </a:cubicBezTo>
                  </a:path>
                </a:pathLst>
              </a:custGeom>
              <a:noFill/>
              <a:ln w="1905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71438" dist="9525" dir="5400000" algn="bl" rotWithShape="0">
                  <a:schemeClr val="dk2">
                    <a:alpha val="50000"/>
                  </a:schemeClr>
                </a:outerShdw>
              </a:effectLst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00" name="Google Shape;300;p24"/>
              <p:cNvSpPr/>
              <p:nvPr/>
            </p:nvSpPr>
            <p:spPr>
              <a:xfrm>
                <a:off x="-119037" y="3585036"/>
                <a:ext cx="3688782" cy="2123630"/>
              </a:xfrm>
              <a:custGeom>
                <a:avLst/>
                <a:gdLst/>
                <a:ahLst/>
                <a:cxnLst/>
                <a:rect l="l" t="t" r="r" b="b"/>
                <a:pathLst>
                  <a:path w="116540" h="67092" fill="none" extrusionOk="0">
                    <a:moveTo>
                      <a:pt x="116539" y="67092"/>
                    </a:moveTo>
                    <a:cubicBezTo>
                      <a:pt x="116539" y="66437"/>
                      <a:pt x="116004" y="65901"/>
                      <a:pt x="115349" y="65901"/>
                    </a:cubicBezTo>
                    <a:cubicBezTo>
                      <a:pt x="114099" y="65901"/>
                      <a:pt x="111634" y="62960"/>
                      <a:pt x="109443" y="60377"/>
                    </a:cubicBezTo>
                    <a:cubicBezTo>
                      <a:pt x="104895" y="54971"/>
                      <a:pt x="99204" y="48256"/>
                      <a:pt x="91751" y="48256"/>
                    </a:cubicBezTo>
                    <a:cubicBezTo>
                      <a:pt x="90631" y="48256"/>
                      <a:pt x="89512" y="48423"/>
                      <a:pt x="88381" y="48733"/>
                    </a:cubicBezTo>
                    <a:cubicBezTo>
                      <a:pt x="89869" y="44613"/>
                      <a:pt x="89453" y="39612"/>
                      <a:pt x="89095" y="35421"/>
                    </a:cubicBezTo>
                    <a:cubicBezTo>
                      <a:pt x="88881" y="32826"/>
                      <a:pt x="88607" y="29599"/>
                      <a:pt x="89262" y="28944"/>
                    </a:cubicBezTo>
                    <a:cubicBezTo>
                      <a:pt x="89726" y="28480"/>
                      <a:pt x="89726" y="27718"/>
                      <a:pt x="89262" y="27266"/>
                    </a:cubicBezTo>
                    <a:cubicBezTo>
                      <a:pt x="89024" y="27028"/>
                      <a:pt x="88726" y="26920"/>
                      <a:pt x="88429" y="26920"/>
                    </a:cubicBezTo>
                    <a:cubicBezTo>
                      <a:pt x="88131" y="26920"/>
                      <a:pt x="87821" y="27039"/>
                      <a:pt x="87595" y="27266"/>
                    </a:cubicBezTo>
                    <a:cubicBezTo>
                      <a:pt x="87476" y="27385"/>
                      <a:pt x="87000" y="27682"/>
                      <a:pt x="85250" y="27682"/>
                    </a:cubicBezTo>
                    <a:cubicBezTo>
                      <a:pt x="84083" y="27682"/>
                      <a:pt x="82654" y="27563"/>
                      <a:pt x="81142" y="27420"/>
                    </a:cubicBezTo>
                    <a:cubicBezTo>
                      <a:pt x="79273" y="27266"/>
                      <a:pt x="77165" y="27099"/>
                      <a:pt x="75070" y="27099"/>
                    </a:cubicBezTo>
                    <a:cubicBezTo>
                      <a:pt x="72165" y="27099"/>
                      <a:pt x="69795" y="27444"/>
                      <a:pt x="67831" y="28159"/>
                    </a:cubicBezTo>
                    <a:cubicBezTo>
                      <a:pt x="70367" y="19074"/>
                      <a:pt x="61949" y="11966"/>
                      <a:pt x="56198" y="7096"/>
                    </a:cubicBezTo>
                    <a:cubicBezTo>
                      <a:pt x="53603" y="4906"/>
                      <a:pt x="50674" y="2441"/>
                      <a:pt x="50674" y="1191"/>
                    </a:cubicBezTo>
                    <a:cubicBezTo>
                      <a:pt x="50674" y="536"/>
                      <a:pt x="50138" y="0"/>
                      <a:pt x="49483" y="0"/>
                    </a:cubicBezTo>
                    <a:cubicBezTo>
                      <a:pt x="48828" y="0"/>
                      <a:pt x="48293" y="536"/>
                      <a:pt x="48293" y="1191"/>
                    </a:cubicBezTo>
                    <a:cubicBezTo>
                      <a:pt x="48293" y="2441"/>
                      <a:pt x="45364" y="4906"/>
                      <a:pt x="42768" y="7096"/>
                    </a:cubicBezTo>
                    <a:cubicBezTo>
                      <a:pt x="37006" y="11966"/>
                      <a:pt x="28600" y="19074"/>
                      <a:pt x="31136" y="28159"/>
                    </a:cubicBezTo>
                    <a:cubicBezTo>
                      <a:pt x="29171" y="27444"/>
                      <a:pt x="26790" y="27099"/>
                      <a:pt x="23897" y="27099"/>
                    </a:cubicBezTo>
                    <a:cubicBezTo>
                      <a:pt x="21801" y="27099"/>
                      <a:pt x="19682" y="27278"/>
                      <a:pt x="17825" y="27420"/>
                    </a:cubicBezTo>
                    <a:cubicBezTo>
                      <a:pt x="16312" y="27563"/>
                      <a:pt x="14860" y="27682"/>
                      <a:pt x="13717" y="27682"/>
                    </a:cubicBezTo>
                    <a:cubicBezTo>
                      <a:pt x="11967" y="27682"/>
                      <a:pt x="11490" y="27397"/>
                      <a:pt x="11371" y="27266"/>
                    </a:cubicBezTo>
                    <a:cubicBezTo>
                      <a:pt x="11133" y="27028"/>
                      <a:pt x="10836" y="26920"/>
                      <a:pt x="10538" y="26920"/>
                    </a:cubicBezTo>
                    <a:cubicBezTo>
                      <a:pt x="10240" y="26920"/>
                      <a:pt x="9919" y="27039"/>
                      <a:pt x="9705" y="27266"/>
                    </a:cubicBezTo>
                    <a:cubicBezTo>
                      <a:pt x="9240" y="27718"/>
                      <a:pt x="9240" y="28480"/>
                      <a:pt x="9705" y="28944"/>
                    </a:cubicBezTo>
                    <a:cubicBezTo>
                      <a:pt x="10359" y="29599"/>
                      <a:pt x="10086" y="32826"/>
                      <a:pt x="9859" y="35421"/>
                    </a:cubicBezTo>
                    <a:cubicBezTo>
                      <a:pt x="9502" y="39612"/>
                      <a:pt x="9085" y="44613"/>
                      <a:pt x="10574" y="48733"/>
                    </a:cubicBezTo>
                    <a:cubicBezTo>
                      <a:pt x="9466" y="48423"/>
                      <a:pt x="8335" y="48256"/>
                      <a:pt x="7216" y="48256"/>
                    </a:cubicBezTo>
                    <a:cubicBezTo>
                      <a:pt x="4597" y="48256"/>
                      <a:pt x="2204" y="49078"/>
                      <a:pt x="1" y="50388"/>
                    </a:cubicBezTo>
                  </a:path>
                </a:pathLst>
              </a:custGeom>
              <a:noFill/>
              <a:ln w="1905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71438" dist="9525" dir="5400000" algn="bl" rotWithShape="0">
                  <a:schemeClr val="dk2">
                    <a:alpha val="50000"/>
                  </a:schemeClr>
                </a:outerShdw>
              </a:effectLst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01" name="Google Shape;301;p24"/>
              <p:cNvSpPr/>
              <p:nvPr/>
            </p:nvSpPr>
            <p:spPr>
              <a:xfrm>
                <a:off x="-121284" y="3447862"/>
                <a:ext cx="3829319" cy="2260811"/>
              </a:xfrm>
              <a:custGeom>
                <a:avLst/>
                <a:gdLst/>
                <a:ahLst/>
                <a:cxnLst/>
                <a:rect l="l" t="t" r="r" b="b"/>
                <a:pathLst>
                  <a:path w="120980" h="71426" fill="none" extrusionOk="0">
                    <a:moveTo>
                      <a:pt x="120980" y="71426"/>
                    </a:moveTo>
                    <a:cubicBezTo>
                      <a:pt x="120980" y="68747"/>
                      <a:pt x="119087" y="66509"/>
                      <a:pt x="116575" y="65985"/>
                    </a:cubicBezTo>
                    <a:cubicBezTo>
                      <a:pt x="115705" y="65270"/>
                      <a:pt x="114074" y="63342"/>
                      <a:pt x="112848" y="61901"/>
                    </a:cubicBezTo>
                    <a:cubicBezTo>
                      <a:pt x="108324" y="56543"/>
                      <a:pt x="102239" y="49352"/>
                      <a:pt x="93786" y="48352"/>
                    </a:cubicBezTo>
                    <a:cubicBezTo>
                      <a:pt x="94012" y="45185"/>
                      <a:pt x="93738" y="42053"/>
                      <a:pt x="93512" y="39398"/>
                    </a:cubicBezTo>
                    <a:cubicBezTo>
                      <a:pt x="93393" y="38005"/>
                      <a:pt x="93250" y="36184"/>
                      <a:pt x="93298" y="35255"/>
                    </a:cubicBezTo>
                    <a:cubicBezTo>
                      <a:pt x="94548" y="33124"/>
                      <a:pt x="94250" y="30361"/>
                      <a:pt x="92429" y="28528"/>
                    </a:cubicBezTo>
                    <a:cubicBezTo>
                      <a:pt x="91345" y="27444"/>
                      <a:pt x="89928" y="26909"/>
                      <a:pt x="88500" y="26909"/>
                    </a:cubicBezTo>
                    <a:cubicBezTo>
                      <a:pt x="87535" y="26909"/>
                      <a:pt x="86559" y="27159"/>
                      <a:pt x="85702" y="27671"/>
                    </a:cubicBezTo>
                    <a:cubicBezTo>
                      <a:pt x="85595" y="27671"/>
                      <a:pt x="85464" y="27682"/>
                      <a:pt x="85297" y="27682"/>
                    </a:cubicBezTo>
                    <a:cubicBezTo>
                      <a:pt x="84332" y="27682"/>
                      <a:pt x="82975" y="27563"/>
                      <a:pt x="81546" y="27444"/>
                    </a:cubicBezTo>
                    <a:cubicBezTo>
                      <a:pt x="79606" y="27278"/>
                      <a:pt x="77391" y="27099"/>
                      <a:pt x="75117" y="27099"/>
                    </a:cubicBezTo>
                    <a:cubicBezTo>
                      <a:pt x="74248" y="27099"/>
                      <a:pt x="73391" y="27135"/>
                      <a:pt x="72593" y="27194"/>
                    </a:cubicBezTo>
                    <a:cubicBezTo>
                      <a:pt x="72295" y="24706"/>
                      <a:pt x="71414" y="22015"/>
                      <a:pt x="69628" y="19181"/>
                    </a:cubicBezTo>
                    <a:cubicBezTo>
                      <a:pt x="66806" y="14681"/>
                      <a:pt x="62496" y="11038"/>
                      <a:pt x="59044" y="8132"/>
                    </a:cubicBezTo>
                    <a:cubicBezTo>
                      <a:pt x="57603" y="6906"/>
                      <a:pt x="55674" y="5275"/>
                      <a:pt x="54960" y="4406"/>
                    </a:cubicBezTo>
                    <a:cubicBezTo>
                      <a:pt x="54436" y="1894"/>
                      <a:pt x="52197" y="1"/>
                      <a:pt x="49519" y="1"/>
                    </a:cubicBezTo>
                    <a:cubicBezTo>
                      <a:pt x="46840" y="1"/>
                      <a:pt x="44613" y="1894"/>
                      <a:pt x="44089" y="4406"/>
                    </a:cubicBezTo>
                    <a:cubicBezTo>
                      <a:pt x="43375" y="5275"/>
                      <a:pt x="41446" y="6906"/>
                      <a:pt x="39994" y="8132"/>
                    </a:cubicBezTo>
                    <a:cubicBezTo>
                      <a:pt x="36541" y="11049"/>
                      <a:pt x="32243" y="14681"/>
                      <a:pt x="29421" y="19181"/>
                    </a:cubicBezTo>
                    <a:cubicBezTo>
                      <a:pt x="27647" y="22015"/>
                      <a:pt x="26754" y="24706"/>
                      <a:pt x="26456" y="27194"/>
                    </a:cubicBezTo>
                    <a:cubicBezTo>
                      <a:pt x="25635" y="27135"/>
                      <a:pt x="24801" y="27099"/>
                      <a:pt x="23920" y="27099"/>
                    </a:cubicBezTo>
                    <a:cubicBezTo>
                      <a:pt x="21646" y="27099"/>
                      <a:pt x="19431" y="27278"/>
                      <a:pt x="17491" y="27444"/>
                    </a:cubicBezTo>
                    <a:cubicBezTo>
                      <a:pt x="16062" y="27563"/>
                      <a:pt x="14729" y="27682"/>
                      <a:pt x="13740" y="27682"/>
                    </a:cubicBezTo>
                    <a:cubicBezTo>
                      <a:pt x="13586" y="27682"/>
                      <a:pt x="13443" y="27682"/>
                      <a:pt x="13347" y="27671"/>
                    </a:cubicBezTo>
                    <a:cubicBezTo>
                      <a:pt x="12478" y="27159"/>
                      <a:pt x="11514" y="26909"/>
                      <a:pt x="10549" y="26909"/>
                    </a:cubicBezTo>
                    <a:cubicBezTo>
                      <a:pt x="9133" y="26909"/>
                      <a:pt x="7704" y="27444"/>
                      <a:pt x="6620" y="28528"/>
                    </a:cubicBezTo>
                    <a:cubicBezTo>
                      <a:pt x="4799" y="30349"/>
                      <a:pt x="4501" y="33124"/>
                      <a:pt x="5751" y="35255"/>
                    </a:cubicBezTo>
                    <a:cubicBezTo>
                      <a:pt x="5799" y="36184"/>
                      <a:pt x="5632" y="38005"/>
                      <a:pt x="5525" y="39398"/>
                    </a:cubicBezTo>
                    <a:cubicBezTo>
                      <a:pt x="5311" y="42053"/>
                      <a:pt x="5037" y="45197"/>
                      <a:pt x="5263" y="48352"/>
                    </a:cubicBezTo>
                    <a:cubicBezTo>
                      <a:pt x="3406" y="48578"/>
                      <a:pt x="1655" y="49078"/>
                      <a:pt x="0" y="49828"/>
                    </a:cubicBezTo>
                  </a:path>
                </a:pathLst>
              </a:custGeom>
              <a:noFill/>
              <a:ln w="28575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71438" dist="9525" dir="5400000" algn="bl" rotWithShape="0">
                  <a:schemeClr val="dk2">
                    <a:alpha val="50000"/>
                  </a:schemeClr>
                </a:outerShdw>
              </a:effectLst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302" name="Google Shape;302;p24"/>
          <p:cNvSpPr txBox="1">
            <a:spLocks noGrp="1"/>
          </p:cNvSpPr>
          <p:nvPr>
            <p:ph type="body" idx="1"/>
          </p:nvPr>
        </p:nvSpPr>
        <p:spPr>
          <a:xfrm>
            <a:off x="2216150" y="1289525"/>
            <a:ext cx="4711800" cy="320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Font typeface="DM Sans"/>
              <a:buChar char="◆"/>
              <a:defRPr sz="1400">
                <a:solidFill>
                  <a:srgbClr val="434343"/>
                </a:solidFill>
              </a:defRPr>
            </a:lvl1pPr>
            <a:lvl2pPr marL="914400" lvl="1" indent="-3175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DM Sans"/>
              <a:buChar char="○"/>
              <a:defRPr>
                <a:solidFill>
                  <a:srgbClr val="434343"/>
                </a:solidFill>
              </a:defRPr>
            </a:lvl2pPr>
            <a:lvl3pPr marL="1371600" lvl="2" indent="-3175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DM Sans"/>
              <a:buChar char="■"/>
              <a:defRPr>
                <a:solidFill>
                  <a:srgbClr val="434343"/>
                </a:solidFill>
              </a:defRPr>
            </a:lvl3pPr>
            <a:lvl4pPr marL="1828800" lvl="3" indent="-3175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DM Sans"/>
              <a:buChar char="●"/>
              <a:defRPr>
                <a:solidFill>
                  <a:srgbClr val="434343"/>
                </a:solidFill>
              </a:defRPr>
            </a:lvl4pPr>
            <a:lvl5pPr marL="2286000" lvl="4" indent="-3175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DM Sans"/>
              <a:buChar char="○"/>
              <a:defRPr>
                <a:solidFill>
                  <a:srgbClr val="434343"/>
                </a:solidFill>
              </a:defRPr>
            </a:lvl5pPr>
            <a:lvl6pPr marL="2743200" lvl="5" indent="-3175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DM Sans"/>
              <a:buChar char="■"/>
              <a:defRPr>
                <a:solidFill>
                  <a:srgbClr val="434343"/>
                </a:solidFill>
              </a:defRPr>
            </a:lvl6pPr>
            <a:lvl7pPr marL="3200400" lvl="6" indent="-3175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DM Sans"/>
              <a:buChar char="●"/>
              <a:defRPr>
                <a:solidFill>
                  <a:srgbClr val="434343"/>
                </a:solidFill>
              </a:defRPr>
            </a:lvl7pPr>
            <a:lvl8pPr marL="3657600" lvl="7" indent="-3175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DM Sans"/>
              <a:buChar char="○"/>
              <a:defRPr>
                <a:solidFill>
                  <a:srgbClr val="434343"/>
                </a:solidFill>
              </a:defRPr>
            </a:lvl8pPr>
            <a:lvl9pPr marL="4114800" lvl="8" indent="-3175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DM Sans"/>
              <a:buChar char="■"/>
              <a:defRPr>
                <a:solidFill>
                  <a:srgbClr val="434343"/>
                </a:solidFill>
              </a:defRPr>
            </a:lvl9pPr>
          </a:lstStyle>
          <a:p>
            <a:endParaRPr/>
          </a:p>
        </p:txBody>
      </p:sp>
      <p:sp>
        <p:nvSpPr>
          <p:cNvPr id="303" name="Google Shape;303;p24"/>
          <p:cNvSpPr txBox="1">
            <a:spLocks noGrp="1"/>
          </p:cNvSpPr>
          <p:nvPr>
            <p:ph type="title"/>
          </p:nvPr>
        </p:nvSpPr>
        <p:spPr>
          <a:xfrm>
            <a:off x="2619300" y="445025"/>
            <a:ext cx="3905400" cy="6921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 1">
  <p:cSld name="TITLE_AND_TWO_COLUMNS_1">
    <p:spTree>
      <p:nvGrpSpPr>
        <p:cNvPr id="1" name="Shape 3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5" name="Google Shape;305;p25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-142855" y="0"/>
            <a:ext cx="9429710" cy="514350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306" name="Google Shape;306;p25"/>
          <p:cNvGrpSpPr/>
          <p:nvPr/>
        </p:nvGrpSpPr>
        <p:grpSpPr>
          <a:xfrm rot="10800000" flipH="1">
            <a:off x="-142897" y="-565202"/>
            <a:ext cx="9429794" cy="5790601"/>
            <a:chOff x="-142897" y="-81927"/>
            <a:chExt cx="9429794" cy="5790601"/>
          </a:xfrm>
        </p:grpSpPr>
        <p:sp>
          <p:nvSpPr>
            <p:cNvPr id="307" name="Google Shape;307;p25"/>
            <p:cNvSpPr/>
            <p:nvPr/>
          </p:nvSpPr>
          <p:spPr>
            <a:xfrm>
              <a:off x="-142897" y="-81927"/>
              <a:ext cx="9429794" cy="5307354"/>
            </a:xfrm>
            <a:custGeom>
              <a:avLst/>
              <a:gdLst/>
              <a:ahLst/>
              <a:cxnLst/>
              <a:rect l="l" t="t" r="r" b="b"/>
              <a:pathLst>
                <a:path w="113213" h="63869" extrusionOk="0">
                  <a:moveTo>
                    <a:pt x="11121" y="1"/>
                  </a:moveTo>
                  <a:cubicBezTo>
                    <a:pt x="9352" y="296"/>
                    <a:pt x="6468" y="6706"/>
                    <a:pt x="2253" y="6706"/>
                  </a:cubicBezTo>
                  <a:cubicBezTo>
                    <a:pt x="1540" y="6706"/>
                    <a:pt x="790" y="6523"/>
                    <a:pt x="0" y="6096"/>
                  </a:cubicBezTo>
                  <a:lnTo>
                    <a:pt x="0" y="57773"/>
                  </a:lnTo>
                  <a:cubicBezTo>
                    <a:pt x="790" y="57346"/>
                    <a:pt x="1540" y="57163"/>
                    <a:pt x="2253" y="57163"/>
                  </a:cubicBezTo>
                  <a:cubicBezTo>
                    <a:pt x="6469" y="57163"/>
                    <a:pt x="9356" y="63574"/>
                    <a:pt x="11121" y="63868"/>
                  </a:cubicBezTo>
                  <a:lnTo>
                    <a:pt x="37744" y="63868"/>
                  </a:lnTo>
                  <a:cubicBezTo>
                    <a:pt x="38590" y="63325"/>
                    <a:pt x="39505" y="62972"/>
                    <a:pt x="40493" y="62972"/>
                  </a:cubicBezTo>
                  <a:cubicBezTo>
                    <a:pt x="41205" y="62972"/>
                    <a:pt x="41954" y="63155"/>
                    <a:pt x="42742" y="63583"/>
                  </a:cubicBezTo>
                  <a:cubicBezTo>
                    <a:pt x="40769" y="60930"/>
                    <a:pt x="42719" y="55814"/>
                    <a:pt x="41753" y="54843"/>
                  </a:cubicBezTo>
                  <a:lnTo>
                    <a:pt x="41753" y="54843"/>
                  </a:lnTo>
                  <a:cubicBezTo>
                    <a:pt x="41971" y="55062"/>
                    <a:pt x="42402" y="55133"/>
                    <a:pt x="42968" y="55133"/>
                  </a:cubicBezTo>
                  <a:cubicBezTo>
                    <a:pt x="43974" y="55133"/>
                    <a:pt x="45409" y="54911"/>
                    <a:pt x="46844" y="54911"/>
                  </a:cubicBezTo>
                  <a:cubicBezTo>
                    <a:pt x="48174" y="54911"/>
                    <a:pt x="49505" y="55101"/>
                    <a:pt x="50493" y="55836"/>
                  </a:cubicBezTo>
                  <a:cubicBezTo>
                    <a:pt x="47477" y="50267"/>
                    <a:pt x="56597" y="46634"/>
                    <a:pt x="56597" y="44588"/>
                  </a:cubicBezTo>
                  <a:cubicBezTo>
                    <a:pt x="56597" y="46634"/>
                    <a:pt x="65723" y="50267"/>
                    <a:pt x="62707" y="55836"/>
                  </a:cubicBezTo>
                  <a:cubicBezTo>
                    <a:pt x="63695" y="55103"/>
                    <a:pt x="65025" y="54913"/>
                    <a:pt x="66356" y="54913"/>
                  </a:cubicBezTo>
                  <a:cubicBezTo>
                    <a:pt x="67788" y="54913"/>
                    <a:pt x="69220" y="55133"/>
                    <a:pt x="70226" y="55133"/>
                  </a:cubicBezTo>
                  <a:cubicBezTo>
                    <a:pt x="70794" y="55133"/>
                    <a:pt x="71226" y="55063"/>
                    <a:pt x="71446" y="54843"/>
                  </a:cubicBezTo>
                  <a:lnTo>
                    <a:pt x="71446" y="54843"/>
                  </a:lnTo>
                  <a:cubicBezTo>
                    <a:pt x="70476" y="55814"/>
                    <a:pt x="72426" y="60930"/>
                    <a:pt x="70453" y="63583"/>
                  </a:cubicBezTo>
                  <a:cubicBezTo>
                    <a:pt x="71243" y="63155"/>
                    <a:pt x="71993" y="62972"/>
                    <a:pt x="72705" y="62972"/>
                  </a:cubicBezTo>
                  <a:cubicBezTo>
                    <a:pt x="73694" y="62972"/>
                    <a:pt x="74609" y="63325"/>
                    <a:pt x="75456" y="63868"/>
                  </a:cubicBezTo>
                  <a:lnTo>
                    <a:pt x="102092" y="63868"/>
                  </a:lnTo>
                  <a:cubicBezTo>
                    <a:pt x="103861" y="63574"/>
                    <a:pt x="106745" y="57163"/>
                    <a:pt x="110960" y="57163"/>
                  </a:cubicBezTo>
                  <a:cubicBezTo>
                    <a:pt x="111673" y="57163"/>
                    <a:pt x="112423" y="57346"/>
                    <a:pt x="113213" y="57773"/>
                  </a:cubicBezTo>
                  <a:lnTo>
                    <a:pt x="113213" y="6092"/>
                  </a:lnTo>
                  <a:cubicBezTo>
                    <a:pt x="112423" y="6520"/>
                    <a:pt x="111672" y="6704"/>
                    <a:pt x="110959" y="6704"/>
                  </a:cubicBezTo>
                  <a:cubicBezTo>
                    <a:pt x="106746" y="6704"/>
                    <a:pt x="103857" y="295"/>
                    <a:pt x="102092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  <a:effectLst>
              <a:outerShdw blurRad="314325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308" name="Google Shape;308;p25"/>
            <p:cNvGrpSpPr/>
            <p:nvPr/>
          </p:nvGrpSpPr>
          <p:grpSpPr>
            <a:xfrm>
              <a:off x="2308143" y="3447862"/>
              <a:ext cx="4521715" cy="2260811"/>
              <a:chOff x="2308143" y="3447862"/>
              <a:chExt cx="4521715" cy="2260811"/>
            </a:xfrm>
          </p:grpSpPr>
          <p:grpSp>
            <p:nvGrpSpPr>
              <p:cNvPr id="309" name="Google Shape;309;p25"/>
              <p:cNvGrpSpPr/>
              <p:nvPr/>
            </p:nvGrpSpPr>
            <p:grpSpPr>
              <a:xfrm>
                <a:off x="3000539" y="3447862"/>
                <a:ext cx="3829319" cy="2260811"/>
                <a:chOff x="-121284" y="3447862"/>
                <a:chExt cx="3829319" cy="2260811"/>
              </a:xfrm>
            </p:grpSpPr>
            <p:sp>
              <p:nvSpPr>
                <p:cNvPr id="310" name="Google Shape;310;p25"/>
                <p:cNvSpPr/>
                <p:nvPr/>
              </p:nvSpPr>
              <p:spPr>
                <a:xfrm>
                  <a:off x="-119037" y="3585036"/>
                  <a:ext cx="3688782" cy="212363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6540" h="67092" fill="none" extrusionOk="0">
                      <a:moveTo>
                        <a:pt x="116539" y="67092"/>
                      </a:moveTo>
                      <a:cubicBezTo>
                        <a:pt x="116539" y="66437"/>
                        <a:pt x="116004" y="65901"/>
                        <a:pt x="115349" y="65901"/>
                      </a:cubicBezTo>
                      <a:cubicBezTo>
                        <a:pt x="114099" y="65901"/>
                        <a:pt x="111634" y="62960"/>
                        <a:pt x="109443" y="60377"/>
                      </a:cubicBezTo>
                      <a:cubicBezTo>
                        <a:pt x="104895" y="54971"/>
                        <a:pt x="99204" y="48256"/>
                        <a:pt x="91751" y="48256"/>
                      </a:cubicBezTo>
                      <a:cubicBezTo>
                        <a:pt x="90631" y="48256"/>
                        <a:pt x="89512" y="48423"/>
                        <a:pt x="88381" y="48733"/>
                      </a:cubicBezTo>
                      <a:cubicBezTo>
                        <a:pt x="89869" y="44613"/>
                        <a:pt x="89453" y="39612"/>
                        <a:pt x="89095" y="35421"/>
                      </a:cubicBezTo>
                      <a:cubicBezTo>
                        <a:pt x="88881" y="32826"/>
                        <a:pt x="88607" y="29599"/>
                        <a:pt x="89262" y="28944"/>
                      </a:cubicBezTo>
                      <a:cubicBezTo>
                        <a:pt x="89726" y="28480"/>
                        <a:pt x="89726" y="27718"/>
                        <a:pt x="89262" y="27266"/>
                      </a:cubicBezTo>
                      <a:cubicBezTo>
                        <a:pt x="89024" y="27028"/>
                        <a:pt x="88726" y="26920"/>
                        <a:pt x="88429" y="26920"/>
                      </a:cubicBezTo>
                      <a:cubicBezTo>
                        <a:pt x="88131" y="26920"/>
                        <a:pt x="87821" y="27039"/>
                        <a:pt x="87595" y="27266"/>
                      </a:cubicBezTo>
                      <a:cubicBezTo>
                        <a:pt x="87476" y="27385"/>
                        <a:pt x="87000" y="27682"/>
                        <a:pt x="85250" y="27682"/>
                      </a:cubicBezTo>
                      <a:cubicBezTo>
                        <a:pt x="84083" y="27682"/>
                        <a:pt x="82654" y="27563"/>
                        <a:pt x="81142" y="27420"/>
                      </a:cubicBezTo>
                      <a:cubicBezTo>
                        <a:pt x="79273" y="27266"/>
                        <a:pt x="77165" y="27099"/>
                        <a:pt x="75070" y="27099"/>
                      </a:cubicBezTo>
                      <a:cubicBezTo>
                        <a:pt x="72165" y="27099"/>
                        <a:pt x="69795" y="27444"/>
                        <a:pt x="67831" y="28159"/>
                      </a:cubicBezTo>
                      <a:cubicBezTo>
                        <a:pt x="70367" y="19074"/>
                        <a:pt x="61949" y="11966"/>
                        <a:pt x="56198" y="7096"/>
                      </a:cubicBezTo>
                      <a:cubicBezTo>
                        <a:pt x="53603" y="4906"/>
                        <a:pt x="50674" y="2441"/>
                        <a:pt x="50674" y="1191"/>
                      </a:cubicBezTo>
                      <a:cubicBezTo>
                        <a:pt x="50674" y="536"/>
                        <a:pt x="50138" y="0"/>
                        <a:pt x="49483" y="0"/>
                      </a:cubicBezTo>
                      <a:cubicBezTo>
                        <a:pt x="48828" y="0"/>
                        <a:pt x="48293" y="536"/>
                        <a:pt x="48293" y="1191"/>
                      </a:cubicBezTo>
                      <a:cubicBezTo>
                        <a:pt x="48293" y="2441"/>
                        <a:pt x="45364" y="4906"/>
                        <a:pt x="42768" y="7096"/>
                      </a:cubicBezTo>
                      <a:cubicBezTo>
                        <a:pt x="37006" y="11966"/>
                        <a:pt x="28600" y="19074"/>
                        <a:pt x="31136" y="28159"/>
                      </a:cubicBezTo>
                      <a:cubicBezTo>
                        <a:pt x="29171" y="27444"/>
                        <a:pt x="26790" y="27099"/>
                        <a:pt x="23897" y="27099"/>
                      </a:cubicBezTo>
                      <a:cubicBezTo>
                        <a:pt x="21801" y="27099"/>
                        <a:pt x="19682" y="27278"/>
                        <a:pt x="17825" y="27420"/>
                      </a:cubicBezTo>
                      <a:cubicBezTo>
                        <a:pt x="16312" y="27563"/>
                        <a:pt x="14860" y="27682"/>
                        <a:pt x="13717" y="27682"/>
                      </a:cubicBezTo>
                      <a:cubicBezTo>
                        <a:pt x="11967" y="27682"/>
                        <a:pt x="11490" y="27397"/>
                        <a:pt x="11371" y="27266"/>
                      </a:cubicBezTo>
                      <a:cubicBezTo>
                        <a:pt x="11133" y="27028"/>
                        <a:pt x="10836" y="26920"/>
                        <a:pt x="10538" y="26920"/>
                      </a:cubicBezTo>
                      <a:cubicBezTo>
                        <a:pt x="10240" y="26920"/>
                        <a:pt x="9919" y="27039"/>
                        <a:pt x="9705" y="27266"/>
                      </a:cubicBezTo>
                      <a:cubicBezTo>
                        <a:pt x="9240" y="27718"/>
                        <a:pt x="9240" y="28480"/>
                        <a:pt x="9705" y="28944"/>
                      </a:cubicBezTo>
                      <a:cubicBezTo>
                        <a:pt x="10359" y="29599"/>
                        <a:pt x="10086" y="32826"/>
                        <a:pt x="9859" y="35421"/>
                      </a:cubicBezTo>
                      <a:cubicBezTo>
                        <a:pt x="9502" y="39612"/>
                        <a:pt x="9085" y="44613"/>
                        <a:pt x="10574" y="48733"/>
                      </a:cubicBezTo>
                      <a:cubicBezTo>
                        <a:pt x="9466" y="48423"/>
                        <a:pt x="8335" y="48256"/>
                        <a:pt x="7216" y="48256"/>
                      </a:cubicBezTo>
                      <a:cubicBezTo>
                        <a:pt x="4597" y="48256"/>
                        <a:pt x="2204" y="49078"/>
                        <a:pt x="1" y="50388"/>
                      </a:cubicBezTo>
                    </a:path>
                  </a:pathLst>
                </a:custGeom>
                <a:noFill/>
                <a:ln w="19050" cap="rnd" cmpd="sng">
                  <a:solidFill>
                    <a:schemeClr val="lt1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>
                  <a:outerShdw blurRad="71438" dist="9525" dir="5400000" algn="bl" rotWithShape="0">
                    <a:schemeClr val="dk2">
                      <a:alpha val="50000"/>
                    </a:schemeClr>
                  </a:outerShdw>
                </a:effectLst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11" name="Google Shape;311;p25"/>
                <p:cNvSpPr/>
                <p:nvPr/>
              </p:nvSpPr>
              <p:spPr>
                <a:xfrm>
                  <a:off x="-121284" y="3447862"/>
                  <a:ext cx="3829319" cy="226081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0980" h="71426" fill="none" extrusionOk="0">
                      <a:moveTo>
                        <a:pt x="120980" y="71426"/>
                      </a:moveTo>
                      <a:cubicBezTo>
                        <a:pt x="120980" y="68747"/>
                        <a:pt x="119087" y="66509"/>
                        <a:pt x="116575" y="65985"/>
                      </a:cubicBezTo>
                      <a:cubicBezTo>
                        <a:pt x="115705" y="65270"/>
                        <a:pt x="114074" y="63342"/>
                        <a:pt x="112848" y="61901"/>
                      </a:cubicBezTo>
                      <a:cubicBezTo>
                        <a:pt x="108324" y="56543"/>
                        <a:pt x="102239" y="49352"/>
                        <a:pt x="93786" y="48352"/>
                      </a:cubicBezTo>
                      <a:cubicBezTo>
                        <a:pt x="94012" y="45185"/>
                        <a:pt x="93738" y="42053"/>
                        <a:pt x="93512" y="39398"/>
                      </a:cubicBezTo>
                      <a:cubicBezTo>
                        <a:pt x="93393" y="38005"/>
                        <a:pt x="93250" y="36184"/>
                        <a:pt x="93298" y="35255"/>
                      </a:cubicBezTo>
                      <a:cubicBezTo>
                        <a:pt x="94548" y="33124"/>
                        <a:pt x="94250" y="30361"/>
                        <a:pt x="92429" y="28528"/>
                      </a:cubicBezTo>
                      <a:cubicBezTo>
                        <a:pt x="91345" y="27444"/>
                        <a:pt x="89928" y="26909"/>
                        <a:pt x="88500" y="26909"/>
                      </a:cubicBezTo>
                      <a:cubicBezTo>
                        <a:pt x="87535" y="26909"/>
                        <a:pt x="86559" y="27159"/>
                        <a:pt x="85702" y="27671"/>
                      </a:cubicBezTo>
                      <a:cubicBezTo>
                        <a:pt x="85595" y="27671"/>
                        <a:pt x="85464" y="27682"/>
                        <a:pt x="85297" y="27682"/>
                      </a:cubicBezTo>
                      <a:cubicBezTo>
                        <a:pt x="84332" y="27682"/>
                        <a:pt x="82975" y="27563"/>
                        <a:pt x="81546" y="27444"/>
                      </a:cubicBezTo>
                      <a:cubicBezTo>
                        <a:pt x="79606" y="27278"/>
                        <a:pt x="77391" y="27099"/>
                        <a:pt x="75117" y="27099"/>
                      </a:cubicBezTo>
                      <a:cubicBezTo>
                        <a:pt x="74248" y="27099"/>
                        <a:pt x="73391" y="27135"/>
                        <a:pt x="72593" y="27194"/>
                      </a:cubicBezTo>
                      <a:cubicBezTo>
                        <a:pt x="72295" y="24706"/>
                        <a:pt x="71414" y="22015"/>
                        <a:pt x="69628" y="19181"/>
                      </a:cubicBezTo>
                      <a:cubicBezTo>
                        <a:pt x="66806" y="14681"/>
                        <a:pt x="62496" y="11038"/>
                        <a:pt x="59044" y="8132"/>
                      </a:cubicBezTo>
                      <a:cubicBezTo>
                        <a:pt x="57603" y="6906"/>
                        <a:pt x="55674" y="5275"/>
                        <a:pt x="54960" y="4406"/>
                      </a:cubicBezTo>
                      <a:cubicBezTo>
                        <a:pt x="54436" y="1894"/>
                        <a:pt x="52197" y="1"/>
                        <a:pt x="49519" y="1"/>
                      </a:cubicBezTo>
                      <a:cubicBezTo>
                        <a:pt x="46840" y="1"/>
                        <a:pt x="44613" y="1894"/>
                        <a:pt x="44089" y="4406"/>
                      </a:cubicBezTo>
                      <a:cubicBezTo>
                        <a:pt x="43375" y="5275"/>
                        <a:pt x="41446" y="6906"/>
                        <a:pt x="39994" y="8132"/>
                      </a:cubicBezTo>
                      <a:cubicBezTo>
                        <a:pt x="36541" y="11049"/>
                        <a:pt x="32243" y="14681"/>
                        <a:pt x="29421" y="19181"/>
                      </a:cubicBezTo>
                      <a:cubicBezTo>
                        <a:pt x="27647" y="22015"/>
                        <a:pt x="26754" y="24706"/>
                        <a:pt x="26456" y="27194"/>
                      </a:cubicBezTo>
                      <a:cubicBezTo>
                        <a:pt x="25635" y="27135"/>
                        <a:pt x="24801" y="27099"/>
                        <a:pt x="23920" y="27099"/>
                      </a:cubicBezTo>
                      <a:cubicBezTo>
                        <a:pt x="21646" y="27099"/>
                        <a:pt x="19431" y="27278"/>
                        <a:pt x="17491" y="27444"/>
                      </a:cubicBezTo>
                      <a:cubicBezTo>
                        <a:pt x="16062" y="27563"/>
                        <a:pt x="14729" y="27682"/>
                        <a:pt x="13740" y="27682"/>
                      </a:cubicBezTo>
                      <a:cubicBezTo>
                        <a:pt x="13586" y="27682"/>
                        <a:pt x="13443" y="27682"/>
                        <a:pt x="13347" y="27671"/>
                      </a:cubicBezTo>
                      <a:cubicBezTo>
                        <a:pt x="12478" y="27159"/>
                        <a:pt x="11514" y="26909"/>
                        <a:pt x="10549" y="26909"/>
                      </a:cubicBezTo>
                      <a:cubicBezTo>
                        <a:pt x="9133" y="26909"/>
                        <a:pt x="7704" y="27444"/>
                        <a:pt x="6620" y="28528"/>
                      </a:cubicBezTo>
                      <a:cubicBezTo>
                        <a:pt x="4799" y="30349"/>
                        <a:pt x="4501" y="33124"/>
                        <a:pt x="5751" y="35255"/>
                      </a:cubicBezTo>
                      <a:cubicBezTo>
                        <a:pt x="5799" y="36184"/>
                        <a:pt x="5632" y="38005"/>
                        <a:pt x="5525" y="39398"/>
                      </a:cubicBezTo>
                      <a:cubicBezTo>
                        <a:pt x="5311" y="42053"/>
                        <a:pt x="5037" y="45197"/>
                        <a:pt x="5263" y="48352"/>
                      </a:cubicBezTo>
                      <a:cubicBezTo>
                        <a:pt x="3406" y="48578"/>
                        <a:pt x="1655" y="49078"/>
                        <a:pt x="0" y="49828"/>
                      </a:cubicBezTo>
                    </a:path>
                  </a:pathLst>
                </a:custGeom>
                <a:noFill/>
                <a:ln w="28575" cap="rnd" cmpd="sng">
                  <a:solidFill>
                    <a:schemeClr val="lt1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>
                  <a:outerShdw blurRad="71438" dist="9525" dir="5400000" algn="bl" rotWithShape="0">
                    <a:schemeClr val="dk2">
                      <a:alpha val="50000"/>
                    </a:schemeClr>
                  </a:outerShdw>
                </a:effectLst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grpSp>
            <p:nvGrpSpPr>
              <p:cNvPr id="312" name="Google Shape;312;p25"/>
              <p:cNvGrpSpPr/>
              <p:nvPr/>
            </p:nvGrpSpPr>
            <p:grpSpPr>
              <a:xfrm flipH="1">
                <a:off x="2308143" y="3447862"/>
                <a:ext cx="3829319" cy="2260811"/>
                <a:chOff x="-121284" y="3447862"/>
                <a:chExt cx="3829319" cy="2260811"/>
              </a:xfrm>
            </p:grpSpPr>
            <p:sp>
              <p:nvSpPr>
                <p:cNvPr id="313" name="Google Shape;313;p25"/>
                <p:cNvSpPr/>
                <p:nvPr/>
              </p:nvSpPr>
              <p:spPr>
                <a:xfrm>
                  <a:off x="-119037" y="3585036"/>
                  <a:ext cx="3688782" cy="212363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6540" h="67092" fill="none" extrusionOk="0">
                      <a:moveTo>
                        <a:pt x="116539" y="67092"/>
                      </a:moveTo>
                      <a:cubicBezTo>
                        <a:pt x="116539" y="66437"/>
                        <a:pt x="116004" y="65901"/>
                        <a:pt x="115349" y="65901"/>
                      </a:cubicBezTo>
                      <a:cubicBezTo>
                        <a:pt x="114099" y="65901"/>
                        <a:pt x="111634" y="62960"/>
                        <a:pt x="109443" y="60377"/>
                      </a:cubicBezTo>
                      <a:cubicBezTo>
                        <a:pt x="104895" y="54971"/>
                        <a:pt x="99204" y="48256"/>
                        <a:pt x="91751" y="48256"/>
                      </a:cubicBezTo>
                      <a:cubicBezTo>
                        <a:pt x="90631" y="48256"/>
                        <a:pt x="89512" y="48423"/>
                        <a:pt x="88381" y="48733"/>
                      </a:cubicBezTo>
                      <a:cubicBezTo>
                        <a:pt x="89869" y="44613"/>
                        <a:pt x="89453" y="39612"/>
                        <a:pt x="89095" y="35421"/>
                      </a:cubicBezTo>
                      <a:cubicBezTo>
                        <a:pt x="88881" y="32826"/>
                        <a:pt x="88607" y="29599"/>
                        <a:pt x="89262" y="28944"/>
                      </a:cubicBezTo>
                      <a:cubicBezTo>
                        <a:pt x="89726" y="28480"/>
                        <a:pt x="89726" y="27718"/>
                        <a:pt x="89262" y="27266"/>
                      </a:cubicBezTo>
                      <a:cubicBezTo>
                        <a:pt x="89024" y="27028"/>
                        <a:pt x="88726" y="26920"/>
                        <a:pt x="88429" y="26920"/>
                      </a:cubicBezTo>
                      <a:cubicBezTo>
                        <a:pt x="88131" y="26920"/>
                        <a:pt x="87821" y="27039"/>
                        <a:pt x="87595" y="27266"/>
                      </a:cubicBezTo>
                      <a:cubicBezTo>
                        <a:pt x="87476" y="27385"/>
                        <a:pt x="87000" y="27682"/>
                        <a:pt x="85250" y="27682"/>
                      </a:cubicBezTo>
                      <a:cubicBezTo>
                        <a:pt x="84083" y="27682"/>
                        <a:pt x="82654" y="27563"/>
                        <a:pt x="81142" y="27420"/>
                      </a:cubicBezTo>
                      <a:cubicBezTo>
                        <a:pt x="79273" y="27266"/>
                        <a:pt x="77165" y="27099"/>
                        <a:pt x="75070" y="27099"/>
                      </a:cubicBezTo>
                      <a:cubicBezTo>
                        <a:pt x="72165" y="27099"/>
                        <a:pt x="69795" y="27444"/>
                        <a:pt x="67831" y="28159"/>
                      </a:cubicBezTo>
                      <a:cubicBezTo>
                        <a:pt x="70367" y="19074"/>
                        <a:pt x="61949" y="11966"/>
                        <a:pt x="56198" y="7096"/>
                      </a:cubicBezTo>
                      <a:cubicBezTo>
                        <a:pt x="53603" y="4906"/>
                        <a:pt x="50674" y="2441"/>
                        <a:pt x="50674" y="1191"/>
                      </a:cubicBezTo>
                      <a:cubicBezTo>
                        <a:pt x="50674" y="536"/>
                        <a:pt x="50138" y="0"/>
                        <a:pt x="49483" y="0"/>
                      </a:cubicBezTo>
                      <a:cubicBezTo>
                        <a:pt x="48828" y="0"/>
                        <a:pt x="48293" y="536"/>
                        <a:pt x="48293" y="1191"/>
                      </a:cubicBezTo>
                      <a:cubicBezTo>
                        <a:pt x="48293" y="2441"/>
                        <a:pt x="45364" y="4906"/>
                        <a:pt x="42768" y="7096"/>
                      </a:cubicBezTo>
                      <a:cubicBezTo>
                        <a:pt x="37006" y="11966"/>
                        <a:pt x="28600" y="19074"/>
                        <a:pt x="31136" y="28159"/>
                      </a:cubicBezTo>
                      <a:cubicBezTo>
                        <a:pt x="29171" y="27444"/>
                        <a:pt x="26790" y="27099"/>
                        <a:pt x="23897" y="27099"/>
                      </a:cubicBezTo>
                      <a:cubicBezTo>
                        <a:pt x="21801" y="27099"/>
                        <a:pt x="19682" y="27278"/>
                        <a:pt x="17825" y="27420"/>
                      </a:cubicBezTo>
                      <a:cubicBezTo>
                        <a:pt x="16312" y="27563"/>
                        <a:pt x="14860" y="27682"/>
                        <a:pt x="13717" y="27682"/>
                      </a:cubicBezTo>
                      <a:cubicBezTo>
                        <a:pt x="11967" y="27682"/>
                        <a:pt x="11490" y="27397"/>
                        <a:pt x="11371" y="27266"/>
                      </a:cubicBezTo>
                      <a:cubicBezTo>
                        <a:pt x="11133" y="27028"/>
                        <a:pt x="10836" y="26920"/>
                        <a:pt x="10538" y="26920"/>
                      </a:cubicBezTo>
                      <a:cubicBezTo>
                        <a:pt x="10240" y="26920"/>
                        <a:pt x="9919" y="27039"/>
                        <a:pt x="9705" y="27266"/>
                      </a:cubicBezTo>
                      <a:cubicBezTo>
                        <a:pt x="9240" y="27718"/>
                        <a:pt x="9240" y="28480"/>
                        <a:pt x="9705" y="28944"/>
                      </a:cubicBezTo>
                      <a:cubicBezTo>
                        <a:pt x="10359" y="29599"/>
                        <a:pt x="10086" y="32826"/>
                        <a:pt x="9859" y="35421"/>
                      </a:cubicBezTo>
                      <a:cubicBezTo>
                        <a:pt x="9502" y="39612"/>
                        <a:pt x="9085" y="44613"/>
                        <a:pt x="10574" y="48733"/>
                      </a:cubicBezTo>
                      <a:cubicBezTo>
                        <a:pt x="9466" y="48423"/>
                        <a:pt x="8335" y="48256"/>
                        <a:pt x="7216" y="48256"/>
                      </a:cubicBezTo>
                      <a:cubicBezTo>
                        <a:pt x="4597" y="48256"/>
                        <a:pt x="2204" y="49078"/>
                        <a:pt x="1" y="50388"/>
                      </a:cubicBezTo>
                    </a:path>
                  </a:pathLst>
                </a:custGeom>
                <a:noFill/>
                <a:ln w="19050" cap="rnd" cmpd="sng">
                  <a:solidFill>
                    <a:schemeClr val="lt1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>
                  <a:outerShdw blurRad="71438" dist="9525" dir="5400000" algn="bl" rotWithShape="0">
                    <a:schemeClr val="dk2">
                      <a:alpha val="50000"/>
                    </a:schemeClr>
                  </a:outerShdw>
                </a:effectLst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14" name="Google Shape;314;p25"/>
                <p:cNvSpPr/>
                <p:nvPr/>
              </p:nvSpPr>
              <p:spPr>
                <a:xfrm>
                  <a:off x="-121284" y="3447862"/>
                  <a:ext cx="3829319" cy="226081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0980" h="71426" fill="none" extrusionOk="0">
                      <a:moveTo>
                        <a:pt x="120980" y="71426"/>
                      </a:moveTo>
                      <a:cubicBezTo>
                        <a:pt x="120980" y="68747"/>
                        <a:pt x="119087" y="66509"/>
                        <a:pt x="116575" y="65985"/>
                      </a:cubicBezTo>
                      <a:cubicBezTo>
                        <a:pt x="115705" y="65270"/>
                        <a:pt x="114074" y="63342"/>
                        <a:pt x="112848" y="61901"/>
                      </a:cubicBezTo>
                      <a:cubicBezTo>
                        <a:pt x="108324" y="56543"/>
                        <a:pt x="102239" y="49352"/>
                        <a:pt x="93786" y="48352"/>
                      </a:cubicBezTo>
                      <a:cubicBezTo>
                        <a:pt x="94012" y="45185"/>
                        <a:pt x="93738" y="42053"/>
                        <a:pt x="93512" y="39398"/>
                      </a:cubicBezTo>
                      <a:cubicBezTo>
                        <a:pt x="93393" y="38005"/>
                        <a:pt x="93250" y="36184"/>
                        <a:pt x="93298" y="35255"/>
                      </a:cubicBezTo>
                      <a:cubicBezTo>
                        <a:pt x="94548" y="33124"/>
                        <a:pt x="94250" y="30361"/>
                        <a:pt x="92429" y="28528"/>
                      </a:cubicBezTo>
                      <a:cubicBezTo>
                        <a:pt x="91345" y="27444"/>
                        <a:pt x="89928" y="26909"/>
                        <a:pt x="88500" y="26909"/>
                      </a:cubicBezTo>
                      <a:cubicBezTo>
                        <a:pt x="87535" y="26909"/>
                        <a:pt x="86559" y="27159"/>
                        <a:pt x="85702" y="27671"/>
                      </a:cubicBezTo>
                      <a:cubicBezTo>
                        <a:pt x="85595" y="27671"/>
                        <a:pt x="85464" y="27682"/>
                        <a:pt x="85297" y="27682"/>
                      </a:cubicBezTo>
                      <a:cubicBezTo>
                        <a:pt x="84332" y="27682"/>
                        <a:pt x="82975" y="27563"/>
                        <a:pt x="81546" y="27444"/>
                      </a:cubicBezTo>
                      <a:cubicBezTo>
                        <a:pt x="79606" y="27278"/>
                        <a:pt x="77391" y="27099"/>
                        <a:pt x="75117" y="27099"/>
                      </a:cubicBezTo>
                      <a:cubicBezTo>
                        <a:pt x="74248" y="27099"/>
                        <a:pt x="73391" y="27135"/>
                        <a:pt x="72593" y="27194"/>
                      </a:cubicBezTo>
                      <a:cubicBezTo>
                        <a:pt x="72295" y="24706"/>
                        <a:pt x="71414" y="22015"/>
                        <a:pt x="69628" y="19181"/>
                      </a:cubicBezTo>
                      <a:cubicBezTo>
                        <a:pt x="66806" y="14681"/>
                        <a:pt x="62496" y="11038"/>
                        <a:pt x="59044" y="8132"/>
                      </a:cubicBezTo>
                      <a:cubicBezTo>
                        <a:pt x="57603" y="6906"/>
                        <a:pt x="55674" y="5275"/>
                        <a:pt x="54960" y="4406"/>
                      </a:cubicBezTo>
                      <a:cubicBezTo>
                        <a:pt x="54436" y="1894"/>
                        <a:pt x="52197" y="1"/>
                        <a:pt x="49519" y="1"/>
                      </a:cubicBezTo>
                      <a:cubicBezTo>
                        <a:pt x="46840" y="1"/>
                        <a:pt x="44613" y="1894"/>
                        <a:pt x="44089" y="4406"/>
                      </a:cubicBezTo>
                      <a:cubicBezTo>
                        <a:pt x="43375" y="5275"/>
                        <a:pt x="41446" y="6906"/>
                        <a:pt x="39994" y="8132"/>
                      </a:cubicBezTo>
                      <a:cubicBezTo>
                        <a:pt x="36541" y="11049"/>
                        <a:pt x="32243" y="14681"/>
                        <a:pt x="29421" y="19181"/>
                      </a:cubicBezTo>
                      <a:cubicBezTo>
                        <a:pt x="27647" y="22015"/>
                        <a:pt x="26754" y="24706"/>
                        <a:pt x="26456" y="27194"/>
                      </a:cubicBezTo>
                      <a:cubicBezTo>
                        <a:pt x="25635" y="27135"/>
                        <a:pt x="24801" y="27099"/>
                        <a:pt x="23920" y="27099"/>
                      </a:cubicBezTo>
                      <a:cubicBezTo>
                        <a:pt x="21646" y="27099"/>
                        <a:pt x="19431" y="27278"/>
                        <a:pt x="17491" y="27444"/>
                      </a:cubicBezTo>
                      <a:cubicBezTo>
                        <a:pt x="16062" y="27563"/>
                        <a:pt x="14729" y="27682"/>
                        <a:pt x="13740" y="27682"/>
                      </a:cubicBezTo>
                      <a:cubicBezTo>
                        <a:pt x="13586" y="27682"/>
                        <a:pt x="13443" y="27682"/>
                        <a:pt x="13347" y="27671"/>
                      </a:cubicBezTo>
                      <a:cubicBezTo>
                        <a:pt x="12478" y="27159"/>
                        <a:pt x="11514" y="26909"/>
                        <a:pt x="10549" y="26909"/>
                      </a:cubicBezTo>
                      <a:cubicBezTo>
                        <a:pt x="9133" y="26909"/>
                        <a:pt x="7704" y="27444"/>
                        <a:pt x="6620" y="28528"/>
                      </a:cubicBezTo>
                      <a:cubicBezTo>
                        <a:pt x="4799" y="30349"/>
                        <a:pt x="4501" y="33124"/>
                        <a:pt x="5751" y="35255"/>
                      </a:cubicBezTo>
                      <a:cubicBezTo>
                        <a:pt x="5799" y="36184"/>
                        <a:pt x="5632" y="38005"/>
                        <a:pt x="5525" y="39398"/>
                      </a:cubicBezTo>
                      <a:cubicBezTo>
                        <a:pt x="5311" y="42053"/>
                        <a:pt x="5037" y="45197"/>
                        <a:pt x="5263" y="48352"/>
                      </a:cubicBezTo>
                      <a:cubicBezTo>
                        <a:pt x="3406" y="48578"/>
                        <a:pt x="1655" y="49078"/>
                        <a:pt x="0" y="49828"/>
                      </a:cubicBezTo>
                    </a:path>
                  </a:pathLst>
                </a:custGeom>
                <a:noFill/>
                <a:ln w="28575" cap="rnd" cmpd="sng">
                  <a:solidFill>
                    <a:schemeClr val="lt1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>
                  <a:outerShdw blurRad="71438" dist="9525" dir="5400000" algn="bl" rotWithShape="0">
                    <a:schemeClr val="dk2">
                      <a:alpha val="50000"/>
                    </a:schemeClr>
                  </a:outerShdw>
                </a:effectLst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</p:grpSp>
      </p:grpSp>
      <p:cxnSp>
        <p:nvCxnSpPr>
          <p:cNvPr id="315" name="Google Shape;315;p25"/>
          <p:cNvCxnSpPr/>
          <p:nvPr/>
        </p:nvCxnSpPr>
        <p:spPr>
          <a:xfrm>
            <a:off x="720000" y="4695796"/>
            <a:ext cx="7704000" cy="0"/>
          </a:xfrm>
          <a:prstGeom prst="straightConnector1">
            <a:avLst/>
          </a:prstGeom>
          <a:noFill/>
          <a:ln w="1905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316" name="Google Shape;316;p25"/>
          <p:cNvSpPr txBox="1">
            <a:spLocks noGrp="1"/>
          </p:cNvSpPr>
          <p:nvPr>
            <p:ph type="subTitle" idx="1"/>
          </p:nvPr>
        </p:nvSpPr>
        <p:spPr>
          <a:xfrm>
            <a:off x="1126435" y="2511875"/>
            <a:ext cx="3026400" cy="726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ref Ruqaa"/>
              <a:buNone/>
              <a:defRPr sz="3500">
                <a:solidFill>
                  <a:schemeClr val="dk1"/>
                </a:solidFill>
                <a:latin typeface="Aref Ruqaa"/>
                <a:ea typeface="Aref Ruqaa"/>
                <a:cs typeface="Aref Ruqaa"/>
                <a:sym typeface="Aref Ruqaa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ref Ruqaa"/>
              <a:buNone/>
              <a:defRPr sz="3500">
                <a:solidFill>
                  <a:schemeClr val="dk1"/>
                </a:solidFill>
                <a:latin typeface="Aref Ruqaa"/>
                <a:ea typeface="Aref Ruqaa"/>
                <a:cs typeface="Aref Ruqaa"/>
                <a:sym typeface="Aref Ruqaa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ref Ruqaa"/>
              <a:buNone/>
              <a:defRPr sz="3500">
                <a:solidFill>
                  <a:schemeClr val="dk1"/>
                </a:solidFill>
                <a:latin typeface="Aref Ruqaa"/>
                <a:ea typeface="Aref Ruqaa"/>
                <a:cs typeface="Aref Ruqaa"/>
                <a:sym typeface="Aref Ruqaa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ref Ruqaa"/>
              <a:buNone/>
              <a:defRPr sz="3500">
                <a:solidFill>
                  <a:schemeClr val="dk1"/>
                </a:solidFill>
                <a:latin typeface="Aref Ruqaa"/>
                <a:ea typeface="Aref Ruqaa"/>
                <a:cs typeface="Aref Ruqaa"/>
                <a:sym typeface="Aref Ruqaa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ref Ruqaa"/>
              <a:buNone/>
              <a:defRPr sz="3500">
                <a:solidFill>
                  <a:schemeClr val="dk1"/>
                </a:solidFill>
                <a:latin typeface="Aref Ruqaa"/>
                <a:ea typeface="Aref Ruqaa"/>
                <a:cs typeface="Aref Ruqaa"/>
                <a:sym typeface="Aref Ruqaa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ref Ruqaa"/>
              <a:buNone/>
              <a:defRPr sz="3500">
                <a:solidFill>
                  <a:schemeClr val="dk1"/>
                </a:solidFill>
                <a:latin typeface="Aref Ruqaa"/>
                <a:ea typeface="Aref Ruqaa"/>
                <a:cs typeface="Aref Ruqaa"/>
                <a:sym typeface="Aref Ruqaa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ref Ruqaa"/>
              <a:buNone/>
              <a:defRPr sz="3500">
                <a:solidFill>
                  <a:schemeClr val="dk1"/>
                </a:solidFill>
                <a:latin typeface="Aref Ruqaa"/>
                <a:ea typeface="Aref Ruqaa"/>
                <a:cs typeface="Aref Ruqaa"/>
                <a:sym typeface="Aref Ruqaa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ref Ruqaa"/>
              <a:buNone/>
              <a:defRPr sz="3500">
                <a:solidFill>
                  <a:schemeClr val="dk1"/>
                </a:solidFill>
                <a:latin typeface="Aref Ruqaa"/>
                <a:ea typeface="Aref Ruqaa"/>
                <a:cs typeface="Aref Ruqaa"/>
                <a:sym typeface="Aref Ruqaa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ref Ruqaa"/>
              <a:buNone/>
              <a:defRPr sz="3500">
                <a:solidFill>
                  <a:schemeClr val="dk1"/>
                </a:solidFill>
                <a:latin typeface="Aref Ruqaa"/>
                <a:ea typeface="Aref Ruqaa"/>
                <a:cs typeface="Aref Ruqaa"/>
                <a:sym typeface="Aref Ruqaa"/>
              </a:defRPr>
            </a:lvl9pPr>
          </a:lstStyle>
          <a:p>
            <a:endParaRPr/>
          </a:p>
        </p:txBody>
      </p:sp>
      <p:sp>
        <p:nvSpPr>
          <p:cNvPr id="317" name="Google Shape;317;p25"/>
          <p:cNvSpPr txBox="1">
            <a:spLocks noGrp="1"/>
          </p:cNvSpPr>
          <p:nvPr>
            <p:ph type="subTitle" idx="2"/>
          </p:nvPr>
        </p:nvSpPr>
        <p:spPr>
          <a:xfrm>
            <a:off x="4991175" y="2511875"/>
            <a:ext cx="3026400" cy="726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ref Ruqaa"/>
              <a:buNone/>
              <a:defRPr sz="3500">
                <a:solidFill>
                  <a:schemeClr val="dk1"/>
                </a:solidFill>
                <a:latin typeface="Aref Ruqaa"/>
                <a:ea typeface="Aref Ruqaa"/>
                <a:cs typeface="Aref Ruqaa"/>
                <a:sym typeface="Aref Ruqaa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ref Ruqaa"/>
              <a:buNone/>
              <a:defRPr sz="3500">
                <a:solidFill>
                  <a:schemeClr val="dk1"/>
                </a:solidFill>
                <a:latin typeface="Aref Ruqaa"/>
                <a:ea typeface="Aref Ruqaa"/>
                <a:cs typeface="Aref Ruqaa"/>
                <a:sym typeface="Aref Ruqaa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ref Ruqaa"/>
              <a:buNone/>
              <a:defRPr sz="3500">
                <a:solidFill>
                  <a:schemeClr val="dk1"/>
                </a:solidFill>
                <a:latin typeface="Aref Ruqaa"/>
                <a:ea typeface="Aref Ruqaa"/>
                <a:cs typeface="Aref Ruqaa"/>
                <a:sym typeface="Aref Ruqaa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ref Ruqaa"/>
              <a:buNone/>
              <a:defRPr sz="3500">
                <a:solidFill>
                  <a:schemeClr val="dk1"/>
                </a:solidFill>
                <a:latin typeface="Aref Ruqaa"/>
                <a:ea typeface="Aref Ruqaa"/>
                <a:cs typeface="Aref Ruqaa"/>
                <a:sym typeface="Aref Ruqaa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ref Ruqaa"/>
              <a:buNone/>
              <a:defRPr sz="3500">
                <a:solidFill>
                  <a:schemeClr val="dk1"/>
                </a:solidFill>
                <a:latin typeface="Aref Ruqaa"/>
                <a:ea typeface="Aref Ruqaa"/>
                <a:cs typeface="Aref Ruqaa"/>
                <a:sym typeface="Aref Ruqaa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ref Ruqaa"/>
              <a:buNone/>
              <a:defRPr sz="3500">
                <a:solidFill>
                  <a:schemeClr val="dk1"/>
                </a:solidFill>
                <a:latin typeface="Aref Ruqaa"/>
                <a:ea typeface="Aref Ruqaa"/>
                <a:cs typeface="Aref Ruqaa"/>
                <a:sym typeface="Aref Ruqaa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ref Ruqaa"/>
              <a:buNone/>
              <a:defRPr sz="3500">
                <a:solidFill>
                  <a:schemeClr val="dk1"/>
                </a:solidFill>
                <a:latin typeface="Aref Ruqaa"/>
                <a:ea typeface="Aref Ruqaa"/>
                <a:cs typeface="Aref Ruqaa"/>
                <a:sym typeface="Aref Ruqaa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ref Ruqaa"/>
              <a:buNone/>
              <a:defRPr sz="3500">
                <a:solidFill>
                  <a:schemeClr val="dk1"/>
                </a:solidFill>
                <a:latin typeface="Aref Ruqaa"/>
                <a:ea typeface="Aref Ruqaa"/>
                <a:cs typeface="Aref Ruqaa"/>
                <a:sym typeface="Aref Ruqaa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ref Ruqaa"/>
              <a:buNone/>
              <a:defRPr sz="3500">
                <a:solidFill>
                  <a:schemeClr val="dk1"/>
                </a:solidFill>
                <a:latin typeface="Aref Ruqaa"/>
                <a:ea typeface="Aref Ruqaa"/>
                <a:cs typeface="Aref Ruqaa"/>
                <a:sym typeface="Aref Ruqaa"/>
              </a:defRPr>
            </a:lvl9pPr>
          </a:lstStyle>
          <a:p>
            <a:endParaRPr/>
          </a:p>
        </p:txBody>
      </p:sp>
      <p:sp>
        <p:nvSpPr>
          <p:cNvPr id="318" name="Google Shape;318;p25"/>
          <p:cNvSpPr txBox="1">
            <a:spLocks noGrp="1"/>
          </p:cNvSpPr>
          <p:nvPr>
            <p:ph type="subTitle" idx="3"/>
          </p:nvPr>
        </p:nvSpPr>
        <p:spPr>
          <a:xfrm>
            <a:off x="1126435" y="3151450"/>
            <a:ext cx="3026400" cy="1050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9" name="Google Shape;319;p25"/>
          <p:cNvSpPr txBox="1">
            <a:spLocks noGrp="1"/>
          </p:cNvSpPr>
          <p:nvPr>
            <p:ph type="subTitle" idx="4"/>
          </p:nvPr>
        </p:nvSpPr>
        <p:spPr>
          <a:xfrm>
            <a:off x="4991175" y="3151450"/>
            <a:ext cx="3026400" cy="1050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hree columns">
  <p:cSld name="BLANK_1_1_1_2">
    <p:spTree>
      <p:nvGrpSpPr>
        <p:cNvPr id="1" name="Shape 3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0" name="Google Shape;340;p27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-142855" y="0"/>
            <a:ext cx="9429710" cy="514350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341" name="Google Shape;341;p27"/>
          <p:cNvGrpSpPr/>
          <p:nvPr/>
        </p:nvGrpSpPr>
        <p:grpSpPr>
          <a:xfrm>
            <a:off x="-143105" y="-81977"/>
            <a:ext cx="9429533" cy="5307365"/>
            <a:chOff x="11373425" y="589200"/>
            <a:chExt cx="7447700" cy="4191900"/>
          </a:xfrm>
        </p:grpSpPr>
        <p:sp>
          <p:nvSpPr>
            <p:cNvPr id="342" name="Google Shape;342;p27"/>
            <p:cNvSpPr/>
            <p:nvPr/>
          </p:nvSpPr>
          <p:spPr>
            <a:xfrm>
              <a:off x="11391000" y="589200"/>
              <a:ext cx="7430125" cy="4191900"/>
            </a:xfrm>
            <a:custGeom>
              <a:avLst/>
              <a:gdLst/>
              <a:ahLst/>
              <a:cxnLst/>
              <a:rect l="l" t="t" r="r" b="b"/>
              <a:pathLst>
                <a:path w="297205" h="167676" extrusionOk="0">
                  <a:moveTo>
                    <a:pt x="0" y="0"/>
                  </a:moveTo>
                  <a:lnTo>
                    <a:pt x="0" y="42993"/>
                  </a:lnTo>
                  <a:cubicBezTo>
                    <a:pt x="48" y="46327"/>
                    <a:pt x="14824" y="52245"/>
                    <a:pt x="9930" y="61293"/>
                  </a:cubicBezTo>
                  <a:cubicBezTo>
                    <a:pt x="11534" y="60101"/>
                    <a:pt x="13696" y="59792"/>
                    <a:pt x="15860" y="59792"/>
                  </a:cubicBezTo>
                  <a:cubicBezTo>
                    <a:pt x="18199" y="59792"/>
                    <a:pt x="20541" y="60154"/>
                    <a:pt x="22182" y="60154"/>
                  </a:cubicBezTo>
                  <a:cubicBezTo>
                    <a:pt x="23101" y="60154"/>
                    <a:pt x="23801" y="60040"/>
                    <a:pt x="24158" y="59686"/>
                  </a:cubicBezTo>
                  <a:lnTo>
                    <a:pt x="24158" y="59686"/>
                  </a:lnTo>
                  <a:cubicBezTo>
                    <a:pt x="22575" y="61258"/>
                    <a:pt x="25742" y="69592"/>
                    <a:pt x="22539" y="73914"/>
                  </a:cubicBezTo>
                  <a:cubicBezTo>
                    <a:pt x="23829" y="73215"/>
                    <a:pt x="25054" y="72915"/>
                    <a:pt x="26218" y="72915"/>
                  </a:cubicBezTo>
                  <a:cubicBezTo>
                    <a:pt x="33239" y="72915"/>
                    <a:pt x="37991" y="83832"/>
                    <a:pt x="40851" y="83832"/>
                  </a:cubicBezTo>
                  <a:cubicBezTo>
                    <a:pt x="37990" y="83832"/>
                    <a:pt x="33235" y="94756"/>
                    <a:pt x="26211" y="94756"/>
                  </a:cubicBezTo>
                  <a:cubicBezTo>
                    <a:pt x="25049" y="94756"/>
                    <a:pt x="23826" y="94458"/>
                    <a:pt x="22539" y="93762"/>
                  </a:cubicBezTo>
                  <a:lnTo>
                    <a:pt x="22539" y="93762"/>
                  </a:lnTo>
                  <a:cubicBezTo>
                    <a:pt x="25742" y="98072"/>
                    <a:pt x="22575" y="106406"/>
                    <a:pt x="24158" y="107990"/>
                  </a:cubicBezTo>
                  <a:cubicBezTo>
                    <a:pt x="23800" y="107632"/>
                    <a:pt x="23097" y="107517"/>
                    <a:pt x="22174" y="107517"/>
                  </a:cubicBezTo>
                  <a:cubicBezTo>
                    <a:pt x="20529" y="107517"/>
                    <a:pt x="18185" y="107881"/>
                    <a:pt x="15844" y="107881"/>
                  </a:cubicBezTo>
                  <a:cubicBezTo>
                    <a:pt x="13686" y="107881"/>
                    <a:pt x="11531" y="107571"/>
                    <a:pt x="9930" y="106382"/>
                  </a:cubicBezTo>
                  <a:lnTo>
                    <a:pt x="9930" y="106382"/>
                  </a:lnTo>
                  <a:cubicBezTo>
                    <a:pt x="14824" y="115431"/>
                    <a:pt x="24" y="121336"/>
                    <a:pt x="0" y="124670"/>
                  </a:cubicBezTo>
                  <a:lnTo>
                    <a:pt x="0" y="167675"/>
                  </a:lnTo>
                  <a:lnTo>
                    <a:pt x="297204" y="167675"/>
                  </a:lnTo>
                  <a:lnTo>
                    <a:pt x="297204" y="124646"/>
                  </a:lnTo>
                  <a:cubicBezTo>
                    <a:pt x="297180" y="121325"/>
                    <a:pt x="282369" y="115419"/>
                    <a:pt x="287286" y="106370"/>
                  </a:cubicBezTo>
                  <a:lnTo>
                    <a:pt x="287286" y="106370"/>
                  </a:lnTo>
                  <a:cubicBezTo>
                    <a:pt x="285681" y="107560"/>
                    <a:pt x="283523" y="107869"/>
                    <a:pt x="281364" y="107869"/>
                  </a:cubicBezTo>
                  <a:cubicBezTo>
                    <a:pt x="279022" y="107869"/>
                    <a:pt x="276678" y="107505"/>
                    <a:pt x="275036" y="107505"/>
                  </a:cubicBezTo>
                  <a:cubicBezTo>
                    <a:pt x="274114" y="107505"/>
                    <a:pt x="273413" y="107620"/>
                    <a:pt x="273058" y="107978"/>
                  </a:cubicBezTo>
                  <a:cubicBezTo>
                    <a:pt x="274630" y="106394"/>
                    <a:pt x="271463" y="98060"/>
                    <a:pt x="274666" y="93750"/>
                  </a:cubicBezTo>
                  <a:lnTo>
                    <a:pt x="274666" y="93750"/>
                  </a:lnTo>
                  <a:cubicBezTo>
                    <a:pt x="273378" y="94446"/>
                    <a:pt x="272155" y="94744"/>
                    <a:pt x="270994" y="94744"/>
                  </a:cubicBezTo>
                  <a:cubicBezTo>
                    <a:pt x="263969" y="94744"/>
                    <a:pt x="259215" y="83820"/>
                    <a:pt x="256354" y="83820"/>
                  </a:cubicBezTo>
                  <a:cubicBezTo>
                    <a:pt x="259215" y="83820"/>
                    <a:pt x="263969" y="72896"/>
                    <a:pt x="270994" y="72896"/>
                  </a:cubicBezTo>
                  <a:cubicBezTo>
                    <a:pt x="272155" y="72896"/>
                    <a:pt x="273378" y="73194"/>
                    <a:pt x="274666" y="73890"/>
                  </a:cubicBezTo>
                  <a:cubicBezTo>
                    <a:pt x="271463" y="69580"/>
                    <a:pt x="274630" y="61246"/>
                    <a:pt x="273058" y="59662"/>
                  </a:cubicBezTo>
                  <a:lnTo>
                    <a:pt x="273058" y="59662"/>
                  </a:lnTo>
                  <a:cubicBezTo>
                    <a:pt x="273414" y="60020"/>
                    <a:pt x="274114" y="60135"/>
                    <a:pt x="275036" y="60135"/>
                  </a:cubicBezTo>
                  <a:cubicBezTo>
                    <a:pt x="276678" y="60135"/>
                    <a:pt x="279022" y="59771"/>
                    <a:pt x="281364" y="59771"/>
                  </a:cubicBezTo>
                  <a:cubicBezTo>
                    <a:pt x="283523" y="59771"/>
                    <a:pt x="285681" y="60080"/>
                    <a:pt x="287286" y="61270"/>
                  </a:cubicBezTo>
                  <a:cubicBezTo>
                    <a:pt x="282381" y="52221"/>
                    <a:pt x="297180" y="46315"/>
                    <a:pt x="297204" y="42982"/>
                  </a:cubicBezTo>
                  <a:lnTo>
                    <a:pt x="297204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  <a:effectLst>
              <a:outerShdw blurRad="285750" dist="19050" algn="bl" rotWithShape="0">
                <a:schemeClr val="dk2">
                  <a:alpha val="52999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3" name="Google Shape;343;p27"/>
            <p:cNvSpPr/>
            <p:nvPr/>
          </p:nvSpPr>
          <p:spPr>
            <a:xfrm>
              <a:off x="17714100" y="1576225"/>
              <a:ext cx="1107025" cy="2215475"/>
            </a:xfrm>
            <a:custGeom>
              <a:avLst/>
              <a:gdLst/>
              <a:ahLst/>
              <a:cxnLst/>
              <a:rect l="l" t="t" r="r" b="b"/>
              <a:pathLst>
                <a:path w="44281" h="88619" fill="none" extrusionOk="0">
                  <a:moveTo>
                    <a:pt x="44280" y="88618"/>
                  </a:moveTo>
                  <a:cubicBezTo>
                    <a:pt x="42625" y="88618"/>
                    <a:pt x="41244" y="87439"/>
                    <a:pt x="40923" y="85880"/>
                  </a:cubicBezTo>
                  <a:cubicBezTo>
                    <a:pt x="40470" y="85344"/>
                    <a:pt x="39280" y="84332"/>
                    <a:pt x="38387" y="83570"/>
                  </a:cubicBezTo>
                  <a:cubicBezTo>
                    <a:pt x="36243" y="81760"/>
                    <a:pt x="33576" y="79510"/>
                    <a:pt x="31838" y="76724"/>
                  </a:cubicBezTo>
                  <a:cubicBezTo>
                    <a:pt x="30743" y="74974"/>
                    <a:pt x="30183" y="73307"/>
                    <a:pt x="30005" y="71759"/>
                  </a:cubicBezTo>
                  <a:cubicBezTo>
                    <a:pt x="29504" y="71783"/>
                    <a:pt x="28981" y="71819"/>
                    <a:pt x="28433" y="71819"/>
                  </a:cubicBezTo>
                  <a:cubicBezTo>
                    <a:pt x="27016" y="71819"/>
                    <a:pt x="25647" y="71699"/>
                    <a:pt x="24444" y="71592"/>
                  </a:cubicBezTo>
                  <a:cubicBezTo>
                    <a:pt x="23563" y="71521"/>
                    <a:pt x="22718" y="71438"/>
                    <a:pt x="22123" y="71438"/>
                  </a:cubicBezTo>
                  <a:lnTo>
                    <a:pt x="21873" y="71438"/>
                  </a:lnTo>
                  <a:cubicBezTo>
                    <a:pt x="21337" y="71759"/>
                    <a:pt x="20741" y="71902"/>
                    <a:pt x="20146" y="71902"/>
                  </a:cubicBezTo>
                  <a:cubicBezTo>
                    <a:pt x="19265" y="71902"/>
                    <a:pt x="18384" y="71557"/>
                    <a:pt x="17717" y="70890"/>
                  </a:cubicBezTo>
                  <a:cubicBezTo>
                    <a:pt x="16586" y="69759"/>
                    <a:pt x="16408" y="68032"/>
                    <a:pt x="17182" y="66723"/>
                  </a:cubicBezTo>
                  <a:cubicBezTo>
                    <a:pt x="17205" y="66163"/>
                    <a:pt x="17110" y="65008"/>
                    <a:pt x="17027" y="64151"/>
                  </a:cubicBezTo>
                  <a:cubicBezTo>
                    <a:pt x="16896" y="62496"/>
                    <a:pt x="16729" y="60567"/>
                    <a:pt x="16872" y="58603"/>
                  </a:cubicBezTo>
                  <a:cubicBezTo>
                    <a:pt x="11633" y="57983"/>
                    <a:pt x="7859" y="53519"/>
                    <a:pt x="5049" y="50209"/>
                  </a:cubicBezTo>
                  <a:cubicBezTo>
                    <a:pt x="4287" y="49316"/>
                    <a:pt x="3275" y="48101"/>
                    <a:pt x="2739" y="47673"/>
                  </a:cubicBezTo>
                  <a:cubicBezTo>
                    <a:pt x="1180" y="47351"/>
                    <a:pt x="1" y="45958"/>
                    <a:pt x="1" y="44315"/>
                  </a:cubicBezTo>
                  <a:cubicBezTo>
                    <a:pt x="1" y="42660"/>
                    <a:pt x="1180" y="41279"/>
                    <a:pt x="2739" y="40946"/>
                  </a:cubicBezTo>
                  <a:cubicBezTo>
                    <a:pt x="3275" y="40505"/>
                    <a:pt x="4287" y="39315"/>
                    <a:pt x="5049" y="38422"/>
                  </a:cubicBezTo>
                  <a:cubicBezTo>
                    <a:pt x="7859" y="35100"/>
                    <a:pt x="11633" y="30635"/>
                    <a:pt x="16872" y="30028"/>
                  </a:cubicBezTo>
                  <a:cubicBezTo>
                    <a:pt x="16729" y="28063"/>
                    <a:pt x="16896" y="26122"/>
                    <a:pt x="17027" y="24467"/>
                  </a:cubicBezTo>
                  <a:cubicBezTo>
                    <a:pt x="17110" y="23610"/>
                    <a:pt x="17193" y="22479"/>
                    <a:pt x="17182" y="21896"/>
                  </a:cubicBezTo>
                  <a:cubicBezTo>
                    <a:pt x="16408" y="20574"/>
                    <a:pt x="16586" y="18860"/>
                    <a:pt x="17717" y="17729"/>
                  </a:cubicBezTo>
                  <a:cubicBezTo>
                    <a:pt x="18384" y="17062"/>
                    <a:pt x="19265" y="16716"/>
                    <a:pt x="20146" y="16716"/>
                  </a:cubicBezTo>
                  <a:cubicBezTo>
                    <a:pt x="20741" y="16716"/>
                    <a:pt x="21337" y="16871"/>
                    <a:pt x="21873" y="17181"/>
                  </a:cubicBezTo>
                  <a:lnTo>
                    <a:pt x="22123" y="17181"/>
                  </a:lnTo>
                  <a:cubicBezTo>
                    <a:pt x="22730" y="17181"/>
                    <a:pt x="23563" y="17109"/>
                    <a:pt x="24444" y="17026"/>
                  </a:cubicBezTo>
                  <a:cubicBezTo>
                    <a:pt x="25647" y="16931"/>
                    <a:pt x="27016" y="16812"/>
                    <a:pt x="28433" y="16812"/>
                  </a:cubicBezTo>
                  <a:cubicBezTo>
                    <a:pt x="28981" y="16812"/>
                    <a:pt x="29504" y="16824"/>
                    <a:pt x="30005" y="16871"/>
                  </a:cubicBezTo>
                  <a:cubicBezTo>
                    <a:pt x="30183" y="15335"/>
                    <a:pt x="30743" y="13657"/>
                    <a:pt x="31838" y="11894"/>
                  </a:cubicBezTo>
                  <a:cubicBezTo>
                    <a:pt x="33600" y="9097"/>
                    <a:pt x="36255" y="6846"/>
                    <a:pt x="38387" y="5048"/>
                  </a:cubicBezTo>
                  <a:cubicBezTo>
                    <a:pt x="39280" y="4286"/>
                    <a:pt x="40494" y="3274"/>
                    <a:pt x="40923" y="2739"/>
                  </a:cubicBezTo>
                  <a:cubicBezTo>
                    <a:pt x="41244" y="1179"/>
                    <a:pt x="42625" y="0"/>
                    <a:pt x="44280" y="0"/>
                  </a:cubicBezTo>
                </a:path>
              </a:pathLst>
            </a:custGeom>
            <a:noFill/>
            <a:ln w="19050" cap="rnd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85725" dist="9525" dir="5400000" algn="bl" rotWithShape="0">
                <a:schemeClr val="dk2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4" name="Google Shape;344;p27"/>
            <p:cNvSpPr/>
            <p:nvPr/>
          </p:nvSpPr>
          <p:spPr>
            <a:xfrm>
              <a:off x="17774825" y="1639925"/>
              <a:ext cx="1046300" cy="2090450"/>
            </a:xfrm>
            <a:custGeom>
              <a:avLst/>
              <a:gdLst/>
              <a:ahLst/>
              <a:cxnLst/>
              <a:rect l="l" t="t" r="r" b="b"/>
              <a:pathLst>
                <a:path w="41852" h="83618" fill="none" extrusionOk="0">
                  <a:moveTo>
                    <a:pt x="41851" y="83618"/>
                  </a:moveTo>
                  <a:cubicBezTo>
                    <a:pt x="41315" y="83618"/>
                    <a:pt x="40875" y="83165"/>
                    <a:pt x="40875" y="82629"/>
                  </a:cubicBezTo>
                  <a:cubicBezTo>
                    <a:pt x="40875" y="81974"/>
                    <a:pt x="38958" y="80343"/>
                    <a:pt x="37541" y="79165"/>
                  </a:cubicBezTo>
                  <a:cubicBezTo>
                    <a:pt x="34017" y="76176"/>
                    <a:pt x="28885" y="71854"/>
                    <a:pt x="30123" y="66306"/>
                  </a:cubicBezTo>
                  <a:cubicBezTo>
                    <a:pt x="28969" y="66663"/>
                    <a:pt x="27611" y="66830"/>
                    <a:pt x="25992" y="66830"/>
                  </a:cubicBezTo>
                  <a:cubicBezTo>
                    <a:pt x="24682" y="66830"/>
                    <a:pt x="23373" y="66723"/>
                    <a:pt x="22206" y="66615"/>
                  </a:cubicBezTo>
                  <a:cubicBezTo>
                    <a:pt x="21277" y="66544"/>
                    <a:pt x="20396" y="66473"/>
                    <a:pt x="19682" y="66473"/>
                  </a:cubicBezTo>
                  <a:cubicBezTo>
                    <a:pt x="18622" y="66473"/>
                    <a:pt x="18396" y="66651"/>
                    <a:pt x="18384" y="66651"/>
                  </a:cubicBezTo>
                  <a:cubicBezTo>
                    <a:pt x="18193" y="66842"/>
                    <a:pt x="17943" y="66925"/>
                    <a:pt x="17681" y="66925"/>
                  </a:cubicBezTo>
                  <a:cubicBezTo>
                    <a:pt x="17431" y="66925"/>
                    <a:pt x="17181" y="66842"/>
                    <a:pt x="16991" y="66651"/>
                  </a:cubicBezTo>
                  <a:cubicBezTo>
                    <a:pt x="16598" y="66258"/>
                    <a:pt x="16598" y="65639"/>
                    <a:pt x="16991" y="65258"/>
                  </a:cubicBezTo>
                  <a:cubicBezTo>
                    <a:pt x="17300" y="64889"/>
                    <a:pt x="17134" y="62817"/>
                    <a:pt x="17015" y="61448"/>
                  </a:cubicBezTo>
                  <a:cubicBezTo>
                    <a:pt x="16812" y="58972"/>
                    <a:pt x="16550" y="56031"/>
                    <a:pt x="17324" y="53519"/>
                  </a:cubicBezTo>
                  <a:cubicBezTo>
                    <a:pt x="16765" y="53638"/>
                    <a:pt x="16193" y="53709"/>
                    <a:pt x="15622" y="53709"/>
                  </a:cubicBezTo>
                  <a:cubicBezTo>
                    <a:pt x="10871" y="53709"/>
                    <a:pt x="7168" y="49328"/>
                    <a:pt x="4454" y="46125"/>
                  </a:cubicBezTo>
                  <a:cubicBezTo>
                    <a:pt x="3263" y="44708"/>
                    <a:pt x="1644" y="42791"/>
                    <a:pt x="989" y="42791"/>
                  </a:cubicBezTo>
                  <a:cubicBezTo>
                    <a:pt x="453" y="42791"/>
                    <a:pt x="1" y="42339"/>
                    <a:pt x="1" y="41803"/>
                  </a:cubicBezTo>
                  <a:cubicBezTo>
                    <a:pt x="1" y="41267"/>
                    <a:pt x="453" y="40827"/>
                    <a:pt x="989" y="40827"/>
                  </a:cubicBezTo>
                  <a:cubicBezTo>
                    <a:pt x="1644" y="40827"/>
                    <a:pt x="3275" y="38910"/>
                    <a:pt x="4454" y="37493"/>
                  </a:cubicBezTo>
                  <a:cubicBezTo>
                    <a:pt x="7168" y="34290"/>
                    <a:pt x="10871" y="29897"/>
                    <a:pt x="15622" y="29897"/>
                  </a:cubicBezTo>
                  <a:cubicBezTo>
                    <a:pt x="16181" y="29897"/>
                    <a:pt x="16753" y="29956"/>
                    <a:pt x="17324" y="30099"/>
                  </a:cubicBezTo>
                  <a:cubicBezTo>
                    <a:pt x="16550" y="27575"/>
                    <a:pt x="16812" y="24646"/>
                    <a:pt x="17015" y="22158"/>
                  </a:cubicBezTo>
                  <a:cubicBezTo>
                    <a:pt x="17134" y="20788"/>
                    <a:pt x="17300" y="18705"/>
                    <a:pt x="16991" y="18348"/>
                  </a:cubicBezTo>
                  <a:cubicBezTo>
                    <a:pt x="16598" y="17967"/>
                    <a:pt x="16598" y="17336"/>
                    <a:pt x="16991" y="16966"/>
                  </a:cubicBezTo>
                  <a:cubicBezTo>
                    <a:pt x="17181" y="16776"/>
                    <a:pt x="17431" y="16681"/>
                    <a:pt x="17681" y="16681"/>
                  </a:cubicBezTo>
                  <a:cubicBezTo>
                    <a:pt x="17943" y="16681"/>
                    <a:pt x="18193" y="16776"/>
                    <a:pt x="18384" y="16966"/>
                  </a:cubicBezTo>
                  <a:cubicBezTo>
                    <a:pt x="18384" y="16966"/>
                    <a:pt x="18610" y="17145"/>
                    <a:pt x="19670" y="17145"/>
                  </a:cubicBezTo>
                  <a:cubicBezTo>
                    <a:pt x="20360" y="17145"/>
                    <a:pt x="21253" y="17074"/>
                    <a:pt x="22194" y="17002"/>
                  </a:cubicBezTo>
                  <a:cubicBezTo>
                    <a:pt x="23361" y="16895"/>
                    <a:pt x="24670" y="16788"/>
                    <a:pt x="25980" y="16788"/>
                  </a:cubicBezTo>
                  <a:cubicBezTo>
                    <a:pt x="27599" y="16788"/>
                    <a:pt x="28957" y="16955"/>
                    <a:pt x="30112" y="17312"/>
                  </a:cubicBezTo>
                  <a:cubicBezTo>
                    <a:pt x="28873" y="11763"/>
                    <a:pt x="33981" y="7430"/>
                    <a:pt x="37529" y="4453"/>
                  </a:cubicBezTo>
                  <a:cubicBezTo>
                    <a:pt x="38934" y="3262"/>
                    <a:pt x="40863" y="1643"/>
                    <a:pt x="40863" y="988"/>
                  </a:cubicBezTo>
                  <a:cubicBezTo>
                    <a:pt x="40863" y="453"/>
                    <a:pt x="41303" y="0"/>
                    <a:pt x="41839" y="0"/>
                  </a:cubicBezTo>
                </a:path>
              </a:pathLst>
            </a:custGeom>
            <a:noFill/>
            <a:ln w="19050" cap="flat" cmpd="sng">
              <a:solidFill>
                <a:schemeClr val="lt1"/>
              </a:solidFill>
              <a:prstDash val="solid"/>
              <a:miter lim="11906"/>
              <a:headEnd type="none" w="sm" len="sm"/>
              <a:tailEnd type="none" w="sm" len="sm"/>
            </a:ln>
            <a:effectLst>
              <a:outerShdw blurRad="85725" dist="9525" dir="5400000" algn="bl" rotWithShape="0">
                <a:schemeClr val="dk2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5" name="Google Shape;345;p27"/>
            <p:cNvSpPr/>
            <p:nvPr/>
          </p:nvSpPr>
          <p:spPr>
            <a:xfrm>
              <a:off x="11373425" y="1576225"/>
              <a:ext cx="1107025" cy="2215475"/>
            </a:xfrm>
            <a:custGeom>
              <a:avLst/>
              <a:gdLst/>
              <a:ahLst/>
              <a:cxnLst/>
              <a:rect l="l" t="t" r="r" b="b"/>
              <a:pathLst>
                <a:path w="44281" h="88619" fill="none" extrusionOk="0">
                  <a:moveTo>
                    <a:pt x="1" y="88618"/>
                  </a:moveTo>
                  <a:cubicBezTo>
                    <a:pt x="1656" y="88618"/>
                    <a:pt x="3037" y="87439"/>
                    <a:pt x="3370" y="85880"/>
                  </a:cubicBezTo>
                  <a:cubicBezTo>
                    <a:pt x="3811" y="85344"/>
                    <a:pt x="5001" y="84332"/>
                    <a:pt x="5894" y="83570"/>
                  </a:cubicBezTo>
                  <a:cubicBezTo>
                    <a:pt x="8038" y="81760"/>
                    <a:pt x="10705" y="79510"/>
                    <a:pt x="12443" y="76724"/>
                  </a:cubicBezTo>
                  <a:cubicBezTo>
                    <a:pt x="13550" y="74974"/>
                    <a:pt x="14098" y="73307"/>
                    <a:pt x="14276" y="71759"/>
                  </a:cubicBezTo>
                  <a:cubicBezTo>
                    <a:pt x="14776" y="71783"/>
                    <a:pt x="15300" y="71819"/>
                    <a:pt x="15848" y="71819"/>
                  </a:cubicBezTo>
                  <a:cubicBezTo>
                    <a:pt x="17265" y="71819"/>
                    <a:pt x="18634" y="71699"/>
                    <a:pt x="19837" y="71592"/>
                  </a:cubicBezTo>
                  <a:cubicBezTo>
                    <a:pt x="20718" y="71521"/>
                    <a:pt x="21563" y="71438"/>
                    <a:pt x="22158" y="71438"/>
                  </a:cubicBezTo>
                  <a:lnTo>
                    <a:pt x="22420" y="71438"/>
                  </a:lnTo>
                  <a:cubicBezTo>
                    <a:pt x="22956" y="71759"/>
                    <a:pt x="23551" y="71902"/>
                    <a:pt x="24147" y="71902"/>
                  </a:cubicBezTo>
                  <a:cubicBezTo>
                    <a:pt x="25016" y="71902"/>
                    <a:pt x="25897" y="71557"/>
                    <a:pt x="26564" y="70890"/>
                  </a:cubicBezTo>
                  <a:cubicBezTo>
                    <a:pt x="27695" y="69759"/>
                    <a:pt x="27873" y="68032"/>
                    <a:pt x="27099" y="66723"/>
                  </a:cubicBezTo>
                  <a:cubicBezTo>
                    <a:pt x="27076" y="66163"/>
                    <a:pt x="27183" y="65008"/>
                    <a:pt x="27254" y="64151"/>
                  </a:cubicBezTo>
                  <a:cubicBezTo>
                    <a:pt x="27385" y="62496"/>
                    <a:pt x="27552" y="60567"/>
                    <a:pt x="27421" y="58603"/>
                  </a:cubicBezTo>
                  <a:cubicBezTo>
                    <a:pt x="32660" y="57983"/>
                    <a:pt x="36422" y="53519"/>
                    <a:pt x="39232" y="50209"/>
                  </a:cubicBezTo>
                  <a:cubicBezTo>
                    <a:pt x="39994" y="49316"/>
                    <a:pt x="41006" y="48101"/>
                    <a:pt x="41542" y="47673"/>
                  </a:cubicBezTo>
                  <a:cubicBezTo>
                    <a:pt x="43101" y="47351"/>
                    <a:pt x="44280" y="45958"/>
                    <a:pt x="44280" y="44315"/>
                  </a:cubicBezTo>
                  <a:cubicBezTo>
                    <a:pt x="44280" y="42660"/>
                    <a:pt x="43101" y="41279"/>
                    <a:pt x="41542" y="40946"/>
                  </a:cubicBezTo>
                  <a:cubicBezTo>
                    <a:pt x="41006" y="40505"/>
                    <a:pt x="39994" y="39315"/>
                    <a:pt x="39232" y="38422"/>
                  </a:cubicBezTo>
                  <a:cubicBezTo>
                    <a:pt x="36422" y="35100"/>
                    <a:pt x="32660" y="30635"/>
                    <a:pt x="27421" y="30028"/>
                  </a:cubicBezTo>
                  <a:cubicBezTo>
                    <a:pt x="27552" y="28063"/>
                    <a:pt x="27385" y="26122"/>
                    <a:pt x="27254" y="24467"/>
                  </a:cubicBezTo>
                  <a:cubicBezTo>
                    <a:pt x="27183" y="23610"/>
                    <a:pt x="27088" y="22479"/>
                    <a:pt x="27099" y="21896"/>
                  </a:cubicBezTo>
                  <a:cubicBezTo>
                    <a:pt x="27873" y="20574"/>
                    <a:pt x="27695" y="18860"/>
                    <a:pt x="26564" y="17729"/>
                  </a:cubicBezTo>
                  <a:cubicBezTo>
                    <a:pt x="25897" y="17062"/>
                    <a:pt x="25016" y="16716"/>
                    <a:pt x="24147" y="16716"/>
                  </a:cubicBezTo>
                  <a:cubicBezTo>
                    <a:pt x="23551" y="16716"/>
                    <a:pt x="22956" y="16871"/>
                    <a:pt x="22420" y="17181"/>
                  </a:cubicBezTo>
                  <a:lnTo>
                    <a:pt x="22158" y="17181"/>
                  </a:lnTo>
                  <a:cubicBezTo>
                    <a:pt x="21551" y="17181"/>
                    <a:pt x="20718" y="17109"/>
                    <a:pt x="19837" y="17026"/>
                  </a:cubicBezTo>
                  <a:cubicBezTo>
                    <a:pt x="18634" y="16931"/>
                    <a:pt x="17265" y="16812"/>
                    <a:pt x="15848" y="16812"/>
                  </a:cubicBezTo>
                  <a:cubicBezTo>
                    <a:pt x="15300" y="16812"/>
                    <a:pt x="14776" y="16824"/>
                    <a:pt x="14276" y="16871"/>
                  </a:cubicBezTo>
                  <a:cubicBezTo>
                    <a:pt x="14098" y="15335"/>
                    <a:pt x="13550" y="13657"/>
                    <a:pt x="12443" y="11894"/>
                  </a:cubicBezTo>
                  <a:cubicBezTo>
                    <a:pt x="10693" y="9097"/>
                    <a:pt x="8026" y="6846"/>
                    <a:pt x="5894" y="5048"/>
                  </a:cubicBezTo>
                  <a:cubicBezTo>
                    <a:pt x="5001" y="4286"/>
                    <a:pt x="3799" y="3274"/>
                    <a:pt x="3370" y="2739"/>
                  </a:cubicBezTo>
                  <a:cubicBezTo>
                    <a:pt x="3037" y="1179"/>
                    <a:pt x="1656" y="0"/>
                    <a:pt x="1" y="0"/>
                  </a:cubicBezTo>
                </a:path>
              </a:pathLst>
            </a:custGeom>
            <a:noFill/>
            <a:ln w="19050" cap="rnd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85725" dist="9525" dir="5400000" algn="bl" rotWithShape="0">
                <a:schemeClr val="dk2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6" name="Google Shape;346;p27"/>
            <p:cNvSpPr/>
            <p:nvPr/>
          </p:nvSpPr>
          <p:spPr>
            <a:xfrm>
              <a:off x="11373425" y="1639925"/>
              <a:ext cx="1046300" cy="2090450"/>
            </a:xfrm>
            <a:custGeom>
              <a:avLst/>
              <a:gdLst/>
              <a:ahLst/>
              <a:cxnLst/>
              <a:rect l="l" t="t" r="r" b="b"/>
              <a:pathLst>
                <a:path w="41852" h="83618" fill="none" extrusionOk="0">
                  <a:moveTo>
                    <a:pt x="1" y="83618"/>
                  </a:moveTo>
                  <a:cubicBezTo>
                    <a:pt x="537" y="83618"/>
                    <a:pt x="989" y="83165"/>
                    <a:pt x="989" y="82629"/>
                  </a:cubicBezTo>
                  <a:cubicBezTo>
                    <a:pt x="989" y="81974"/>
                    <a:pt x="2906" y="80343"/>
                    <a:pt x="4323" y="79165"/>
                  </a:cubicBezTo>
                  <a:cubicBezTo>
                    <a:pt x="7847" y="76176"/>
                    <a:pt x="12967" y="71854"/>
                    <a:pt x="11728" y="66306"/>
                  </a:cubicBezTo>
                  <a:cubicBezTo>
                    <a:pt x="12895" y="66663"/>
                    <a:pt x="14241" y="66830"/>
                    <a:pt x="15872" y="66830"/>
                  </a:cubicBezTo>
                  <a:cubicBezTo>
                    <a:pt x="17182" y="66830"/>
                    <a:pt x="18491" y="66723"/>
                    <a:pt x="19646" y="66615"/>
                  </a:cubicBezTo>
                  <a:cubicBezTo>
                    <a:pt x="20587" y="66544"/>
                    <a:pt x="21468" y="66473"/>
                    <a:pt x="22182" y="66473"/>
                  </a:cubicBezTo>
                  <a:cubicBezTo>
                    <a:pt x="23230" y="66473"/>
                    <a:pt x="23456" y="66651"/>
                    <a:pt x="23468" y="66651"/>
                  </a:cubicBezTo>
                  <a:cubicBezTo>
                    <a:pt x="23670" y="66842"/>
                    <a:pt x="23920" y="66925"/>
                    <a:pt x="24171" y="66925"/>
                  </a:cubicBezTo>
                  <a:cubicBezTo>
                    <a:pt x="24421" y="66925"/>
                    <a:pt x="24682" y="66842"/>
                    <a:pt x="24873" y="66651"/>
                  </a:cubicBezTo>
                  <a:cubicBezTo>
                    <a:pt x="25254" y="66258"/>
                    <a:pt x="25254" y="65639"/>
                    <a:pt x="24873" y="65258"/>
                  </a:cubicBezTo>
                  <a:cubicBezTo>
                    <a:pt x="24563" y="64889"/>
                    <a:pt x="24718" y="62817"/>
                    <a:pt x="24837" y="61448"/>
                  </a:cubicBezTo>
                  <a:cubicBezTo>
                    <a:pt x="25052" y="58972"/>
                    <a:pt x="25302" y="56031"/>
                    <a:pt x="24528" y="53519"/>
                  </a:cubicBezTo>
                  <a:cubicBezTo>
                    <a:pt x="25099" y="53638"/>
                    <a:pt x="25659" y="53709"/>
                    <a:pt x="26242" y="53709"/>
                  </a:cubicBezTo>
                  <a:cubicBezTo>
                    <a:pt x="30993" y="53709"/>
                    <a:pt x="34696" y="49328"/>
                    <a:pt x="37398" y="46125"/>
                  </a:cubicBezTo>
                  <a:cubicBezTo>
                    <a:pt x="38589" y="44708"/>
                    <a:pt x="40220" y="42791"/>
                    <a:pt x="40875" y="42791"/>
                  </a:cubicBezTo>
                  <a:cubicBezTo>
                    <a:pt x="41411" y="42791"/>
                    <a:pt x="41851" y="42339"/>
                    <a:pt x="41851" y="41803"/>
                  </a:cubicBezTo>
                  <a:cubicBezTo>
                    <a:pt x="41851" y="41267"/>
                    <a:pt x="41411" y="40827"/>
                    <a:pt x="40875" y="40827"/>
                  </a:cubicBezTo>
                  <a:cubicBezTo>
                    <a:pt x="40220" y="40827"/>
                    <a:pt x="38577" y="38910"/>
                    <a:pt x="37398" y="37493"/>
                  </a:cubicBezTo>
                  <a:cubicBezTo>
                    <a:pt x="34696" y="34290"/>
                    <a:pt x="30993" y="29897"/>
                    <a:pt x="26242" y="29897"/>
                  </a:cubicBezTo>
                  <a:cubicBezTo>
                    <a:pt x="25671" y="29897"/>
                    <a:pt x="25111" y="29956"/>
                    <a:pt x="24528" y="30099"/>
                  </a:cubicBezTo>
                  <a:cubicBezTo>
                    <a:pt x="25302" y="27575"/>
                    <a:pt x="25052" y="24646"/>
                    <a:pt x="24837" y="22158"/>
                  </a:cubicBezTo>
                  <a:cubicBezTo>
                    <a:pt x="24718" y="20788"/>
                    <a:pt x="24563" y="18705"/>
                    <a:pt x="24873" y="18348"/>
                  </a:cubicBezTo>
                  <a:cubicBezTo>
                    <a:pt x="25254" y="17967"/>
                    <a:pt x="25254" y="17336"/>
                    <a:pt x="24873" y="16966"/>
                  </a:cubicBezTo>
                  <a:cubicBezTo>
                    <a:pt x="24682" y="16776"/>
                    <a:pt x="24421" y="16681"/>
                    <a:pt x="24171" y="16681"/>
                  </a:cubicBezTo>
                  <a:cubicBezTo>
                    <a:pt x="23920" y="16681"/>
                    <a:pt x="23670" y="16776"/>
                    <a:pt x="23468" y="16966"/>
                  </a:cubicBezTo>
                  <a:cubicBezTo>
                    <a:pt x="23468" y="16966"/>
                    <a:pt x="23254" y="17145"/>
                    <a:pt x="22194" y="17145"/>
                  </a:cubicBezTo>
                  <a:cubicBezTo>
                    <a:pt x="21492" y="17145"/>
                    <a:pt x="20599" y="17074"/>
                    <a:pt x="19658" y="17002"/>
                  </a:cubicBezTo>
                  <a:cubicBezTo>
                    <a:pt x="18503" y="16895"/>
                    <a:pt x="17193" y="16788"/>
                    <a:pt x="15884" y="16788"/>
                  </a:cubicBezTo>
                  <a:cubicBezTo>
                    <a:pt x="14265" y="16788"/>
                    <a:pt x="12907" y="16955"/>
                    <a:pt x="11740" y="17312"/>
                  </a:cubicBezTo>
                  <a:cubicBezTo>
                    <a:pt x="12979" y="11763"/>
                    <a:pt x="7871" y="7430"/>
                    <a:pt x="4335" y="4453"/>
                  </a:cubicBezTo>
                  <a:cubicBezTo>
                    <a:pt x="2918" y="3262"/>
                    <a:pt x="1001" y="1643"/>
                    <a:pt x="1001" y="988"/>
                  </a:cubicBezTo>
                  <a:cubicBezTo>
                    <a:pt x="1001" y="453"/>
                    <a:pt x="549" y="0"/>
                    <a:pt x="13" y="0"/>
                  </a:cubicBezTo>
                </a:path>
              </a:pathLst>
            </a:custGeom>
            <a:noFill/>
            <a:ln w="19050" cap="flat" cmpd="sng">
              <a:solidFill>
                <a:schemeClr val="lt1"/>
              </a:solidFill>
              <a:prstDash val="solid"/>
              <a:miter lim="11906"/>
              <a:headEnd type="none" w="sm" len="sm"/>
              <a:tailEnd type="none" w="sm" len="sm"/>
            </a:ln>
            <a:effectLst>
              <a:outerShdw blurRad="85725" dist="9525" dir="5400000" algn="bl" rotWithShape="0">
                <a:schemeClr val="dk2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47" name="Google Shape;347;p27"/>
          <p:cNvGrpSpPr/>
          <p:nvPr/>
        </p:nvGrpSpPr>
        <p:grpSpPr>
          <a:xfrm>
            <a:off x="720000" y="447675"/>
            <a:ext cx="7704000" cy="4248150"/>
            <a:chOff x="720000" y="447675"/>
            <a:chExt cx="7704000" cy="4248150"/>
          </a:xfrm>
        </p:grpSpPr>
        <p:cxnSp>
          <p:nvCxnSpPr>
            <p:cNvPr id="348" name="Google Shape;348;p27"/>
            <p:cNvCxnSpPr/>
            <p:nvPr/>
          </p:nvCxnSpPr>
          <p:spPr>
            <a:xfrm>
              <a:off x="720000" y="447675"/>
              <a:ext cx="7704000" cy="0"/>
            </a:xfrm>
            <a:prstGeom prst="straightConnector1">
              <a:avLst/>
            </a:prstGeom>
            <a:noFill/>
            <a:ln w="19050" cap="flat" cmpd="sng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49" name="Google Shape;349;p27"/>
            <p:cNvCxnSpPr/>
            <p:nvPr/>
          </p:nvCxnSpPr>
          <p:spPr>
            <a:xfrm>
              <a:off x="720000" y="4695825"/>
              <a:ext cx="7704000" cy="0"/>
            </a:xfrm>
            <a:prstGeom prst="straightConnector1">
              <a:avLst/>
            </a:prstGeom>
            <a:noFill/>
            <a:ln w="19050" cap="flat" cmpd="sng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sp>
        <p:nvSpPr>
          <p:cNvPr id="350" name="Google Shape;350;p27"/>
          <p:cNvSpPr txBox="1">
            <a:spLocks noGrp="1"/>
          </p:cNvSpPr>
          <p:nvPr>
            <p:ph type="subTitle" idx="1"/>
          </p:nvPr>
        </p:nvSpPr>
        <p:spPr>
          <a:xfrm>
            <a:off x="3344786" y="1517650"/>
            <a:ext cx="3489300" cy="5079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200">
                <a:solidFill>
                  <a:schemeClr val="dk1"/>
                </a:solidFill>
                <a:latin typeface="Aref Ruqaa"/>
                <a:ea typeface="Aref Ruqaa"/>
                <a:cs typeface="Aref Ruqaa"/>
                <a:sym typeface="Aref Ruqaa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9pPr>
          </a:lstStyle>
          <a:p>
            <a:endParaRPr/>
          </a:p>
        </p:txBody>
      </p:sp>
      <p:sp>
        <p:nvSpPr>
          <p:cNvPr id="351" name="Google Shape;351;p27"/>
          <p:cNvSpPr txBox="1">
            <a:spLocks noGrp="1"/>
          </p:cNvSpPr>
          <p:nvPr>
            <p:ph type="subTitle" idx="2"/>
          </p:nvPr>
        </p:nvSpPr>
        <p:spPr>
          <a:xfrm>
            <a:off x="3344786" y="1931760"/>
            <a:ext cx="3489300" cy="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2" name="Google Shape;352;p27"/>
          <p:cNvSpPr txBox="1">
            <a:spLocks noGrp="1"/>
          </p:cNvSpPr>
          <p:nvPr>
            <p:ph type="subTitle" idx="3"/>
          </p:nvPr>
        </p:nvSpPr>
        <p:spPr>
          <a:xfrm>
            <a:off x="3344786" y="2925730"/>
            <a:ext cx="3489300" cy="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3" name="Google Shape;353;p27"/>
          <p:cNvSpPr txBox="1">
            <a:spLocks noGrp="1"/>
          </p:cNvSpPr>
          <p:nvPr>
            <p:ph type="subTitle" idx="4"/>
          </p:nvPr>
        </p:nvSpPr>
        <p:spPr>
          <a:xfrm>
            <a:off x="3344914" y="3919700"/>
            <a:ext cx="3489300" cy="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4" name="Google Shape;354;p27"/>
          <p:cNvSpPr txBox="1">
            <a:spLocks noGrp="1"/>
          </p:cNvSpPr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  <p:sp>
        <p:nvSpPr>
          <p:cNvPr id="355" name="Google Shape;355;p27"/>
          <p:cNvSpPr txBox="1">
            <a:spLocks noGrp="1"/>
          </p:cNvSpPr>
          <p:nvPr>
            <p:ph type="subTitle" idx="5"/>
          </p:nvPr>
        </p:nvSpPr>
        <p:spPr>
          <a:xfrm>
            <a:off x="3344786" y="2511588"/>
            <a:ext cx="3489300" cy="5079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200">
                <a:solidFill>
                  <a:schemeClr val="dk1"/>
                </a:solidFill>
                <a:latin typeface="Aref Ruqaa"/>
                <a:ea typeface="Aref Ruqaa"/>
                <a:cs typeface="Aref Ruqaa"/>
                <a:sym typeface="Aref Ruqaa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9pPr>
          </a:lstStyle>
          <a:p>
            <a:endParaRPr/>
          </a:p>
        </p:txBody>
      </p:sp>
      <p:sp>
        <p:nvSpPr>
          <p:cNvPr id="356" name="Google Shape;356;p27"/>
          <p:cNvSpPr txBox="1">
            <a:spLocks noGrp="1"/>
          </p:cNvSpPr>
          <p:nvPr>
            <p:ph type="subTitle" idx="6"/>
          </p:nvPr>
        </p:nvSpPr>
        <p:spPr>
          <a:xfrm>
            <a:off x="3344914" y="3505525"/>
            <a:ext cx="3489300" cy="5079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200">
                <a:solidFill>
                  <a:schemeClr val="dk1"/>
                </a:solidFill>
                <a:latin typeface="Aref Ruqaa"/>
                <a:ea typeface="Aref Ruqaa"/>
                <a:cs typeface="Aref Ruqaa"/>
                <a:sym typeface="Aref Ruqaa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9pPr>
          </a:lstStyle>
          <a:p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four columns">
  <p:cSld name="BLANK_1_1_1_1">
    <p:spTree>
      <p:nvGrpSpPr>
        <p:cNvPr id="1" name="Shape 3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" name="Google Shape;358;p28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-142855" y="0"/>
            <a:ext cx="9429710" cy="514350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359" name="Google Shape;359;p28"/>
          <p:cNvGrpSpPr/>
          <p:nvPr/>
        </p:nvGrpSpPr>
        <p:grpSpPr>
          <a:xfrm>
            <a:off x="-142897" y="-81927"/>
            <a:ext cx="9429794" cy="5790601"/>
            <a:chOff x="-142897" y="-81927"/>
            <a:chExt cx="9429794" cy="5790601"/>
          </a:xfrm>
        </p:grpSpPr>
        <p:sp>
          <p:nvSpPr>
            <p:cNvPr id="360" name="Google Shape;360;p28"/>
            <p:cNvSpPr/>
            <p:nvPr/>
          </p:nvSpPr>
          <p:spPr>
            <a:xfrm>
              <a:off x="-142897" y="-81927"/>
              <a:ext cx="9429794" cy="5307354"/>
            </a:xfrm>
            <a:custGeom>
              <a:avLst/>
              <a:gdLst/>
              <a:ahLst/>
              <a:cxnLst/>
              <a:rect l="l" t="t" r="r" b="b"/>
              <a:pathLst>
                <a:path w="113213" h="63869" extrusionOk="0">
                  <a:moveTo>
                    <a:pt x="11121" y="1"/>
                  </a:moveTo>
                  <a:cubicBezTo>
                    <a:pt x="9352" y="296"/>
                    <a:pt x="6468" y="6706"/>
                    <a:pt x="2253" y="6706"/>
                  </a:cubicBezTo>
                  <a:cubicBezTo>
                    <a:pt x="1540" y="6706"/>
                    <a:pt x="790" y="6523"/>
                    <a:pt x="0" y="6096"/>
                  </a:cubicBezTo>
                  <a:lnTo>
                    <a:pt x="0" y="57773"/>
                  </a:lnTo>
                  <a:cubicBezTo>
                    <a:pt x="790" y="57346"/>
                    <a:pt x="1540" y="57163"/>
                    <a:pt x="2253" y="57163"/>
                  </a:cubicBezTo>
                  <a:cubicBezTo>
                    <a:pt x="6469" y="57163"/>
                    <a:pt x="9356" y="63574"/>
                    <a:pt x="11121" y="63868"/>
                  </a:cubicBezTo>
                  <a:lnTo>
                    <a:pt x="37744" y="63868"/>
                  </a:lnTo>
                  <a:cubicBezTo>
                    <a:pt x="38590" y="63325"/>
                    <a:pt x="39505" y="62972"/>
                    <a:pt x="40493" y="62972"/>
                  </a:cubicBezTo>
                  <a:cubicBezTo>
                    <a:pt x="41205" y="62972"/>
                    <a:pt x="41954" y="63155"/>
                    <a:pt x="42742" y="63583"/>
                  </a:cubicBezTo>
                  <a:cubicBezTo>
                    <a:pt x="40769" y="60930"/>
                    <a:pt x="42719" y="55814"/>
                    <a:pt x="41753" y="54843"/>
                  </a:cubicBezTo>
                  <a:lnTo>
                    <a:pt x="41753" y="54843"/>
                  </a:lnTo>
                  <a:cubicBezTo>
                    <a:pt x="41971" y="55062"/>
                    <a:pt x="42402" y="55133"/>
                    <a:pt x="42968" y="55133"/>
                  </a:cubicBezTo>
                  <a:cubicBezTo>
                    <a:pt x="43974" y="55133"/>
                    <a:pt x="45409" y="54911"/>
                    <a:pt x="46844" y="54911"/>
                  </a:cubicBezTo>
                  <a:cubicBezTo>
                    <a:pt x="48174" y="54911"/>
                    <a:pt x="49505" y="55101"/>
                    <a:pt x="50493" y="55836"/>
                  </a:cubicBezTo>
                  <a:cubicBezTo>
                    <a:pt x="47477" y="50267"/>
                    <a:pt x="56597" y="46634"/>
                    <a:pt x="56597" y="44588"/>
                  </a:cubicBezTo>
                  <a:cubicBezTo>
                    <a:pt x="56597" y="46634"/>
                    <a:pt x="65723" y="50267"/>
                    <a:pt x="62707" y="55836"/>
                  </a:cubicBezTo>
                  <a:cubicBezTo>
                    <a:pt x="63695" y="55103"/>
                    <a:pt x="65025" y="54913"/>
                    <a:pt x="66356" y="54913"/>
                  </a:cubicBezTo>
                  <a:cubicBezTo>
                    <a:pt x="67788" y="54913"/>
                    <a:pt x="69220" y="55133"/>
                    <a:pt x="70226" y="55133"/>
                  </a:cubicBezTo>
                  <a:cubicBezTo>
                    <a:pt x="70794" y="55133"/>
                    <a:pt x="71226" y="55063"/>
                    <a:pt x="71446" y="54843"/>
                  </a:cubicBezTo>
                  <a:lnTo>
                    <a:pt x="71446" y="54843"/>
                  </a:lnTo>
                  <a:cubicBezTo>
                    <a:pt x="70476" y="55814"/>
                    <a:pt x="72426" y="60930"/>
                    <a:pt x="70453" y="63583"/>
                  </a:cubicBezTo>
                  <a:cubicBezTo>
                    <a:pt x="71243" y="63155"/>
                    <a:pt x="71993" y="62972"/>
                    <a:pt x="72705" y="62972"/>
                  </a:cubicBezTo>
                  <a:cubicBezTo>
                    <a:pt x="73694" y="62972"/>
                    <a:pt x="74609" y="63325"/>
                    <a:pt x="75456" y="63868"/>
                  </a:cubicBezTo>
                  <a:lnTo>
                    <a:pt x="102092" y="63868"/>
                  </a:lnTo>
                  <a:cubicBezTo>
                    <a:pt x="103861" y="63574"/>
                    <a:pt x="106745" y="57163"/>
                    <a:pt x="110960" y="57163"/>
                  </a:cubicBezTo>
                  <a:cubicBezTo>
                    <a:pt x="111673" y="57163"/>
                    <a:pt x="112423" y="57346"/>
                    <a:pt x="113213" y="57773"/>
                  </a:cubicBezTo>
                  <a:lnTo>
                    <a:pt x="113213" y="6092"/>
                  </a:lnTo>
                  <a:cubicBezTo>
                    <a:pt x="112423" y="6520"/>
                    <a:pt x="111672" y="6704"/>
                    <a:pt x="110959" y="6704"/>
                  </a:cubicBezTo>
                  <a:cubicBezTo>
                    <a:pt x="106746" y="6704"/>
                    <a:pt x="103857" y="295"/>
                    <a:pt x="102092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  <a:effectLst>
              <a:outerShdw blurRad="314325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361" name="Google Shape;361;p28"/>
            <p:cNvGrpSpPr/>
            <p:nvPr/>
          </p:nvGrpSpPr>
          <p:grpSpPr>
            <a:xfrm>
              <a:off x="2308143" y="3447862"/>
              <a:ext cx="4521715" cy="2260811"/>
              <a:chOff x="2308143" y="3447862"/>
              <a:chExt cx="4521715" cy="2260811"/>
            </a:xfrm>
          </p:grpSpPr>
          <p:grpSp>
            <p:nvGrpSpPr>
              <p:cNvPr id="362" name="Google Shape;362;p28"/>
              <p:cNvGrpSpPr/>
              <p:nvPr/>
            </p:nvGrpSpPr>
            <p:grpSpPr>
              <a:xfrm>
                <a:off x="3000539" y="3447862"/>
                <a:ext cx="3829319" cy="2260811"/>
                <a:chOff x="-121284" y="3447862"/>
                <a:chExt cx="3829319" cy="2260811"/>
              </a:xfrm>
            </p:grpSpPr>
            <p:sp>
              <p:nvSpPr>
                <p:cNvPr id="363" name="Google Shape;363;p28"/>
                <p:cNvSpPr/>
                <p:nvPr/>
              </p:nvSpPr>
              <p:spPr>
                <a:xfrm>
                  <a:off x="-119037" y="3585036"/>
                  <a:ext cx="3688782" cy="212363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6540" h="67092" fill="none" extrusionOk="0">
                      <a:moveTo>
                        <a:pt x="116539" y="67092"/>
                      </a:moveTo>
                      <a:cubicBezTo>
                        <a:pt x="116539" y="66437"/>
                        <a:pt x="116004" y="65901"/>
                        <a:pt x="115349" y="65901"/>
                      </a:cubicBezTo>
                      <a:cubicBezTo>
                        <a:pt x="114099" y="65901"/>
                        <a:pt x="111634" y="62960"/>
                        <a:pt x="109443" y="60377"/>
                      </a:cubicBezTo>
                      <a:cubicBezTo>
                        <a:pt x="104895" y="54971"/>
                        <a:pt x="99204" y="48256"/>
                        <a:pt x="91751" y="48256"/>
                      </a:cubicBezTo>
                      <a:cubicBezTo>
                        <a:pt x="90631" y="48256"/>
                        <a:pt x="89512" y="48423"/>
                        <a:pt x="88381" y="48733"/>
                      </a:cubicBezTo>
                      <a:cubicBezTo>
                        <a:pt x="89869" y="44613"/>
                        <a:pt x="89453" y="39612"/>
                        <a:pt x="89095" y="35421"/>
                      </a:cubicBezTo>
                      <a:cubicBezTo>
                        <a:pt x="88881" y="32826"/>
                        <a:pt x="88607" y="29599"/>
                        <a:pt x="89262" y="28944"/>
                      </a:cubicBezTo>
                      <a:cubicBezTo>
                        <a:pt x="89726" y="28480"/>
                        <a:pt x="89726" y="27718"/>
                        <a:pt x="89262" y="27266"/>
                      </a:cubicBezTo>
                      <a:cubicBezTo>
                        <a:pt x="89024" y="27028"/>
                        <a:pt x="88726" y="26920"/>
                        <a:pt x="88429" y="26920"/>
                      </a:cubicBezTo>
                      <a:cubicBezTo>
                        <a:pt x="88131" y="26920"/>
                        <a:pt x="87821" y="27039"/>
                        <a:pt x="87595" y="27266"/>
                      </a:cubicBezTo>
                      <a:cubicBezTo>
                        <a:pt x="87476" y="27385"/>
                        <a:pt x="87000" y="27682"/>
                        <a:pt x="85250" y="27682"/>
                      </a:cubicBezTo>
                      <a:cubicBezTo>
                        <a:pt x="84083" y="27682"/>
                        <a:pt x="82654" y="27563"/>
                        <a:pt x="81142" y="27420"/>
                      </a:cubicBezTo>
                      <a:cubicBezTo>
                        <a:pt x="79273" y="27266"/>
                        <a:pt x="77165" y="27099"/>
                        <a:pt x="75070" y="27099"/>
                      </a:cubicBezTo>
                      <a:cubicBezTo>
                        <a:pt x="72165" y="27099"/>
                        <a:pt x="69795" y="27444"/>
                        <a:pt x="67831" y="28159"/>
                      </a:cubicBezTo>
                      <a:cubicBezTo>
                        <a:pt x="70367" y="19074"/>
                        <a:pt x="61949" y="11966"/>
                        <a:pt x="56198" y="7096"/>
                      </a:cubicBezTo>
                      <a:cubicBezTo>
                        <a:pt x="53603" y="4906"/>
                        <a:pt x="50674" y="2441"/>
                        <a:pt x="50674" y="1191"/>
                      </a:cubicBezTo>
                      <a:cubicBezTo>
                        <a:pt x="50674" y="536"/>
                        <a:pt x="50138" y="0"/>
                        <a:pt x="49483" y="0"/>
                      </a:cubicBezTo>
                      <a:cubicBezTo>
                        <a:pt x="48828" y="0"/>
                        <a:pt x="48293" y="536"/>
                        <a:pt x="48293" y="1191"/>
                      </a:cubicBezTo>
                      <a:cubicBezTo>
                        <a:pt x="48293" y="2441"/>
                        <a:pt x="45364" y="4906"/>
                        <a:pt x="42768" y="7096"/>
                      </a:cubicBezTo>
                      <a:cubicBezTo>
                        <a:pt x="37006" y="11966"/>
                        <a:pt x="28600" y="19074"/>
                        <a:pt x="31136" y="28159"/>
                      </a:cubicBezTo>
                      <a:cubicBezTo>
                        <a:pt x="29171" y="27444"/>
                        <a:pt x="26790" y="27099"/>
                        <a:pt x="23897" y="27099"/>
                      </a:cubicBezTo>
                      <a:cubicBezTo>
                        <a:pt x="21801" y="27099"/>
                        <a:pt x="19682" y="27278"/>
                        <a:pt x="17825" y="27420"/>
                      </a:cubicBezTo>
                      <a:cubicBezTo>
                        <a:pt x="16312" y="27563"/>
                        <a:pt x="14860" y="27682"/>
                        <a:pt x="13717" y="27682"/>
                      </a:cubicBezTo>
                      <a:cubicBezTo>
                        <a:pt x="11967" y="27682"/>
                        <a:pt x="11490" y="27397"/>
                        <a:pt x="11371" y="27266"/>
                      </a:cubicBezTo>
                      <a:cubicBezTo>
                        <a:pt x="11133" y="27028"/>
                        <a:pt x="10836" y="26920"/>
                        <a:pt x="10538" y="26920"/>
                      </a:cubicBezTo>
                      <a:cubicBezTo>
                        <a:pt x="10240" y="26920"/>
                        <a:pt x="9919" y="27039"/>
                        <a:pt x="9705" y="27266"/>
                      </a:cubicBezTo>
                      <a:cubicBezTo>
                        <a:pt x="9240" y="27718"/>
                        <a:pt x="9240" y="28480"/>
                        <a:pt x="9705" y="28944"/>
                      </a:cubicBezTo>
                      <a:cubicBezTo>
                        <a:pt x="10359" y="29599"/>
                        <a:pt x="10086" y="32826"/>
                        <a:pt x="9859" y="35421"/>
                      </a:cubicBezTo>
                      <a:cubicBezTo>
                        <a:pt x="9502" y="39612"/>
                        <a:pt x="9085" y="44613"/>
                        <a:pt x="10574" y="48733"/>
                      </a:cubicBezTo>
                      <a:cubicBezTo>
                        <a:pt x="9466" y="48423"/>
                        <a:pt x="8335" y="48256"/>
                        <a:pt x="7216" y="48256"/>
                      </a:cubicBezTo>
                      <a:cubicBezTo>
                        <a:pt x="4597" y="48256"/>
                        <a:pt x="2204" y="49078"/>
                        <a:pt x="1" y="50388"/>
                      </a:cubicBezTo>
                    </a:path>
                  </a:pathLst>
                </a:custGeom>
                <a:noFill/>
                <a:ln w="19050" cap="rnd" cmpd="sng">
                  <a:solidFill>
                    <a:schemeClr val="lt1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>
                  <a:outerShdw blurRad="71438" dist="9525" dir="5400000" algn="bl" rotWithShape="0">
                    <a:schemeClr val="dk2">
                      <a:alpha val="50000"/>
                    </a:schemeClr>
                  </a:outerShdw>
                </a:effectLst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64" name="Google Shape;364;p28"/>
                <p:cNvSpPr/>
                <p:nvPr/>
              </p:nvSpPr>
              <p:spPr>
                <a:xfrm>
                  <a:off x="-121284" y="3447862"/>
                  <a:ext cx="3829319" cy="226081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0980" h="71426" fill="none" extrusionOk="0">
                      <a:moveTo>
                        <a:pt x="120980" y="71426"/>
                      </a:moveTo>
                      <a:cubicBezTo>
                        <a:pt x="120980" y="68747"/>
                        <a:pt x="119087" y="66509"/>
                        <a:pt x="116575" y="65985"/>
                      </a:cubicBezTo>
                      <a:cubicBezTo>
                        <a:pt x="115705" y="65270"/>
                        <a:pt x="114074" y="63342"/>
                        <a:pt x="112848" y="61901"/>
                      </a:cubicBezTo>
                      <a:cubicBezTo>
                        <a:pt x="108324" y="56543"/>
                        <a:pt x="102239" y="49352"/>
                        <a:pt x="93786" y="48352"/>
                      </a:cubicBezTo>
                      <a:cubicBezTo>
                        <a:pt x="94012" y="45185"/>
                        <a:pt x="93738" y="42053"/>
                        <a:pt x="93512" y="39398"/>
                      </a:cubicBezTo>
                      <a:cubicBezTo>
                        <a:pt x="93393" y="38005"/>
                        <a:pt x="93250" y="36184"/>
                        <a:pt x="93298" y="35255"/>
                      </a:cubicBezTo>
                      <a:cubicBezTo>
                        <a:pt x="94548" y="33124"/>
                        <a:pt x="94250" y="30361"/>
                        <a:pt x="92429" y="28528"/>
                      </a:cubicBezTo>
                      <a:cubicBezTo>
                        <a:pt x="91345" y="27444"/>
                        <a:pt x="89928" y="26909"/>
                        <a:pt x="88500" y="26909"/>
                      </a:cubicBezTo>
                      <a:cubicBezTo>
                        <a:pt x="87535" y="26909"/>
                        <a:pt x="86559" y="27159"/>
                        <a:pt x="85702" y="27671"/>
                      </a:cubicBezTo>
                      <a:cubicBezTo>
                        <a:pt x="85595" y="27671"/>
                        <a:pt x="85464" y="27682"/>
                        <a:pt x="85297" y="27682"/>
                      </a:cubicBezTo>
                      <a:cubicBezTo>
                        <a:pt x="84332" y="27682"/>
                        <a:pt x="82975" y="27563"/>
                        <a:pt x="81546" y="27444"/>
                      </a:cubicBezTo>
                      <a:cubicBezTo>
                        <a:pt x="79606" y="27278"/>
                        <a:pt x="77391" y="27099"/>
                        <a:pt x="75117" y="27099"/>
                      </a:cubicBezTo>
                      <a:cubicBezTo>
                        <a:pt x="74248" y="27099"/>
                        <a:pt x="73391" y="27135"/>
                        <a:pt x="72593" y="27194"/>
                      </a:cubicBezTo>
                      <a:cubicBezTo>
                        <a:pt x="72295" y="24706"/>
                        <a:pt x="71414" y="22015"/>
                        <a:pt x="69628" y="19181"/>
                      </a:cubicBezTo>
                      <a:cubicBezTo>
                        <a:pt x="66806" y="14681"/>
                        <a:pt x="62496" y="11038"/>
                        <a:pt x="59044" y="8132"/>
                      </a:cubicBezTo>
                      <a:cubicBezTo>
                        <a:pt x="57603" y="6906"/>
                        <a:pt x="55674" y="5275"/>
                        <a:pt x="54960" y="4406"/>
                      </a:cubicBezTo>
                      <a:cubicBezTo>
                        <a:pt x="54436" y="1894"/>
                        <a:pt x="52197" y="1"/>
                        <a:pt x="49519" y="1"/>
                      </a:cubicBezTo>
                      <a:cubicBezTo>
                        <a:pt x="46840" y="1"/>
                        <a:pt x="44613" y="1894"/>
                        <a:pt x="44089" y="4406"/>
                      </a:cubicBezTo>
                      <a:cubicBezTo>
                        <a:pt x="43375" y="5275"/>
                        <a:pt x="41446" y="6906"/>
                        <a:pt x="39994" y="8132"/>
                      </a:cubicBezTo>
                      <a:cubicBezTo>
                        <a:pt x="36541" y="11049"/>
                        <a:pt x="32243" y="14681"/>
                        <a:pt x="29421" y="19181"/>
                      </a:cubicBezTo>
                      <a:cubicBezTo>
                        <a:pt x="27647" y="22015"/>
                        <a:pt x="26754" y="24706"/>
                        <a:pt x="26456" y="27194"/>
                      </a:cubicBezTo>
                      <a:cubicBezTo>
                        <a:pt x="25635" y="27135"/>
                        <a:pt x="24801" y="27099"/>
                        <a:pt x="23920" y="27099"/>
                      </a:cubicBezTo>
                      <a:cubicBezTo>
                        <a:pt x="21646" y="27099"/>
                        <a:pt x="19431" y="27278"/>
                        <a:pt x="17491" y="27444"/>
                      </a:cubicBezTo>
                      <a:cubicBezTo>
                        <a:pt x="16062" y="27563"/>
                        <a:pt x="14729" y="27682"/>
                        <a:pt x="13740" y="27682"/>
                      </a:cubicBezTo>
                      <a:cubicBezTo>
                        <a:pt x="13586" y="27682"/>
                        <a:pt x="13443" y="27682"/>
                        <a:pt x="13347" y="27671"/>
                      </a:cubicBezTo>
                      <a:cubicBezTo>
                        <a:pt x="12478" y="27159"/>
                        <a:pt x="11514" y="26909"/>
                        <a:pt x="10549" y="26909"/>
                      </a:cubicBezTo>
                      <a:cubicBezTo>
                        <a:pt x="9133" y="26909"/>
                        <a:pt x="7704" y="27444"/>
                        <a:pt x="6620" y="28528"/>
                      </a:cubicBezTo>
                      <a:cubicBezTo>
                        <a:pt x="4799" y="30349"/>
                        <a:pt x="4501" y="33124"/>
                        <a:pt x="5751" y="35255"/>
                      </a:cubicBezTo>
                      <a:cubicBezTo>
                        <a:pt x="5799" y="36184"/>
                        <a:pt x="5632" y="38005"/>
                        <a:pt x="5525" y="39398"/>
                      </a:cubicBezTo>
                      <a:cubicBezTo>
                        <a:pt x="5311" y="42053"/>
                        <a:pt x="5037" y="45197"/>
                        <a:pt x="5263" y="48352"/>
                      </a:cubicBezTo>
                      <a:cubicBezTo>
                        <a:pt x="3406" y="48578"/>
                        <a:pt x="1655" y="49078"/>
                        <a:pt x="0" y="49828"/>
                      </a:cubicBezTo>
                    </a:path>
                  </a:pathLst>
                </a:custGeom>
                <a:noFill/>
                <a:ln w="28575" cap="rnd" cmpd="sng">
                  <a:solidFill>
                    <a:schemeClr val="lt1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>
                  <a:outerShdw blurRad="71438" dist="9525" dir="5400000" algn="bl" rotWithShape="0">
                    <a:schemeClr val="dk2">
                      <a:alpha val="50000"/>
                    </a:schemeClr>
                  </a:outerShdw>
                </a:effectLst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grpSp>
            <p:nvGrpSpPr>
              <p:cNvPr id="365" name="Google Shape;365;p28"/>
              <p:cNvGrpSpPr/>
              <p:nvPr/>
            </p:nvGrpSpPr>
            <p:grpSpPr>
              <a:xfrm flipH="1">
                <a:off x="2308143" y="3447862"/>
                <a:ext cx="3829319" cy="2260811"/>
                <a:chOff x="-121284" y="3447862"/>
                <a:chExt cx="3829319" cy="2260811"/>
              </a:xfrm>
            </p:grpSpPr>
            <p:sp>
              <p:nvSpPr>
                <p:cNvPr id="366" name="Google Shape;366;p28"/>
                <p:cNvSpPr/>
                <p:nvPr/>
              </p:nvSpPr>
              <p:spPr>
                <a:xfrm>
                  <a:off x="-119037" y="3585036"/>
                  <a:ext cx="3688782" cy="212363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6540" h="67092" fill="none" extrusionOk="0">
                      <a:moveTo>
                        <a:pt x="116539" y="67092"/>
                      </a:moveTo>
                      <a:cubicBezTo>
                        <a:pt x="116539" y="66437"/>
                        <a:pt x="116004" y="65901"/>
                        <a:pt x="115349" y="65901"/>
                      </a:cubicBezTo>
                      <a:cubicBezTo>
                        <a:pt x="114099" y="65901"/>
                        <a:pt x="111634" y="62960"/>
                        <a:pt x="109443" y="60377"/>
                      </a:cubicBezTo>
                      <a:cubicBezTo>
                        <a:pt x="104895" y="54971"/>
                        <a:pt x="99204" y="48256"/>
                        <a:pt x="91751" y="48256"/>
                      </a:cubicBezTo>
                      <a:cubicBezTo>
                        <a:pt x="90631" y="48256"/>
                        <a:pt x="89512" y="48423"/>
                        <a:pt x="88381" y="48733"/>
                      </a:cubicBezTo>
                      <a:cubicBezTo>
                        <a:pt x="89869" y="44613"/>
                        <a:pt x="89453" y="39612"/>
                        <a:pt x="89095" y="35421"/>
                      </a:cubicBezTo>
                      <a:cubicBezTo>
                        <a:pt x="88881" y="32826"/>
                        <a:pt x="88607" y="29599"/>
                        <a:pt x="89262" y="28944"/>
                      </a:cubicBezTo>
                      <a:cubicBezTo>
                        <a:pt x="89726" y="28480"/>
                        <a:pt x="89726" y="27718"/>
                        <a:pt x="89262" y="27266"/>
                      </a:cubicBezTo>
                      <a:cubicBezTo>
                        <a:pt x="89024" y="27028"/>
                        <a:pt x="88726" y="26920"/>
                        <a:pt x="88429" y="26920"/>
                      </a:cubicBezTo>
                      <a:cubicBezTo>
                        <a:pt x="88131" y="26920"/>
                        <a:pt x="87821" y="27039"/>
                        <a:pt x="87595" y="27266"/>
                      </a:cubicBezTo>
                      <a:cubicBezTo>
                        <a:pt x="87476" y="27385"/>
                        <a:pt x="87000" y="27682"/>
                        <a:pt x="85250" y="27682"/>
                      </a:cubicBezTo>
                      <a:cubicBezTo>
                        <a:pt x="84083" y="27682"/>
                        <a:pt x="82654" y="27563"/>
                        <a:pt x="81142" y="27420"/>
                      </a:cubicBezTo>
                      <a:cubicBezTo>
                        <a:pt x="79273" y="27266"/>
                        <a:pt x="77165" y="27099"/>
                        <a:pt x="75070" y="27099"/>
                      </a:cubicBezTo>
                      <a:cubicBezTo>
                        <a:pt x="72165" y="27099"/>
                        <a:pt x="69795" y="27444"/>
                        <a:pt x="67831" y="28159"/>
                      </a:cubicBezTo>
                      <a:cubicBezTo>
                        <a:pt x="70367" y="19074"/>
                        <a:pt x="61949" y="11966"/>
                        <a:pt x="56198" y="7096"/>
                      </a:cubicBezTo>
                      <a:cubicBezTo>
                        <a:pt x="53603" y="4906"/>
                        <a:pt x="50674" y="2441"/>
                        <a:pt x="50674" y="1191"/>
                      </a:cubicBezTo>
                      <a:cubicBezTo>
                        <a:pt x="50674" y="536"/>
                        <a:pt x="50138" y="0"/>
                        <a:pt x="49483" y="0"/>
                      </a:cubicBezTo>
                      <a:cubicBezTo>
                        <a:pt x="48828" y="0"/>
                        <a:pt x="48293" y="536"/>
                        <a:pt x="48293" y="1191"/>
                      </a:cubicBezTo>
                      <a:cubicBezTo>
                        <a:pt x="48293" y="2441"/>
                        <a:pt x="45364" y="4906"/>
                        <a:pt x="42768" y="7096"/>
                      </a:cubicBezTo>
                      <a:cubicBezTo>
                        <a:pt x="37006" y="11966"/>
                        <a:pt x="28600" y="19074"/>
                        <a:pt x="31136" y="28159"/>
                      </a:cubicBezTo>
                      <a:cubicBezTo>
                        <a:pt x="29171" y="27444"/>
                        <a:pt x="26790" y="27099"/>
                        <a:pt x="23897" y="27099"/>
                      </a:cubicBezTo>
                      <a:cubicBezTo>
                        <a:pt x="21801" y="27099"/>
                        <a:pt x="19682" y="27278"/>
                        <a:pt x="17825" y="27420"/>
                      </a:cubicBezTo>
                      <a:cubicBezTo>
                        <a:pt x="16312" y="27563"/>
                        <a:pt x="14860" y="27682"/>
                        <a:pt x="13717" y="27682"/>
                      </a:cubicBezTo>
                      <a:cubicBezTo>
                        <a:pt x="11967" y="27682"/>
                        <a:pt x="11490" y="27397"/>
                        <a:pt x="11371" y="27266"/>
                      </a:cubicBezTo>
                      <a:cubicBezTo>
                        <a:pt x="11133" y="27028"/>
                        <a:pt x="10836" y="26920"/>
                        <a:pt x="10538" y="26920"/>
                      </a:cubicBezTo>
                      <a:cubicBezTo>
                        <a:pt x="10240" y="26920"/>
                        <a:pt x="9919" y="27039"/>
                        <a:pt x="9705" y="27266"/>
                      </a:cubicBezTo>
                      <a:cubicBezTo>
                        <a:pt x="9240" y="27718"/>
                        <a:pt x="9240" y="28480"/>
                        <a:pt x="9705" y="28944"/>
                      </a:cubicBezTo>
                      <a:cubicBezTo>
                        <a:pt x="10359" y="29599"/>
                        <a:pt x="10086" y="32826"/>
                        <a:pt x="9859" y="35421"/>
                      </a:cubicBezTo>
                      <a:cubicBezTo>
                        <a:pt x="9502" y="39612"/>
                        <a:pt x="9085" y="44613"/>
                        <a:pt x="10574" y="48733"/>
                      </a:cubicBezTo>
                      <a:cubicBezTo>
                        <a:pt x="9466" y="48423"/>
                        <a:pt x="8335" y="48256"/>
                        <a:pt x="7216" y="48256"/>
                      </a:cubicBezTo>
                      <a:cubicBezTo>
                        <a:pt x="4597" y="48256"/>
                        <a:pt x="2204" y="49078"/>
                        <a:pt x="1" y="50388"/>
                      </a:cubicBezTo>
                    </a:path>
                  </a:pathLst>
                </a:custGeom>
                <a:noFill/>
                <a:ln w="19050" cap="rnd" cmpd="sng">
                  <a:solidFill>
                    <a:schemeClr val="lt1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>
                  <a:outerShdw blurRad="71438" dist="9525" dir="5400000" algn="bl" rotWithShape="0">
                    <a:schemeClr val="dk2">
                      <a:alpha val="50000"/>
                    </a:schemeClr>
                  </a:outerShdw>
                </a:effectLst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67" name="Google Shape;367;p28"/>
                <p:cNvSpPr/>
                <p:nvPr/>
              </p:nvSpPr>
              <p:spPr>
                <a:xfrm>
                  <a:off x="-121284" y="3447862"/>
                  <a:ext cx="3829319" cy="226081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0980" h="71426" fill="none" extrusionOk="0">
                      <a:moveTo>
                        <a:pt x="120980" y="71426"/>
                      </a:moveTo>
                      <a:cubicBezTo>
                        <a:pt x="120980" y="68747"/>
                        <a:pt x="119087" y="66509"/>
                        <a:pt x="116575" y="65985"/>
                      </a:cubicBezTo>
                      <a:cubicBezTo>
                        <a:pt x="115705" y="65270"/>
                        <a:pt x="114074" y="63342"/>
                        <a:pt x="112848" y="61901"/>
                      </a:cubicBezTo>
                      <a:cubicBezTo>
                        <a:pt x="108324" y="56543"/>
                        <a:pt x="102239" y="49352"/>
                        <a:pt x="93786" y="48352"/>
                      </a:cubicBezTo>
                      <a:cubicBezTo>
                        <a:pt x="94012" y="45185"/>
                        <a:pt x="93738" y="42053"/>
                        <a:pt x="93512" y="39398"/>
                      </a:cubicBezTo>
                      <a:cubicBezTo>
                        <a:pt x="93393" y="38005"/>
                        <a:pt x="93250" y="36184"/>
                        <a:pt x="93298" y="35255"/>
                      </a:cubicBezTo>
                      <a:cubicBezTo>
                        <a:pt x="94548" y="33124"/>
                        <a:pt x="94250" y="30361"/>
                        <a:pt x="92429" y="28528"/>
                      </a:cubicBezTo>
                      <a:cubicBezTo>
                        <a:pt x="91345" y="27444"/>
                        <a:pt x="89928" y="26909"/>
                        <a:pt x="88500" y="26909"/>
                      </a:cubicBezTo>
                      <a:cubicBezTo>
                        <a:pt x="87535" y="26909"/>
                        <a:pt x="86559" y="27159"/>
                        <a:pt x="85702" y="27671"/>
                      </a:cubicBezTo>
                      <a:cubicBezTo>
                        <a:pt x="85595" y="27671"/>
                        <a:pt x="85464" y="27682"/>
                        <a:pt x="85297" y="27682"/>
                      </a:cubicBezTo>
                      <a:cubicBezTo>
                        <a:pt x="84332" y="27682"/>
                        <a:pt x="82975" y="27563"/>
                        <a:pt x="81546" y="27444"/>
                      </a:cubicBezTo>
                      <a:cubicBezTo>
                        <a:pt x="79606" y="27278"/>
                        <a:pt x="77391" y="27099"/>
                        <a:pt x="75117" y="27099"/>
                      </a:cubicBezTo>
                      <a:cubicBezTo>
                        <a:pt x="74248" y="27099"/>
                        <a:pt x="73391" y="27135"/>
                        <a:pt x="72593" y="27194"/>
                      </a:cubicBezTo>
                      <a:cubicBezTo>
                        <a:pt x="72295" y="24706"/>
                        <a:pt x="71414" y="22015"/>
                        <a:pt x="69628" y="19181"/>
                      </a:cubicBezTo>
                      <a:cubicBezTo>
                        <a:pt x="66806" y="14681"/>
                        <a:pt x="62496" y="11038"/>
                        <a:pt x="59044" y="8132"/>
                      </a:cubicBezTo>
                      <a:cubicBezTo>
                        <a:pt x="57603" y="6906"/>
                        <a:pt x="55674" y="5275"/>
                        <a:pt x="54960" y="4406"/>
                      </a:cubicBezTo>
                      <a:cubicBezTo>
                        <a:pt x="54436" y="1894"/>
                        <a:pt x="52197" y="1"/>
                        <a:pt x="49519" y="1"/>
                      </a:cubicBezTo>
                      <a:cubicBezTo>
                        <a:pt x="46840" y="1"/>
                        <a:pt x="44613" y="1894"/>
                        <a:pt x="44089" y="4406"/>
                      </a:cubicBezTo>
                      <a:cubicBezTo>
                        <a:pt x="43375" y="5275"/>
                        <a:pt x="41446" y="6906"/>
                        <a:pt x="39994" y="8132"/>
                      </a:cubicBezTo>
                      <a:cubicBezTo>
                        <a:pt x="36541" y="11049"/>
                        <a:pt x="32243" y="14681"/>
                        <a:pt x="29421" y="19181"/>
                      </a:cubicBezTo>
                      <a:cubicBezTo>
                        <a:pt x="27647" y="22015"/>
                        <a:pt x="26754" y="24706"/>
                        <a:pt x="26456" y="27194"/>
                      </a:cubicBezTo>
                      <a:cubicBezTo>
                        <a:pt x="25635" y="27135"/>
                        <a:pt x="24801" y="27099"/>
                        <a:pt x="23920" y="27099"/>
                      </a:cubicBezTo>
                      <a:cubicBezTo>
                        <a:pt x="21646" y="27099"/>
                        <a:pt x="19431" y="27278"/>
                        <a:pt x="17491" y="27444"/>
                      </a:cubicBezTo>
                      <a:cubicBezTo>
                        <a:pt x="16062" y="27563"/>
                        <a:pt x="14729" y="27682"/>
                        <a:pt x="13740" y="27682"/>
                      </a:cubicBezTo>
                      <a:cubicBezTo>
                        <a:pt x="13586" y="27682"/>
                        <a:pt x="13443" y="27682"/>
                        <a:pt x="13347" y="27671"/>
                      </a:cubicBezTo>
                      <a:cubicBezTo>
                        <a:pt x="12478" y="27159"/>
                        <a:pt x="11514" y="26909"/>
                        <a:pt x="10549" y="26909"/>
                      </a:cubicBezTo>
                      <a:cubicBezTo>
                        <a:pt x="9133" y="26909"/>
                        <a:pt x="7704" y="27444"/>
                        <a:pt x="6620" y="28528"/>
                      </a:cubicBezTo>
                      <a:cubicBezTo>
                        <a:pt x="4799" y="30349"/>
                        <a:pt x="4501" y="33124"/>
                        <a:pt x="5751" y="35255"/>
                      </a:cubicBezTo>
                      <a:cubicBezTo>
                        <a:pt x="5799" y="36184"/>
                        <a:pt x="5632" y="38005"/>
                        <a:pt x="5525" y="39398"/>
                      </a:cubicBezTo>
                      <a:cubicBezTo>
                        <a:pt x="5311" y="42053"/>
                        <a:pt x="5037" y="45197"/>
                        <a:pt x="5263" y="48352"/>
                      </a:cubicBezTo>
                      <a:cubicBezTo>
                        <a:pt x="3406" y="48578"/>
                        <a:pt x="1655" y="49078"/>
                        <a:pt x="0" y="49828"/>
                      </a:cubicBezTo>
                    </a:path>
                  </a:pathLst>
                </a:custGeom>
                <a:noFill/>
                <a:ln w="28575" cap="rnd" cmpd="sng">
                  <a:solidFill>
                    <a:schemeClr val="lt1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>
                  <a:outerShdw blurRad="71438" dist="9525" dir="5400000" algn="bl" rotWithShape="0">
                    <a:schemeClr val="dk2">
                      <a:alpha val="50000"/>
                    </a:schemeClr>
                  </a:outerShdw>
                </a:effectLst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</p:grpSp>
      </p:grpSp>
      <p:cxnSp>
        <p:nvCxnSpPr>
          <p:cNvPr id="368" name="Google Shape;368;p28"/>
          <p:cNvCxnSpPr/>
          <p:nvPr/>
        </p:nvCxnSpPr>
        <p:spPr>
          <a:xfrm>
            <a:off x="720000" y="447675"/>
            <a:ext cx="7704000" cy="0"/>
          </a:xfrm>
          <a:prstGeom prst="straightConnector1">
            <a:avLst/>
          </a:prstGeom>
          <a:noFill/>
          <a:ln w="1905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369" name="Google Shape;369;p28"/>
          <p:cNvSpPr txBox="1">
            <a:spLocks noGrp="1"/>
          </p:cNvSpPr>
          <p:nvPr>
            <p:ph type="subTitle" idx="1"/>
          </p:nvPr>
        </p:nvSpPr>
        <p:spPr>
          <a:xfrm>
            <a:off x="1755015" y="1632175"/>
            <a:ext cx="2247600" cy="4848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ef Ruqaa"/>
              <a:buNone/>
              <a:defRPr sz="2200">
                <a:solidFill>
                  <a:schemeClr val="dk1"/>
                </a:solidFill>
                <a:latin typeface="Aref Ruqaa"/>
                <a:ea typeface="Aref Ruqaa"/>
                <a:cs typeface="Aref Ruqaa"/>
                <a:sym typeface="Aref Ruqaa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ef Ruqaa"/>
              <a:buNone/>
              <a:defRPr sz="2200">
                <a:solidFill>
                  <a:schemeClr val="dk1"/>
                </a:solidFill>
                <a:latin typeface="Aref Ruqaa"/>
                <a:ea typeface="Aref Ruqaa"/>
                <a:cs typeface="Aref Ruqaa"/>
                <a:sym typeface="Aref Ruqaa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ef Ruqaa"/>
              <a:buNone/>
              <a:defRPr sz="2200">
                <a:solidFill>
                  <a:schemeClr val="dk1"/>
                </a:solidFill>
                <a:latin typeface="Aref Ruqaa"/>
                <a:ea typeface="Aref Ruqaa"/>
                <a:cs typeface="Aref Ruqaa"/>
                <a:sym typeface="Aref Ruqaa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ef Ruqaa"/>
              <a:buNone/>
              <a:defRPr sz="2200">
                <a:solidFill>
                  <a:schemeClr val="dk1"/>
                </a:solidFill>
                <a:latin typeface="Aref Ruqaa"/>
                <a:ea typeface="Aref Ruqaa"/>
                <a:cs typeface="Aref Ruqaa"/>
                <a:sym typeface="Aref Ruqaa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ef Ruqaa"/>
              <a:buNone/>
              <a:defRPr sz="2200">
                <a:solidFill>
                  <a:schemeClr val="dk1"/>
                </a:solidFill>
                <a:latin typeface="Aref Ruqaa"/>
                <a:ea typeface="Aref Ruqaa"/>
                <a:cs typeface="Aref Ruqaa"/>
                <a:sym typeface="Aref Ruqaa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ef Ruqaa"/>
              <a:buNone/>
              <a:defRPr sz="2200">
                <a:solidFill>
                  <a:schemeClr val="dk1"/>
                </a:solidFill>
                <a:latin typeface="Aref Ruqaa"/>
                <a:ea typeface="Aref Ruqaa"/>
                <a:cs typeface="Aref Ruqaa"/>
                <a:sym typeface="Aref Ruqaa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ef Ruqaa"/>
              <a:buNone/>
              <a:defRPr sz="2200">
                <a:solidFill>
                  <a:schemeClr val="dk1"/>
                </a:solidFill>
                <a:latin typeface="Aref Ruqaa"/>
                <a:ea typeface="Aref Ruqaa"/>
                <a:cs typeface="Aref Ruqaa"/>
                <a:sym typeface="Aref Ruqaa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ef Ruqaa"/>
              <a:buNone/>
              <a:defRPr sz="2200">
                <a:solidFill>
                  <a:schemeClr val="dk1"/>
                </a:solidFill>
                <a:latin typeface="Aref Ruqaa"/>
                <a:ea typeface="Aref Ruqaa"/>
                <a:cs typeface="Aref Ruqaa"/>
                <a:sym typeface="Aref Ruqaa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ef Ruqaa"/>
              <a:buNone/>
              <a:defRPr sz="2200">
                <a:solidFill>
                  <a:schemeClr val="dk1"/>
                </a:solidFill>
                <a:latin typeface="Aref Ruqaa"/>
                <a:ea typeface="Aref Ruqaa"/>
                <a:cs typeface="Aref Ruqaa"/>
                <a:sym typeface="Aref Ruqaa"/>
              </a:defRPr>
            </a:lvl9pPr>
          </a:lstStyle>
          <a:p>
            <a:endParaRPr/>
          </a:p>
        </p:txBody>
      </p:sp>
      <p:sp>
        <p:nvSpPr>
          <p:cNvPr id="370" name="Google Shape;370;p28"/>
          <p:cNvSpPr txBox="1">
            <a:spLocks noGrp="1"/>
          </p:cNvSpPr>
          <p:nvPr>
            <p:ph type="subTitle" idx="2"/>
          </p:nvPr>
        </p:nvSpPr>
        <p:spPr>
          <a:xfrm>
            <a:off x="1755000" y="1964575"/>
            <a:ext cx="2247600" cy="4848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71" name="Google Shape;371;p28"/>
          <p:cNvSpPr txBox="1">
            <a:spLocks noGrp="1"/>
          </p:cNvSpPr>
          <p:nvPr>
            <p:ph type="subTitle" idx="3"/>
          </p:nvPr>
        </p:nvSpPr>
        <p:spPr>
          <a:xfrm>
            <a:off x="5141300" y="1964575"/>
            <a:ext cx="2247600" cy="4848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72" name="Google Shape;372;p28"/>
          <p:cNvSpPr txBox="1">
            <a:spLocks noGrp="1"/>
          </p:cNvSpPr>
          <p:nvPr>
            <p:ph type="subTitle" idx="4"/>
          </p:nvPr>
        </p:nvSpPr>
        <p:spPr>
          <a:xfrm>
            <a:off x="1755000" y="3354500"/>
            <a:ext cx="2247600" cy="4848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73" name="Google Shape;373;p28"/>
          <p:cNvSpPr txBox="1">
            <a:spLocks noGrp="1"/>
          </p:cNvSpPr>
          <p:nvPr>
            <p:ph type="subTitle" idx="5"/>
          </p:nvPr>
        </p:nvSpPr>
        <p:spPr>
          <a:xfrm>
            <a:off x="5141300" y="3354500"/>
            <a:ext cx="2247600" cy="4848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74" name="Google Shape;374;p28"/>
          <p:cNvSpPr txBox="1">
            <a:spLocks noGrp="1"/>
          </p:cNvSpPr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  <p:sp>
        <p:nvSpPr>
          <p:cNvPr id="375" name="Google Shape;375;p28"/>
          <p:cNvSpPr txBox="1">
            <a:spLocks noGrp="1"/>
          </p:cNvSpPr>
          <p:nvPr>
            <p:ph type="subTitle" idx="6"/>
          </p:nvPr>
        </p:nvSpPr>
        <p:spPr>
          <a:xfrm>
            <a:off x="1755015" y="3022100"/>
            <a:ext cx="2247600" cy="4848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ef Ruqaa"/>
              <a:buNone/>
              <a:defRPr sz="2200">
                <a:solidFill>
                  <a:schemeClr val="dk1"/>
                </a:solidFill>
                <a:latin typeface="Aref Ruqaa"/>
                <a:ea typeface="Aref Ruqaa"/>
                <a:cs typeface="Aref Ruqaa"/>
                <a:sym typeface="Aref Ruqaa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ef Ruqaa"/>
              <a:buNone/>
              <a:defRPr sz="2200">
                <a:solidFill>
                  <a:schemeClr val="dk1"/>
                </a:solidFill>
                <a:latin typeface="Aref Ruqaa"/>
                <a:ea typeface="Aref Ruqaa"/>
                <a:cs typeface="Aref Ruqaa"/>
                <a:sym typeface="Aref Ruqaa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ef Ruqaa"/>
              <a:buNone/>
              <a:defRPr sz="2200">
                <a:solidFill>
                  <a:schemeClr val="dk1"/>
                </a:solidFill>
                <a:latin typeface="Aref Ruqaa"/>
                <a:ea typeface="Aref Ruqaa"/>
                <a:cs typeface="Aref Ruqaa"/>
                <a:sym typeface="Aref Ruqaa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ef Ruqaa"/>
              <a:buNone/>
              <a:defRPr sz="2200">
                <a:solidFill>
                  <a:schemeClr val="dk1"/>
                </a:solidFill>
                <a:latin typeface="Aref Ruqaa"/>
                <a:ea typeface="Aref Ruqaa"/>
                <a:cs typeface="Aref Ruqaa"/>
                <a:sym typeface="Aref Ruqaa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ef Ruqaa"/>
              <a:buNone/>
              <a:defRPr sz="2200">
                <a:solidFill>
                  <a:schemeClr val="dk1"/>
                </a:solidFill>
                <a:latin typeface="Aref Ruqaa"/>
                <a:ea typeface="Aref Ruqaa"/>
                <a:cs typeface="Aref Ruqaa"/>
                <a:sym typeface="Aref Ruqaa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ef Ruqaa"/>
              <a:buNone/>
              <a:defRPr sz="2200">
                <a:solidFill>
                  <a:schemeClr val="dk1"/>
                </a:solidFill>
                <a:latin typeface="Aref Ruqaa"/>
                <a:ea typeface="Aref Ruqaa"/>
                <a:cs typeface="Aref Ruqaa"/>
                <a:sym typeface="Aref Ruqaa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ef Ruqaa"/>
              <a:buNone/>
              <a:defRPr sz="2200">
                <a:solidFill>
                  <a:schemeClr val="dk1"/>
                </a:solidFill>
                <a:latin typeface="Aref Ruqaa"/>
                <a:ea typeface="Aref Ruqaa"/>
                <a:cs typeface="Aref Ruqaa"/>
                <a:sym typeface="Aref Ruqaa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ef Ruqaa"/>
              <a:buNone/>
              <a:defRPr sz="2200">
                <a:solidFill>
                  <a:schemeClr val="dk1"/>
                </a:solidFill>
                <a:latin typeface="Aref Ruqaa"/>
                <a:ea typeface="Aref Ruqaa"/>
                <a:cs typeface="Aref Ruqaa"/>
                <a:sym typeface="Aref Ruqaa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ef Ruqaa"/>
              <a:buNone/>
              <a:defRPr sz="2200">
                <a:solidFill>
                  <a:schemeClr val="dk1"/>
                </a:solidFill>
                <a:latin typeface="Aref Ruqaa"/>
                <a:ea typeface="Aref Ruqaa"/>
                <a:cs typeface="Aref Ruqaa"/>
                <a:sym typeface="Aref Ruqaa"/>
              </a:defRPr>
            </a:lvl9pPr>
          </a:lstStyle>
          <a:p>
            <a:endParaRPr/>
          </a:p>
        </p:txBody>
      </p:sp>
      <p:sp>
        <p:nvSpPr>
          <p:cNvPr id="376" name="Google Shape;376;p28"/>
          <p:cNvSpPr txBox="1">
            <a:spLocks noGrp="1"/>
          </p:cNvSpPr>
          <p:nvPr>
            <p:ph type="subTitle" idx="7"/>
          </p:nvPr>
        </p:nvSpPr>
        <p:spPr>
          <a:xfrm>
            <a:off x="5141313" y="1632175"/>
            <a:ext cx="2247600" cy="4848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ef Ruqaa"/>
              <a:buNone/>
              <a:defRPr sz="2200">
                <a:solidFill>
                  <a:schemeClr val="dk1"/>
                </a:solidFill>
                <a:latin typeface="Aref Ruqaa"/>
                <a:ea typeface="Aref Ruqaa"/>
                <a:cs typeface="Aref Ruqaa"/>
                <a:sym typeface="Aref Ruqaa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ef Ruqaa"/>
              <a:buNone/>
              <a:defRPr sz="2200">
                <a:solidFill>
                  <a:schemeClr val="dk1"/>
                </a:solidFill>
                <a:latin typeface="Aref Ruqaa"/>
                <a:ea typeface="Aref Ruqaa"/>
                <a:cs typeface="Aref Ruqaa"/>
                <a:sym typeface="Aref Ruqaa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ef Ruqaa"/>
              <a:buNone/>
              <a:defRPr sz="2200">
                <a:solidFill>
                  <a:schemeClr val="dk1"/>
                </a:solidFill>
                <a:latin typeface="Aref Ruqaa"/>
                <a:ea typeface="Aref Ruqaa"/>
                <a:cs typeface="Aref Ruqaa"/>
                <a:sym typeface="Aref Ruqaa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ef Ruqaa"/>
              <a:buNone/>
              <a:defRPr sz="2200">
                <a:solidFill>
                  <a:schemeClr val="dk1"/>
                </a:solidFill>
                <a:latin typeface="Aref Ruqaa"/>
                <a:ea typeface="Aref Ruqaa"/>
                <a:cs typeface="Aref Ruqaa"/>
                <a:sym typeface="Aref Ruqaa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ef Ruqaa"/>
              <a:buNone/>
              <a:defRPr sz="2200">
                <a:solidFill>
                  <a:schemeClr val="dk1"/>
                </a:solidFill>
                <a:latin typeface="Aref Ruqaa"/>
                <a:ea typeface="Aref Ruqaa"/>
                <a:cs typeface="Aref Ruqaa"/>
                <a:sym typeface="Aref Ruqaa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ef Ruqaa"/>
              <a:buNone/>
              <a:defRPr sz="2200">
                <a:solidFill>
                  <a:schemeClr val="dk1"/>
                </a:solidFill>
                <a:latin typeface="Aref Ruqaa"/>
                <a:ea typeface="Aref Ruqaa"/>
                <a:cs typeface="Aref Ruqaa"/>
                <a:sym typeface="Aref Ruqaa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ef Ruqaa"/>
              <a:buNone/>
              <a:defRPr sz="2200">
                <a:solidFill>
                  <a:schemeClr val="dk1"/>
                </a:solidFill>
                <a:latin typeface="Aref Ruqaa"/>
                <a:ea typeface="Aref Ruqaa"/>
                <a:cs typeface="Aref Ruqaa"/>
                <a:sym typeface="Aref Ruqaa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ef Ruqaa"/>
              <a:buNone/>
              <a:defRPr sz="2200">
                <a:solidFill>
                  <a:schemeClr val="dk1"/>
                </a:solidFill>
                <a:latin typeface="Aref Ruqaa"/>
                <a:ea typeface="Aref Ruqaa"/>
                <a:cs typeface="Aref Ruqaa"/>
                <a:sym typeface="Aref Ruqaa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ef Ruqaa"/>
              <a:buNone/>
              <a:defRPr sz="2200">
                <a:solidFill>
                  <a:schemeClr val="dk1"/>
                </a:solidFill>
                <a:latin typeface="Aref Ruqaa"/>
                <a:ea typeface="Aref Ruqaa"/>
                <a:cs typeface="Aref Ruqaa"/>
                <a:sym typeface="Aref Ruqaa"/>
              </a:defRPr>
            </a:lvl9pPr>
          </a:lstStyle>
          <a:p>
            <a:endParaRPr/>
          </a:p>
        </p:txBody>
      </p:sp>
      <p:sp>
        <p:nvSpPr>
          <p:cNvPr id="377" name="Google Shape;377;p28"/>
          <p:cNvSpPr txBox="1">
            <a:spLocks noGrp="1"/>
          </p:cNvSpPr>
          <p:nvPr>
            <p:ph type="subTitle" idx="8"/>
          </p:nvPr>
        </p:nvSpPr>
        <p:spPr>
          <a:xfrm>
            <a:off x="5141313" y="3022100"/>
            <a:ext cx="2247600" cy="4848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ef Ruqaa"/>
              <a:buNone/>
              <a:defRPr sz="2200">
                <a:solidFill>
                  <a:schemeClr val="dk1"/>
                </a:solidFill>
                <a:latin typeface="Aref Ruqaa"/>
                <a:ea typeface="Aref Ruqaa"/>
                <a:cs typeface="Aref Ruqaa"/>
                <a:sym typeface="Aref Ruqaa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ef Ruqaa"/>
              <a:buNone/>
              <a:defRPr sz="2200">
                <a:solidFill>
                  <a:schemeClr val="dk1"/>
                </a:solidFill>
                <a:latin typeface="Aref Ruqaa"/>
                <a:ea typeface="Aref Ruqaa"/>
                <a:cs typeface="Aref Ruqaa"/>
                <a:sym typeface="Aref Ruqaa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ef Ruqaa"/>
              <a:buNone/>
              <a:defRPr sz="2200">
                <a:solidFill>
                  <a:schemeClr val="dk1"/>
                </a:solidFill>
                <a:latin typeface="Aref Ruqaa"/>
                <a:ea typeface="Aref Ruqaa"/>
                <a:cs typeface="Aref Ruqaa"/>
                <a:sym typeface="Aref Ruqaa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ef Ruqaa"/>
              <a:buNone/>
              <a:defRPr sz="2200">
                <a:solidFill>
                  <a:schemeClr val="dk1"/>
                </a:solidFill>
                <a:latin typeface="Aref Ruqaa"/>
                <a:ea typeface="Aref Ruqaa"/>
                <a:cs typeface="Aref Ruqaa"/>
                <a:sym typeface="Aref Ruqaa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ef Ruqaa"/>
              <a:buNone/>
              <a:defRPr sz="2200">
                <a:solidFill>
                  <a:schemeClr val="dk1"/>
                </a:solidFill>
                <a:latin typeface="Aref Ruqaa"/>
                <a:ea typeface="Aref Ruqaa"/>
                <a:cs typeface="Aref Ruqaa"/>
                <a:sym typeface="Aref Ruqaa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ef Ruqaa"/>
              <a:buNone/>
              <a:defRPr sz="2200">
                <a:solidFill>
                  <a:schemeClr val="dk1"/>
                </a:solidFill>
                <a:latin typeface="Aref Ruqaa"/>
                <a:ea typeface="Aref Ruqaa"/>
                <a:cs typeface="Aref Ruqaa"/>
                <a:sym typeface="Aref Ruqaa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ef Ruqaa"/>
              <a:buNone/>
              <a:defRPr sz="2200">
                <a:solidFill>
                  <a:schemeClr val="dk1"/>
                </a:solidFill>
                <a:latin typeface="Aref Ruqaa"/>
                <a:ea typeface="Aref Ruqaa"/>
                <a:cs typeface="Aref Ruqaa"/>
                <a:sym typeface="Aref Ruqaa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ef Ruqaa"/>
              <a:buNone/>
              <a:defRPr sz="2200">
                <a:solidFill>
                  <a:schemeClr val="dk1"/>
                </a:solidFill>
                <a:latin typeface="Aref Ruqaa"/>
                <a:ea typeface="Aref Ruqaa"/>
                <a:cs typeface="Aref Ruqaa"/>
                <a:sym typeface="Aref Ruqaa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ef Ruqaa"/>
              <a:buNone/>
              <a:defRPr sz="2200">
                <a:solidFill>
                  <a:schemeClr val="dk1"/>
                </a:solidFill>
                <a:latin typeface="Aref Ruqaa"/>
                <a:ea typeface="Aref Ruqaa"/>
                <a:cs typeface="Aref Ruqaa"/>
                <a:sym typeface="Aref Ruqaa"/>
              </a:defRPr>
            </a:lvl9pPr>
          </a:lstStyle>
          <a:p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Google Shape;25;p3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-142855" y="0"/>
            <a:ext cx="942971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26" name="Google Shape;26;p3"/>
          <p:cNvSpPr txBox="1">
            <a:spLocks noGrp="1"/>
          </p:cNvSpPr>
          <p:nvPr>
            <p:ph type="title"/>
          </p:nvPr>
        </p:nvSpPr>
        <p:spPr>
          <a:xfrm>
            <a:off x="2557038" y="2613575"/>
            <a:ext cx="4029900" cy="707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0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27" name="Google Shape;27;p3"/>
          <p:cNvSpPr txBox="1">
            <a:spLocks noGrp="1"/>
          </p:cNvSpPr>
          <p:nvPr>
            <p:ph type="title" idx="2" hasCustomPrompt="1"/>
          </p:nvPr>
        </p:nvSpPr>
        <p:spPr>
          <a:xfrm>
            <a:off x="3980988" y="1449275"/>
            <a:ext cx="11820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>
            <a:r>
              <a:t>xx%</a:t>
            </a:r>
          </a:p>
        </p:txBody>
      </p:sp>
      <p:sp>
        <p:nvSpPr>
          <p:cNvPr id="28" name="Google Shape;28;p3"/>
          <p:cNvSpPr txBox="1">
            <a:spLocks noGrp="1"/>
          </p:cNvSpPr>
          <p:nvPr>
            <p:ph type="subTitle" idx="1"/>
          </p:nvPr>
        </p:nvSpPr>
        <p:spPr>
          <a:xfrm>
            <a:off x="2557038" y="3355825"/>
            <a:ext cx="4029900" cy="356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grpSp>
        <p:nvGrpSpPr>
          <p:cNvPr id="29" name="Google Shape;29;p3"/>
          <p:cNvGrpSpPr/>
          <p:nvPr/>
        </p:nvGrpSpPr>
        <p:grpSpPr>
          <a:xfrm>
            <a:off x="-132158" y="-565089"/>
            <a:ext cx="9408438" cy="6273762"/>
            <a:chOff x="-121284" y="-565089"/>
            <a:chExt cx="9408438" cy="6273762"/>
          </a:xfrm>
        </p:grpSpPr>
        <p:sp>
          <p:nvSpPr>
            <p:cNvPr id="30" name="Google Shape;30;p3"/>
            <p:cNvSpPr/>
            <p:nvPr/>
          </p:nvSpPr>
          <p:spPr>
            <a:xfrm>
              <a:off x="-120145" y="-564709"/>
              <a:ext cx="9406901" cy="6273272"/>
            </a:xfrm>
            <a:custGeom>
              <a:avLst/>
              <a:gdLst/>
              <a:ahLst/>
              <a:cxnLst/>
              <a:rect l="l" t="t" r="r" b="b"/>
              <a:pathLst>
                <a:path w="297193" h="198192" extrusionOk="0">
                  <a:moveTo>
                    <a:pt x="115074" y="0"/>
                  </a:moveTo>
                  <a:cubicBezTo>
                    <a:pt x="110430" y="784"/>
                    <a:pt x="102851" y="17604"/>
                    <a:pt x="91792" y="17604"/>
                  </a:cubicBezTo>
                  <a:cubicBezTo>
                    <a:pt x="89922" y="17604"/>
                    <a:pt x="87952" y="17123"/>
                    <a:pt x="85880" y="16002"/>
                  </a:cubicBezTo>
                  <a:lnTo>
                    <a:pt x="85880" y="16002"/>
                  </a:lnTo>
                  <a:cubicBezTo>
                    <a:pt x="91035" y="22967"/>
                    <a:pt x="85940" y="36409"/>
                    <a:pt x="88476" y="38957"/>
                  </a:cubicBezTo>
                  <a:cubicBezTo>
                    <a:pt x="87902" y="38381"/>
                    <a:pt x="86772" y="38197"/>
                    <a:pt x="85286" y="38197"/>
                  </a:cubicBezTo>
                  <a:cubicBezTo>
                    <a:pt x="82645" y="38197"/>
                    <a:pt x="78878" y="38779"/>
                    <a:pt x="75112" y="38779"/>
                  </a:cubicBezTo>
                  <a:cubicBezTo>
                    <a:pt x="71619" y="38779"/>
                    <a:pt x="68126" y="38279"/>
                    <a:pt x="65532" y="36350"/>
                  </a:cubicBezTo>
                  <a:lnTo>
                    <a:pt x="65532" y="36350"/>
                  </a:lnTo>
                  <a:cubicBezTo>
                    <a:pt x="73450" y="50959"/>
                    <a:pt x="49506" y="60507"/>
                    <a:pt x="49506" y="65877"/>
                  </a:cubicBezTo>
                  <a:cubicBezTo>
                    <a:pt x="49506" y="60507"/>
                    <a:pt x="25551" y="50959"/>
                    <a:pt x="33469" y="36350"/>
                  </a:cubicBezTo>
                  <a:lnTo>
                    <a:pt x="33469" y="36350"/>
                  </a:lnTo>
                  <a:cubicBezTo>
                    <a:pt x="30875" y="38279"/>
                    <a:pt x="27384" y="38779"/>
                    <a:pt x="23892" y="38779"/>
                  </a:cubicBezTo>
                  <a:cubicBezTo>
                    <a:pt x="20128" y="38779"/>
                    <a:pt x="16362" y="38197"/>
                    <a:pt x="13720" y="38197"/>
                  </a:cubicBezTo>
                  <a:cubicBezTo>
                    <a:pt x="12233" y="38197"/>
                    <a:pt x="11101" y="38381"/>
                    <a:pt x="10525" y="38957"/>
                  </a:cubicBezTo>
                  <a:cubicBezTo>
                    <a:pt x="13073" y="36409"/>
                    <a:pt x="7954" y="22967"/>
                    <a:pt x="13133" y="16002"/>
                  </a:cubicBezTo>
                  <a:lnTo>
                    <a:pt x="13133" y="16002"/>
                  </a:lnTo>
                  <a:cubicBezTo>
                    <a:pt x="11049" y="17126"/>
                    <a:pt x="9072" y="17609"/>
                    <a:pt x="7197" y="17609"/>
                  </a:cubicBezTo>
                  <a:cubicBezTo>
                    <a:pt x="4606" y="17609"/>
                    <a:pt x="2211" y="16687"/>
                    <a:pt x="0" y="15264"/>
                  </a:cubicBezTo>
                  <a:lnTo>
                    <a:pt x="0" y="58257"/>
                  </a:lnTo>
                  <a:cubicBezTo>
                    <a:pt x="48" y="61591"/>
                    <a:pt x="14823" y="67496"/>
                    <a:pt x="9930" y="76545"/>
                  </a:cubicBezTo>
                  <a:cubicBezTo>
                    <a:pt x="11530" y="75356"/>
                    <a:pt x="13686" y="75047"/>
                    <a:pt x="15844" y="75047"/>
                  </a:cubicBezTo>
                  <a:cubicBezTo>
                    <a:pt x="18185" y="75047"/>
                    <a:pt x="20529" y="75410"/>
                    <a:pt x="22174" y="75410"/>
                  </a:cubicBezTo>
                  <a:cubicBezTo>
                    <a:pt x="23097" y="75410"/>
                    <a:pt x="23800" y="75296"/>
                    <a:pt x="24158" y="74938"/>
                  </a:cubicBezTo>
                  <a:lnTo>
                    <a:pt x="24158" y="74938"/>
                  </a:lnTo>
                  <a:cubicBezTo>
                    <a:pt x="22575" y="76522"/>
                    <a:pt x="25753" y="84856"/>
                    <a:pt x="22551" y="89166"/>
                  </a:cubicBezTo>
                  <a:cubicBezTo>
                    <a:pt x="23836" y="88470"/>
                    <a:pt x="25058" y="88171"/>
                    <a:pt x="26218" y="88171"/>
                  </a:cubicBezTo>
                  <a:cubicBezTo>
                    <a:pt x="33235" y="88171"/>
                    <a:pt x="37990" y="99096"/>
                    <a:pt x="40851" y="99096"/>
                  </a:cubicBezTo>
                  <a:cubicBezTo>
                    <a:pt x="37990" y="99096"/>
                    <a:pt x="33235" y="110020"/>
                    <a:pt x="26218" y="110020"/>
                  </a:cubicBezTo>
                  <a:cubicBezTo>
                    <a:pt x="25058" y="110020"/>
                    <a:pt x="23836" y="109721"/>
                    <a:pt x="22551" y="109025"/>
                  </a:cubicBezTo>
                  <a:lnTo>
                    <a:pt x="22551" y="109025"/>
                  </a:lnTo>
                  <a:cubicBezTo>
                    <a:pt x="25753" y="113335"/>
                    <a:pt x="22574" y="121670"/>
                    <a:pt x="24158" y="123253"/>
                  </a:cubicBezTo>
                  <a:cubicBezTo>
                    <a:pt x="23800" y="122895"/>
                    <a:pt x="23097" y="122781"/>
                    <a:pt x="22174" y="122781"/>
                  </a:cubicBezTo>
                  <a:cubicBezTo>
                    <a:pt x="20529" y="122781"/>
                    <a:pt x="18185" y="123145"/>
                    <a:pt x="15844" y="123145"/>
                  </a:cubicBezTo>
                  <a:cubicBezTo>
                    <a:pt x="13686" y="123145"/>
                    <a:pt x="11530" y="122835"/>
                    <a:pt x="9930" y="121646"/>
                  </a:cubicBezTo>
                  <a:lnTo>
                    <a:pt x="9930" y="121646"/>
                  </a:lnTo>
                  <a:cubicBezTo>
                    <a:pt x="14823" y="130695"/>
                    <a:pt x="36" y="136600"/>
                    <a:pt x="0" y="139934"/>
                  </a:cubicBezTo>
                  <a:lnTo>
                    <a:pt x="0" y="182927"/>
                  </a:lnTo>
                  <a:cubicBezTo>
                    <a:pt x="2218" y="181504"/>
                    <a:pt x="4620" y="180582"/>
                    <a:pt x="7211" y="180582"/>
                  </a:cubicBezTo>
                  <a:cubicBezTo>
                    <a:pt x="9085" y="180582"/>
                    <a:pt x="11059" y="181065"/>
                    <a:pt x="13133" y="182189"/>
                  </a:cubicBezTo>
                  <a:cubicBezTo>
                    <a:pt x="7954" y="175224"/>
                    <a:pt x="13073" y="161782"/>
                    <a:pt x="10525" y="159234"/>
                  </a:cubicBezTo>
                  <a:lnTo>
                    <a:pt x="10525" y="159234"/>
                  </a:lnTo>
                  <a:cubicBezTo>
                    <a:pt x="11101" y="159810"/>
                    <a:pt x="12233" y="159994"/>
                    <a:pt x="13720" y="159994"/>
                  </a:cubicBezTo>
                  <a:cubicBezTo>
                    <a:pt x="16362" y="159994"/>
                    <a:pt x="20128" y="159412"/>
                    <a:pt x="23892" y="159412"/>
                  </a:cubicBezTo>
                  <a:cubicBezTo>
                    <a:pt x="27384" y="159412"/>
                    <a:pt x="30875" y="159912"/>
                    <a:pt x="33469" y="161841"/>
                  </a:cubicBezTo>
                  <a:cubicBezTo>
                    <a:pt x="25551" y="147232"/>
                    <a:pt x="49506" y="137684"/>
                    <a:pt x="49506" y="132314"/>
                  </a:cubicBezTo>
                  <a:cubicBezTo>
                    <a:pt x="49506" y="137684"/>
                    <a:pt x="73450" y="147232"/>
                    <a:pt x="65532" y="161841"/>
                  </a:cubicBezTo>
                  <a:cubicBezTo>
                    <a:pt x="68127" y="159916"/>
                    <a:pt x="71621" y="159417"/>
                    <a:pt x="75115" y="159417"/>
                  </a:cubicBezTo>
                  <a:cubicBezTo>
                    <a:pt x="78876" y="159417"/>
                    <a:pt x="82636" y="159995"/>
                    <a:pt x="85276" y="159995"/>
                  </a:cubicBezTo>
                  <a:cubicBezTo>
                    <a:pt x="86767" y="159995"/>
                    <a:pt x="87901" y="159811"/>
                    <a:pt x="88475" y="159234"/>
                  </a:cubicBezTo>
                  <a:lnTo>
                    <a:pt x="88475" y="159234"/>
                  </a:lnTo>
                  <a:cubicBezTo>
                    <a:pt x="85940" y="161782"/>
                    <a:pt x="91059" y="175224"/>
                    <a:pt x="85880" y="182189"/>
                  </a:cubicBezTo>
                  <a:cubicBezTo>
                    <a:pt x="87952" y="181068"/>
                    <a:pt x="89922" y="180587"/>
                    <a:pt x="91793" y="180587"/>
                  </a:cubicBezTo>
                  <a:cubicBezTo>
                    <a:pt x="102854" y="180587"/>
                    <a:pt x="110440" y="197407"/>
                    <a:pt x="115074" y="198191"/>
                  </a:cubicBezTo>
                  <a:lnTo>
                    <a:pt x="182118" y="198191"/>
                  </a:lnTo>
                  <a:cubicBezTo>
                    <a:pt x="186772" y="197407"/>
                    <a:pt x="194344" y="180587"/>
                    <a:pt x="205408" y="180587"/>
                  </a:cubicBezTo>
                  <a:cubicBezTo>
                    <a:pt x="207279" y="180587"/>
                    <a:pt x="209250" y="181068"/>
                    <a:pt x="211324" y="182189"/>
                  </a:cubicBezTo>
                  <a:cubicBezTo>
                    <a:pt x="206157" y="175224"/>
                    <a:pt x="211264" y="161782"/>
                    <a:pt x="208717" y="159234"/>
                  </a:cubicBezTo>
                  <a:lnTo>
                    <a:pt x="208717" y="159234"/>
                  </a:lnTo>
                  <a:cubicBezTo>
                    <a:pt x="209293" y="159810"/>
                    <a:pt x="210425" y="159994"/>
                    <a:pt x="211913" y="159994"/>
                  </a:cubicBezTo>
                  <a:cubicBezTo>
                    <a:pt x="214557" y="159994"/>
                    <a:pt x="218325" y="159412"/>
                    <a:pt x="222092" y="159412"/>
                  </a:cubicBezTo>
                  <a:cubicBezTo>
                    <a:pt x="225586" y="159412"/>
                    <a:pt x="229078" y="159912"/>
                    <a:pt x="231672" y="161841"/>
                  </a:cubicBezTo>
                  <a:cubicBezTo>
                    <a:pt x="223754" y="147232"/>
                    <a:pt x="247698" y="137684"/>
                    <a:pt x="247698" y="132314"/>
                  </a:cubicBezTo>
                  <a:cubicBezTo>
                    <a:pt x="247698" y="137684"/>
                    <a:pt x="271641" y="147232"/>
                    <a:pt x="263724" y="161841"/>
                  </a:cubicBezTo>
                  <a:cubicBezTo>
                    <a:pt x="266318" y="159912"/>
                    <a:pt x="269810" y="159412"/>
                    <a:pt x="273304" y="159412"/>
                  </a:cubicBezTo>
                  <a:cubicBezTo>
                    <a:pt x="277071" y="159412"/>
                    <a:pt x="280839" y="159994"/>
                    <a:pt x="283483" y="159994"/>
                  </a:cubicBezTo>
                  <a:cubicBezTo>
                    <a:pt x="284971" y="159994"/>
                    <a:pt x="286103" y="159810"/>
                    <a:pt x="286679" y="159234"/>
                  </a:cubicBezTo>
                  <a:lnTo>
                    <a:pt x="286679" y="159234"/>
                  </a:lnTo>
                  <a:cubicBezTo>
                    <a:pt x="284131" y="161783"/>
                    <a:pt x="289251" y="175224"/>
                    <a:pt x="284071" y="182189"/>
                  </a:cubicBezTo>
                  <a:cubicBezTo>
                    <a:pt x="286150" y="181065"/>
                    <a:pt x="288125" y="180582"/>
                    <a:pt x="289997" y="180582"/>
                  </a:cubicBezTo>
                  <a:cubicBezTo>
                    <a:pt x="292586" y="180582"/>
                    <a:pt x="294981" y="181504"/>
                    <a:pt x="297192" y="182927"/>
                  </a:cubicBezTo>
                  <a:lnTo>
                    <a:pt x="297192" y="139934"/>
                  </a:lnTo>
                  <a:cubicBezTo>
                    <a:pt x="297168" y="136600"/>
                    <a:pt x="282357" y="130695"/>
                    <a:pt x="287274" y="121646"/>
                  </a:cubicBezTo>
                  <a:lnTo>
                    <a:pt x="287274" y="121646"/>
                  </a:lnTo>
                  <a:cubicBezTo>
                    <a:pt x="285669" y="122831"/>
                    <a:pt x="283509" y="123139"/>
                    <a:pt x="281348" y="123139"/>
                  </a:cubicBezTo>
                  <a:cubicBezTo>
                    <a:pt x="279012" y="123139"/>
                    <a:pt x="276675" y="122779"/>
                    <a:pt x="275034" y="122779"/>
                  </a:cubicBezTo>
                  <a:cubicBezTo>
                    <a:pt x="274107" y="122779"/>
                    <a:pt x="273403" y="122894"/>
                    <a:pt x="273046" y="123253"/>
                  </a:cubicBezTo>
                  <a:cubicBezTo>
                    <a:pt x="274618" y="121670"/>
                    <a:pt x="271451" y="113335"/>
                    <a:pt x="274654" y="109025"/>
                  </a:cubicBezTo>
                  <a:lnTo>
                    <a:pt x="274654" y="109025"/>
                  </a:lnTo>
                  <a:cubicBezTo>
                    <a:pt x="273366" y="109721"/>
                    <a:pt x="272143" y="110020"/>
                    <a:pt x="270982" y="110020"/>
                  </a:cubicBezTo>
                  <a:cubicBezTo>
                    <a:pt x="263957" y="110020"/>
                    <a:pt x="259203" y="99096"/>
                    <a:pt x="256342" y="99096"/>
                  </a:cubicBezTo>
                  <a:cubicBezTo>
                    <a:pt x="259203" y="99096"/>
                    <a:pt x="263957" y="88171"/>
                    <a:pt x="270982" y="88171"/>
                  </a:cubicBezTo>
                  <a:cubicBezTo>
                    <a:pt x="272143" y="88171"/>
                    <a:pt x="273366" y="88470"/>
                    <a:pt x="274654" y="89166"/>
                  </a:cubicBezTo>
                  <a:cubicBezTo>
                    <a:pt x="271451" y="84856"/>
                    <a:pt x="274618" y="76522"/>
                    <a:pt x="273046" y="74938"/>
                  </a:cubicBezTo>
                  <a:lnTo>
                    <a:pt x="273046" y="74938"/>
                  </a:lnTo>
                  <a:cubicBezTo>
                    <a:pt x="273402" y="75296"/>
                    <a:pt x="274102" y="75410"/>
                    <a:pt x="275024" y="75410"/>
                  </a:cubicBezTo>
                  <a:cubicBezTo>
                    <a:pt x="276666" y="75410"/>
                    <a:pt x="279010" y="75047"/>
                    <a:pt x="281352" y="75047"/>
                  </a:cubicBezTo>
                  <a:cubicBezTo>
                    <a:pt x="283511" y="75047"/>
                    <a:pt x="285669" y="75356"/>
                    <a:pt x="287274" y="76545"/>
                  </a:cubicBezTo>
                  <a:cubicBezTo>
                    <a:pt x="282369" y="67496"/>
                    <a:pt x="297168" y="61591"/>
                    <a:pt x="297192" y="58257"/>
                  </a:cubicBezTo>
                  <a:lnTo>
                    <a:pt x="297192" y="15264"/>
                  </a:lnTo>
                  <a:cubicBezTo>
                    <a:pt x="294974" y="16687"/>
                    <a:pt x="292576" y="17609"/>
                    <a:pt x="289989" y="17609"/>
                  </a:cubicBezTo>
                  <a:cubicBezTo>
                    <a:pt x="288117" y="17609"/>
                    <a:pt x="286145" y="17126"/>
                    <a:pt x="284071" y="16002"/>
                  </a:cubicBezTo>
                  <a:lnTo>
                    <a:pt x="284071" y="16002"/>
                  </a:lnTo>
                  <a:cubicBezTo>
                    <a:pt x="289251" y="22967"/>
                    <a:pt x="284131" y="36409"/>
                    <a:pt x="286679" y="38957"/>
                  </a:cubicBezTo>
                  <a:cubicBezTo>
                    <a:pt x="286103" y="38381"/>
                    <a:pt x="284971" y="38197"/>
                    <a:pt x="283483" y="38197"/>
                  </a:cubicBezTo>
                  <a:cubicBezTo>
                    <a:pt x="280839" y="38197"/>
                    <a:pt x="277071" y="38779"/>
                    <a:pt x="273304" y="38779"/>
                  </a:cubicBezTo>
                  <a:cubicBezTo>
                    <a:pt x="269810" y="38779"/>
                    <a:pt x="266318" y="38279"/>
                    <a:pt x="263724" y="36350"/>
                  </a:cubicBezTo>
                  <a:lnTo>
                    <a:pt x="263724" y="36350"/>
                  </a:lnTo>
                  <a:cubicBezTo>
                    <a:pt x="271641" y="50959"/>
                    <a:pt x="247698" y="60507"/>
                    <a:pt x="247698" y="65877"/>
                  </a:cubicBezTo>
                  <a:cubicBezTo>
                    <a:pt x="247698" y="60507"/>
                    <a:pt x="223754" y="50959"/>
                    <a:pt x="231672" y="36350"/>
                  </a:cubicBezTo>
                  <a:lnTo>
                    <a:pt x="231672" y="36350"/>
                  </a:lnTo>
                  <a:cubicBezTo>
                    <a:pt x="229077" y="38275"/>
                    <a:pt x="225583" y="38774"/>
                    <a:pt x="222089" y="38774"/>
                  </a:cubicBezTo>
                  <a:cubicBezTo>
                    <a:pt x="218327" y="38774"/>
                    <a:pt x="214565" y="38196"/>
                    <a:pt x="211922" y="38196"/>
                  </a:cubicBezTo>
                  <a:cubicBezTo>
                    <a:pt x="210430" y="38196"/>
                    <a:pt x="209294" y="38380"/>
                    <a:pt x="208717" y="38957"/>
                  </a:cubicBezTo>
                  <a:cubicBezTo>
                    <a:pt x="211265" y="36409"/>
                    <a:pt x="206145" y="22967"/>
                    <a:pt x="211324" y="16002"/>
                  </a:cubicBezTo>
                  <a:lnTo>
                    <a:pt x="211324" y="16002"/>
                  </a:lnTo>
                  <a:cubicBezTo>
                    <a:pt x="209250" y="17123"/>
                    <a:pt x="207279" y="17604"/>
                    <a:pt x="205407" y="17604"/>
                  </a:cubicBezTo>
                  <a:cubicBezTo>
                    <a:pt x="194338" y="17604"/>
                    <a:pt x="186752" y="784"/>
                    <a:pt x="18211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  <a:effectLst>
              <a:outerShdw blurRad="285750" dist="19050" algn="bl" rotWithShape="0">
                <a:schemeClr val="dk2">
                  <a:alpha val="6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31" name="Google Shape;31;p3"/>
            <p:cNvGrpSpPr/>
            <p:nvPr/>
          </p:nvGrpSpPr>
          <p:grpSpPr>
            <a:xfrm>
              <a:off x="-121284" y="-565089"/>
              <a:ext cx="9408438" cy="6273762"/>
              <a:chOff x="-121284" y="-565089"/>
              <a:chExt cx="9408438" cy="6273762"/>
            </a:xfrm>
          </p:grpSpPr>
          <p:sp>
            <p:nvSpPr>
              <p:cNvPr id="32" name="Google Shape;32;p3"/>
              <p:cNvSpPr/>
              <p:nvPr/>
            </p:nvSpPr>
            <p:spPr>
              <a:xfrm>
                <a:off x="-121284" y="-565089"/>
                <a:ext cx="3829319" cy="2260811"/>
              </a:xfrm>
              <a:custGeom>
                <a:avLst/>
                <a:gdLst/>
                <a:ahLst/>
                <a:cxnLst/>
                <a:rect l="l" t="t" r="r" b="b"/>
                <a:pathLst>
                  <a:path w="120980" h="71426" fill="none" extrusionOk="0">
                    <a:moveTo>
                      <a:pt x="120980" y="0"/>
                    </a:moveTo>
                    <a:cubicBezTo>
                      <a:pt x="120980" y="2679"/>
                      <a:pt x="119087" y="4917"/>
                      <a:pt x="116575" y="5429"/>
                    </a:cubicBezTo>
                    <a:cubicBezTo>
                      <a:pt x="115705" y="6144"/>
                      <a:pt x="114074" y="8084"/>
                      <a:pt x="112848" y="9525"/>
                    </a:cubicBezTo>
                    <a:cubicBezTo>
                      <a:pt x="108324" y="14883"/>
                      <a:pt x="102239" y="22074"/>
                      <a:pt x="93786" y="23074"/>
                    </a:cubicBezTo>
                    <a:cubicBezTo>
                      <a:pt x="94012" y="26241"/>
                      <a:pt x="93738" y="29361"/>
                      <a:pt x="93512" y="32028"/>
                    </a:cubicBezTo>
                    <a:cubicBezTo>
                      <a:pt x="93393" y="33409"/>
                      <a:pt x="93250" y="35243"/>
                      <a:pt x="93298" y="36171"/>
                    </a:cubicBezTo>
                    <a:cubicBezTo>
                      <a:pt x="94548" y="38291"/>
                      <a:pt x="94250" y="41065"/>
                      <a:pt x="92429" y="42898"/>
                    </a:cubicBezTo>
                    <a:cubicBezTo>
                      <a:pt x="91345" y="43982"/>
                      <a:pt x="89928" y="44518"/>
                      <a:pt x="88500" y="44518"/>
                    </a:cubicBezTo>
                    <a:cubicBezTo>
                      <a:pt x="87535" y="44518"/>
                      <a:pt x="86559" y="44267"/>
                      <a:pt x="85702" y="43756"/>
                    </a:cubicBezTo>
                    <a:cubicBezTo>
                      <a:pt x="85595" y="43756"/>
                      <a:pt x="85464" y="43744"/>
                      <a:pt x="85297" y="43744"/>
                    </a:cubicBezTo>
                    <a:cubicBezTo>
                      <a:pt x="84332" y="43744"/>
                      <a:pt x="82975" y="43863"/>
                      <a:pt x="81546" y="43982"/>
                    </a:cubicBezTo>
                    <a:cubicBezTo>
                      <a:pt x="79606" y="44148"/>
                      <a:pt x="77391" y="44327"/>
                      <a:pt x="75117" y="44327"/>
                    </a:cubicBezTo>
                    <a:cubicBezTo>
                      <a:pt x="74248" y="44327"/>
                      <a:pt x="73391" y="44291"/>
                      <a:pt x="72593" y="44232"/>
                    </a:cubicBezTo>
                    <a:cubicBezTo>
                      <a:pt x="72295" y="46720"/>
                      <a:pt x="71414" y="49411"/>
                      <a:pt x="69628" y="52245"/>
                    </a:cubicBezTo>
                    <a:cubicBezTo>
                      <a:pt x="66806" y="56757"/>
                      <a:pt x="62496" y="60389"/>
                      <a:pt x="59044" y="63306"/>
                    </a:cubicBezTo>
                    <a:cubicBezTo>
                      <a:pt x="57603" y="64520"/>
                      <a:pt x="55674" y="66163"/>
                      <a:pt x="54960" y="67020"/>
                    </a:cubicBezTo>
                    <a:cubicBezTo>
                      <a:pt x="54436" y="69532"/>
                      <a:pt x="52197" y="71426"/>
                      <a:pt x="49519" y="71426"/>
                    </a:cubicBezTo>
                    <a:cubicBezTo>
                      <a:pt x="46840" y="71426"/>
                      <a:pt x="44613" y="69532"/>
                      <a:pt x="44089" y="67020"/>
                    </a:cubicBezTo>
                    <a:cubicBezTo>
                      <a:pt x="43375" y="66163"/>
                      <a:pt x="41446" y="64520"/>
                      <a:pt x="39994" y="63306"/>
                    </a:cubicBezTo>
                    <a:cubicBezTo>
                      <a:pt x="36541" y="60389"/>
                      <a:pt x="32243" y="56757"/>
                      <a:pt x="29421" y="52245"/>
                    </a:cubicBezTo>
                    <a:cubicBezTo>
                      <a:pt x="27647" y="49411"/>
                      <a:pt x="26754" y="46720"/>
                      <a:pt x="26456" y="44232"/>
                    </a:cubicBezTo>
                    <a:cubicBezTo>
                      <a:pt x="25635" y="44291"/>
                      <a:pt x="24801" y="44327"/>
                      <a:pt x="23920" y="44327"/>
                    </a:cubicBezTo>
                    <a:cubicBezTo>
                      <a:pt x="21646" y="44327"/>
                      <a:pt x="19431" y="44148"/>
                      <a:pt x="17491" y="43982"/>
                    </a:cubicBezTo>
                    <a:cubicBezTo>
                      <a:pt x="16062" y="43863"/>
                      <a:pt x="14729" y="43744"/>
                      <a:pt x="13740" y="43744"/>
                    </a:cubicBezTo>
                    <a:cubicBezTo>
                      <a:pt x="13586" y="43744"/>
                      <a:pt x="13443" y="43744"/>
                      <a:pt x="13347" y="43756"/>
                    </a:cubicBezTo>
                    <a:cubicBezTo>
                      <a:pt x="12478" y="44267"/>
                      <a:pt x="11514" y="44518"/>
                      <a:pt x="10549" y="44518"/>
                    </a:cubicBezTo>
                    <a:cubicBezTo>
                      <a:pt x="9133" y="44518"/>
                      <a:pt x="7704" y="43982"/>
                      <a:pt x="6620" y="42898"/>
                    </a:cubicBezTo>
                    <a:cubicBezTo>
                      <a:pt x="4799" y="41077"/>
                      <a:pt x="4501" y="38291"/>
                      <a:pt x="5751" y="36171"/>
                    </a:cubicBezTo>
                    <a:cubicBezTo>
                      <a:pt x="5799" y="35243"/>
                      <a:pt x="5632" y="33409"/>
                      <a:pt x="5525" y="32028"/>
                    </a:cubicBezTo>
                    <a:cubicBezTo>
                      <a:pt x="5311" y="29361"/>
                      <a:pt x="5037" y="26230"/>
                      <a:pt x="5263" y="23074"/>
                    </a:cubicBezTo>
                    <a:cubicBezTo>
                      <a:pt x="3406" y="22848"/>
                      <a:pt x="1655" y="22336"/>
                      <a:pt x="0" y="21598"/>
                    </a:cubicBezTo>
                  </a:path>
                </a:pathLst>
              </a:custGeom>
              <a:noFill/>
              <a:ln w="28575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71438" dist="9525" dir="5400000" algn="bl" rotWithShape="0">
                  <a:schemeClr val="dk2">
                    <a:alpha val="50000"/>
                  </a:schemeClr>
                </a:outerShdw>
              </a:effectLst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3" name="Google Shape;33;p3"/>
              <p:cNvSpPr/>
              <p:nvPr/>
            </p:nvSpPr>
            <p:spPr>
              <a:xfrm>
                <a:off x="-119037" y="-565089"/>
                <a:ext cx="3688782" cy="2123630"/>
              </a:xfrm>
              <a:custGeom>
                <a:avLst/>
                <a:gdLst/>
                <a:ahLst/>
                <a:cxnLst/>
                <a:rect l="l" t="t" r="r" b="b"/>
                <a:pathLst>
                  <a:path w="116540" h="67092" fill="none" extrusionOk="0">
                    <a:moveTo>
                      <a:pt x="116539" y="0"/>
                    </a:moveTo>
                    <a:cubicBezTo>
                      <a:pt x="116539" y="655"/>
                      <a:pt x="116004" y="1191"/>
                      <a:pt x="115349" y="1191"/>
                    </a:cubicBezTo>
                    <a:cubicBezTo>
                      <a:pt x="114099" y="1191"/>
                      <a:pt x="111634" y="4120"/>
                      <a:pt x="109443" y="6715"/>
                    </a:cubicBezTo>
                    <a:cubicBezTo>
                      <a:pt x="104895" y="12121"/>
                      <a:pt x="99204" y="18824"/>
                      <a:pt x="91751" y="18824"/>
                    </a:cubicBezTo>
                    <a:cubicBezTo>
                      <a:pt x="90631" y="18824"/>
                      <a:pt x="89512" y="18669"/>
                      <a:pt x="88381" y="18348"/>
                    </a:cubicBezTo>
                    <a:cubicBezTo>
                      <a:pt x="89869" y="22479"/>
                      <a:pt x="89453" y="27480"/>
                      <a:pt x="89095" y="31671"/>
                    </a:cubicBezTo>
                    <a:cubicBezTo>
                      <a:pt x="88881" y="34266"/>
                      <a:pt x="88607" y="37493"/>
                      <a:pt x="89262" y="38148"/>
                    </a:cubicBezTo>
                    <a:cubicBezTo>
                      <a:pt x="89726" y="38612"/>
                      <a:pt x="89726" y="39362"/>
                      <a:pt x="89262" y="39826"/>
                    </a:cubicBezTo>
                    <a:cubicBezTo>
                      <a:pt x="89024" y="40065"/>
                      <a:pt x="88726" y="40172"/>
                      <a:pt x="88429" y="40172"/>
                    </a:cubicBezTo>
                    <a:cubicBezTo>
                      <a:pt x="88131" y="40172"/>
                      <a:pt x="87821" y="40053"/>
                      <a:pt x="87595" y="39826"/>
                    </a:cubicBezTo>
                    <a:cubicBezTo>
                      <a:pt x="87476" y="39707"/>
                      <a:pt x="87000" y="39410"/>
                      <a:pt x="85250" y="39410"/>
                    </a:cubicBezTo>
                    <a:cubicBezTo>
                      <a:pt x="84083" y="39410"/>
                      <a:pt x="82654" y="39529"/>
                      <a:pt x="81142" y="39660"/>
                    </a:cubicBezTo>
                    <a:cubicBezTo>
                      <a:pt x="79273" y="39826"/>
                      <a:pt x="77165" y="39993"/>
                      <a:pt x="75070" y="39993"/>
                    </a:cubicBezTo>
                    <a:cubicBezTo>
                      <a:pt x="72165" y="39993"/>
                      <a:pt x="69795" y="39648"/>
                      <a:pt x="67831" y="38933"/>
                    </a:cubicBezTo>
                    <a:cubicBezTo>
                      <a:pt x="70367" y="48018"/>
                      <a:pt x="61949" y="55126"/>
                      <a:pt x="56198" y="59996"/>
                    </a:cubicBezTo>
                    <a:cubicBezTo>
                      <a:pt x="53603" y="62186"/>
                      <a:pt x="50674" y="64651"/>
                      <a:pt x="50674" y="65901"/>
                    </a:cubicBezTo>
                    <a:cubicBezTo>
                      <a:pt x="50674" y="66556"/>
                      <a:pt x="50138" y="67092"/>
                      <a:pt x="49483" y="67092"/>
                    </a:cubicBezTo>
                    <a:cubicBezTo>
                      <a:pt x="48828" y="67092"/>
                      <a:pt x="48293" y="66556"/>
                      <a:pt x="48293" y="65901"/>
                    </a:cubicBezTo>
                    <a:cubicBezTo>
                      <a:pt x="48293" y="64651"/>
                      <a:pt x="45364" y="62186"/>
                      <a:pt x="42768" y="59996"/>
                    </a:cubicBezTo>
                    <a:cubicBezTo>
                      <a:pt x="37006" y="55126"/>
                      <a:pt x="28600" y="48018"/>
                      <a:pt x="31136" y="38933"/>
                    </a:cubicBezTo>
                    <a:cubicBezTo>
                      <a:pt x="29171" y="39648"/>
                      <a:pt x="26790" y="39993"/>
                      <a:pt x="23897" y="39993"/>
                    </a:cubicBezTo>
                    <a:cubicBezTo>
                      <a:pt x="21801" y="39993"/>
                      <a:pt x="19682" y="39815"/>
                      <a:pt x="17825" y="39660"/>
                    </a:cubicBezTo>
                    <a:cubicBezTo>
                      <a:pt x="16312" y="39529"/>
                      <a:pt x="14860" y="39410"/>
                      <a:pt x="13717" y="39410"/>
                    </a:cubicBezTo>
                    <a:cubicBezTo>
                      <a:pt x="11967" y="39410"/>
                      <a:pt x="11490" y="39695"/>
                      <a:pt x="11371" y="39826"/>
                    </a:cubicBezTo>
                    <a:cubicBezTo>
                      <a:pt x="11133" y="40065"/>
                      <a:pt x="10836" y="40172"/>
                      <a:pt x="10538" y="40172"/>
                    </a:cubicBezTo>
                    <a:cubicBezTo>
                      <a:pt x="10240" y="40172"/>
                      <a:pt x="9919" y="40053"/>
                      <a:pt x="9705" y="39826"/>
                    </a:cubicBezTo>
                    <a:cubicBezTo>
                      <a:pt x="9240" y="39362"/>
                      <a:pt x="9240" y="38612"/>
                      <a:pt x="9705" y="38148"/>
                    </a:cubicBezTo>
                    <a:cubicBezTo>
                      <a:pt x="10359" y="37493"/>
                      <a:pt x="10086" y="34266"/>
                      <a:pt x="9859" y="31671"/>
                    </a:cubicBezTo>
                    <a:cubicBezTo>
                      <a:pt x="9502" y="27480"/>
                      <a:pt x="9085" y="22479"/>
                      <a:pt x="10574" y="18348"/>
                    </a:cubicBezTo>
                    <a:cubicBezTo>
                      <a:pt x="9466" y="18669"/>
                      <a:pt x="8335" y="18824"/>
                      <a:pt x="7216" y="18824"/>
                    </a:cubicBezTo>
                    <a:cubicBezTo>
                      <a:pt x="4597" y="18824"/>
                      <a:pt x="2204" y="18014"/>
                      <a:pt x="1" y="16705"/>
                    </a:cubicBezTo>
                  </a:path>
                </a:pathLst>
              </a:custGeom>
              <a:noFill/>
              <a:ln w="1905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71438" dist="9525" dir="5400000" algn="bl" rotWithShape="0">
                  <a:schemeClr val="dk2">
                    <a:alpha val="50000"/>
                  </a:schemeClr>
                </a:outerShdw>
              </a:effectLst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4" name="Google Shape;34;p3"/>
              <p:cNvSpPr/>
              <p:nvPr/>
            </p:nvSpPr>
            <p:spPr>
              <a:xfrm>
                <a:off x="5596147" y="-565089"/>
                <a:ext cx="3689131" cy="2123630"/>
              </a:xfrm>
              <a:custGeom>
                <a:avLst/>
                <a:gdLst/>
                <a:ahLst/>
                <a:cxnLst/>
                <a:rect l="l" t="t" r="r" b="b"/>
                <a:pathLst>
                  <a:path w="116551" h="67092" fill="none" extrusionOk="0">
                    <a:moveTo>
                      <a:pt x="0" y="0"/>
                    </a:moveTo>
                    <a:cubicBezTo>
                      <a:pt x="0" y="655"/>
                      <a:pt x="536" y="1191"/>
                      <a:pt x="1191" y="1191"/>
                    </a:cubicBezTo>
                    <a:cubicBezTo>
                      <a:pt x="2441" y="1191"/>
                      <a:pt x="4906" y="4120"/>
                      <a:pt x="7096" y="6715"/>
                    </a:cubicBezTo>
                    <a:cubicBezTo>
                      <a:pt x="11656" y="12121"/>
                      <a:pt x="17336" y="18824"/>
                      <a:pt x="24789" y="18824"/>
                    </a:cubicBezTo>
                    <a:cubicBezTo>
                      <a:pt x="25908" y="18824"/>
                      <a:pt x="27027" y="18669"/>
                      <a:pt x="28158" y="18348"/>
                    </a:cubicBezTo>
                    <a:cubicBezTo>
                      <a:pt x="26670" y="22479"/>
                      <a:pt x="27087" y="27480"/>
                      <a:pt x="27444" y="31671"/>
                    </a:cubicBezTo>
                    <a:cubicBezTo>
                      <a:pt x="27670" y="34266"/>
                      <a:pt x="27932" y="37493"/>
                      <a:pt x="27277" y="38148"/>
                    </a:cubicBezTo>
                    <a:cubicBezTo>
                      <a:pt x="26813" y="38612"/>
                      <a:pt x="26813" y="39362"/>
                      <a:pt x="27277" y="39826"/>
                    </a:cubicBezTo>
                    <a:cubicBezTo>
                      <a:pt x="27515" y="40065"/>
                      <a:pt x="27813" y="40172"/>
                      <a:pt x="28111" y="40172"/>
                    </a:cubicBezTo>
                    <a:cubicBezTo>
                      <a:pt x="28408" y="40172"/>
                      <a:pt x="28718" y="40053"/>
                      <a:pt x="28944" y="39826"/>
                    </a:cubicBezTo>
                    <a:cubicBezTo>
                      <a:pt x="29063" y="39707"/>
                      <a:pt x="29540" y="39410"/>
                      <a:pt x="31302" y="39410"/>
                    </a:cubicBezTo>
                    <a:cubicBezTo>
                      <a:pt x="32457" y="39410"/>
                      <a:pt x="33885" y="39529"/>
                      <a:pt x="35409" y="39660"/>
                    </a:cubicBezTo>
                    <a:cubicBezTo>
                      <a:pt x="37267" y="39826"/>
                      <a:pt x="39374" y="39993"/>
                      <a:pt x="41482" y="39993"/>
                    </a:cubicBezTo>
                    <a:cubicBezTo>
                      <a:pt x="44375" y="39993"/>
                      <a:pt x="46744" y="39648"/>
                      <a:pt x="48709" y="38933"/>
                    </a:cubicBezTo>
                    <a:cubicBezTo>
                      <a:pt x="46184" y="48018"/>
                      <a:pt x="54590" y="55126"/>
                      <a:pt x="60353" y="59996"/>
                    </a:cubicBezTo>
                    <a:cubicBezTo>
                      <a:pt x="62937" y="62186"/>
                      <a:pt x="65866" y="64651"/>
                      <a:pt x="65866" y="65901"/>
                    </a:cubicBezTo>
                    <a:cubicBezTo>
                      <a:pt x="65866" y="66556"/>
                      <a:pt x="66401" y="67092"/>
                      <a:pt x="67056" y="67092"/>
                    </a:cubicBezTo>
                    <a:cubicBezTo>
                      <a:pt x="67711" y="67092"/>
                      <a:pt x="68247" y="66556"/>
                      <a:pt x="68247" y="65901"/>
                    </a:cubicBezTo>
                    <a:cubicBezTo>
                      <a:pt x="68247" y="64651"/>
                      <a:pt x="71188" y="62186"/>
                      <a:pt x="73771" y="59996"/>
                    </a:cubicBezTo>
                    <a:cubicBezTo>
                      <a:pt x="79534" y="55126"/>
                      <a:pt x="87940" y="48018"/>
                      <a:pt x="85416" y="38933"/>
                    </a:cubicBezTo>
                    <a:cubicBezTo>
                      <a:pt x="87380" y="39648"/>
                      <a:pt x="89761" y="39993"/>
                      <a:pt x="92643" y="39993"/>
                    </a:cubicBezTo>
                    <a:cubicBezTo>
                      <a:pt x="94738" y="39993"/>
                      <a:pt x="96857" y="39815"/>
                      <a:pt x="98715" y="39660"/>
                    </a:cubicBezTo>
                    <a:cubicBezTo>
                      <a:pt x="100239" y="39529"/>
                      <a:pt x="101680" y="39410"/>
                      <a:pt x="102823" y="39410"/>
                    </a:cubicBezTo>
                    <a:cubicBezTo>
                      <a:pt x="104585" y="39410"/>
                      <a:pt x="105061" y="39695"/>
                      <a:pt x="105180" y="39826"/>
                    </a:cubicBezTo>
                    <a:cubicBezTo>
                      <a:pt x="105418" y="40065"/>
                      <a:pt x="105716" y="40172"/>
                      <a:pt x="106013" y="40172"/>
                    </a:cubicBezTo>
                    <a:cubicBezTo>
                      <a:pt x="106311" y="40172"/>
                      <a:pt x="106621" y="40053"/>
                      <a:pt x="106847" y="39826"/>
                    </a:cubicBezTo>
                    <a:cubicBezTo>
                      <a:pt x="107299" y="39362"/>
                      <a:pt x="107299" y="38612"/>
                      <a:pt x="106847" y="38148"/>
                    </a:cubicBezTo>
                    <a:cubicBezTo>
                      <a:pt x="106192" y="37493"/>
                      <a:pt x="106454" y="34266"/>
                      <a:pt x="106680" y="31671"/>
                    </a:cubicBezTo>
                    <a:cubicBezTo>
                      <a:pt x="107037" y="27480"/>
                      <a:pt x="107454" y="22479"/>
                      <a:pt x="105966" y="18348"/>
                    </a:cubicBezTo>
                    <a:cubicBezTo>
                      <a:pt x="107085" y="18669"/>
                      <a:pt x="108216" y="18824"/>
                      <a:pt x="109323" y="18824"/>
                    </a:cubicBezTo>
                    <a:cubicBezTo>
                      <a:pt x="111943" y="18824"/>
                      <a:pt x="114348" y="18014"/>
                      <a:pt x="116550" y="16705"/>
                    </a:cubicBezTo>
                  </a:path>
                </a:pathLst>
              </a:custGeom>
              <a:noFill/>
              <a:ln w="1905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71438" dist="9525" dir="5400000" algn="bl" rotWithShape="0">
                  <a:schemeClr val="dk2">
                    <a:alpha val="50000"/>
                  </a:schemeClr>
                </a:outerShdw>
              </a:effectLst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5" name="Google Shape;35;p3"/>
              <p:cNvSpPr/>
              <p:nvPr/>
            </p:nvSpPr>
            <p:spPr>
              <a:xfrm>
                <a:off x="5458214" y="-565089"/>
                <a:ext cx="3828940" cy="2260811"/>
              </a:xfrm>
              <a:custGeom>
                <a:avLst/>
                <a:gdLst/>
                <a:ahLst/>
                <a:cxnLst/>
                <a:rect l="l" t="t" r="r" b="b"/>
                <a:pathLst>
                  <a:path w="120968" h="71426" fill="none" extrusionOk="0">
                    <a:moveTo>
                      <a:pt x="0" y="0"/>
                    </a:moveTo>
                    <a:cubicBezTo>
                      <a:pt x="0" y="2679"/>
                      <a:pt x="1882" y="4917"/>
                      <a:pt x="4406" y="5429"/>
                    </a:cubicBezTo>
                    <a:cubicBezTo>
                      <a:pt x="5263" y="6144"/>
                      <a:pt x="6906" y="8084"/>
                      <a:pt x="8121" y="9525"/>
                    </a:cubicBezTo>
                    <a:cubicBezTo>
                      <a:pt x="12645" y="14883"/>
                      <a:pt x="18729" y="22074"/>
                      <a:pt x="27182" y="23074"/>
                    </a:cubicBezTo>
                    <a:cubicBezTo>
                      <a:pt x="26968" y="26241"/>
                      <a:pt x="27230" y="29361"/>
                      <a:pt x="27456" y="32028"/>
                    </a:cubicBezTo>
                    <a:cubicBezTo>
                      <a:pt x="27575" y="33409"/>
                      <a:pt x="27718" y="35243"/>
                      <a:pt x="27682" y="36171"/>
                    </a:cubicBezTo>
                    <a:cubicBezTo>
                      <a:pt x="26432" y="38291"/>
                      <a:pt x="26730" y="41065"/>
                      <a:pt x="28540" y="42898"/>
                    </a:cubicBezTo>
                    <a:cubicBezTo>
                      <a:pt x="29623" y="43982"/>
                      <a:pt x="31040" y="44518"/>
                      <a:pt x="32469" y="44518"/>
                    </a:cubicBezTo>
                    <a:cubicBezTo>
                      <a:pt x="33433" y="44518"/>
                      <a:pt x="34410" y="44267"/>
                      <a:pt x="35267" y="43756"/>
                    </a:cubicBezTo>
                    <a:cubicBezTo>
                      <a:pt x="35374" y="43756"/>
                      <a:pt x="35505" y="43744"/>
                      <a:pt x="35672" y="43744"/>
                    </a:cubicBezTo>
                    <a:cubicBezTo>
                      <a:pt x="36636" y="43744"/>
                      <a:pt x="37993" y="43863"/>
                      <a:pt x="39422" y="43982"/>
                    </a:cubicBezTo>
                    <a:cubicBezTo>
                      <a:pt x="41375" y="44148"/>
                      <a:pt x="43577" y="44327"/>
                      <a:pt x="45851" y="44327"/>
                    </a:cubicBezTo>
                    <a:cubicBezTo>
                      <a:pt x="46732" y="44327"/>
                      <a:pt x="47578" y="44291"/>
                      <a:pt x="48376" y="44232"/>
                    </a:cubicBezTo>
                    <a:cubicBezTo>
                      <a:pt x="48673" y="46720"/>
                      <a:pt x="49554" y="49411"/>
                      <a:pt x="51340" y="52245"/>
                    </a:cubicBezTo>
                    <a:cubicBezTo>
                      <a:pt x="54174" y="56757"/>
                      <a:pt x="58472" y="60389"/>
                      <a:pt x="61925" y="63306"/>
                    </a:cubicBezTo>
                    <a:cubicBezTo>
                      <a:pt x="63366" y="64520"/>
                      <a:pt x="65306" y="66163"/>
                      <a:pt x="66021" y="67020"/>
                    </a:cubicBezTo>
                    <a:cubicBezTo>
                      <a:pt x="66533" y="69532"/>
                      <a:pt x="68771" y="71426"/>
                      <a:pt x="71450" y="71426"/>
                    </a:cubicBezTo>
                    <a:cubicBezTo>
                      <a:pt x="74129" y="71426"/>
                      <a:pt x="76355" y="69532"/>
                      <a:pt x="76879" y="67020"/>
                    </a:cubicBezTo>
                    <a:cubicBezTo>
                      <a:pt x="77593" y="66163"/>
                      <a:pt x="79534" y="64520"/>
                      <a:pt x="80975" y="63306"/>
                    </a:cubicBezTo>
                    <a:cubicBezTo>
                      <a:pt x="84428" y="60389"/>
                      <a:pt x="88726" y="56757"/>
                      <a:pt x="91560" y="52245"/>
                    </a:cubicBezTo>
                    <a:cubicBezTo>
                      <a:pt x="93322" y="49411"/>
                      <a:pt x="94215" y="46720"/>
                      <a:pt x="94512" y="44232"/>
                    </a:cubicBezTo>
                    <a:cubicBezTo>
                      <a:pt x="95334" y="44291"/>
                      <a:pt x="96167" y="44327"/>
                      <a:pt x="97048" y="44327"/>
                    </a:cubicBezTo>
                    <a:cubicBezTo>
                      <a:pt x="99322" y="44327"/>
                      <a:pt x="101537" y="44148"/>
                      <a:pt x="103478" y="43982"/>
                    </a:cubicBezTo>
                    <a:cubicBezTo>
                      <a:pt x="104906" y="43863"/>
                      <a:pt x="106240" y="43744"/>
                      <a:pt x="107228" y="43744"/>
                    </a:cubicBezTo>
                    <a:cubicBezTo>
                      <a:pt x="107395" y="43744"/>
                      <a:pt x="107526" y="43744"/>
                      <a:pt x="107633" y="43756"/>
                    </a:cubicBezTo>
                    <a:cubicBezTo>
                      <a:pt x="108490" y="44267"/>
                      <a:pt x="109455" y="44518"/>
                      <a:pt x="110431" y="44518"/>
                    </a:cubicBezTo>
                    <a:cubicBezTo>
                      <a:pt x="111836" y="44518"/>
                      <a:pt x="113265" y="43982"/>
                      <a:pt x="114360" y="42898"/>
                    </a:cubicBezTo>
                    <a:cubicBezTo>
                      <a:pt x="116182" y="41077"/>
                      <a:pt x="116467" y="38291"/>
                      <a:pt x="115217" y="36171"/>
                    </a:cubicBezTo>
                    <a:cubicBezTo>
                      <a:pt x="115170" y="35243"/>
                      <a:pt x="115336" y="33409"/>
                      <a:pt x="115443" y="32028"/>
                    </a:cubicBezTo>
                    <a:cubicBezTo>
                      <a:pt x="115670" y="29361"/>
                      <a:pt x="115932" y="26230"/>
                      <a:pt x="115705" y="23074"/>
                    </a:cubicBezTo>
                    <a:cubicBezTo>
                      <a:pt x="117575" y="22848"/>
                      <a:pt x="119313" y="22336"/>
                      <a:pt x="120968" y="21598"/>
                    </a:cubicBezTo>
                  </a:path>
                </a:pathLst>
              </a:custGeom>
              <a:noFill/>
              <a:ln w="28575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71438" dist="9525" dir="5400000" algn="bl" rotWithShape="0">
                  <a:schemeClr val="dk2">
                    <a:alpha val="50000"/>
                  </a:schemeClr>
                </a:outerShdw>
              </a:effectLst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6" name="Google Shape;36;p3"/>
              <p:cNvSpPr/>
              <p:nvPr/>
            </p:nvSpPr>
            <p:spPr>
              <a:xfrm>
                <a:off x="5458214" y="3447862"/>
                <a:ext cx="3828940" cy="2260811"/>
              </a:xfrm>
              <a:custGeom>
                <a:avLst/>
                <a:gdLst/>
                <a:ahLst/>
                <a:cxnLst/>
                <a:rect l="l" t="t" r="r" b="b"/>
                <a:pathLst>
                  <a:path w="120968" h="71426" fill="none" extrusionOk="0">
                    <a:moveTo>
                      <a:pt x="0" y="71426"/>
                    </a:moveTo>
                    <a:cubicBezTo>
                      <a:pt x="0" y="68747"/>
                      <a:pt x="1882" y="66509"/>
                      <a:pt x="4406" y="65985"/>
                    </a:cubicBezTo>
                    <a:cubicBezTo>
                      <a:pt x="5263" y="65270"/>
                      <a:pt x="6906" y="63342"/>
                      <a:pt x="8121" y="61901"/>
                    </a:cubicBezTo>
                    <a:cubicBezTo>
                      <a:pt x="12645" y="56543"/>
                      <a:pt x="18729" y="49352"/>
                      <a:pt x="27182" y="48352"/>
                    </a:cubicBezTo>
                    <a:cubicBezTo>
                      <a:pt x="26968" y="45185"/>
                      <a:pt x="27230" y="42053"/>
                      <a:pt x="27456" y="39398"/>
                    </a:cubicBezTo>
                    <a:cubicBezTo>
                      <a:pt x="27575" y="38005"/>
                      <a:pt x="27718" y="36184"/>
                      <a:pt x="27682" y="35255"/>
                    </a:cubicBezTo>
                    <a:cubicBezTo>
                      <a:pt x="26432" y="33124"/>
                      <a:pt x="26730" y="30361"/>
                      <a:pt x="28540" y="28528"/>
                    </a:cubicBezTo>
                    <a:cubicBezTo>
                      <a:pt x="29623" y="27444"/>
                      <a:pt x="31040" y="26909"/>
                      <a:pt x="32469" y="26909"/>
                    </a:cubicBezTo>
                    <a:cubicBezTo>
                      <a:pt x="33433" y="26909"/>
                      <a:pt x="34410" y="27159"/>
                      <a:pt x="35267" y="27671"/>
                    </a:cubicBezTo>
                    <a:cubicBezTo>
                      <a:pt x="35374" y="27671"/>
                      <a:pt x="35505" y="27682"/>
                      <a:pt x="35672" y="27682"/>
                    </a:cubicBezTo>
                    <a:cubicBezTo>
                      <a:pt x="36636" y="27682"/>
                      <a:pt x="37993" y="27563"/>
                      <a:pt x="39422" y="27444"/>
                    </a:cubicBezTo>
                    <a:cubicBezTo>
                      <a:pt x="41375" y="27278"/>
                      <a:pt x="43577" y="27099"/>
                      <a:pt x="45851" y="27099"/>
                    </a:cubicBezTo>
                    <a:cubicBezTo>
                      <a:pt x="46732" y="27099"/>
                      <a:pt x="47578" y="27135"/>
                      <a:pt x="48376" y="27194"/>
                    </a:cubicBezTo>
                    <a:cubicBezTo>
                      <a:pt x="48673" y="24706"/>
                      <a:pt x="49554" y="22015"/>
                      <a:pt x="51340" y="19181"/>
                    </a:cubicBezTo>
                    <a:cubicBezTo>
                      <a:pt x="54174" y="14681"/>
                      <a:pt x="58472" y="11038"/>
                      <a:pt x="61925" y="8132"/>
                    </a:cubicBezTo>
                    <a:cubicBezTo>
                      <a:pt x="63366" y="6906"/>
                      <a:pt x="65306" y="5275"/>
                      <a:pt x="66021" y="4406"/>
                    </a:cubicBezTo>
                    <a:cubicBezTo>
                      <a:pt x="66533" y="1894"/>
                      <a:pt x="68771" y="1"/>
                      <a:pt x="71450" y="1"/>
                    </a:cubicBezTo>
                    <a:cubicBezTo>
                      <a:pt x="74129" y="1"/>
                      <a:pt x="76355" y="1894"/>
                      <a:pt x="76879" y="4406"/>
                    </a:cubicBezTo>
                    <a:cubicBezTo>
                      <a:pt x="77593" y="5275"/>
                      <a:pt x="79534" y="6906"/>
                      <a:pt x="80975" y="8132"/>
                    </a:cubicBezTo>
                    <a:cubicBezTo>
                      <a:pt x="84428" y="11049"/>
                      <a:pt x="88726" y="14681"/>
                      <a:pt x="91560" y="19181"/>
                    </a:cubicBezTo>
                    <a:cubicBezTo>
                      <a:pt x="93322" y="22015"/>
                      <a:pt x="94215" y="24706"/>
                      <a:pt x="94512" y="27194"/>
                    </a:cubicBezTo>
                    <a:cubicBezTo>
                      <a:pt x="95334" y="27135"/>
                      <a:pt x="96167" y="27099"/>
                      <a:pt x="97048" y="27099"/>
                    </a:cubicBezTo>
                    <a:cubicBezTo>
                      <a:pt x="99322" y="27099"/>
                      <a:pt x="101537" y="27278"/>
                      <a:pt x="103478" y="27444"/>
                    </a:cubicBezTo>
                    <a:cubicBezTo>
                      <a:pt x="104906" y="27563"/>
                      <a:pt x="106240" y="27682"/>
                      <a:pt x="107228" y="27682"/>
                    </a:cubicBezTo>
                    <a:cubicBezTo>
                      <a:pt x="107395" y="27682"/>
                      <a:pt x="107526" y="27682"/>
                      <a:pt x="107633" y="27671"/>
                    </a:cubicBezTo>
                    <a:cubicBezTo>
                      <a:pt x="108490" y="27159"/>
                      <a:pt x="109455" y="26909"/>
                      <a:pt x="110431" y="26909"/>
                    </a:cubicBezTo>
                    <a:cubicBezTo>
                      <a:pt x="111836" y="26909"/>
                      <a:pt x="113265" y="27444"/>
                      <a:pt x="114360" y="28528"/>
                    </a:cubicBezTo>
                    <a:cubicBezTo>
                      <a:pt x="116170" y="30349"/>
                      <a:pt x="116467" y="33124"/>
                      <a:pt x="115217" y="35255"/>
                    </a:cubicBezTo>
                    <a:cubicBezTo>
                      <a:pt x="115170" y="36184"/>
                      <a:pt x="115336" y="38005"/>
                      <a:pt x="115443" y="39398"/>
                    </a:cubicBezTo>
                    <a:cubicBezTo>
                      <a:pt x="115670" y="42053"/>
                      <a:pt x="115932" y="45197"/>
                      <a:pt x="115705" y="48352"/>
                    </a:cubicBezTo>
                    <a:cubicBezTo>
                      <a:pt x="117575" y="48578"/>
                      <a:pt x="119313" y="49078"/>
                      <a:pt x="120968" y="49828"/>
                    </a:cubicBezTo>
                  </a:path>
                </a:pathLst>
              </a:custGeom>
              <a:noFill/>
              <a:ln w="28575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71438" dist="9525" dir="5400000" algn="bl" rotWithShape="0">
                  <a:schemeClr val="dk2">
                    <a:alpha val="50000"/>
                  </a:schemeClr>
                </a:outerShdw>
              </a:effectLst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7" name="Google Shape;37;p3"/>
              <p:cNvSpPr/>
              <p:nvPr/>
            </p:nvSpPr>
            <p:spPr>
              <a:xfrm>
                <a:off x="5596147" y="3585036"/>
                <a:ext cx="3689131" cy="2123630"/>
              </a:xfrm>
              <a:custGeom>
                <a:avLst/>
                <a:gdLst/>
                <a:ahLst/>
                <a:cxnLst/>
                <a:rect l="l" t="t" r="r" b="b"/>
                <a:pathLst>
                  <a:path w="116551" h="67092" fill="none" extrusionOk="0">
                    <a:moveTo>
                      <a:pt x="0" y="67092"/>
                    </a:moveTo>
                    <a:cubicBezTo>
                      <a:pt x="0" y="66437"/>
                      <a:pt x="536" y="65901"/>
                      <a:pt x="1191" y="65901"/>
                    </a:cubicBezTo>
                    <a:cubicBezTo>
                      <a:pt x="2441" y="65901"/>
                      <a:pt x="4906" y="62960"/>
                      <a:pt x="7096" y="60377"/>
                    </a:cubicBezTo>
                    <a:cubicBezTo>
                      <a:pt x="11656" y="54971"/>
                      <a:pt x="17336" y="48256"/>
                      <a:pt x="24789" y="48256"/>
                    </a:cubicBezTo>
                    <a:cubicBezTo>
                      <a:pt x="25908" y="48256"/>
                      <a:pt x="27027" y="48423"/>
                      <a:pt x="28158" y="48733"/>
                    </a:cubicBezTo>
                    <a:cubicBezTo>
                      <a:pt x="26670" y="44613"/>
                      <a:pt x="27087" y="39612"/>
                      <a:pt x="27444" y="35421"/>
                    </a:cubicBezTo>
                    <a:cubicBezTo>
                      <a:pt x="27670" y="32826"/>
                      <a:pt x="27932" y="29599"/>
                      <a:pt x="27277" y="28944"/>
                    </a:cubicBezTo>
                    <a:cubicBezTo>
                      <a:pt x="26813" y="28480"/>
                      <a:pt x="26813" y="27718"/>
                      <a:pt x="27277" y="27266"/>
                    </a:cubicBezTo>
                    <a:cubicBezTo>
                      <a:pt x="27515" y="27028"/>
                      <a:pt x="27813" y="26920"/>
                      <a:pt x="28111" y="26920"/>
                    </a:cubicBezTo>
                    <a:cubicBezTo>
                      <a:pt x="28408" y="26920"/>
                      <a:pt x="28718" y="27039"/>
                      <a:pt x="28944" y="27266"/>
                    </a:cubicBezTo>
                    <a:cubicBezTo>
                      <a:pt x="29063" y="27385"/>
                      <a:pt x="29540" y="27682"/>
                      <a:pt x="31302" y="27682"/>
                    </a:cubicBezTo>
                    <a:cubicBezTo>
                      <a:pt x="32457" y="27682"/>
                      <a:pt x="33885" y="27563"/>
                      <a:pt x="35409" y="27420"/>
                    </a:cubicBezTo>
                    <a:cubicBezTo>
                      <a:pt x="37267" y="27266"/>
                      <a:pt x="39374" y="27099"/>
                      <a:pt x="41482" y="27099"/>
                    </a:cubicBezTo>
                    <a:cubicBezTo>
                      <a:pt x="44375" y="27099"/>
                      <a:pt x="46744" y="27444"/>
                      <a:pt x="48709" y="28159"/>
                    </a:cubicBezTo>
                    <a:cubicBezTo>
                      <a:pt x="46184" y="19074"/>
                      <a:pt x="54590" y="11966"/>
                      <a:pt x="60353" y="7096"/>
                    </a:cubicBezTo>
                    <a:cubicBezTo>
                      <a:pt x="62937" y="4906"/>
                      <a:pt x="65866" y="2441"/>
                      <a:pt x="65866" y="1191"/>
                    </a:cubicBezTo>
                    <a:cubicBezTo>
                      <a:pt x="65866" y="536"/>
                      <a:pt x="66401" y="0"/>
                      <a:pt x="67056" y="0"/>
                    </a:cubicBezTo>
                    <a:cubicBezTo>
                      <a:pt x="67711" y="0"/>
                      <a:pt x="68247" y="536"/>
                      <a:pt x="68247" y="1191"/>
                    </a:cubicBezTo>
                    <a:cubicBezTo>
                      <a:pt x="68247" y="2441"/>
                      <a:pt x="71188" y="4906"/>
                      <a:pt x="73771" y="7096"/>
                    </a:cubicBezTo>
                    <a:cubicBezTo>
                      <a:pt x="79534" y="11966"/>
                      <a:pt x="87940" y="19074"/>
                      <a:pt x="85416" y="28159"/>
                    </a:cubicBezTo>
                    <a:cubicBezTo>
                      <a:pt x="87380" y="27444"/>
                      <a:pt x="89761" y="27099"/>
                      <a:pt x="92643" y="27099"/>
                    </a:cubicBezTo>
                    <a:cubicBezTo>
                      <a:pt x="94738" y="27099"/>
                      <a:pt x="96857" y="27278"/>
                      <a:pt x="98715" y="27420"/>
                    </a:cubicBezTo>
                    <a:cubicBezTo>
                      <a:pt x="100239" y="27563"/>
                      <a:pt x="101680" y="27682"/>
                      <a:pt x="102823" y="27682"/>
                    </a:cubicBezTo>
                    <a:cubicBezTo>
                      <a:pt x="104585" y="27682"/>
                      <a:pt x="105061" y="27397"/>
                      <a:pt x="105180" y="27266"/>
                    </a:cubicBezTo>
                    <a:cubicBezTo>
                      <a:pt x="105418" y="27028"/>
                      <a:pt x="105716" y="26920"/>
                      <a:pt x="106013" y="26920"/>
                    </a:cubicBezTo>
                    <a:cubicBezTo>
                      <a:pt x="106311" y="26920"/>
                      <a:pt x="106621" y="27039"/>
                      <a:pt x="106847" y="27266"/>
                    </a:cubicBezTo>
                    <a:cubicBezTo>
                      <a:pt x="107299" y="27718"/>
                      <a:pt x="107299" y="28480"/>
                      <a:pt x="106847" y="28944"/>
                    </a:cubicBezTo>
                    <a:cubicBezTo>
                      <a:pt x="106192" y="29599"/>
                      <a:pt x="106454" y="32826"/>
                      <a:pt x="106680" y="35421"/>
                    </a:cubicBezTo>
                    <a:cubicBezTo>
                      <a:pt x="107037" y="39612"/>
                      <a:pt x="107454" y="44613"/>
                      <a:pt x="105966" y="48733"/>
                    </a:cubicBezTo>
                    <a:cubicBezTo>
                      <a:pt x="107085" y="48423"/>
                      <a:pt x="108216" y="48256"/>
                      <a:pt x="109323" y="48256"/>
                    </a:cubicBezTo>
                    <a:cubicBezTo>
                      <a:pt x="111943" y="48256"/>
                      <a:pt x="114348" y="49078"/>
                      <a:pt x="116550" y="50388"/>
                    </a:cubicBezTo>
                  </a:path>
                </a:pathLst>
              </a:custGeom>
              <a:noFill/>
              <a:ln w="1905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71438" dist="9525" dir="5400000" algn="bl" rotWithShape="0">
                  <a:schemeClr val="dk2">
                    <a:alpha val="50000"/>
                  </a:schemeClr>
                </a:outerShdw>
              </a:effectLst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8" name="Google Shape;38;p3"/>
              <p:cNvSpPr/>
              <p:nvPr/>
            </p:nvSpPr>
            <p:spPr>
              <a:xfrm>
                <a:off x="-119037" y="3585036"/>
                <a:ext cx="3688782" cy="2123630"/>
              </a:xfrm>
              <a:custGeom>
                <a:avLst/>
                <a:gdLst/>
                <a:ahLst/>
                <a:cxnLst/>
                <a:rect l="l" t="t" r="r" b="b"/>
                <a:pathLst>
                  <a:path w="116540" h="67092" fill="none" extrusionOk="0">
                    <a:moveTo>
                      <a:pt x="116539" y="67092"/>
                    </a:moveTo>
                    <a:cubicBezTo>
                      <a:pt x="116539" y="66437"/>
                      <a:pt x="116004" y="65901"/>
                      <a:pt x="115349" y="65901"/>
                    </a:cubicBezTo>
                    <a:cubicBezTo>
                      <a:pt x="114099" y="65901"/>
                      <a:pt x="111634" y="62960"/>
                      <a:pt x="109443" y="60377"/>
                    </a:cubicBezTo>
                    <a:cubicBezTo>
                      <a:pt x="104895" y="54971"/>
                      <a:pt x="99204" y="48256"/>
                      <a:pt x="91751" y="48256"/>
                    </a:cubicBezTo>
                    <a:cubicBezTo>
                      <a:pt x="90631" y="48256"/>
                      <a:pt x="89512" y="48423"/>
                      <a:pt x="88381" y="48733"/>
                    </a:cubicBezTo>
                    <a:cubicBezTo>
                      <a:pt x="89869" y="44613"/>
                      <a:pt x="89453" y="39612"/>
                      <a:pt x="89095" y="35421"/>
                    </a:cubicBezTo>
                    <a:cubicBezTo>
                      <a:pt x="88881" y="32826"/>
                      <a:pt x="88607" y="29599"/>
                      <a:pt x="89262" y="28944"/>
                    </a:cubicBezTo>
                    <a:cubicBezTo>
                      <a:pt x="89726" y="28480"/>
                      <a:pt x="89726" y="27718"/>
                      <a:pt x="89262" y="27266"/>
                    </a:cubicBezTo>
                    <a:cubicBezTo>
                      <a:pt x="89024" y="27028"/>
                      <a:pt x="88726" y="26920"/>
                      <a:pt x="88429" y="26920"/>
                    </a:cubicBezTo>
                    <a:cubicBezTo>
                      <a:pt x="88131" y="26920"/>
                      <a:pt x="87821" y="27039"/>
                      <a:pt x="87595" y="27266"/>
                    </a:cubicBezTo>
                    <a:cubicBezTo>
                      <a:pt x="87476" y="27385"/>
                      <a:pt x="87000" y="27682"/>
                      <a:pt x="85250" y="27682"/>
                    </a:cubicBezTo>
                    <a:cubicBezTo>
                      <a:pt x="84083" y="27682"/>
                      <a:pt x="82654" y="27563"/>
                      <a:pt x="81142" y="27420"/>
                    </a:cubicBezTo>
                    <a:cubicBezTo>
                      <a:pt x="79273" y="27266"/>
                      <a:pt x="77165" y="27099"/>
                      <a:pt x="75070" y="27099"/>
                    </a:cubicBezTo>
                    <a:cubicBezTo>
                      <a:pt x="72165" y="27099"/>
                      <a:pt x="69795" y="27444"/>
                      <a:pt x="67831" y="28159"/>
                    </a:cubicBezTo>
                    <a:cubicBezTo>
                      <a:pt x="70367" y="19074"/>
                      <a:pt x="61949" y="11966"/>
                      <a:pt x="56198" y="7096"/>
                    </a:cubicBezTo>
                    <a:cubicBezTo>
                      <a:pt x="53603" y="4906"/>
                      <a:pt x="50674" y="2441"/>
                      <a:pt x="50674" y="1191"/>
                    </a:cubicBezTo>
                    <a:cubicBezTo>
                      <a:pt x="50674" y="536"/>
                      <a:pt x="50138" y="0"/>
                      <a:pt x="49483" y="0"/>
                    </a:cubicBezTo>
                    <a:cubicBezTo>
                      <a:pt x="48828" y="0"/>
                      <a:pt x="48293" y="536"/>
                      <a:pt x="48293" y="1191"/>
                    </a:cubicBezTo>
                    <a:cubicBezTo>
                      <a:pt x="48293" y="2441"/>
                      <a:pt x="45364" y="4906"/>
                      <a:pt x="42768" y="7096"/>
                    </a:cubicBezTo>
                    <a:cubicBezTo>
                      <a:pt x="37006" y="11966"/>
                      <a:pt x="28600" y="19074"/>
                      <a:pt x="31136" y="28159"/>
                    </a:cubicBezTo>
                    <a:cubicBezTo>
                      <a:pt x="29171" y="27444"/>
                      <a:pt x="26790" y="27099"/>
                      <a:pt x="23897" y="27099"/>
                    </a:cubicBezTo>
                    <a:cubicBezTo>
                      <a:pt x="21801" y="27099"/>
                      <a:pt x="19682" y="27278"/>
                      <a:pt x="17825" y="27420"/>
                    </a:cubicBezTo>
                    <a:cubicBezTo>
                      <a:pt x="16312" y="27563"/>
                      <a:pt x="14860" y="27682"/>
                      <a:pt x="13717" y="27682"/>
                    </a:cubicBezTo>
                    <a:cubicBezTo>
                      <a:pt x="11967" y="27682"/>
                      <a:pt x="11490" y="27397"/>
                      <a:pt x="11371" y="27266"/>
                    </a:cubicBezTo>
                    <a:cubicBezTo>
                      <a:pt x="11133" y="27028"/>
                      <a:pt x="10836" y="26920"/>
                      <a:pt x="10538" y="26920"/>
                    </a:cubicBezTo>
                    <a:cubicBezTo>
                      <a:pt x="10240" y="26920"/>
                      <a:pt x="9919" y="27039"/>
                      <a:pt x="9705" y="27266"/>
                    </a:cubicBezTo>
                    <a:cubicBezTo>
                      <a:pt x="9240" y="27718"/>
                      <a:pt x="9240" y="28480"/>
                      <a:pt x="9705" y="28944"/>
                    </a:cubicBezTo>
                    <a:cubicBezTo>
                      <a:pt x="10359" y="29599"/>
                      <a:pt x="10086" y="32826"/>
                      <a:pt x="9859" y="35421"/>
                    </a:cubicBezTo>
                    <a:cubicBezTo>
                      <a:pt x="9502" y="39612"/>
                      <a:pt x="9085" y="44613"/>
                      <a:pt x="10574" y="48733"/>
                    </a:cubicBezTo>
                    <a:cubicBezTo>
                      <a:pt x="9466" y="48423"/>
                      <a:pt x="8335" y="48256"/>
                      <a:pt x="7216" y="48256"/>
                    </a:cubicBezTo>
                    <a:cubicBezTo>
                      <a:pt x="4597" y="48256"/>
                      <a:pt x="2204" y="49078"/>
                      <a:pt x="1" y="50388"/>
                    </a:cubicBezTo>
                  </a:path>
                </a:pathLst>
              </a:custGeom>
              <a:noFill/>
              <a:ln w="1905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71438" dist="9525" dir="5400000" algn="bl" rotWithShape="0">
                  <a:schemeClr val="dk2">
                    <a:alpha val="50000"/>
                  </a:schemeClr>
                </a:outerShdw>
              </a:effectLst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" name="Google Shape;39;p3"/>
              <p:cNvSpPr/>
              <p:nvPr/>
            </p:nvSpPr>
            <p:spPr>
              <a:xfrm>
                <a:off x="-121284" y="3447862"/>
                <a:ext cx="3829319" cy="2260811"/>
              </a:xfrm>
              <a:custGeom>
                <a:avLst/>
                <a:gdLst/>
                <a:ahLst/>
                <a:cxnLst/>
                <a:rect l="l" t="t" r="r" b="b"/>
                <a:pathLst>
                  <a:path w="120980" h="71426" fill="none" extrusionOk="0">
                    <a:moveTo>
                      <a:pt x="120980" y="71426"/>
                    </a:moveTo>
                    <a:cubicBezTo>
                      <a:pt x="120980" y="68747"/>
                      <a:pt x="119087" y="66509"/>
                      <a:pt x="116575" y="65985"/>
                    </a:cubicBezTo>
                    <a:cubicBezTo>
                      <a:pt x="115705" y="65270"/>
                      <a:pt x="114074" y="63342"/>
                      <a:pt x="112848" y="61901"/>
                    </a:cubicBezTo>
                    <a:cubicBezTo>
                      <a:pt x="108324" y="56543"/>
                      <a:pt x="102239" y="49352"/>
                      <a:pt x="93786" y="48352"/>
                    </a:cubicBezTo>
                    <a:cubicBezTo>
                      <a:pt x="94012" y="45185"/>
                      <a:pt x="93738" y="42053"/>
                      <a:pt x="93512" y="39398"/>
                    </a:cubicBezTo>
                    <a:cubicBezTo>
                      <a:pt x="93393" y="38005"/>
                      <a:pt x="93250" y="36184"/>
                      <a:pt x="93298" y="35255"/>
                    </a:cubicBezTo>
                    <a:cubicBezTo>
                      <a:pt x="94548" y="33124"/>
                      <a:pt x="94250" y="30361"/>
                      <a:pt x="92429" y="28528"/>
                    </a:cubicBezTo>
                    <a:cubicBezTo>
                      <a:pt x="91345" y="27444"/>
                      <a:pt x="89928" y="26909"/>
                      <a:pt x="88500" y="26909"/>
                    </a:cubicBezTo>
                    <a:cubicBezTo>
                      <a:pt x="87535" y="26909"/>
                      <a:pt x="86559" y="27159"/>
                      <a:pt x="85702" y="27671"/>
                    </a:cubicBezTo>
                    <a:cubicBezTo>
                      <a:pt x="85595" y="27671"/>
                      <a:pt x="85464" y="27682"/>
                      <a:pt x="85297" y="27682"/>
                    </a:cubicBezTo>
                    <a:cubicBezTo>
                      <a:pt x="84332" y="27682"/>
                      <a:pt x="82975" y="27563"/>
                      <a:pt x="81546" y="27444"/>
                    </a:cubicBezTo>
                    <a:cubicBezTo>
                      <a:pt x="79606" y="27278"/>
                      <a:pt x="77391" y="27099"/>
                      <a:pt x="75117" y="27099"/>
                    </a:cubicBezTo>
                    <a:cubicBezTo>
                      <a:pt x="74248" y="27099"/>
                      <a:pt x="73391" y="27135"/>
                      <a:pt x="72593" y="27194"/>
                    </a:cubicBezTo>
                    <a:cubicBezTo>
                      <a:pt x="72295" y="24706"/>
                      <a:pt x="71414" y="22015"/>
                      <a:pt x="69628" y="19181"/>
                    </a:cubicBezTo>
                    <a:cubicBezTo>
                      <a:pt x="66806" y="14681"/>
                      <a:pt x="62496" y="11038"/>
                      <a:pt x="59044" y="8132"/>
                    </a:cubicBezTo>
                    <a:cubicBezTo>
                      <a:pt x="57603" y="6906"/>
                      <a:pt x="55674" y="5275"/>
                      <a:pt x="54960" y="4406"/>
                    </a:cubicBezTo>
                    <a:cubicBezTo>
                      <a:pt x="54436" y="1894"/>
                      <a:pt x="52197" y="1"/>
                      <a:pt x="49519" y="1"/>
                    </a:cubicBezTo>
                    <a:cubicBezTo>
                      <a:pt x="46840" y="1"/>
                      <a:pt x="44613" y="1894"/>
                      <a:pt x="44089" y="4406"/>
                    </a:cubicBezTo>
                    <a:cubicBezTo>
                      <a:pt x="43375" y="5275"/>
                      <a:pt x="41446" y="6906"/>
                      <a:pt x="39994" y="8132"/>
                    </a:cubicBezTo>
                    <a:cubicBezTo>
                      <a:pt x="36541" y="11049"/>
                      <a:pt x="32243" y="14681"/>
                      <a:pt x="29421" y="19181"/>
                    </a:cubicBezTo>
                    <a:cubicBezTo>
                      <a:pt x="27647" y="22015"/>
                      <a:pt x="26754" y="24706"/>
                      <a:pt x="26456" y="27194"/>
                    </a:cubicBezTo>
                    <a:cubicBezTo>
                      <a:pt x="25635" y="27135"/>
                      <a:pt x="24801" y="27099"/>
                      <a:pt x="23920" y="27099"/>
                    </a:cubicBezTo>
                    <a:cubicBezTo>
                      <a:pt x="21646" y="27099"/>
                      <a:pt x="19431" y="27278"/>
                      <a:pt x="17491" y="27444"/>
                    </a:cubicBezTo>
                    <a:cubicBezTo>
                      <a:pt x="16062" y="27563"/>
                      <a:pt x="14729" y="27682"/>
                      <a:pt x="13740" y="27682"/>
                    </a:cubicBezTo>
                    <a:cubicBezTo>
                      <a:pt x="13586" y="27682"/>
                      <a:pt x="13443" y="27682"/>
                      <a:pt x="13347" y="27671"/>
                    </a:cubicBezTo>
                    <a:cubicBezTo>
                      <a:pt x="12478" y="27159"/>
                      <a:pt x="11514" y="26909"/>
                      <a:pt x="10549" y="26909"/>
                    </a:cubicBezTo>
                    <a:cubicBezTo>
                      <a:pt x="9133" y="26909"/>
                      <a:pt x="7704" y="27444"/>
                      <a:pt x="6620" y="28528"/>
                    </a:cubicBezTo>
                    <a:cubicBezTo>
                      <a:pt x="4799" y="30349"/>
                      <a:pt x="4501" y="33124"/>
                      <a:pt x="5751" y="35255"/>
                    </a:cubicBezTo>
                    <a:cubicBezTo>
                      <a:pt x="5799" y="36184"/>
                      <a:pt x="5632" y="38005"/>
                      <a:pt x="5525" y="39398"/>
                    </a:cubicBezTo>
                    <a:cubicBezTo>
                      <a:pt x="5311" y="42053"/>
                      <a:pt x="5037" y="45197"/>
                      <a:pt x="5263" y="48352"/>
                    </a:cubicBezTo>
                    <a:cubicBezTo>
                      <a:pt x="3406" y="48578"/>
                      <a:pt x="1655" y="49078"/>
                      <a:pt x="0" y="49828"/>
                    </a:cubicBezTo>
                  </a:path>
                </a:pathLst>
              </a:custGeom>
              <a:noFill/>
              <a:ln w="28575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71438" dist="9525" dir="5400000" algn="bl" rotWithShape="0">
                  <a:schemeClr val="dk2">
                    <a:alpha val="50000"/>
                  </a:schemeClr>
                </a:outerShdw>
              </a:effectLst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Numbers and text">
  <p:cSld name="BLANK_1_1_1_1_1_1">
    <p:spTree>
      <p:nvGrpSpPr>
        <p:cNvPr id="1" name="Shape 4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6" name="Google Shape;426;p31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-142855" y="0"/>
            <a:ext cx="9429710" cy="514350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427" name="Google Shape;427;p31"/>
          <p:cNvGrpSpPr/>
          <p:nvPr/>
        </p:nvGrpSpPr>
        <p:grpSpPr>
          <a:xfrm>
            <a:off x="-143105" y="-81977"/>
            <a:ext cx="9429533" cy="5307365"/>
            <a:chOff x="11373425" y="589200"/>
            <a:chExt cx="7447700" cy="4191900"/>
          </a:xfrm>
        </p:grpSpPr>
        <p:sp>
          <p:nvSpPr>
            <p:cNvPr id="428" name="Google Shape;428;p31"/>
            <p:cNvSpPr/>
            <p:nvPr/>
          </p:nvSpPr>
          <p:spPr>
            <a:xfrm>
              <a:off x="11391000" y="589200"/>
              <a:ext cx="7430125" cy="4191900"/>
            </a:xfrm>
            <a:custGeom>
              <a:avLst/>
              <a:gdLst/>
              <a:ahLst/>
              <a:cxnLst/>
              <a:rect l="l" t="t" r="r" b="b"/>
              <a:pathLst>
                <a:path w="297205" h="167676" extrusionOk="0">
                  <a:moveTo>
                    <a:pt x="0" y="0"/>
                  </a:moveTo>
                  <a:lnTo>
                    <a:pt x="0" y="42993"/>
                  </a:lnTo>
                  <a:cubicBezTo>
                    <a:pt x="48" y="46327"/>
                    <a:pt x="14824" y="52245"/>
                    <a:pt x="9930" y="61293"/>
                  </a:cubicBezTo>
                  <a:cubicBezTo>
                    <a:pt x="11534" y="60101"/>
                    <a:pt x="13696" y="59792"/>
                    <a:pt x="15860" y="59792"/>
                  </a:cubicBezTo>
                  <a:cubicBezTo>
                    <a:pt x="18199" y="59792"/>
                    <a:pt x="20541" y="60154"/>
                    <a:pt x="22182" y="60154"/>
                  </a:cubicBezTo>
                  <a:cubicBezTo>
                    <a:pt x="23101" y="60154"/>
                    <a:pt x="23801" y="60040"/>
                    <a:pt x="24158" y="59686"/>
                  </a:cubicBezTo>
                  <a:lnTo>
                    <a:pt x="24158" y="59686"/>
                  </a:lnTo>
                  <a:cubicBezTo>
                    <a:pt x="22575" y="61258"/>
                    <a:pt x="25742" y="69592"/>
                    <a:pt x="22539" y="73914"/>
                  </a:cubicBezTo>
                  <a:cubicBezTo>
                    <a:pt x="23829" y="73215"/>
                    <a:pt x="25054" y="72915"/>
                    <a:pt x="26218" y="72915"/>
                  </a:cubicBezTo>
                  <a:cubicBezTo>
                    <a:pt x="33239" y="72915"/>
                    <a:pt x="37991" y="83832"/>
                    <a:pt x="40851" y="83832"/>
                  </a:cubicBezTo>
                  <a:cubicBezTo>
                    <a:pt x="37990" y="83832"/>
                    <a:pt x="33235" y="94756"/>
                    <a:pt x="26211" y="94756"/>
                  </a:cubicBezTo>
                  <a:cubicBezTo>
                    <a:pt x="25049" y="94756"/>
                    <a:pt x="23826" y="94458"/>
                    <a:pt x="22539" y="93762"/>
                  </a:cubicBezTo>
                  <a:lnTo>
                    <a:pt x="22539" y="93762"/>
                  </a:lnTo>
                  <a:cubicBezTo>
                    <a:pt x="25742" y="98072"/>
                    <a:pt x="22575" y="106406"/>
                    <a:pt x="24158" y="107990"/>
                  </a:cubicBezTo>
                  <a:cubicBezTo>
                    <a:pt x="23800" y="107632"/>
                    <a:pt x="23097" y="107517"/>
                    <a:pt x="22174" y="107517"/>
                  </a:cubicBezTo>
                  <a:cubicBezTo>
                    <a:pt x="20529" y="107517"/>
                    <a:pt x="18185" y="107881"/>
                    <a:pt x="15844" y="107881"/>
                  </a:cubicBezTo>
                  <a:cubicBezTo>
                    <a:pt x="13686" y="107881"/>
                    <a:pt x="11531" y="107571"/>
                    <a:pt x="9930" y="106382"/>
                  </a:cubicBezTo>
                  <a:lnTo>
                    <a:pt x="9930" y="106382"/>
                  </a:lnTo>
                  <a:cubicBezTo>
                    <a:pt x="14824" y="115431"/>
                    <a:pt x="24" y="121336"/>
                    <a:pt x="0" y="124670"/>
                  </a:cubicBezTo>
                  <a:lnTo>
                    <a:pt x="0" y="167675"/>
                  </a:lnTo>
                  <a:lnTo>
                    <a:pt x="297204" y="167675"/>
                  </a:lnTo>
                  <a:lnTo>
                    <a:pt x="297204" y="124646"/>
                  </a:lnTo>
                  <a:cubicBezTo>
                    <a:pt x="297180" y="121325"/>
                    <a:pt x="282369" y="115419"/>
                    <a:pt x="287286" y="106370"/>
                  </a:cubicBezTo>
                  <a:lnTo>
                    <a:pt x="287286" y="106370"/>
                  </a:lnTo>
                  <a:cubicBezTo>
                    <a:pt x="285681" y="107560"/>
                    <a:pt x="283523" y="107869"/>
                    <a:pt x="281364" y="107869"/>
                  </a:cubicBezTo>
                  <a:cubicBezTo>
                    <a:pt x="279022" y="107869"/>
                    <a:pt x="276678" y="107505"/>
                    <a:pt x="275036" y="107505"/>
                  </a:cubicBezTo>
                  <a:cubicBezTo>
                    <a:pt x="274114" y="107505"/>
                    <a:pt x="273413" y="107620"/>
                    <a:pt x="273058" y="107978"/>
                  </a:cubicBezTo>
                  <a:cubicBezTo>
                    <a:pt x="274630" y="106394"/>
                    <a:pt x="271463" y="98060"/>
                    <a:pt x="274666" y="93750"/>
                  </a:cubicBezTo>
                  <a:lnTo>
                    <a:pt x="274666" y="93750"/>
                  </a:lnTo>
                  <a:cubicBezTo>
                    <a:pt x="273378" y="94446"/>
                    <a:pt x="272155" y="94744"/>
                    <a:pt x="270994" y="94744"/>
                  </a:cubicBezTo>
                  <a:cubicBezTo>
                    <a:pt x="263969" y="94744"/>
                    <a:pt x="259215" y="83820"/>
                    <a:pt x="256354" y="83820"/>
                  </a:cubicBezTo>
                  <a:cubicBezTo>
                    <a:pt x="259215" y="83820"/>
                    <a:pt x="263969" y="72896"/>
                    <a:pt x="270994" y="72896"/>
                  </a:cubicBezTo>
                  <a:cubicBezTo>
                    <a:pt x="272155" y="72896"/>
                    <a:pt x="273378" y="73194"/>
                    <a:pt x="274666" y="73890"/>
                  </a:cubicBezTo>
                  <a:cubicBezTo>
                    <a:pt x="271463" y="69580"/>
                    <a:pt x="274630" y="61246"/>
                    <a:pt x="273058" y="59662"/>
                  </a:cubicBezTo>
                  <a:lnTo>
                    <a:pt x="273058" y="59662"/>
                  </a:lnTo>
                  <a:cubicBezTo>
                    <a:pt x="273414" y="60020"/>
                    <a:pt x="274114" y="60135"/>
                    <a:pt x="275036" y="60135"/>
                  </a:cubicBezTo>
                  <a:cubicBezTo>
                    <a:pt x="276678" y="60135"/>
                    <a:pt x="279022" y="59771"/>
                    <a:pt x="281364" y="59771"/>
                  </a:cubicBezTo>
                  <a:cubicBezTo>
                    <a:pt x="283523" y="59771"/>
                    <a:pt x="285681" y="60080"/>
                    <a:pt x="287286" y="61270"/>
                  </a:cubicBezTo>
                  <a:cubicBezTo>
                    <a:pt x="282381" y="52221"/>
                    <a:pt x="297180" y="46315"/>
                    <a:pt x="297204" y="42982"/>
                  </a:cubicBezTo>
                  <a:lnTo>
                    <a:pt x="297204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  <a:effectLst>
              <a:outerShdw blurRad="285750" dist="19050" algn="bl" rotWithShape="0">
                <a:schemeClr val="dk2">
                  <a:alpha val="52999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9" name="Google Shape;429;p31"/>
            <p:cNvSpPr/>
            <p:nvPr/>
          </p:nvSpPr>
          <p:spPr>
            <a:xfrm>
              <a:off x="17714100" y="1576225"/>
              <a:ext cx="1107025" cy="2215475"/>
            </a:xfrm>
            <a:custGeom>
              <a:avLst/>
              <a:gdLst/>
              <a:ahLst/>
              <a:cxnLst/>
              <a:rect l="l" t="t" r="r" b="b"/>
              <a:pathLst>
                <a:path w="44281" h="88619" fill="none" extrusionOk="0">
                  <a:moveTo>
                    <a:pt x="44280" y="88618"/>
                  </a:moveTo>
                  <a:cubicBezTo>
                    <a:pt x="42625" y="88618"/>
                    <a:pt x="41244" y="87439"/>
                    <a:pt x="40923" y="85880"/>
                  </a:cubicBezTo>
                  <a:cubicBezTo>
                    <a:pt x="40470" y="85344"/>
                    <a:pt x="39280" y="84332"/>
                    <a:pt x="38387" y="83570"/>
                  </a:cubicBezTo>
                  <a:cubicBezTo>
                    <a:pt x="36243" y="81760"/>
                    <a:pt x="33576" y="79510"/>
                    <a:pt x="31838" y="76724"/>
                  </a:cubicBezTo>
                  <a:cubicBezTo>
                    <a:pt x="30743" y="74974"/>
                    <a:pt x="30183" y="73307"/>
                    <a:pt x="30005" y="71759"/>
                  </a:cubicBezTo>
                  <a:cubicBezTo>
                    <a:pt x="29504" y="71783"/>
                    <a:pt x="28981" y="71819"/>
                    <a:pt x="28433" y="71819"/>
                  </a:cubicBezTo>
                  <a:cubicBezTo>
                    <a:pt x="27016" y="71819"/>
                    <a:pt x="25647" y="71699"/>
                    <a:pt x="24444" y="71592"/>
                  </a:cubicBezTo>
                  <a:cubicBezTo>
                    <a:pt x="23563" y="71521"/>
                    <a:pt x="22718" y="71438"/>
                    <a:pt x="22123" y="71438"/>
                  </a:cubicBezTo>
                  <a:lnTo>
                    <a:pt x="21873" y="71438"/>
                  </a:lnTo>
                  <a:cubicBezTo>
                    <a:pt x="21337" y="71759"/>
                    <a:pt x="20741" y="71902"/>
                    <a:pt x="20146" y="71902"/>
                  </a:cubicBezTo>
                  <a:cubicBezTo>
                    <a:pt x="19265" y="71902"/>
                    <a:pt x="18384" y="71557"/>
                    <a:pt x="17717" y="70890"/>
                  </a:cubicBezTo>
                  <a:cubicBezTo>
                    <a:pt x="16586" y="69759"/>
                    <a:pt x="16408" y="68032"/>
                    <a:pt x="17182" y="66723"/>
                  </a:cubicBezTo>
                  <a:cubicBezTo>
                    <a:pt x="17205" y="66163"/>
                    <a:pt x="17110" y="65008"/>
                    <a:pt x="17027" y="64151"/>
                  </a:cubicBezTo>
                  <a:cubicBezTo>
                    <a:pt x="16896" y="62496"/>
                    <a:pt x="16729" y="60567"/>
                    <a:pt x="16872" y="58603"/>
                  </a:cubicBezTo>
                  <a:cubicBezTo>
                    <a:pt x="11633" y="57983"/>
                    <a:pt x="7859" y="53519"/>
                    <a:pt x="5049" y="50209"/>
                  </a:cubicBezTo>
                  <a:cubicBezTo>
                    <a:pt x="4287" y="49316"/>
                    <a:pt x="3275" y="48101"/>
                    <a:pt x="2739" y="47673"/>
                  </a:cubicBezTo>
                  <a:cubicBezTo>
                    <a:pt x="1180" y="47351"/>
                    <a:pt x="1" y="45958"/>
                    <a:pt x="1" y="44315"/>
                  </a:cubicBezTo>
                  <a:cubicBezTo>
                    <a:pt x="1" y="42660"/>
                    <a:pt x="1180" y="41279"/>
                    <a:pt x="2739" y="40946"/>
                  </a:cubicBezTo>
                  <a:cubicBezTo>
                    <a:pt x="3275" y="40505"/>
                    <a:pt x="4287" y="39315"/>
                    <a:pt x="5049" y="38422"/>
                  </a:cubicBezTo>
                  <a:cubicBezTo>
                    <a:pt x="7859" y="35100"/>
                    <a:pt x="11633" y="30635"/>
                    <a:pt x="16872" y="30028"/>
                  </a:cubicBezTo>
                  <a:cubicBezTo>
                    <a:pt x="16729" y="28063"/>
                    <a:pt x="16896" y="26122"/>
                    <a:pt x="17027" y="24467"/>
                  </a:cubicBezTo>
                  <a:cubicBezTo>
                    <a:pt x="17110" y="23610"/>
                    <a:pt x="17193" y="22479"/>
                    <a:pt x="17182" y="21896"/>
                  </a:cubicBezTo>
                  <a:cubicBezTo>
                    <a:pt x="16408" y="20574"/>
                    <a:pt x="16586" y="18860"/>
                    <a:pt x="17717" y="17729"/>
                  </a:cubicBezTo>
                  <a:cubicBezTo>
                    <a:pt x="18384" y="17062"/>
                    <a:pt x="19265" y="16716"/>
                    <a:pt x="20146" y="16716"/>
                  </a:cubicBezTo>
                  <a:cubicBezTo>
                    <a:pt x="20741" y="16716"/>
                    <a:pt x="21337" y="16871"/>
                    <a:pt x="21873" y="17181"/>
                  </a:cubicBezTo>
                  <a:lnTo>
                    <a:pt x="22123" y="17181"/>
                  </a:lnTo>
                  <a:cubicBezTo>
                    <a:pt x="22730" y="17181"/>
                    <a:pt x="23563" y="17109"/>
                    <a:pt x="24444" y="17026"/>
                  </a:cubicBezTo>
                  <a:cubicBezTo>
                    <a:pt x="25647" y="16931"/>
                    <a:pt x="27016" y="16812"/>
                    <a:pt x="28433" y="16812"/>
                  </a:cubicBezTo>
                  <a:cubicBezTo>
                    <a:pt x="28981" y="16812"/>
                    <a:pt x="29504" y="16824"/>
                    <a:pt x="30005" y="16871"/>
                  </a:cubicBezTo>
                  <a:cubicBezTo>
                    <a:pt x="30183" y="15335"/>
                    <a:pt x="30743" y="13657"/>
                    <a:pt x="31838" y="11894"/>
                  </a:cubicBezTo>
                  <a:cubicBezTo>
                    <a:pt x="33600" y="9097"/>
                    <a:pt x="36255" y="6846"/>
                    <a:pt x="38387" y="5048"/>
                  </a:cubicBezTo>
                  <a:cubicBezTo>
                    <a:pt x="39280" y="4286"/>
                    <a:pt x="40494" y="3274"/>
                    <a:pt x="40923" y="2739"/>
                  </a:cubicBezTo>
                  <a:cubicBezTo>
                    <a:pt x="41244" y="1179"/>
                    <a:pt x="42625" y="0"/>
                    <a:pt x="44280" y="0"/>
                  </a:cubicBezTo>
                </a:path>
              </a:pathLst>
            </a:custGeom>
            <a:noFill/>
            <a:ln w="19050" cap="rnd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85725" dist="9525" dir="5400000" algn="bl" rotWithShape="0">
                <a:schemeClr val="dk2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0" name="Google Shape;430;p31"/>
            <p:cNvSpPr/>
            <p:nvPr/>
          </p:nvSpPr>
          <p:spPr>
            <a:xfrm>
              <a:off x="17774825" y="1639925"/>
              <a:ext cx="1046300" cy="2090450"/>
            </a:xfrm>
            <a:custGeom>
              <a:avLst/>
              <a:gdLst/>
              <a:ahLst/>
              <a:cxnLst/>
              <a:rect l="l" t="t" r="r" b="b"/>
              <a:pathLst>
                <a:path w="41852" h="83618" fill="none" extrusionOk="0">
                  <a:moveTo>
                    <a:pt x="41851" y="83618"/>
                  </a:moveTo>
                  <a:cubicBezTo>
                    <a:pt x="41315" y="83618"/>
                    <a:pt x="40875" y="83165"/>
                    <a:pt x="40875" y="82629"/>
                  </a:cubicBezTo>
                  <a:cubicBezTo>
                    <a:pt x="40875" y="81974"/>
                    <a:pt x="38958" y="80343"/>
                    <a:pt x="37541" y="79165"/>
                  </a:cubicBezTo>
                  <a:cubicBezTo>
                    <a:pt x="34017" y="76176"/>
                    <a:pt x="28885" y="71854"/>
                    <a:pt x="30123" y="66306"/>
                  </a:cubicBezTo>
                  <a:cubicBezTo>
                    <a:pt x="28969" y="66663"/>
                    <a:pt x="27611" y="66830"/>
                    <a:pt x="25992" y="66830"/>
                  </a:cubicBezTo>
                  <a:cubicBezTo>
                    <a:pt x="24682" y="66830"/>
                    <a:pt x="23373" y="66723"/>
                    <a:pt x="22206" y="66615"/>
                  </a:cubicBezTo>
                  <a:cubicBezTo>
                    <a:pt x="21277" y="66544"/>
                    <a:pt x="20396" y="66473"/>
                    <a:pt x="19682" y="66473"/>
                  </a:cubicBezTo>
                  <a:cubicBezTo>
                    <a:pt x="18622" y="66473"/>
                    <a:pt x="18396" y="66651"/>
                    <a:pt x="18384" y="66651"/>
                  </a:cubicBezTo>
                  <a:cubicBezTo>
                    <a:pt x="18193" y="66842"/>
                    <a:pt x="17943" y="66925"/>
                    <a:pt x="17681" y="66925"/>
                  </a:cubicBezTo>
                  <a:cubicBezTo>
                    <a:pt x="17431" y="66925"/>
                    <a:pt x="17181" y="66842"/>
                    <a:pt x="16991" y="66651"/>
                  </a:cubicBezTo>
                  <a:cubicBezTo>
                    <a:pt x="16598" y="66258"/>
                    <a:pt x="16598" y="65639"/>
                    <a:pt x="16991" y="65258"/>
                  </a:cubicBezTo>
                  <a:cubicBezTo>
                    <a:pt x="17300" y="64889"/>
                    <a:pt x="17134" y="62817"/>
                    <a:pt x="17015" y="61448"/>
                  </a:cubicBezTo>
                  <a:cubicBezTo>
                    <a:pt x="16812" y="58972"/>
                    <a:pt x="16550" y="56031"/>
                    <a:pt x="17324" y="53519"/>
                  </a:cubicBezTo>
                  <a:cubicBezTo>
                    <a:pt x="16765" y="53638"/>
                    <a:pt x="16193" y="53709"/>
                    <a:pt x="15622" y="53709"/>
                  </a:cubicBezTo>
                  <a:cubicBezTo>
                    <a:pt x="10871" y="53709"/>
                    <a:pt x="7168" y="49328"/>
                    <a:pt x="4454" y="46125"/>
                  </a:cubicBezTo>
                  <a:cubicBezTo>
                    <a:pt x="3263" y="44708"/>
                    <a:pt x="1644" y="42791"/>
                    <a:pt x="989" y="42791"/>
                  </a:cubicBezTo>
                  <a:cubicBezTo>
                    <a:pt x="453" y="42791"/>
                    <a:pt x="1" y="42339"/>
                    <a:pt x="1" y="41803"/>
                  </a:cubicBezTo>
                  <a:cubicBezTo>
                    <a:pt x="1" y="41267"/>
                    <a:pt x="453" y="40827"/>
                    <a:pt x="989" y="40827"/>
                  </a:cubicBezTo>
                  <a:cubicBezTo>
                    <a:pt x="1644" y="40827"/>
                    <a:pt x="3275" y="38910"/>
                    <a:pt x="4454" y="37493"/>
                  </a:cubicBezTo>
                  <a:cubicBezTo>
                    <a:pt x="7168" y="34290"/>
                    <a:pt x="10871" y="29897"/>
                    <a:pt x="15622" y="29897"/>
                  </a:cubicBezTo>
                  <a:cubicBezTo>
                    <a:pt x="16181" y="29897"/>
                    <a:pt x="16753" y="29956"/>
                    <a:pt x="17324" y="30099"/>
                  </a:cubicBezTo>
                  <a:cubicBezTo>
                    <a:pt x="16550" y="27575"/>
                    <a:pt x="16812" y="24646"/>
                    <a:pt x="17015" y="22158"/>
                  </a:cubicBezTo>
                  <a:cubicBezTo>
                    <a:pt x="17134" y="20788"/>
                    <a:pt x="17300" y="18705"/>
                    <a:pt x="16991" y="18348"/>
                  </a:cubicBezTo>
                  <a:cubicBezTo>
                    <a:pt x="16598" y="17967"/>
                    <a:pt x="16598" y="17336"/>
                    <a:pt x="16991" y="16966"/>
                  </a:cubicBezTo>
                  <a:cubicBezTo>
                    <a:pt x="17181" y="16776"/>
                    <a:pt x="17431" y="16681"/>
                    <a:pt x="17681" y="16681"/>
                  </a:cubicBezTo>
                  <a:cubicBezTo>
                    <a:pt x="17943" y="16681"/>
                    <a:pt x="18193" y="16776"/>
                    <a:pt x="18384" y="16966"/>
                  </a:cubicBezTo>
                  <a:cubicBezTo>
                    <a:pt x="18384" y="16966"/>
                    <a:pt x="18610" y="17145"/>
                    <a:pt x="19670" y="17145"/>
                  </a:cubicBezTo>
                  <a:cubicBezTo>
                    <a:pt x="20360" y="17145"/>
                    <a:pt x="21253" y="17074"/>
                    <a:pt x="22194" y="17002"/>
                  </a:cubicBezTo>
                  <a:cubicBezTo>
                    <a:pt x="23361" y="16895"/>
                    <a:pt x="24670" y="16788"/>
                    <a:pt x="25980" y="16788"/>
                  </a:cubicBezTo>
                  <a:cubicBezTo>
                    <a:pt x="27599" y="16788"/>
                    <a:pt x="28957" y="16955"/>
                    <a:pt x="30112" y="17312"/>
                  </a:cubicBezTo>
                  <a:cubicBezTo>
                    <a:pt x="28873" y="11763"/>
                    <a:pt x="33981" y="7430"/>
                    <a:pt x="37529" y="4453"/>
                  </a:cubicBezTo>
                  <a:cubicBezTo>
                    <a:pt x="38934" y="3262"/>
                    <a:pt x="40863" y="1643"/>
                    <a:pt x="40863" y="988"/>
                  </a:cubicBezTo>
                  <a:cubicBezTo>
                    <a:pt x="40863" y="453"/>
                    <a:pt x="41303" y="0"/>
                    <a:pt x="41839" y="0"/>
                  </a:cubicBezTo>
                </a:path>
              </a:pathLst>
            </a:custGeom>
            <a:noFill/>
            <a:ln w="19050" cap="flat" cmpd="sng">
              <a:solidFill>
                <a:schemeClr val="lt1"/>
              </a:solidFill>
              <a:prstDash val="solid"/>
              <a:miter lim="11906"/>
              <a:headEnd type="none" w="sm" len="sm"/>
              <a:tailEnd type="none" w="sm" len="sm"/>
            </a:ln>
            <a:effectLst>
              <a:outerShdw blurRad="85725" dist="9525" dir="5400000" algn="bl" rotWithShape="0">
                <a:schemeClr val="dk2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1" name="Google Shape;431;p31"/>
            <p:cNvSpPr/>
            <p:nvPr/>
          </p:nvSpPr>
          <p:spPr>
            <a:xfrm>
              <a:off x="11373425" y="1576225"/>
              <a:ext cx="1107025" cy="2215475"/>
            </a:xfrm>
            <a:custGeom>
              <a:avLst/>
              <a:gdLst/>
              <a:ahLst/>
              <a:cxnLst/>
              <a:rect l="l" t="t" r="r" b="b"/>
              <a:pathLst>
                <a:path w="44281" h="88619" fill="none" extrusionOk="0">
                  <a:moveTo>
                    <a:pt x="1" y="88618"/>
                  </a:moveTo>
                  <a:cubicBezTo>
                    <a:pt x="1656" y="88618"/>
                    <a:pt x="3037" y="87439"/>
                    <a:pt x="3370" y="85880"/>
                  </a:cubicBezTo>
                  <a:cubicBezTo>
                    <a:pt x="3811" y="85344"/>
                    <a:pt x="5001" y="84332"/>
                    <a:pt x="5894" y="83570"/>
                  </a:cubicBezTo>
                  <a:cubicBezTo>
                    <a:pt x="8038" y="81760"/>
                    <a:pt x="10705" y="79510"/>
                    <a:pt x="12443" y="76724"/>
                  </a:cubicBezTo>
                  <a:cubicBezTo>
                    <a:pt x="13550" y="74974"/>
                    <a:pt x="14098" y="73307"/>
                    <a:pt x="14276" y="71759"/>
                  </a:cubicBezTo>
                  <a:cubicBezTo>
                    <a:pt x="14776" y="71783"/>
                    <a:pt x="15300" y="71819"/>
                    <a:pt x="15848" y="71819"/>
                  </a:cubicBezTo>
                  <a:cubicBezTo>
                    <a:pt x="17265" y="71819"/>
                    <a:pt x="18634" y="71699"/>
                    <a:pt x="19837" y="71592"/>
                  </a:cubicBezTo>
                  <a:cubicBezTo>
                    <a:pt x="20718" y="71521"/>
                    <a:pt x="21563" y="71438"/>
                    <a:pt x="22158" y="71438"/>
                  </a:cubicBezTo>
                  <a:lnTo>
                    <a:pt x="22420" y="71438"/>
                  </a:lnTo>
                  <a:cubicBezTo>
                    <a:pt x="22956" y="71759"/>
                    <a:pt x="23551" y="71902"/>
                    <a:pt x="24147" y="71902"/>
                  </a:cubicBezTo>
                  <a:cubicBezTo>
                    <a:pt x="25016" y="71902"/>
                    <a:pt x="25897" y="71557"/>
                    <a:pt x="26564" y="70890"/>
                  </a:cubicBezTo>
                  <a:cubicBezTo>
                    <a:pt x="27695" y="69759"/>
                    <a:pt x="27873" y="68032"/>
                    <a:pt x="27099" y="66723"/>
                  </a:cubicBezTo>
                  <a:cubicBezTo>
                    <a:pt x="27076" y="66163"/>
                    <a:pt x="27183" y="65008"/>
                    <a:pt x="27254" y="64151"/>
                  </a:cubicBezTo>
                  <a:cubicBezTo>
                    <a:pt x="27385" y="62496"/>
                    <a:pt x="27552" y="60567"/>
                    <a:pt x="27421" y="58603"/>
                  </a:cubicBezTo>
                  <a:cubicBezTo>
                    <a:pt x="32660" y="57983"/>
                    <a:pt x="36422" y="53519"/>
                    <a:pt x="39232" y="50209"/>
                  </a:cubicBezTo>
                  <a:cubicBezTo>
                    <a:pt x="39994" y="49316"/>
                    <a:pt x="41006" y="48101"/>
                    <a:pt x="41542" y="47673"/>
                  </a:cubicBezTo>
                  <a:cubicBezTo>
                    <a:pt x="43101" y="47351"/>
                    <a:pt x="44280" y="45958"/>
                    <a:pt x="44280" y="44315"/>
                  </a:cubicBezTo>
                  <a:cubicBezTo>
                    <a:pt x="44280" y="42660"/>
                    <a:pt x="43101" y="41279"/>
                    <a:pt x="41542" y="40946"/>
                  </a:cubicBezTo>
                  <a:cubicBezTo>
                    <a:pt x="41006" y="40505"/>
                    <a:pt x="39994" y="39315"/>
                    <a:pt x="39232" y="38422"/>
                  </a:cubicBezTo>
                  <a:cubicBezTo>
                    <a:pt x="36422" y="35100"/>
                    <a:pt x="32660" y="30635"/>
                    <a:pt x="27421" y="30028"/>
                  </a:cubicBezTo>
                  <a:cubicBezTo>
                    <a:pt x="27552" y="28063"/>
                    <a:pt x="27385" y="26122"/>
                    <a:pt x="27254" y="24467"/>
                  </a:cubicBezTo>
                  <a:cubicBezTo>
                    <a:pt x="27183" y="23610"/>
                    <a:pt x="27088" y="22479"/>
                    <a:pt x="27099" y="21896"/>
                  </a:cubicBezTo>
                  <a:cubicBezTo>
                    <a:pt x="27873" y="20574"/>
                    <a:pt x="27695" y="18860"/>
                    <a:pt x="26564" y="17729"/>
                  </a:cubicBezTo>
                  <a:cubicBezTo>
                    <a:pt x="25897" y="17062"/>
                    <a:pt x="25016" y="16716"/>
                    <a:pt x="24147" y="16716"/>
                  </a:cubicBezTo>
                  <a:cubicBezTo>
                    <a:pt x="23551" y="16716"/>
                    <a:pt x="22956" y="16871"/>
                    <a:pt x="22420" y="17181"/>
                  </a:cubicBezTo>
                  <a:lnTo>
                    <a:pt x="22158" y="17181"/>
                  </a:lnTo>
                  <a:cubicBezTo>
                    <a:pt x="21551" y="17181"/>
                    <a:pt x="20718" y="17109"/>
                    <a:pt x="19837" y="17026"/>
                  </a:cubicBezTo>
                  <a:cubicBezTo>
                    <a:pt x="18634" y="16931"/>
                    <a:pt x="17265" y="16812"/>
                    <a:pt x="15848" y="16812"/>
                  </a:cubicBezTo>
                  <a:cubicBezTo>
                    <a:pt x="15300" y="16812"/>
                    <a:pt x="14776" y="16824"/>
                    <a:pt x="14276" y="16871"/>
                  </a:cubicBezTo>
                  <a:cubicBezTo>
                    <a:pt x="14098" y="15335"/>
                    <a:pt x="13550" y="13657"/>
                    <a:pt x="12443" y="11894"/>
                  </a:cubicBezTo>
                  <a:cubicBezTo>
                    <a:pt x="10693" y="9097"/>
                    <a:pt x="8026" y="6846"/>
                    <a:pt x="5894" y="5048"/>
                  </a:cubicBezTo>
                  <a:cubicBezTo>
                    <a:pt x="5001" y="4286"/>
                    <a:pt x="3799" y="3274"/>
                    <a:pt x="3370" y="2739"/>
                  </a:cubicBezTo>
                  <a:cubicBezTo>
                    <a:pt x="3037" y="1179"/>
                    <a:pt x="1656" y="0"/>
                    <a:pt x="1" y="0"/>
                  </a:cubicBezTo>
                </a:path>
              </a:pathLst>
            </a:custGeom>
            <a:noFill/>
            <a:ln w="19050" cap="rnd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85725" dist="9525" dir="5400000" algn="bl" rotWithShape="0">
                <a:schemeClr val="dk2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2" name="Google Shape;432;p31"/>
            <p:cNvSpPr/>
            <p:nvPr/>
          </p:nvSpPr>
          <p:spPr>
            <a:xfrm>
              <a:off x="11373425" y="1639925"/>
              <a:ext cx="1046300" cy="2090450"/>
            </a:xfrm>
            <a:custGeom>
              <a:avLst/>
              <a:gdLst/>
              <a:ahLst/>
              <a:cxnLst/>
              <a:rect l="l" t="t" r="r" b="b"/>
              <a:pathLst>
                <a:path w="41852" h="83618" fill="none" extrusionOk="0">
                  <a:moveTo>
                    <a:pt x="1" y="83618"/>
                  </a:moveTo>
                  <a:cubicBezTo>
                    <a:pt x="537" y="83618"/>
                    <a:pt x="989" y="83165"/>
                    <a:pt x="989" y="82629"/>
                  </a:cubicBezTo>
                  <a:cubicBezTo>
                    <a:pt x="989" y="81974"/>
                    <a:pt x="2906" y="80343"/>
                    <a:pt x="4323" y="79165"/>
                  </a:cubicBezTo>
                  <a:cubicBezTo>
                    <a:pt x="7847" y="76176"/>
                    <a:pt x="12967" y="71854"/>
                    <a:pt x="11728" y="66306"/>
                  </a:cubicBezTo>
                  <a:cubicBezTo>
                    <a:pt x="12895" y="66663"/>
                    <a:pt x="14241" y="66830"/>
                    <a:pt x="15872" y="66830"/>
                  </a:cubicBezTo>
                  <a:cubicBezTo>
                    <a:pt x="17182" y="66830"/>
                    <a:pt x="18491" y="66723"/>
                    <a:pt x="19646" y="66615"/>
                  </a:cubicBezTo>
                  <a:cubicBezTo>
                    <a:pt x="20587" y="66544"/>
                    <a:pt x="21468" y="66473"/>
                    <a:pt x="22182" y="66473"/>
                  </a:cubicBezTo>
                  <a:cubicBezTo>
                    <a:pt x="23230" y="66473"/>
                    <a:pt x="23456" y="66651"/>
                    <a:pt x="23468" y="66651"/>
                  </a:cubicBezTo>
                  <a:cubicBezTo>
                    <a:pt x="23670" y="66842"/>
                    <a:pt x="23920" y="66925"/>
                    <a:pt x="24171" y="66925"/>
                  </a:cubicBezTo>
                  <a:cubicBezTo>
                    <a:pt x="24421" y="66925"/>
                    <a:pt x="24682" y="66842"/>
                    <a:pt x="24873" y="66651"/>
                  </a:cubicBezTo>
                  <a:cubicBezTo>
                    <a:pt x="25254" y="66258"/>
                    <a:pt x="25254" y="65639"/>
                    <a:pt x="24873" y="65258"/>
                  </a:cubicBezTo>
                  <a:cubicBezTo>
                    <a:pt x="24563" y="64889"/>
                    <a:pt x="24718" y="62817"/>
                    <a:pt x="24837" y="61448"/>
                  </a:cubicBezTo>
                  <a:cubicBezTo>
                    <a:pt x="25052" y="58972"/>
                    <a:pt x="25302" y="56031"/>
                    <a:pt x="24528" y="53519"/>
                  </a:cubicBezTo>
                  <a:cubicBezTo>
                    <a:pt x="25099" y="53638"/>
                    <a:pt x="25659" y="53709"/>
                    <a:pt x="26242" y="53709"/>
                  </a:cubicBezTo>
                  <a:cubicBezTo>
                    <a:pt x="30993" y="53709"/>
                    <a:pt x="34696" y="49328"/>
                    <a:pt x="37398" y="46125"/>
                  </a:cubicBezTo>
                  <a:cubicBezTo>
                    <a:pt x="38589" y="44708"/>
                    <a:pt x="40220" y="42791"/>
                    <a:pt x="40875" y="42791"/>
                  </a:cubicBezTo>
                  <a:cubicBezTo>
                    <a:pt x="41411" y="42791"/>
                    <a:pt x="41851" y="42339"/>
                    <a:pt x="41851" y="41803"/>
                  </a:cubicBezTo>
                  <a:cubicBezTo>
                    <a:pt x="41851" y="41267"/>
                    <a:pt x="41411" y="40827"/>
                    <a:pt x="40875" y="40827"/>
                  </a:cubicBezTo>
                  <a:cubicBezTo>
                    <a:pt x="40220" y="40827"/>
                    <a:pt x="38577" y="38910"/>
                    <a:pt x="37398" y="37493"/>
                  </a:cubicBezTo>
                  <a:cubicBezTo>
                    <a:pt x="34696" y="34290"/>
                    <a:pt x="30993" y="29897"/>
                    <a:pt x="26242" y="29897"/>
                  </a:cubicBezTo>
                  <a:cubicBezTo>
                    <a:pt x="25671" y="29897"/>
                    <a:pt x="25111" y="29956"/>
                    <a:pt x="24528" y="30099"/>
                  </a:cubicBezTo>
                  <a:cubicBezTo>
                    <a:pt x="25302" y="27575"/>
                    <a:pt x="25052" y="24646"/>
                    <a:pt x="24837" y="22158"/>
                  </a:cubicBezTo>
                  <a:cubicBezTo>
                    <a:pt x="24718" y="20788"/>
                    <a:pt x="24563" y="18705"/>
                    <a:pt x="24873" y="18348"/>
                  </a:cubicBezTo>
                  <a:cubicBezTo>
                    <a:pt x="25254" y="17967"/>
                    <a:pt x="25254" y="17336"/>
                    <a:pt x="24873" y="16966"/>
                  </a:cubicBezTo>
                  <a:cubicBezTo>
                    <a:pt x="24682" y="16776"/>
                    <a:pt x="24421" y="16681"/>
                    <a:pt x="24171" y="16681"/>
                  </a:cubicBezTo>
                  <a:cubicBezTo>
                    <a:pt x="23920" y="16681"/>
                    <a:pt x="23670" y="16776"/>
                    <a:pt x="23468" y="16966"/>
                  </a:cubicBezTo>
                  <a:cubicBezTo>
                    <a:pt x="23468" y="16966"/>
                    <a:pt x="23254" y="17145"/>
                    <a:pt x="22194" y="17145"/>
                  </a:cubicBezTo>
                  <a:cubicBezTo>
                    <a:pt x="21492" y="17145"/>
                    <a:pt x="20599" y="17074"/>
                    <a:pt x="19658" y="17002"/>
                  </a:cubicBezTo>
                  <a:cubicBezTo>
                    <a:pt x="18503" y="16895"/>
                    <a:pt x="17193" y="16788"/>
                    <a:pt x="15884" y="16788"/>
                  </a:cubicBezTo>
                  <a:cubicBezTo>
                    <a:pt x="14265" y="16788"/>
                    <a:pt x="12907" y="16955"/>
                    <a:pt x="11740" y="17312"/>
                  </a:cubicBezTo>
                  <a:cubicBezTo>
                    <a:pt x="12979" y="11763"/>
                    <a:pt x="7871" y="7430"/>
                    <a:pt x="4335" y="4453"/>
                  </a:cubicBezTo>
                  <a:cubicBezTo>
                    <a:pt x="2918" y="3262"/>
                    <a:pt x="1001" y="1643"/>
                    <a:pt x="1001" y="988"/>
                  </a:cubicBezTo>
                  <a:cubicBezTo>
                    <a:pt x="1001" y="453"/>
                    <a:pt x="549" y="0"/>
                    <a:pt x="13" y="0"/>
                  </a:cubicBezTo>
                </a:path>
              </a:pathLst>
            </a:custGeom>
            <a:noFill/>
            <a:ln w="19050" cap="flat" cmpd="sng">
              <a:solidFill>
                <a:schemeClr val="lt1"/>
              </a:solidFill>
              <a:prstDash val="solid"/>
              <a:miter lim="11906"/>
              <a:headEnd type="none" w="sm" len="sm"/>
              <a:tailEnd type="none" w="sm" len="sm"/>
            </a:ln>
            <a:effectLst>
              <a:outerShdw blurRad="85725" dist="9525" dir="5400000" algn="bl" rotWithShape="0">
                <a:schemeClr val="dk2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33" name="Google Shape;433;p31"/>
          <p:cNvGrpSpPr/>
          <p:nvPr/>
        </p:nvGrpSpPr>
        <p:grpSpPr>
          <a:xfrm>
            <a:off x="720000" y="447675"/>
            <a:ext cx="7704000" cy="4248150"/>
            <a:chOff x="720000" y="447675"/>
            <a:chExt cx="7704000" cy="4248150"/>
          </a:xfrm>
        </p:grpSpPr>
        <p:cxnSp>
          <p:nvCxnSpPr>
            <p:cNvPr id="434" name="Google Shape;434;p31"/>
            <p:cNvCxnSpPr/>
            <p:nvPr/>
          </p:nvCxnSpPr>
          <p:spPr>
            <a:xfrm>
              <a:off x="720000" y="447675"/>
              <a:ext cx="7704000" cy="0"/>
            </a:xfrm>
            <a:prstGeom prst="straightConnector1">
              <a:avLst/>
            </a:prstGeom>
            <a:noFill/>
            <a:ln w="19050" cap="flat" cmpd="sng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435" name="Google Shape;435;p31"/>
            <p:cNvCxnSpPr/>
            <p:nvPr/>
          </p:nvCxnSpPr>
          <p:spPr>
            <a:xfrm>
              <a:off x="720000" y="4695825"/>
              <a:ext cx="7704000" cy="0"/>
            </a:xfrm>
            <a:prstGeom prst="straightConnector1">
              <a:avLst/>
            </a:prstGeom>
            <a:noFill/>
            <a:ln w="19050" cap="flat" cmpd="sng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sp>
        <p:nvSpPr>
          <p:cNvPr id="436" name="Google Shape;436;p31"/>
          <p:cNvSpPr txBox="1">
            <a:spLocks noGrp="1"/>
          </p:cNvSpPr>
          <p:nvPr>
            <p:ph type="title" hasCustomPrompt="1"/>
          </p:nvPr>
        </p:nvSpPr>
        <p:spPr>
          <a:xfrm>
            <a:off x="2136775" y="654300"/>
            <a:ext cx="4870500" cy="828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6200"/>
              <a:buNone/>
              <a:defRPr sz="6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9pPr>
          </a:lstStyle>
          <a:p>
            <a:r>
              <a:t>xx%</a:t>
            </a:r>
          </a:p>
        </p:txBody>
      </p:sp>
      <p:sp>
        <p:nvSpPr>
          <p:cNvPr id="437" name="Google Shape;437;p31"/>
          <p:cNvSpPr txBox="1">
            <a:spLocks noGrp="1"/>
          </p:cNvSpPr>
          <p:nvPr>
            <p:ph type="subTitle" idx="1"/>
          </p:nvPr>
        </p:nvSpPr>
        <p:spPr>
          <a:xfrm>
            <a:off x="2136775" y="1436522"/>
            <a:ext cx="4870500" cy="44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38" name="Google Shape;438;p31"/>
          <p:cNvSpPr txBox="1">
            <a:spLocks noGrp="1"/>
          </p:cNvSpPr>
          <p:nvPr>
            <p:ph type="title" idx="2" hasCustomPrompt="1"/>
          </p:nvPr>
        </p:nvSpPr>
        <p:spPr>
          <a:xfrm>
            <a:off x="2136775" y="1958033"/>
            <a:ext cx="4870500" cy="828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6200"/>
              <a:buNone/>
              <a:defRPr sz="6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9pPr>
          </a:lstStyle>
          <a:p>
            <a:r>
              <a:t>xx%</a:t>
            </a:r>
          </a:p>
        </p:txBody>
      </p:sp>
      <p:sp>
        <p:nvSpPr>
          <p:cNvPr id="439" name="Google Shape;439;p31"/>
          <p:cNvSpPr txBox="1">
            <a:spLocks noGrp="1"/>
          </p:cNvSpPr>
          <p:nvPr>
            <p:ph type="subTitle" idx="3"/>
          </p:nvPr>
        </p:nvSpPr>
        <p:spPr>
          <a:xfrm>
            <a:off x="2136775" y="2740256"/>
            <a:ext cx="4870500" cy="44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40" name="Google Shape;440;p31"/>
          <p:cNvSpPr txBox="1">
            <a:spLocks noGrp="1"/>
          </p:cNvSpPr>
          <p:nvPr>
            <p:ph type="title" idx="4" hasCustomPrompt="1"/>
          </p:nvPr>
        </p:nvSpPr>
        <p:spPr>
          <a:xfrm>
            <a:off x="2136775" y="3261779"/>
            <a:ext cx="4870500" cy="828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6200"/>
              <a:buNone/>
              <a:defRPr sz="6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9pPr>
          </a:lstStyle>
          <a:p>
            <a:r>
              <a:t>xx%</a:t>
            </a:r>
          </a:p>
        </p:txBody>
      </p:sp>
      <p:sp>
        <p:nvSpPr>
          <p:cNvPr id="441" name="Google Shape;441;p31"/>
          <p:cNvSpPr txBox="1">
            <a:spLocks noGrp="1"/>
          </p:cNvSpPr>
          <p:nvPr>
            <p:ph type="subTitle" idx="5"/>
          </p:nvPr>
        </p:nvSpPr>
        <p:spPr>
          <a:xfrm>
            <a:off x="2136775" y="4044001"/>
            <a:ext cx="4870500" cy="44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Numbers and text 1">
  <p:cSld name="BLANK_1_1_1_1_1_1_3">
    <p:spTree>
      <p:nvGrpSpPr>
        <p:cNvPr id="1" name="Shape 4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3" name="Google Shape;443;p32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-142855" y="0"/>
            <a:ext cx="9429710" cy="514350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444" name="Google Shape;444;p32"/>
          <p:cNvGrpSpPr/>
          <p:nvPr/>
        </p:nvGrpSpPr>
        <p:grpSpPr>
          <a:xfrm>
            <a:off x="-132158" y="-565089"/>
            <a:ext cx="9408438" cy="5785190"/>
            <a:chOff x="-132158" y="-565089"/>
            <a:chExt cx="9408438" cy="5785190"/>
          </a:xfrm>
        </p:grpSpPr>
        <p:sp>
          <p:nvSpPr>
            <p:cNvPr id="445" name="Google Shape;445;p32"/>
            <p:cNvSpPr/>
            <p:nvPr/>
          </p:nvSpPr>
          <p:spPr>
            <a:xfrm rot="10800000">
              <a:off x="-131629" y="-562022"/>
              <a:ext cx="9407366" cy="5782123"/>
            </a:xfrm>
            <a:custGeom>
              <a:avLst/>
              <a:gdLst/>
              <a:ahLst/>
              <a:cxnLst/>
              <a:rect l="l" t="t" r="r" b="b"/>
              <a:pathLst>
                <a:path w="285396" h="175655" extrusionOk="0">
                  <a:moveTo>
                    <a:pt x="27841" y="0"/>
                  </a:moveTo>
                  <a:cubicBezTo>
                    <a:pt x="23379" y="747"/>
                    <a:pt x="16104" y="16902"/>
                    <a:pt x="5480" y="16902"/>
                  </a:cubicBezTo>
                  <a:cubicBezTo>
                    <a:pt x="3743" y="16902"/>
                    <a:pt x="1918" y="16470"/>
                    <a:pt x="0" y="15470"/>
                  </a:cubicBezTo>
                  <a:lnTo>
                    <a:pt x="0" y="160997"/>
                  </a:lnTo>
                  <a:cubicBezTo>
                    <a:pt x="2130" y="159630"/>
                    <a:pt x="4436" y="158745"/>
                    <a:pt x="6925" y="158745"/>
                  </a:cubicBezTo>
                  <a:cubicBezTo>
                    <a:pt x="8725" y="158745"/>
                    <a:pt x="10620" y="159208"/>
                    <a:pt x="12611" y="160288"/>
                  </a:cubicBezTo>
                  <a:cubicBezTo>
                    <a:pt x="7638" y="153600"/>
                    <a:pt x="12554" y="140691"/>
                    <a:pt x="10107" y="138244"/>
                  </a:cubicBezTo>
                  <a:lnTo>
                    <a:pt x="10107" y="138244"/>
                  </a:lnTo>
                  <a:cubicBezTo>
                    <a:pt x="10660" y="138797"/>
                    <a:pt x="11747" y="138974"/>
                    <a:pt x="13175" y="138974"/>
                  </a:cubicBezTo>
                  <a:cubicBezTo>
                    <a:pt x="15713" y="138974"/>
                    <a:pt x="19329" y="138415"/>
                    <a:pt x="22944" y="138415"/>
                  </a:cubicBezTo>
                  <a:cubicBezTo>
                    <a:pt x="26297" y="138415"/>
                    <a:pt x="29649" y="138896"/>
                    <a:pt x="32140" y="140748"/>
                  </a:cubicBezTo>
                  <a:lnTo>
                    <a:pt x="32140" y="140748"/>
                  </a:lnTo>
                  <a:cubicBezTo>
                    <a:pt x="24537" y="126708"/>
                    <a:pt x="47541" y="117549"/>
                    <a:pt x="47541" y="112393"/>
                  </a:cubicBezTo>
                  <a:cubicBezTo>
                    <a:pt x="47541" y="117549"/>
                    <a:pt x="70534" y="126719"/>
                    <a:pt x="62931" y="140748"/>
                  </a:cubicBezTo>
                  <a:lnTo>
                    <a:pt x="62931" y="140748"/>
                  </a:lnTo>
                  <a:cubicBezTo>
                    <a:pt x="65423" y="138899"/>
                    <a:pt x="68778" y="138420"/>
                    <a:pt x="72133" y="138420"/>
                  </a:cubicBezTo>
                  <a:cubicBezTo>
                    <a:pt x="75745" y="138420"/>
                    <a:pt x="79356" y="138975"/>
                    <a:pt x="81891" y="138975"/>
                  </a:cubicBezTo>
                  <a:cubicBezTo>
                    <a:pt x="83323" y="138975"/>
                    <a:pt x="84412" y="138798"/>
                    <a:pt x="84963" y="138244"/>
                  </a:cubicBezTo>
                  <a:lnTo>
                    <a:pt x="84963" y="138244"/>
                  </a:lnTo>
                  <a:cubicBezTo>
                    <a:pt x="82528" y="140691"/>
                    <a:pt x="87433" y="153600"/>
                    <a:pt x="82471" y="160288"/>
                  </a:cubicBezTo>
                  <a:cubicBezTo>
                    <a:pt x="84461" y="159211"/>
                    <a:pt x="86353" y="158749"/>
                    <a:pt x="88149" y="158749"/>
                  </a:cubicBezTo>
                  <a:cubicBezTo>
                    <a:pt x="98771" y="158749"/>
                    <a:pt x="106057" y="174902"/>
                    <a:pt x="110506" y="175655"/>
                  </a:cubicBezTo>
                  <a:lnTo>
                    <a:pt x="174889" y="175655"/>
                  </a:lnTo>
                  <a:cubicBezTo>
                    <a:pt x="179359" y="174902"/>
                    <a:pt x="186630" y="158749"/>
                    <a:pt x="197255" y="158749"/>
                  </a:cubicBezTo>
                  <a:cubicBezTo>
                    <a:pt x="199052" y="158749"/>
                    <a:pt x="200945" y="159211"/>
                    <a:pt x="202936" y="160288"/>
                  </a:cubicBezTo>
                  <a:cubicBezTo>
                    <a:pt x="197974" y="153600"/>
                    <a:pt x="202879" y="140691"/>
                    <a:pt x="200432" y="138244"/>
                  </a:cubicBezTo>
                  <a:lnTo>
                    <a:pt x="200432" y="138244"/>
                  </a:lnTo>
                  <a:cubicBezTo>
                    <a:pt x="200985" y="138797"/>
                    <a:pt x="202072" y="138974"/>
                    <a:pt x="203501" y="138974"/>
                  </a:cubicBezTo>
                  <a:cubicBezTo>
                    <a:pt x="206040" y="138974"/>
                    <a:pt x="209659" y="138415"/>
                    <a:pt x="213276" y="138415"/>
                  </a:cubicBezTo>
                  <a:cubicBezTo>
                    <a:pt x="216631" y="138415"/>
                    <a:pt x="219985" y="138896"/>
                    <a:pt x="222476" y="140748"/>
                  </a:cubicBezTo>
                  <a:cubicBezTo>
                    <a:pt x="214873" y="126708"/>
                    <a:pt x="237866" y="117549"/>
                    <a:pt x="237866" y="112393"/>
                  </a:cubicBezTo>
                  <a:cubicBezTo>
                    <a:pt x="237866" y="117549"/>
                    <a:pt x="260859" y="126719"/>
                    <a:pt x="253256" y="140748"/>
                  </a:cubicBezTo>
                  <a:cubicBezTo>
                    <a:pt x="255747" y="138896"/>
                    <a:pt x="259100" y="138415"/>
                    <a:pt x="262455" y="138415"/>
                  </a:cubicBezTo>
                  <a:cubicBezTo>
                    <a:pt x="266073" y="138415"/>
                    <a:pt x="269691" y="138974"/>
                    <a:pt x="272231" y="138974"/>
                  </a:cubicBezTo>
                  <a:cubicBezTo>
                    <a:pt x="273659" y="138974"/>
                    <a:pt x="274747" y="138797"/>
                    <a:pt x="275300" y="138244"/>
                  </a:cubicBezTo>
                  <a:lnTo>
                    <a:pt x="275300" y="138244"/>
                  </a:lnTo>
                  <a:cubicBezTo>
                    <a:pt x="272853" y="140691"/>
                    <a:pt x="277769" y="153600"/>
                    <a:pt x="272796" y="160288"/>
                  </a:cubicBezTo>
                  <a:cubicBezTo>
                    <a:pt x="274792" y="159208"/>
                    <a:pt x="276688" y="158745"/>
                    <a:pt x="278486" y="158745"/>
                  </a:cubicBezTo>
                  <a:cubicBezTo>
                    <a:pt x="280973" y="158745"/>
                    <a:pt x="283273" y="159630"/>
                    <a:pt x="285396" y="160997"/>
                  </a:cubicBezTo>
                  <a:lnTo>
                    <a:pt x="285396" y="15367"/>
                  </a:lnTo>
                  <a:cubicBezTo>
                    <a:pt x="283407" y="16443"/>
                    <a:pt x="281515" y="16905"/>
                    <a:pt x="279719" y="16905"/>
                  </a:cubicBezTo>
                  <a:cubicBezTo>
                    <a:pt x="269096" y="16905"/>
                    <a:pt x="261810" y="743"/>
                    <a:pt x="25736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  <a:effectLst>
              <a:outerShdw blurRad="300038" dist="28575" algn="bl" rotWithShape="0">
                <a:schemeClr val="dk2">
                  <a:alpha val="6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6" name="Google Shape;446;p32"/>
            <p:cNvSpPr/>
            <p:nvPr/>
          </p:nvSpPr>
          <p:spPr>
            <a:xfrm>
              <a:off x="-132158" y="-565089"/>
              <a:ext cx="3829319" cy="2260811"/>
            </a:xfrm>
            <a:custGeom>
              <a:avLst/>
              <a:gdLst/>
              <a:ahLst/>
              <a:cxnLst/>
              <a:rect l="l" t="t" r="r" b="b"/>
              <a:pathLst>
                <a:path w="120980" h="71426" fill="none" extrusionOk="0">
                  <a:moveTo>
                    <a:pt x="120980" y="0"/>
                  </a:moveTo>
                  <a:cubicBezTo>
                    <a:pt x="120980" y="2679"/>
                    <a:pt x="119087" y="4917"/>
                    <a:pt x="116575" y="5429"/>
                  </a:cubicBezTo>
                  <a:cubicBezTo>
                    <a:pt x="115705" y="6144"/>
                    <a:pt x="114074" y="8084"/>
                    <a:pt x="112848" y="9525"/>
                  </a:cubicBezTo>
                  <a:cubicBezTo>
                    <a:pt x="108324" y="14883"/>
                    <a:pt x="102239" y="22074"/>
                    <a:pt x="93786" y="23074"/>
                  </a:cubicBezTo>
                  <a:cubicBezTo>
                    <a:pt x="94012" y="26241"/>
                    <a:pt x="93738" y="29361"/>
                    <a:pt x="93512" y="32028"/>
                  </a:cubicBezTo>
                  <a:cubicBezTo>
                    <a:pt x="93393" y="33409"/>
                    <a:pt x="93250" y="35243"/>
                    <a:pt x="93298" y="36171"/>
                  </a:cubicBezTo>
                  <a:cubicBezTo>
                    <a:pt x="94548" y="38291"/>
                    <a:pt x="94250" y="41065"/>
                    <a:pt x="92429" y="42898"/>
                  </a:cubicBezTo>
                  <a:cubicBezTo>
                    <a:pt x="91345" y="43982"/>
                    <a:pt x="89928" y="44518"/>
                    <a:pt x="88500" y="44518"/>
                  </a:cubicBezTo>
                  <a:cubicBezTo>
                    <a:pt x="87535" y="44518"/>
                    <a:pt x="86559" y="44267"/>
                    <a:pt x="85702" y="43756"/>
                  </a:cubicBezTo>
                  <a:cubicBezTo>
                    <a:pt x="85595" y="43756"/>
                    <a:pt x="85464" y="43744"/>
                    <a:pt x="85297" y="43744"/>
                  </a:cubicBezTo>
                  <a:cubicBezTo>
                    <a:pt x="84332" y="43744"/>
                    <a:pt x="82975" y="43863"/>
                    <a:pt x="81546" y="43982"/>
                  </a:cubicBezTo>
                  <a:cubicBezTo>
                    <a:pt x="79606" y="44148"/>
                    <a:pt x="77391" y="44327"/>
                    <a:pt x="75117" y="44327"/>
                  </a:cubicBezTo>
                  <a:cubicBezTo>
                    <a:pt x="74248" y="44327"/>
                    <a:pt x="73391" y="44291"/>
                    <a:pt x="72593" y="44232"/>
                  </a:cubicBezTo>
                  <a:cubicBezTo>
                    <a:pt x="72295" y="46720"/>
                    <a:pt x="71414" y="49411"/>
                    <a:pt x="69628" y="52245"/>
                  </a:cubicBezTo>
                  <a:cubicBezTo>
                    <a:pt x="66806" y="56757"/>
                    <a:pt x="62496" y="60389"/>
                    <a:pt x="59044" y="63306"/>
                  </a:cubicBezTo>
                  <a:cubicBezTo>
                    <a:pt x="57603" y="64520"/>
                    <a:pt x="55674" y="66163"/>
                    <a:pt x="54960" y="67020"/>
                  </a:cubicBezTo>
                  <a:cubicBezTo>
                    <a:pt x="54436" y="69532"/>
                    <a:pt x="52197" y="71426"/>
                    <a:pt x="49519" y="71426"/>
                  </a:cubicBezTo>
                  <a:cubicBezTo>
                    <a:pt x="46840" y="71426"/>
                    <a:pt x="44613" y="69532"/>
                    <a:pt x="44089" y="67020"/>
                  </a:cubicBezTo>
                  <a:cubicBezTo>
                    <a:pt x="43375" y="66163"/>
                    <a:pt x="41446" y="64520"/>
                    <a:pt x="39994" y="63306"/>
                  </a:cubicBezTo>
                  <a:cubicBezTo>
                    <a:pt x="36541" y="60389"/>
                    <a:pt x="32243" y="56757"/>
                    <a:pt x="29421" y="52245"/>
                  </a:cubicBezTo>
                  <a:cubicBezTo>
                    <a:pt x="27647" y="49411"/>
                    <a:pt x="26754" y="46720"/>
                    <a:pt x="26456" y="44232"/>
                  </a:cubicBezTo>
                  <a:cubicBezTo>
                    <a:pt x="25635" y="44291"/>
                    <a:pt x="24801" y="44327"/>
                    <a:pt x="23920" y="44327"/>
                  </a:cubicBezTo>
                  <a:cubicBezTo>
                    <a:pt x="21646" y="44327"/>
                    <a:pt x="19431" y="44148"/>
                    <a:pt x="17491" y="43982"/>
                  </a:cubicBezTo>
                  <a:cubicBezTo>
                    <a:pt x="16062" y="43863"/>
                    <a:pt x="14729" y="43744"/>
                    <a:pt x="13740" y="43744"/>
                  </a:cubicBezTo>
                  <a:cubicBezTo>
                    <a:pt x="13586" y="43744"/>
                    <a:pt x="13443" y="43744"/>
                    <a:pt x="13347" y="43756"/>
                  </a:cubicBezTo>
                  <a:cubicBezTo>
                    <a:pt x="12478" y="44267"/>
                    <a:pt x="11514" y="44518"/>
                    <a:pt x="10549" y="44518"/>
                  </a:cubicBezTo>
                  <a:cubicBezTo>
                    <a:pt x="9133" y="44518"/>
                    <a:pt x="7704" y="43982"/>
                    <a:pt x="6620" y="42898"/>
                  </a:cubicBezTo>
                  <a:cubicBezTo>
                    <a:pt x="4799" y="41077"/>
                    <a:pt x="4501" y="38291"/>
                    <a:pt x="5751" y="36171"/>
                  </a:cubicBezTo>
                  <a:cubicBezTo>
                    <a:pt x="5799" y="35243"/>
                    <a:pt x="5632" y="33409"/>
                    <a:pt x="5525" y="32028"/>
                  </a:cubicBezTo>
                  <a:cubicBezTo>
                    <a:pt x="5311" y="29361"/>
                    <a:pt x="5037" y="26230"/>
                    <a:pt x="5263" y="23074"/>
                  </a:cubicBezTo>
                  <a:cubicBezTo>
                    <a:pt x="3406" y="22848"/>
                    <a:pt x="1655" y="22336"/>
                    <a:pt x="0" y="21598"/>
                  </a:cubicBezTo>
                </a:path>
              </a:pathLst>
            </a:custGeom>
            <a:noFill/>
            <a:ln w="28575" cap="rnd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71438" dist="9525" dir="5400000" algn="bl" rotWithShape="0">
                <a:schemeClr val="dk2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7" name="Google Shape;447;p32"/>
            <p:cNvSpPr/>
            <p:nvPr/>
          </p:nvSpPr>
          <p:spPr>
            <a:xfrm>
              <a:off x="-129910" y="-565089"/>
              <a:ext cx="3688782" cy="2123630"/>
            </a:xfrm>
            <a:custGeom>
              <a:avLst/>
              <a:gdLst/>
              <a:ahLst/>
              <a:cxnLst/>
              <a:rect l="l" t="t" r="r" b="b"/>
              <a:pathLst>
                <a:path w="116540" h="67092" fill="none" extrusionOk="0">
                  <a:moveTo>
                    <a:pt x="116539" y="0"/>
                  </a:moveTo>
                  <a:cubicBezTo>
                    <a:pt x="116539" y="655"/>
                    <a:pt x="116004" y="1191"/>
                    <a:pt x="115349" y="1191"/>
                  </a:cubicBezTo>
                  <a:cubicBezTo>
                    <a:pt x="114099" y="1191"/>
                    <a:pt x="111634" y="4120"/>
                    <a:pt x="109443" y="6715"/>
                  </a:cubicBezTo>
                  <a:cubicBezTo>
                    <a:pt x="104895" y="12121"/>
                    <a:pt x="99204" y="18824"/>
                    <a:pt x="91751" y="18824"/>
                  </a:cubicBezTo>
                  <a:cubicBezTo>
                    <a:pt x="90631" y="18824"/>
                    <a:pt x="89512" y="18669"/>
                    <a:pt x="88381" y="18348"/>
                  </a:cubicBezTo>
                  <a:cubicBezTo>
                    <a:pt x="89869" y="22479"/>
                    <a:pt x="89453" y="27480"/>
                    <a:pt x="89095" y="31671"/>
                  </a:cubicBezTo>
                  <a:cubicBezTo>
                    <a:pt x="88881" y="34266"/>
                    <a:pt x="88607" y="37493"/>
                    <a:pt x="89262" y="38148"/>
                  </a:cubicBezTo>
                  <a:cubicBezTo>
                    <a:pt x="89726" y="38612"/>
                    <a:pt x="89726" y="39362"/>
                    <a:pt x="89262" y="39826"/>
                  </a:cubicBezTo>
                  <a:cubicBezTo>
                    <a:pt x="89024" y="40065"/>
                    <a:pt x="88726" y="40172"/>
                    <a:pt x="88429" y="40172"/>
                  </a:cubicBezTo>
                  <a:cubicBezTo>
                    <a:pt x="88131" y="40172"/>
                    <a:pt x="87821" y="40053"/>
                    <a:pt x="87595" y="39826"/>
                  </a:cubicBezTo>
                  <a:cubicBezTo>
                    <a:pt x="87476" y="39707"/>
                    <a:pt x="87000" y="39410"/>
                    <a:pt x="85250" y="39410"/>
                  </a:cubicBezTo>
                  <a:cubicBezTo>
                    <a:pt x="84083" y="39410"/>
                    <a:pt x="82654" y="39529"/>
                    <a:pt x="81142" y="39660"/>
                  </a:cubicBezTo>
                  <a:cubicBezTo>
                    <a:pt x="79273" y="39826"/>
                    <a:pt x="77165" y="39993"/>
                    <a:pt x="75070" y="39993"/>
                  </a:cubicBezTo>
                  <a:cubicBezTo>
                    <a:pt x="72165" y="39993"/>
                    <a:pt x="69795" y="39648"/>
                    <a:pt x="67831" y="38933"/>
                  </a:cubicBezTo>
                  <a:cubicBezTo>
                    <a:pt x="70367" y="48018"/>
                    <a:pt x="61949" y="55126"/>
                    <a:pt x="56198" y="59996"/>
                  </a:cubicBezTo>
                  <a:cubicBezTo>
                    <a:pt x="53603" y="62186"/>
                    <a:pt x="50674" y="64651"/>
                    <a:pt x="50674" y="65901"/>
                  </a:cubicBezTo>
                  <a:cubicBezTo>
                    <a:pt x="50674" y="66556"/>
                    <a:pt x="50138" y="67092"/>
                    <a:pt x="49483" y="67092"/>
                  </a:cubicBezTo>
                  <a:cubicBezTo>
                    <a:pt x="48828" y="67092"/>
                    <a:pt x="48293" y="66556"/>
                    <a:pt x="48293" y="65901"/>
                  </a:cubicBezTo>
                  <a:cubicBezTo>
                    <a:pt x="48293" y="64651"/>
                    <a:pt x="45364" y="62186"/>
                    <a:pt x="42768" y="59996"/>
                  </a:cubicBezTo>
                  <a:cubicBezTo>
                    <a:pt x="37006" y="55126"/>
                    <a:pt x="28600" y="48018"/>
                    <a:pt x="31136" y="38933"/>
                  </a:cubicBezTo>
                  <a:cubicBezTo>
                    <a:pt x="29171" y="39648"/>
                    <a:pt x="26790" y="39993"/>
                    <a:pt x="23897" y="39993"/>
                  </a:cubicBezTo>
                  <a:cubicBezTo>
                    <a:pt x="21801" y="39993"/>
                    <a:pt x="19682" y="39815"/>
                    <a:pt x="17825" y="39660"/>
                  </a:cubicBezTo>
                  <a:cubicBezTo>
                    <a:pt x="16312" y="39529"/>
                    <a:pt x="14860" y="39410"/>
                    <a:pt x="13717" y="39410"/>
                  </a:cubicBezTo>
                  <a:cubicBezTo>
                    <a:pt x="11967" y="39410"/>
                    <a:pt x="11490" y="39695"/>
                    <a:pt x="11371" y="39826"/>
                  </a:cubicBezTo>
                  <a:cubicBezTo>
                    <a:pt x="11133" y="40065"/>
                    <a:pt x="10836" y="40172"/>
                    <a:pt x="10538" y="40172"/>
                  </a:cubicBezTo>
                  <a:cubicBezTo>
                    <a:pt x="10240" y="40172"/>
                    <a:pt x="9919" y="40053"/>
                    <a:pt x="9705" y="39826"/>
                  </a:cubicBezTo>
                  <a:cubicBezTo>
                    <a:pt x="9240" y="39362"/>
                    <a:pt x="9240" y="38612"/>
                    <a:pt x="9705" y="38148"/>
                  </a:cubicBezTo>
                  <a:cubicBezTo>
                    <a:pt x="10359" y="37493"/>
                    <a:pt x="10086" y="34266"/>
                    <a:pt x="9859" y="31671"/>
                  </a:cubicBezTo>
                  <a:cubicBezTo>
                    <a:pt x="9502" y="27480"/>
                    <a:pt x="9085" y="22479"/>
                    <a:pt x="10574" y="18348"/>
                  </a:cubicBezTo>
                  <a:cubicBezTo>
                    <a:pt x="9466" y="18669"/>
                    <a:pt x="8335" y="18824"/>
                    <a:pt x="7216" y="18824"/>
                  </a:cubicBezTo>
                  <a:cubicBezTo>
                    <a:pt x="4597" y="18824"/>
                    <a:pt x="2204" y="18014"/>
                    <a:pt x="1" y="16705"/>
                  </a:cubicBezTo>
                </a:path>
              </a:pathLst>
            </a:custGeom>
            <a:noFill/>
            <a:ln w="19050" cap="rnd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71438" dist="9525" dir="5400000" algn="bl" rotWithShape="0">
                <a:schemeClr val="dk2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8" name="Google Shape;448;p32"/>
            <p:cNvSpPr/>
            <p:nvPr/>
          </p:nvSpPr>
          <p:spPr>
            <a:xfrm>
              <a:off x="5585274" y="-565089"/>
              <a:ext cx="3689131" cy="2123630"/>
            </a:xfrm>
            <a:custGeom>
              <a:avLst/>
              <a:gdLst/>
              <a:ahLst/>
              <a:cxnLst/>
              <a:rect l="l" t="t" r="r" b="b"/>
              <a:pathLst>
                <a:path w="116551" h="67092" fill="none" extrusionOk="0">
                  <a:moveTo>
                    <a:pt x="0" y="0"/>
                  </a:moveTo>
                  <a:cubicBezTo>
                    <a:pt x="0" y="655"/>
                    <a:pt x="536" y="1191"/>
                    <a:pt x="1191" y="1191"/>
                  </a:cubicBezTo>
                  <a:cubicBezTo>
                    <a:pt x="2441" y="1191"/>
                    <a:pt x="4906" y="4120"/>
                    <a:pt x="7096" y="6715"/>
                  </a:cubicBezTo>
                  <a:cubicBezTo>
                    <a:pt x="11656" y="12121"/>
                    <a:pt x="17336" y="18824"/>
                    <a:pt x="24789" y="18824"/>
                  </a:cubicBezTo>
                  <a:cubicBezTo>
                    <a:pt x="25908" y="18824"/>
                    <a:pt x="27027" y="18669"/>
                    <a:pt x="28158" y="18348"/>
                  </a:cubicBezTo>
                  <a:cubicBezTo>
                    <a:pt x="26670" y="22479"/>
                    <a:pt x="27087" y="27480"/>
                    <a:pt x="27444" y="31671"/>
                  </a:cubicBezTo>
                  <a:cubicBezTo>
                    <a:pt x="27670" y="34266"/>
                    <a:pt x="27932" y="37493"/>
                    <a:pt x="27277" y="38148"/>
                  </a:cubicBezTo>
                  <a:cubicBezTo>
                    <a:pt x="26813" y="38612"/>
                    <a:pt x="26813" y="39362"/>
                    <a:pt x="27277" y="39826"/>
                  </a:cubicBezTo>
                  <a:cubicBezTo>
                    <a:pt x="27515" y="40065"/>
                    <a:pt x="27813" y="40172"/>
                    <a:pt x="28111" y="40172"/>
                  </a:cubicBezTo>
                  <a:cubicBezTo>
                    <a:pt x="28408" y="40172"/>
                    <a:pt x="28718" y="40053"/>
                    <a:pt x="28944" y="39826"/>
                  </a:cubicBezTo>
                  <a:cubicBezTo>
                    <a:pt x="29063" y="39707"/>
                    <a:pt x="29540" y="39410"/>
                    <a:pt x="31302" y="39410"/>
                  </a:cubicBezTo>
                  <a:cubicBezTo>
                    <a:pt x="32457" y="39410"/>
                    <a:pt x="33885" y="39529"/>
                    <a:pt x="35409" y="39660"/>
                  </a:cubicBezTo>
                  <a:cubicBezTo>
                    <a:pt x="37267" y="39826"/>
                    <a:pt x="39374" y="39993"/>
                    <a:pt x="41482" y="39993"/>
                  </a:cubicBezTo>
                  <a:cubicBezTo>
                    <a:pt x="44375" y="39993"/>
                    <a:pt x="46744" y="39648"/>
                    <a:pt x="48709" y="38933"/>
                  </a:cubicBezTo>
                  <a:cubicBezTo>
                    <a:pt x="46184" y="48018"/>
                    <a:pt x="54590" y="55126"/>
                    <a:pt x="60353" y="59996"/>
                  </a:cubicBezTo>
                  <a:cubicBezTo>
                    <a:pt x="62937" y="62186"/>
                    <a:pt x="65866" y="64651"/>
                    <a:pt x="65866" y="65901"/>
                  </a:cubicBezTo>
                  <a:cubicBezTo>
                    <a:pt x="65866" y="66556"/>
                    <a:pt x="66401" y="67092"/>
                    <a:pt x="67056" y="67092"/>
                  </a:cubicBezTo>
                  <a:cubicBezTo>
                    <a:pt x="67711" y="67092"/>
                    <a:pt x="68247" y="66556"/>
                    <a:pt x="68247" y="65901"/>
                  </a:cubicBezTo>
                  <a:cubicBezTo>
                    <a:pt x="68247" y="64651"/>
                    <a:pt x="71188" y="62186"/>
                    <a:pt x="73771" y="59996"/>
                  </a:cubicBezTo>
                  <a:cubicBezTo>
                    <a:pt x="79534" y="55126"/>
                    <a:pt x="87940" y="48018"/>
                    <a:pt x="85416" y="38933"/>
                  </a:cubicBezTo>
                  <a:cubicBezTo>
                    <a:pt x="87380" y="39648"/>
                    <a:pt x="89761" y="39993"/>
                    <a:pt x="92643" y="39993"/>
                  </a:cubicBezTo>
                  <a:cubicBezTo>
                    <a:pt x="94738" y="39993"/>
                    <a:pt x="96857" y="39815"/>
                    <a:pt x="98715" y="39660"/>
                  </a:cubicBezTo>
                  <a:cubicBezTo>
                    <a:pt x="100239" y="39529"/>
                    <a:pt x="101680" y="39410"/>
                    <a:pt x="102823" y="39410"/>
                  </a:cubicBezTo>
                  <a:cubicBezTo>
                    <a:pt x="104585" y="39410"/>
                    <a:pt x="105061" y="39695"/>
                    <a:pt x="105180" y="39826"/>
                  </a:cubicBezTo>
                  <a:cubicBezTo>
                    <a:pt x="105418" y="40065"/>
                    <a:pt x="105716" y="40172"/>
                    <a:pt x="106013" y="40172"/>
                  </a:cubicBezTo>
                  <a:cubicBezTo>
                    <a:pt x="106311" y="40172"/>
                    <a:pt x="106621" y="40053"/>
                    <a:pt x="106847" y="39826"/>
                  </a:cubicBezTo>
                  <a:cubicBezTo>
                    <a:pt x="107299" y="39362"/>
                    <a:pt x="107299" y="38612"/>
                    <a:pt x="106847" y="38148"/>
                  </a:cubicBezTo>
                  <a:cubicBezTo>
                    <a:pt x="106192" y="37493"/>
                    <a:pt x="106454" y="34266"/>
                    <a:pt x="106680" y="31671"/>
                  </a:cubicBezTo>
                  <a:cubicBezTo>
                    <a:pt x="107037" y="27480"/>
                    <a:pt x="107454" y="22479"/>
                    <a:pt x="105966" y="18348"/>
                  </a:cubicBezTo>
                  <a:cubicBezTo>
                    <a:pt x="107085" y="18669"/>
                    <a:pt x="108216" y="18824"/>
                    <a:pt x="109323" y="18824"/>
                  </a:cubicBezTo>
                  <a:cubicBezTo>
                    <a:pt x="111943" y="18824"/>
                    <a:pt x="114348" y="18014"/>
                    <a:pt x="116550" y="16705"/>
                  </a:cubicBezTo>
                </a:path>
              </a:pathLst>
            </a:custGeom>
            <a:noFill/>
            <a:ln w="19050" cap="rnd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71438" dist="9525" dir="5400000" algn="bl" rotWithShape="0">
                <a:schemeClr val="dk2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9" name="Google Shape;449;p32"/>
            <p:cNvSpPr/>
            <p:nvPr/>
          </p:nvSpPr>
          <p:spPr>
            <a:xfrm>
              <a:off x="5447340" y="-565089"/>
              <a:ext cx="3828940" cy="2260811"/>
            </a:xfrm>
            <a:custGeom>
              <a:avLst/>
              <a:gdLst/>
              <a:ahLst/>
              <a:cxnLst/>
              <a:rect l="l" t="t" r="r" b="b"/>
              <a:pathLst>
                <a:path w="120968" h="71426" fill="none" extrusionOk="0">
                  <a:moveTo>
                    <a:pt x="0" y="0"/>
                  </a:moveTo>
                  <a:cubicBezTo>
                    <a:pt x="0" y="2679"/>
                    <a:pt x="1882" y="4917"/>
                    <a:pt x="4406" y="5429"/>
                  </a:cubicBezTo>
                  <a:cubicBezTo>
                    <a:pt x="5263" y="6144"/>
                    <a:pt x="6906" y="8084"/>
                    <a:pt x="8121" y="9525"/>
                  </a:cubicBezTo>
                  <a:cubicBezTo>
                    <a:pt x="12645" y="14883"/>
                    <a:pt x="18729" y="22074"/>
                    <a:pt x="27182" y="23074"/>
                  </a:cubicBezTo>
                  <a:cubicBezTo>
                    <a:pt x="26968" y="26241"/>
                    <a:pt x="27230" y="29361"/>
                    <a:pt x="27456" y="32028"/>
                  </a:cubicBezTo>
                  <a:cubicBezTo>
                    <a:pt x="27575" y="33409"/>
                    <a:pt x="27718" y="35243"/>
                    <a:pt x="27682" y="36171"/>
                  </a:cubicBezTo>
                  <a:cubicBezTo>
                    <a:pt x="26432" y="38291"/>
                    <a:pt x="26730" y="41065"/>
                    <a:pt x="28540" y="42898"/>
                  </a:cubicBezTo>
                  <a:cubicBezTo>
                    <a:pt x="29623" y="43982"/>
                    <a:pt x="31040" y="44518"/>
                    <a:pt x="32469" y="44518"/>
                  </a:cubicBezTo>
                  <a:cubicBezTo>
                    <a:pt x="33433" y="44518"/>
                    <a:pt x="34410" y="44267"/>
                    <a:pt x="35267" y="43756"/>
                  </a:cubicBezTo>
                  <a:cubicBezTo>
                    <a:pt x="35374" y="43756"/>
                    <a:pt x="35505" y="43744"/>
                    <a:pt x="35672" y="43744"/>
                  </a:cubicBezTo>
                  <a:cubicBezTo>
                    <a:pt x="36636" y="43744"/>
                    <a:pt x="37993" y="43863"/>
                    <a:pt x="39422" y="43982"/>
                  </a:cubicBezTo>
                  <a:cubicBezTo>
                    <a:pt x="41375" y="44148"/>
                    <a:pt x="43577" y="44327"/>
                    <a:pt x="45851" y="44327"/>
                  </a:cubicBezTo>
                  <a:cubicBezTo>
                    <a:pt x="46732" y="44327"/>
                    <a:pt x="47578" y="44291"/>
                    <a:pt x="48376" y="44232"/>
                  </a:cubicBezTo>
                  <a:cubicBezTo>
                    <a:pt x="48673" y="46720"/>
                    <a:pt x="49554" y="49411"/>
                    <a:pt x="51340" y="52245"/>
                  </a:cubicBezTo>
                  <a:cubicBezTo>
                    <a:pt x="54174" y="56757"/>
                    <a:pt x="58472" y="60389"/>
                    <a:pt x="61925" y="63306"/>
                  </a:cubicBezTo>
                  <a:cubicBezTo>
                    <a:pt x="63366" y="64520"/>
                    <a:pt x="65306" y="66163"/>
                    <a:pt x="66021" y="67020"/>
                  </a:cubicBezTo>
                  <a:cubicBezTo>
                    <a:pt x="66533" y="69532"/>
                    <a:pt x="68771" y="71426"/>
                    <a:pt x="71450" y="71426"/>
                  </a:cubicBezTo>
                  <a:cubicBezTo>
                    <a:pt x="74129" y="71426"/>
                    <a:pt x="76355" y="69532"/>
                    <a:pt x="76879" y="67020"/>
                  </a:cubicBezTo>
                  <a:cubicBezTo>
                    <a:pt x="77593" y="66163"/>
                    <a:pt x="79534" y="64520"/>
                    <a:pt x="80975" y="63306"/>
                  </a:cubicBezTo>
                  <a:cubicBezTo>
                    <a:pt x="84428" y="60389"/>
                    <a:pt x="88726" y="56757"/>
                    <a:pt x="91560" y="52245"/>
                  </a:cubicBezTo>
                  <a:cubicBezTo>
                    <a:pt x="93322" y="49411"/>
                    <a:pt x="94215" y="46720"/>
                    <a:pt x="94512" y="44232"/>
                  </a:cubicBezTo>
                  <a:cubicBezTo>
                    <a:pt x="95334" y="44291"/>
                    <a:pt x="96167" y="44327"/>
                    <a:pt x="97048" y="44327"/>
                  </a:cubicBezTo>
                  <a:cubicBezTo>
                    <a:pt x="99322" y="44327"/>
                    <a:pt x="101537" y="44148"/>
                    <a:pt x="103478" y="43982"/>
                  </a:cubicBezTo>
                  <a:cubicBezTo>
                    <a:pt x="104906" y="43863"/>
                    <a:pt x="106240" y="43744"/>
                    <a:pt x="107228" y="43744"/>
                  </a:cubicBezTo>
                  <a:cubicBezTo>
                    <a:pt x="107395" y="43744"/>
                    <a:pt x="107526" y="43744"/>
                    <a:pt x="107633" y="43756"/>
                  </a:cubicBezTo>
                  <a:cubicBezTo>
                    <a:pt x="108490" y="44267"/>
                    <a:pt x="109455" y="44518"/>
                    <a:pt x="110431" y="44518"/>
                  </a:cubicBezTo>
                  <a:cubicBezTo>
                    <a:pt x="111836" y="44518"/>
                    <a:pt x="113265" y="43982"/>
                    <a:pt x="114360" y="42898"/>
                  </a:cubicBezTo>
                  <a:cubicBezTo>
                    <a:pt x="116182" y="41077"/>
                    <a:pt x="116467" y="38291"/>
                    <a:pt x="115217" y="36171"/>
                  </a:cubicBezTo>
                  <a:cubicBezTo>
                    <a:pt x="115170" y="35243"/>
                    <a:pt x="115336" y="33409"/>
                    <a:pt x="115443" y="32028"/>
                  </a:cubicBezTo>
                  <a:cubicBezTo>
                    <a:pt x="115670" y="29361"/>
                    <a:pt x="115932" y="26230"/>
                    <a:pt x="115705" y="23074"/>
                  </a:cubicBezTo>
                  <a:cubicBezTo>
                    <a:pt x="117575" y="22848"/>
                    <a:pt x="119313" y="22336"/>
                    <a:pt x="120968" y="21598"/>
                  </a:cubicBezTo>
                </a:path>
              </a:pathLst>
            </a:custGeom>
            <a:noFill/>
            <a:ln w="28575" cap="rnd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71438" dist="9525" dir="5400000" algn="bl" rotWithShape="0">
                <a:schemeClr val="dk2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cxnSp>
        <p:nvCxnSpPr>
          <p:cNvPr id="450" name="Google Shape;450;p32"/>
          <p:cNvCxnSpPr/>
          <p:nvPr/>
        </p:nvCxnSpPr>
        <p:spPr>
          <a:xfrm>
            <a:off x="720000" y="4695796"/>
            <a:ext cx="7704000" cy="0"/>
          </a:xfrm>
          <a:prstGeom prst="straightConnector1">
            <a:avLst/>
          </a:prstGeom>
          <a:noFill/>
          <a:ln w="1905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451" name="Google Shape;451;p32"/>
          <p:cNvSpPr txBox="1">
            <a:spLocks noGrp="1"/>
          </p:cNvSpPr>
          <p:nvPr>
            <p:ph type="title" hasCustomPrompt="1"/>
          </p:nvPr>
        </p:nvSpPr>
        <p:spPr>
          <a:xfrm>
            <a:off x="1293300" y="2880423"/>
            <a:ext cx="1727400" cy="4236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000"/>
              <a:buFont typeface="Aref Ruqaa"/>
              <a:buNone/>
              <a:defRPr sz="3000">
                <a:latin typeface="Aref Ruqaa"/>
                <a:ea typeface="Aref Ruqaa"/>
                <a:cs typeface="Aref Ruqaa"/>
                <a:sym typeface="Aref Ruqaa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000"/>
              <a:buFont typeface="Aref Ruqaa"/>
              <a:buNone/>
              <a:defRPr sz="3000">
                <a:latin typeface="Aref Ruqaa"/>
                <a:ea typeface="Aref Ruqaa"/>
                <a:cs typeface="Aref Ruqaa"/>
                <a:sym typeface="Aref Ruqaa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000"/>
              <a:buFont typeface="Aref Ruqaa"/>
              <a:buNone/>
              <a:defRPr sz="3000">
                <a:latin typeface="Aref Ruqaa"/>
                <a:ea typeface="Aref Ruqaa"/>
                <a:cs typeface="Aref Ruqaa"/>
                <a:sym typeface="Aref Ruqaa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000"/>
              <a:buFont typeface="Aref Ruqaa"/>
              <a:buNone/>
              <a:defRPr sz="3000">
                <a:latin typeface="Aref Ruqaa"/>
                <a:ea typeface="Aref Ruqaa"/>
                <a:cs typeface="Aref Ruqaa"/>
                <a:sym typeface="Aref Ruqaa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000"/>
              <a:buFont typeface="Aref Ruqaa"/>
              <a:buNone/>
              <a:defRPr sz="3000">
                <a:latin typeface="Aref Ruqaa"/>
                <a:ea typeface="Aref Ruqaa"/>
                <a:cs typeface="Aref Ruqaa"/>
                <a:sym typeface="Aref Ruqaa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000"/>
              <a:buFont typeface="Aref Ruqaa"/>
              <a:buNone/>
              <a:defRPr sz="3000">
                <a:latin typeface="Aref Ruqaa"/>
                <a:ea typeface="Aref Ruqaa"/>
                <a:cs typeface="Aref Ruqaa"/>
                <a:sym typeface="Aref Ruqaa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000"/>
              <a:buFont typeface="Aref Ruqaa"/>
              <a:buNone/>
              <a:defRPr sz="3000">
                <a:latin typeface="Aref Ruqaa"/>
                <a:ea typeface="Aref Ruqaa"/>
                <a:cs typeface="Aref Ruqaa"/>
                <a:sym typeface="Aref Ruqaa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000"/>
              <a:buFont typeface="Aref Ruqaa"/>
              <a:buNone/>
              <a:defRPr sz="3000">
                <a:latin typeface="Aref Ruqaa"/>
                <a:ea typeface="Aref Ruqaa"/>
                <a:cs typeface="Aref Ruqaa"/>
                <a:sym typeface="Aref Ruqaa"/>
              </a:defRPr>
            </a:lvl9pPr>
          </a:lstStyle>
          <a:p>
            <a:r>
              <a:t>xx%</a:t>
            </a:r>
          </a:p>
        </p:txBody>
      </p:sp>
      <p:sp>
        <p:nvSpPr>
          <p:cNvPr id="452" name="Google Shape;452;p32"/>
          <p:cNvSpPr txBox="1">
            <a:spLocks noGrp="1"/>
          </p:cNvSpPr>
          <p:nvPr>
            <p:ph type="title" idx="2" hasCustomPrompt="1"/>
          </p:nvPr>
        </p:nvSpPr>
        <p:spPr>
          <a:xfrm>
            <a:off x="3708450" y="2880423"/>
            <a:ext cx="1727100" cy="4236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000"/>
              <a:buFont typeface="Aref Ruqaa"/>
              <a:buNone/>
              <a:defRPr sz="3000">
                <a:latin typeface="Aref Ruqaa"/>
                <a:ea typeface="Aref Ruqaa"/>
                <a:cs typeface="Aref Ruqaa"/>
                <a:sym typeface="Aref Ruqaa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000"/>
              <a:buFont typeface="Aref Ruqaa"/>
              <a:buNone/>
              <a:defRPr sz="3000">
                <a:latin typeface="Aref Ruqaa"/>
                <a:ea typeface="Aref Ruqaa"/>
                <a:cs typeface="Aref Ruqaa"/>
                <a:sym typeface="Aref Ruqaa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000"/>
              <a:buFont typeface="Aref Ruqaa"/>
              <a:buNone/>
              <a:defRPr sz="3000">
                <a:latin typeface="Aref Ruqaa"/>
                <a:ea typeface="Aref Ruqaa"/>
                <a:cs typeface="Aref Ruqaa"/>
                <a:sym typeface="Aref Ruqaa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000"/>
              <a:buFont typeface="Aref Ruqaa"/>
              <a:buNone/>
              <a:defRPr sz="3000">
                <a:latin typeface="Aref Ruqaa"/>
                <a:ea typeface="Aref Ruqaa"/>
                <a:cs typeface="Aref Ruqaa"/>
                <a:sym typeface="Aref Ruqaa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000"/>
              <a:buFont typeface="Aref Ruqaa"/>
              <a:buNone/>
              <a:defRPr sz="3000">
                <a:latin typeface="Aref Ruqaa"/>
                <a:ea typeface="Aref Ruqaa"/>
                <a:cs typeface="Aref Ruqaa"/>
                <a:sym typeface="Aref Ruqaa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000"/>
              <a:buFont typeface="Aref Ruqaa"/>
              <a:buNone/>
              <a:defRPr sz="3000">
                <a:latin typeface="Aref Ruqaa"/>
                <a:ea typeface="Aref Ruqaa"/>
                <a:cs typeface="Aref Ruqaa"/>
                <a:sym typeface="Aref Ruqaa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000"/>
              <a:buFont typeface="Aref Ruqaa"/>
              <a:buNone/>
              <a:defRPr sz="3000">
                <a:latin typeface="Aref Ruqaa"/>
                <a:ea typeface="Aref Ruqaa"/>
                <a:cs typeface="Aref Ruqaa"/>
                <a:sym typeface="Aref Ruqaa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000"/>
              <a:buFont typeface="Aref Ruqaa"/>
              <a:buNone/>
              <a:defRPr sz="3000">
                <a:latin typeface="Aref Ruqaa"/>
                <a:ea typeface="Aref Ruqaa"/>
                <a:cs typeface="Aref Ruqaa"/>
                <a:sym typeface="Aref Ruqaa"/>
              </a:defRPr>
            </a:lvl9pPr>
          </a:lstStyle>
          <a:p>
            <a:r>
              <a:t>xx%</a:t>
            </a:r>
          </a:p>
        </p:txBody>
      </p:sp>
      <p:sp>
        <p:nvSpPr>
          <p:cNvPr id="453" name="Google Shape;453;p32"/>
          <p:cNvSpPr txBox="1">
            <a:spLocks noGrp="1"/>
          </p:cNvSpPr>
          <p:nvPr>
            <p:ph type="title" idx="3" hasCustomPrompt="1"/>
          </p:nvPr>
        </p:nvSpPr>
        <p:spPr>
          <a:xfrm>
            <a:off x="6123450" y="2880423"/>
            <a:ext cx="1727100" cy="4236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000"/>
              <a:buFont typeface="Aref Ruqaa"/>
              <a:buNone/>
              <a:defRPr sz="3000">
                <a:latin typeface="Aref Ruqaa"/>
                <a:ea typeface="Aref Ruqaa"/>
                <a:cs typeface="Aref Ruqaa"/>
                <a:sym typeface="Aref Ruqaa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000"/>
              <a:buFont typeface="Aref Ruqaa"/>
              <a:buNone/>
              <a:defRPr sz="3000">
                <a:latin typeface="Aref Ruqaa"/>
                <a:ea typeface="Aref Ruqaa"/>
                <a:cs typeface="Aref Ruqaa"/>
                <a:sym typeface="Aref Ruqaa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000"/>
              <a:buFont typeface="Aref Ruqaa"/>
              <a:buNone/>
              <a:defRPr sz="3000">
                <a:latin typeface="Aref Ruqaa"/>
                <a:ea typeface="Aref Ruqaa"/>
                <a:cs typeface="Aref Ruqaa"/>
                <a:sym typeface="Aref Ruqaa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000"/>
              <a:buFont typeface="Aref Ruqaa"/>
              <a:buNone/>
              <a:defRPr sz="3000">
                <a:latin typeface="Aref Ruqaa"/>
                <a:ea typeface="Aref Ruqaa"/>
                <a:cs typeface="Aref Ruqaa"/>
                <a:sym typeface="Aref Ruqaa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000"/>
              <a:buFont typeface="Aref Ruqaa"/>
              <a:buNone/>
              <a:defRPr sz="3000">
                <a:latin typeface="Aref Ruqaa"/>
                <a:ea typeface="Aref Ruqaa"/>
                <a:cs typeface="Aref Ruqaa"/>
                <a:sym typeface="Aref Ruqaa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000"/>
              <a:buFont typeface="Aref Ruqaa"/>
              <a:buNone/>
              <a:defRPr sz="3000">
                <a:latin typeface="Aref Ruqaa"/>
                <a:ea typeface="Aref Ruqaa"/>
                <a:cs typeface="Aref Ruqaa"/>
                <a:sym typeface="Aref Ruqaa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000"/>
              <a:buFont typeface="Aref Ruqaa"/>
              <a:buNone/>
              <a:defRPr sz="3000">
                <a:latin typeface="Aref Ruqaa"/>
                <a:ea typeface="Aref Ruqaa"/>
                <a:cs typeface="Aref Ruqaa"/>
                <a:sym typeface="Aref Ruqaa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000"/>
              <a:buFont typeface="Aref Ruqaa"/>
              <a:buNone/>
              <a:defRPr sz="3000">
                <a:latin typeface="Aref Ruqaa"/>
                <a:ea typeface="Aref Ruqaa"/>
                <a:cs typeface="Aref Ruqaa"/>
                <a:sym typeface="Aref Ruqaa"/>
              </a:defRPr>
            </a:lvl9pPr>
          </a:lstStyle>
          <a:p>
            <a:r>
              <a:t>xx%</a:t>
            </a:r>
          </a:p>
        </p:txBody>
      </p:sp>
      <p:sp>
        <p:nvSpPr>
          <p:cNvPr id="454" name="Google Shape;454;p32"/>
          <p:cNvSpPr txBox="1">
            <a:spLocks noGrp="1"/>
          </p:cNvSpPr>
          <p:nvPr>
            <p:ph type="subTitle" idx="1"/>
          </p:nvPr>
        </p:nvSpPr>
        <p:spPr>
          <a:xfrm>
            <a:off x="1101900" y="3916173"/>
            <a:ext cx="2110200" cy="5880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55" name="Google Shape;455;p32"/>
          <p:cNvSpPr txBox="1">
            <a:spLocks noGrp="1"/>
          </p:cNvSpPr>
          <p:nvPr>
            <p:ph type="subTitle" idx="4"/>
          </p:nvPr>
        </p:nvSpPr>
        <p:spPr>
          <a:xfrm>
            <a:off x="3516900" y="3916152"/>
            <a:ext cx="2110200" cy="5880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56" name="Google Shape;456;p32"/>
          <p:cNvSpPr txBox="1">
            <a:spLocks noGrp="1"/>
          </p:cNvSpPr>
          <p:nvPr>
            <p:ph type="subTitle" idx="5"/>
          </p:nvPr>
        </p:nvSpPr>
        <p:spPr>
          <a:xfrm>
            <a:off x="5931900" y="3916152"/>
            <a:ext cx="2110200" cy="5880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57" name="Google Shape;457;p32"/>
          <p:cNvSpPr txBox="1">
            <a:spLocks noGrp="1"/>
          </p:cNvSpPr>
          <p:nvPr>
            <p:ph type="subTitle" idx="6"/>
          </p:nvPr>
        </p:nvSpPr>
        <p:spPr>
          <a:xfrm>
            <a:off x="1101900" y="1753375"/>
            <a:ext cx="2110200" cy="5148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Font typeface="Aref Ruqaa"/>
              <a:buNone/>
              <a:defRPr sz="2200">
                <a:solidFill>
                  <a:schemeClr val="dk1"/>
                </a:solidFill>
                <a:latin typeface="Aref Ruqaa"/>
                <a:ea typeface="Aref Ruqaa"/>
                <a:cs typeface="Aref Ruqaa"/>
                <a:sym typeface="Aref Ruqaa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Font typeface="Aref Ruqaa"/>
              <a:buNone/>
              <a:defRPr sz="2200" b="1">
                <a:latin typeface="Aref Ruqaa"/>
                <a:ea typeface="Aref Ruqaa"/>
                <a:cs typeface="Aref Ruqaa"/>
                <a:sym typeface="Aref Ruqaa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Font typeface="Aref Ruqaa"/>
              <a:buNone/>
              <a:defRPr sz="2200" b="1">
                <a:latin typeface="Aref Ruqaa"/>
                <a:ea typeface="Aref Ruqaa"/>
                <a:cs typeface="Aref Ruqaa"/>
                <a:sym typeface="Aref Ruqaa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Font typeface="Aref Ruqaa"/>
              <a:buNone/>
              <a:defRPr sz="2200" b="1">
                <a:latin typeface="Aref Ruqaa"/>
                <a:ea typeface="Aref Ruqaa"/>
                <a:cs typeface="Aref Ruqaa"/>
                <a:sym typeface="Aref Ruqaa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Font typeface="Aref Ruqaa"/>
              <a:buNone/>
              <a:defRPr sz="2200" b="1">
                <a:latin typeface="Aref Ruqaa"/>
                <a:ea typeface="Aref Ruqaa"/>
                <a:cs typeface="Aref Ruqaa"/>
                <a:sym typeface="Aref Ruqaa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Font typeface="Aref Ruqaa"/>
              <a:buNone/>
              <a:defRPr sz="2200" b="1">
                <a:latin typeface="Aref Ruqaa"/>
                <a:ea typeface="Aref Ruqaa"/>
                <a:cs typeface="Aref Ruqaa"/>
                <a:sym typeface="Aref Ruqaa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Font typeface="Aref Ruqaa"/>
              <a:buNone/>
              <a:defRPr sz="2200" b="1">
                <a:latin typeface="Aref Ruqaa"/>
                <a:ea typeface="Aref Ruqaa"/>
                <a:cs typeface="Aref Ruqaa"/>
                <a:sym typeface="Aref Ruqaa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Font typeface="Aref Ruqaa"/>
              <a:buNone/>
              <a:defRPr sz="2200" b="1">
                <a:latin typeface="Aref Ruqaa"/>
                <a:ea typeface="Aref Ruqaa"/>
                <a:cs typeface="Aref Ruqaa"/>
                <a:sym typeface="Aref Ruqaa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Font typeface="Aref Ruqaa"/>
              <a:buNone/>
              <a:defRPr sz="2200" b="1">
                <a:latin typeface="Aref Ruqaa"/>
                <a:ea typeface="Aref Ruqaa"/>
                <a:cs typeface="Aref Ruqaa"/>
                <a:sym typeface="Aref Ruqaa"/>
              </a:defRPr>
            </a:lvl9pPr>
          </a:lstStyle>
          <a:p>
            <a:endParaRPr/>
          </a:p>
        </p:txBody>
      </p:sp>
      <p:sp>
        <p:nvSpPr>
          <p:cNvPr id="458" name="Google Shape;458;p32"/>
          <p:cNvSpPr txBox="1">
            <a:spLocks noGrp="1"/>
          </p:cNvSpPr>
          <p:nvPr>
            <p:ph type="subTitle" idx="7"/>
          </p:nvPr>
        </p:nvSpPr>
        <p:spPr>
          <a:xfrm>
            <a:off x="3516900" y="1753375"/>
            <a:ext cx="2110200" cy="5148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Font typeface="Aref Ruqaa"/>
              <a:buNone/>
              <a:defRPr sz="2200">
                <a:solidFill>
                  <a:schemeClr val="dk1"/>
                </a:solidFill>
                <a:latin typeface="Aref Ruqaa"/>
                <a:ea typeface="Aref Ruqaa"/>
                <a:cs typeface="Aref Ruqaa"/>
                <a:sym typeface="Aref Ruqaa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Font typeface="Aref Ruqaa"/>
              <a:buNone/>
              <a:defRPr sz="2200" b="1">
                <a:latin typeface="Aref Ruqaa"/>
                <a:ea typeface="Aref Ruqaa"/>
                <a:cs typeface="Aref Ruqaa"/>
                <a:sym typeface="Aref Ruqaa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Font typeface="Aref Ruqaa"/>
              <a:buNone/>
              <a:defRPr sz="2200" b="1">
                <a:latin typeface="Aref Ruqaa"/>
                <a:ea typeface="Aref Ruqaa"/>
                <a:cs typeface="Aref Ruqaa"/>
                <a:sym typeface="Aref Ruqaa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Font typeface="Aref Ruqaa"/>
              <a:buNone/>
              <a:defRPr sz="2200" b="1">
                <a:latin typeface="Aref Ruqaa"/>
                <a:ea typeface="Aref Ruqaa"/>
                <a:cs typeface="Aref Ruqaa"/>
                <a:sym typeface="Aref Ruqaa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Font typeface="Aref Ruqaa"/>
              <a:buNone/>
              <a:defRPr sz="2200" b="1">
                <a:latin typeface="Aref Ruqaa"/>
                <a:ea typeface="Aref Ruqaa"/>
                <a:cs typeface="Aref Ruqaa"/>
                <a:sym typeface="Aref Ruqaa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Font typeface="Aref Ruqaa"/>
              <a:buNone/>
              <a:defRPr sz="2200" b="1">
                <a:latin typeface="Aref Ruqaa"/>
                <a:ea typeface="Aref Ruqaa"/>
                <a:cs typeface="Aref Ruqaa"/>
                <a:sym typeface="Aref Ruqaa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Font typeface="Aref Ruqaa"/>
              <a:buNone/>
              <a:defRPr sz="2200" b="1">
                <a:latin typeface="Aref Ruqaa"/>
                <a:ea typeface="Aref Ruqaa"/>
                <a:cs typeface="Aref Ruqaa"/>
                <a:sym typeface="Aref Ruqaa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Font typeface="Aref Ruqaa"/>
              <a:buNone/>
              <a:defRPr sz="2200" b="1">
                <a:latin typeface="Aref Ruqaa"/>
                <a:ea typeface="Aref Ruqaa"/>
                <a:cs typeface="Aref Ruqaa"/>
                <a:sym typeface="Aref Ruqaa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Font typeface="Aref Ruqaa"/>
              <a:buNone/>
              <a:defRPr sz="2200" b="1">
                <a:latin typeface="Aref Ruqaa"/>
                <a:ea typeface="Aref Ruqaa"/>
                <a:cs typeface="Aref Ruqaa"/>
                <a:sym typeface="Aref Ruqaa"/>
              </a:defRPr>
            </a:lvl9pPr>
          </a:lstStyle>
          <a:p>
            <a:endParaRPr/>
          </a:p>
        </p:txBody>
      </p:sp>
      <p:sp>
        <p:nvSpPr>
          <p:cNvPr id="459" name="Google Shape;459;p32"/>
          <p:cNvSpPr txBox="1">
            <a:spLocks noGrp="1"/>
          </p:cNvSpPr>
          <p:nvPr>
            <p:ph type="subTitle" idx="8"/>
          </p:nvPr>
        </p:nvSpPr>
        <p:spPr>
          <a:xfrm>
            <a:off x="5931900" y="1753375"/>
            <a:ext cx="2110200" cy="5148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Font typeface="Aref Ruqaa"/>
              <a:buNone/>
              <a:defRPr sz="2200">
                <a:solidFill>
                  <a:schemeClr val="dk1"/>
                </a:solidFill>
                <a:latin typeface="Aref Ruqaa"/>
                <a:ea typeface="Aref Ruqaa"/>
                <a:cs typeface="Aref Ruqaa"/>
                <a:sym typeface="Aref Ruqaa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Font typeface="Aref Ruqaa"/>
              <a:buNone/>
              <a:defRPr sz="2200" b="1">
                <a:latin typeface="Aref Ruqaa"/>
                <a:ea typeface="Aref Ruqaa"/>
                <a:cs typeface="Aref Ruqaa"/>
                <a:sym typeface="Aref Ruqaa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Font typeface="Aref Ruqaa"/>
              <a:buNone/>
              <a:defRPr sz="2200" b="1">
                <a:latin typeface="Aref Ruqaa"/>
                <a:ea typeface="Aref Ruqaa"/>
                <a:cs typeface="Aref Ruqaa"/>
                <a:sym typeface="Aref Ruqaa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Font typeface="Aref Ruqaa"/>
              <a:buNone/>
              <a:defRPr sz="2200" b="1">
                <a:latin typeface="Aref Ruqaa"/>
                <a:ea typeface="Aref Ruqaa"/>
                <a:cs typeface="Aref Ruqaa"/>
                <a:sym typeface="Aref Ruqaa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Font typeface="Aref Ruqaa"/>
              <a:buNone/>
              <a:defRPr sz="2200" b="1">
                <a:latin typeface="Aref Ruqaa"/>
                <a:ea typeface="Aref Ruqaa"/>
                <a:cs typeface="Aref Ruqaa"/>
                <a:sym typeface="Aref Ruqaa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Font typeface="Aref Ruqaa"/>
              <a:buNone/>
              <a:defRPr sz="2200" b="1">
                <a:latin typeface="Aref Ruqaa"/>
                <a:ea typeface="Aref Ruqaa"/>
                <a:cs typeface="Aref Ruqaa"/>
                <a:sym typeface="Aref Ruqaa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Font typeface="Aref Ruqaa"/>
              <a:buNone/>
              <a:defRPr sz="2200" b="1">
                <a:latin typeface="Aref Ruqaa"/>
                <a:ea typeface="Aref Ruqaa"/>
                <a:cs typeface="Aref Ruqaa"/>
                <a:sym typeface="Aref Ruqaa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Font typeface="Aref Ruqaa"/>
              <a:buNone/>
              <a:defRPr sz="2200" b="1">
                <a:latin typeface="Aref Ruqaa"/>
                <a:ea typeface="Aref Ruqaa"/>
                <a:cs typeface="Aref Ruqaa"/>
                <a:sym typeface="Aref Ruqaa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Font typeface="Aref Ruqaa"/>
              <a:buNone/>
              <a:defRPr sz="2200" b="1">
                <a:latin typeface="Aref Ruqaa"/>
                <a:ea typeface="Aref Ruqaa"/>
                <a:cs typeface="Aref Ruqaa"/>
                <a:sym typeface="Aref Ruqaa"/>
              </a:defRPr>
            </a:lvl9pPr>
          </a:lstStyle>
          <a:p>
            <a:endParaRPr/>
          </a:p>
        </p:txBody>
      </p:sp>
      <p:sp>
        <p:nvSpPr>
          <p:cNvPr id="460" name="Google Shape;460;p32"/>
          <p:cNvSpPr txBox="1">
            <a:spLocks noGrp="1"/>
          </p:cNvSpPr>
          <p:nvPr>
            <p:ph type="title" idx="9"/>
          </p:nvPr>
        </p:nvSpPr>
        <p:spPr>
          <a:xfrm>
            <a:off x="715100" y="445025"/>
            <a:ext cx="77139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hanks">
  <p:cSld name="BLANK_1_1_1_1_1_1_2">
    <p:spTree>
      <p:nvGrpSpPr>
        <p:cNvPr id="1" name="Shape 4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2" name="Google Shape;462;p33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-142855" y="0"/>
            <a:ext cx="9429710" cy="514350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463" name="Google Shape;463;p33"/>
          <p:cNvGrpSpPr/>
          <p:nvPr/>
        </p:nvGrpSpPr>
        <p:grpSpPr>
          <a:xfrm>
            <a:off x="-132158" y="-565089"/>
            <a:ext cx="9408456" cy="6273762"/>
            <a:chOff x="-132158" y="-565089"/>
            <a:chExt cx="9408456" cy="6273762"/>
          </a:xfrm>
        </p:grpSpPr>
        <p:sp>
          <p:nvSpPr>
            <p:cNvPr id="464" name="Google Shape;464;p33"/>
            <p:cNvSpPr/>
            <p:nvPr/>
          </p:nvSpPr>
          <p:spPr>
            <a:xfrm>
              <a:off x="-132089" y="-564583"/>
              <a:ext cx="9408387" cy="6273155"/>
            </a:xfrm>
            <a:custGeom>
              <a:avLst/>
              <a:gdLst/>
              <a:ahLst/>
              <a:cxnLst/>
              <a:rect l="l" t="t" r="r" b="b"/>
              <a:pathLst>
                <a:path w="297193" h="198157" extrusionOk="0">
                  <a:moveTo>
                    <a:pt x="115075" y="1"/>
                  </a:moveTo>
                  <a:cubicBezTo>
                    <a:pt x="110432" y="775"/>
                    <a:pt x="102854" y="17597"/>
                    <a:pt x="91798" y="17597"/>
                  </a:cubicBezTo>
                  <a:cubicBezTo>
                    <a:pt x="89926" y="17597"/>
                    <a:pt x="87955" y="17115"/>
                    <a:pt x="85881" y="15991"/>
                  </a:cubicBezTo>
                  <a:lnTo>
                    <a:pt x="85881" y="15991"/>
                  </a:lnTo>
                  <a:cubicBezTo>
                    <a:pt x="91036" y="22956"/>
                    <a:pt x="85940" y="36398"/>
                    <a:pt x="88476" y="38946"/>
                  </a:cubicBezTo>
                  <a:cubicBezTo>
                    <a:pt x="87903" y="38370"/>
                    <a:pt x="86773" y="38186"/>
                    <a:pt x="85287" y="38186"/>
                  </a:cubicBezTo>
                  <a:cubicBezTo>
                    <a:pt x="82645" y="38186"/>
                    <a:pt x="78879" y="38768"/>
                    <a:pt x="75112" y="38768"/>
                  </a:cubicBezTo>
                  <a:cubicBezTo>
                    <a:pt x="71619" y="38768"/>
                    <a:pt x="68127" y="38268"/>
                    <a:pt x="65533" y="36339"/>
                  </a:cubicBezTo>
                  <a:lnTo>
                    <a:pt x="65533" y="36339"/>
                  </a:lnTo>
                  <a:cubicBezTo>
                    <a:pt x="73451" y="50959"/>
                    <a:pt x="49507" y="60496"/>
                    <a:pt x="49507" y="65866"/>
                  </a:cubicBezTo>
                  <a:cubicBezTo>
                    <a:pt x="49507" y="60496"/>
                    <a:pt x="25552" y="50959"/>
                    <a:pt x="33469" y="36339"/>
                  </a:cubicBezTo>
                  <a:lnTo>
                    <a:pt x="33469" y="36339"/>
                  </a:lnTo>
                  <a:cubicBezTo>
                    <a:pt x="30875" y="38268"/>
                    <a:pt x="27385" y="38768"/>
                    <a:pt x="23893" y="38768"/>
                  </a:cubicBezTo>
                  <a:cubicBezTo>
                    <a:pt x="20128" y="38768"/>
                    <a:pt x="16363" y="38186"/>
                    <a:pt x="13720" y="38186"/>
                  </a:cubicBezTo>
                  <a:cubicBezTo>
                    <a:pt x="12233" y="38186"/>
                    <a:pt x="11102" y="38370"/>
                    <a:pt x="10526" y="38946"/>
                  </a:cubicBezTo>
                  <a:cubicBezTo>
                    <a:pt x="13074" y="36398"/>
                    <a:pt x="7954" y="22956"/>
                    <a:pt x="13134" y="15991"/>
                  </a:cubicBezTo>
                  <a:lnTo>
                    <a:pt x="13134" y="15991"/>
                  </a:lnTo>
                  <a:cubicBezTo>
                    <a:pt x="11050" y="17115"/>
                    <a:pt x="9072" y="17598"/>
                    <a:pt x="7198" y="17598"/>
                  </a:cubicBezTo>
                  <a:cubicBezTo>
                    <a:pt x="4607" y="17598"/>
                    <a:pt x="2212" y="16676"/>
                    <a:pt x="1" y="15253"/>
                  </a:cubicBezTo>
                  <a:lnTo>
                    <a:pt x="1" y="182904"/>
                  </a:lnTo>
                  <a:cubicBezTo>
                    <a:pt x="2219" y="181481"/>
                    <a:pt x="4621" y="180559"/>
                    <a:pt x="7212" y="180559"/>
                  </a:cubicBezTo>
                  <a:cubicBezTo>
                    <a:pt x="9086" y="180559"/>
                    <a:pt x="11060" y="181042"/>
                    <a:pt x="13134" y="182166"/>
                  </a:cubicBezTo>
                  <a:cubicBezTo>
                    <a:pt x="7954" y="175201"/>
                    <a:pt x="13074" y="161760"/>
                    <a:pt x="10526" y="159211"/>
                  </a:cubicBezTo>
                  <a:lnTo>
                    <a:pt x="10526" y="159211"/>
                  </a:lnTo>
                  <a:cubicBezTo>
                    <a:pt x="11102" y="159787"/>
                    <a:pt x="12234" y="159971"/>
                    <a:pt x="13720" y="159971"/>
                  </a:cubicBezTo>
                  <a:cubicBezTo>
                    <a:pt x="16363" y="159971"/>
                    <a:pt x="20128" y="159389"/>
                    <a:pt x="23893" y="159389"/>
                  </a:cubicBezTo>
                  <a:cubicBezTo>
                    <a:pt x="27385" y="159389"/>
                    <a:pt x="30875" y="159889"/>
                    <a:pt x="33469" y="161818"/>
                  </a:cubicBezTo>
                  <a:cubicBezTo>
                    <a:pt x="25552" y="147198"/>
                    <a:pt x="49507" y="137661"/>
                    <a:pt x="49507" y="132291"/>
                  </a:cubicBezTo>
                  <a:cubicBezTo>
                    <a:pt x="49507" y="137661"/>
                    <a:pt x="73451" y="147198"/>
                    <a:pt x="65533" y="161818"/>
                  </a:cubicBezTo>
                  <a:cubicBezTo>
                    <a:pt x="68128" y="159893"/>
                    <a:pt x="71622" y="159394"/>
                    <a:pt x="75116" y="159394"/>
                  </a:cubicBezTo>
                  <a:cubicBezTo>
                    <a:pt x="78876" y="159394"/>
                    <a:pt x="82637" y="159972"/>
                    <a:pt x="85277" y="159972"/>
                  </a:cubicBezTo>
                  <a:cubicBezTo>
                    <a:pt x="86768" y="159972"/>
                    <a:pt x="87902" y="159788"/>
                    <a:pt x="88476" y="159211"/>
                  </a:cubicBezTo>
                  <a:lnTo>
                    <a:pt x="88476" y="159211"/>
                  </a:lnTo>
                  <a:cubicBezTo>
                    <a:pt x="85941" y="161760"/>
                    <a:pt x="91060" y="175201"/>
                    <a:pt x="85881" y="182166"/>
                  </a:cubicBezTo>
                  <a:cubicBezTo>
                    <a:pt x="87955" y="181042"/>
                    <a:pt x="89927" y="180560"/>
                    <a:pt x="91799" y="180560"/>
                  </a:cubicBezTo>
                  <a:cubicBezTo>
                    <a:pt x="102857" y="180560"/>
                    <a:pt x="110442" y="197382"/>
                    <a:pt x="115075" y="198156"/>
                  </a:cubicBezTo>
                  <a:lnTo>
                    <a:pt x="182119" y="198156"/>
                  </a:lnTo>
                  <a:cubicBezTo>
                    <a:pt x="186772" y="197382"/>
                    <a:pt x="194343" y="180560"/>
                    <a:pt x="205404" y="180560"/>
                  </a:cubicBezTo>
                  <a:cubicBezTo>
                    <a:pt x="207276" y="180560"/>
                    <a:pt x="209249" y="181042"/>
                    <a:pt x="211325" y="182166"/>
                  </a:cubicBezTo>
                  <a:cubicBezTo>
                    <a:pt x="206158" y="175201"/>
                    <a:pt x="211265" y="161760"/>
                    <a:pt x="208718" y="159211"/>
                  </a:cubicBezTo>
                  <a:lnTo>
                    <a:pt x="208718" y="159211"/>
                  </a:lnTo>
                  <a:cubicBezTo>
                    <a:pt x="209294" y="159787"/>
                    <a:pt x="210426" y="159971"/>
                    <a:pt x="211913" y="159971"/>
                  </a:cubicBezTo>
                  <a:cubicBezTo>
                    <a:pt x="214558" y="159971"/>
                    <a:pt x="218326" y="159389"/>
                    <a:pt x="222093" y="159389"/>
                  </a:cubicBezTo>
                  <a:cubicBezTo>
                    <a:pt x="225586" y="159389"/>
                    <a:pt x="229079" y="159889"/>
                    <a:pt x="231673" y="161818"/>
                  </a:cubicBezTo>
                  <a:cubicBezTo>
                    <a:pt x="223755" y="147198"/>
                    <a:pt x="247699" y="137661"/>
                    <a:pt x="247699" y="132291"/>
                  </a:cubicBezTo>
                  <a:cubicBezTo>
                    <a:pt x="247699" y="137661"/>
                    <a:pt x="271642" y="147198"/>
                    <a:pt x="263724" y="161818"/>
                  </a:cubicBezTo>
                  <a:cubicBezTo>
                    <a:pt x="266318" y="159889"/>
                    <a:pt x="269811" y="159389"/>
                    <a:pt x="273304" y="159389"/>
                  </a:cubicBezTo>
                  <a:cubicBezTo>
                    <a:pt x="277071" y="159389"/>
                    <a:pt x="280840" y="159971"/>
                    <a:pt x="283484" y="159971"/>
                  </a:cubicBezTo>
                  <a:cubicBezTo>
                    <a:pt x="284972" y="159971"/>
                    <a:pt x="286104" y="159787"/>
                    <a:pt x="286679" y="159211"/>
                  </a:cubicBezTo>
                  <a:lnTo>
                    <a:pt x="286679" y="159211"/>
                  </a:lnTo>
                  <a:cubicBezTo>
                    <a:pt x="284132" y="161760"/>
                    <a:pt x="289251" y="175201"/>
                    <a:pt x="284072" y="182166"/>
                  </a:cubicBezTo>
                  <a:cubicBezTo>
                    <a:pt x="286151" y="181042"/>
                    <a:pt x="288125" y="180559"/>
                    <a:pt x="289998" y="180559"/>
                  </a:cubicBezTo>
                  <a:cubicBezTo>
                    <a:pt x="292587" y="180559"/>
                    <a:pt x="294982" y="181481"/>
                    <a:pt x="297193" y="182904"/>
                  </a:cubicBezTo>
                  <a:lnTo>
                    <a:pt x="297193" y="15253"/>
                  </a:lnTo>
                  <a:cubicBezTo>
                    <a:pt x="294975" y="16676"/>
                    <a:pt x="292577" y="17598"/>
                    <a:pt x="289990" y="17598"/>
                  </a:cubicBezTo>
                  <a:cubicBezTo>
                    <a:pt x="288118" y="17598"/>
                    <a:pt x="286146" y="17115"/>
                    <a:pt x="284072" y="15991"/>
                  </a:cubicBezTo>
                  <a:lnTo>
                    <a:pt x="284072" y="15991"/>
                  </a:lnTo>
                  <a:cubicBezTo>
                    <a:pt x="289251" y="22956"/>
                    <a:pt x="284132" y="36398"/>
                    <a:pt x="286680" y="38946"/>
                  </a:cubicBezTo>
                  <a:cubicBezTo>
                    <a:pt x="286104" y="38370"/>
                    <a:pt x="284972" y="38186"/>
                    <a:pt x="283484" y="38186"/>
                  </a:cubicBezTo>
                  <a:cubicBezTo>
                    <a:pt x="280840" y="38186"/>
                    <a:pt x="277071" y="38768"/>
                    <a:pt x="273304" y="38768"/>
                  </a:cubicBezTo>
                  <a:cubicBezTo>
                    <a:pt x="269811" y="38768"/>
                    <a:pt x="266318" y="38268"/>
                    <a:pt x="263724" y="36339"/>
                  </a:cubicBezTo>
                  <a:lnTo>
                    <a:pt x="263724" y="36339"/>
                  </a:lnTo>
                  <a:cubicBezTo>
                    <a:pt x="271642" y="50959"/>
                    <a:pt x="247699" y="60496"/>
                    <a:pt x="247699" y="65866"/>
                  </a:cubicBezTo>
                  <a:cubicBezTo>
                    <a:pt x="247699" y="60496"/>
                    <a:pt x="223755" y="50959"/>
                    <a:pt x="231673" y="36339"/>
                  </a:cubicBezTo>
                  <a:lnTo>
                    <a:pt x="231673" y="36339"/>
                  </a:lnTo>
                  <a:cubicBezTo>
                    <a:pt x="229078" y="38264"/>
                    <a:pt x="225584" y="38763"/>
                    <a:pt x="222089" y="38763"/>
                  </a:cubicBezTo>
                  <a:cubicBezTo>
                    <a:pt x="218328" y="38763"/>
                    <a:pt x="214566" y="38185"/>
                    <a:pt x="211923" y="38185"/>
                  </a:cubicBezTo>
                  <a:cubicBezTo>
                    <a:pt x="210430" y="38185"/>
                    <a:pt x="209295" y="38369"/>
                    <a:pt x="208718" y="38946"/>
                  </a:cubicBezTo>
                  <a:cubicBezTo>
                    <a:pt x="211265" y="36398"/>
                    <a:pt x="206146" y="22956"/>
                    <a:pt x="211325" y="15991"/>
                  </a:cubicBezTo>
                  <a:lnTo>
                    <a:pt x="211325" y="15991"/>
                  </a:lnTo>
                  <a:cubicBezTo>
                    <a:pt x="209249" y="17115"/>
                    <a:pt x="207276" y="17597"/>
                    <a:pt x="205402" y="17597"/>
                  </a:cubicBezTo>
                  <a:cubicBezTo>
                    <a:pt x="194337" y="17597"/>
                    <a:pt x="186752" y="775"/>
                    <a:pt x="18211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  <a:effectLst>
              <a:outerShdw blurRad="285750" dist="19050" algn="bl" rotWithShape="0">
                <a:schemeClr val="dk2">
                  <a:alpha val="6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465" name="Google Shape;465;p33"/>
            <p:cNvGrpSpPr/>
            <p:nvPr/>
          </p:nvGrpSpPr>
          <p:grpSpPr>
            <a:xfrm>
              <a:off x="-132158" y="-565089"/>
              <a:ext cx="9408438" cy="6273762"/>
              <a:chOff x="-121284" y="-565089"/>
              <a:chExt cx="9408438" cy="6273762"/>
            </a:xfrm>
          </p:grpSpPr>
          <p:sp>
            <p:nvSpPr>
              <p:cNvPr id="466" name="Google Shape;466;p33"/>
              <p:cNvSpPr/>
              <p:nvPr/>
            </p:nvSpPr>
            <p:spPr>
              <a:xfrm>
                <a:off x="-121284" y="-565089"/>
                <a:ext cx="3829319" cy="2260811"/>
              </a:xfrm>
              <a:custGeom>
                <a:avLst/>
                <a:gdLst/>
                <a:ahLst/>
                <a:cxnLst/>
                <a:rect l="l" t="t" r="r" b="b"/>
                <a:pathLst>
                  <a:path w="120980" h="71426" fill="none" extrusionOk="0">
                    <a:moveTo>
                      <a:pt x="120980" y="0"/>
                    </a:moveTo>
                    <a:cubicBezTo>
                      <a:pt x="120980" y="2679"/>
                      <a:pt x="119087" y="4917"/>
                      <a:pt x="116575" y="5429"/>
                    </a:cubicBezTo>
                    <a:cubicBezTo>
                      <a:pt x="115705" y="6144"/>
                      <a:pt x="114074" y="8084"/>
                      <a:pt x="112848" y="9525"/>
                    </a:cubicBezTo>
                    <a:cubicBezTo>
                      <a:pt x="108324" y="14883"/>
                      <a:pt x="102239" y="22074"/>
                      <a:pt x="93786" y="23074"/>
                    </a:cubicBezTo>
                    <a:cubicBezTo>
                      <a:pt x="94012" y="26241"/>
                      <a:pt x="93738" y="29361"/>
                      <a:pt x="93512" y="32028"/>
                    </a:cubicBezTo>
                    <a:cubicBezTo>
                      <a:pt x="93393" y="33409"/>
                      <a:pt x="93250" y="35243"/>
                      <a:pt x="93298" y="36171"/>
                    </a:cubicBezTo>
                    <a:cubicBezTo>
                      <a:pt x="94548" y="38291"/>
                      <a:pt x="94250" y="41065"/>
                      <a:pt x="92429" y="42898"/>
                    </a:cubicBezTo>
                    <a:cubicBezTo>
                      <a:pt x="91345" y="43982"/>
                      <a:pt x="89928" y="44518"/>
                      <a:pt x="88500" y="44518"/>
                    </a:cubicBezTo>
                    <a:cubicBezTo>
                      <a:pt x="87535" y="44518"/>
                      <a:pt x="86559" y="44267"/>
                      <a:pt x="85702" y="43756"/>
                    </a:cubicBezTo>
                    <a:cubicBezTo>
                      <a:pt x="85595" y="43756"/>
                      <a:pt x="85464" y="43744"/>
                      <a:pt x="85297" y="43744"/>
                    </a:cubicBezTo>
                    <a:cubicBezTo>
                      <a:pt x="84332" y="43744"/>
                      <a:pt x="82975" y="43863"/>
                      <a:pt x="81546" y="43982"/>
                    </a:cubicBezTo>
                    <a:cubicBezTo>
                      <a:pt x="79606" y="44148"/>
                      <a:pt x="77391" y="44327"/>
                      <a:pt x="75117" y="44327"/>
                    </a:cubicBezTo>
                    <a:cubicBezTo>
                      <a:pt x="74248" y="44327"/>
                      <a:pt x="73391" y="44291"/>
                      <a:pt x="72593" y="44232"/>
                    </a:cubicBezTo>
                    <a:cubicBezTo>
                      <a:pt x="72295" y="46720"/>
                      <a:pt x="71414" y="49411"/>
                      <a:pt x="69628" y="52245"/>
                    </a:cubicBezTo>
                    <a:cubicBezTo>
                      <a:pt x="66806" y="56757"/>
                      <a:pt x="62496" y="60389"/>
                      <a:pt x="59044" y="63306"/>
                    </a:cubicBezTo>
                    <a:cubicBezTo>
                      <a:pt x="57603" y="64520"/>
                      <a:pt x="55674" y="66163"/>
                      <a:pt x="54960" y="67020"/>
                    </a:cubicBezTo>
                    <a:cubicBezTo>
                      <a:pt x="54436" y="69532"/>
                      <a:pt x="52197" y="71426"/>
                      <a:pt x="49519" y="71426"/>
                    </a:cubicBezTo>
                    <a:cubicBezTo>
                      <a:pt x="46840" y="71426"/>
                      <a:pt x="44613" y="69532"/>
                      <a:pt x="44089" y="67020"/>
                    </a:cubicBezTo>
                    <a:cubicBezTo>
                      <a:pt x="43375" y="66163"/>
                      <a:pt x="41446" y="64520"/>
                      <a:pt x="39994" y="63306"/>
                    </a:cubicBezTo>
                    <a:cubicBezTo>
                      <a:pt x="36541" y="60389"/>
                      <a:pt x="32243" y="56757"/>
                      <a:pt x="29421" y="52245"/>
                    </a:cubicBezTo>
                    <a:cubicBezTo>
                      <a:pt x="27647" y="49411"/>
                      <a:pt x="26754" y="46720"/>
                      <a:pt x="26456" y="44232"/>
                    </a:cubicBezTo>
                    <a:cubicBezTo>
                      <a:pt x="25635" y="44291"/>
                      <a:pt x="24801" y="44327"/>
                      <a:pt x="23920" y="44327"/>
                    </a:cubicBezTo>
                    <a:cubicBezTo>
                      <a:pt x="21646" y="44327"/>
                      <a:pt x="19431" y="44148"/>
                      <a:pt x="17491" y="43982"/>
                    </a:cubicBezTo>
                    <a:cubicBezTo>
                      <a:pt x="16062" y="43863"/>
                      <a:pt x="14729" y="43744"/>
                      <a:pt x="13740" y="43744"/>
                    </a:cubicBezTo>
                    <a:cubicBezTo>
                      <a:pt x="13586" y="43744"/>
                      <a:pt x="13443" y="43744"/>
                      <a:pt x="13347" y="43756"/>
                    </a:cubicBezTo>
                    <a:cubicBezTo>
                      <a:pt x="12478" y="44267"/>
                      <a:pt x="11514" y="44518"/>
                      <a:pt x="10549" y="44518"/>
                    </a:cubicBezTo>
                    <a:cubicBezTo>
                      <a:pt x="9133" y="44518"/>
                      <a:pt x="7704" y="43982"/>
                      <a:pt x="6620" y="42898"/>
                    </a:cubicBezTo>
                    <a:cubicBezTo>
                      <a:pt x="4799" y="41077"/>
                      <a:pt x="4501" y="38291"/>
                      <a:pt x="5751" y="36171"/>
                    </a:cubicBezTo>
                    <a:cubicBezTo>
                      <a:pt x="5799" y="35243"/>
                      <a:pt x="5632" y="33409"/>
                      <a:pt x="5525" y="32028"/>
                    </a:cubicBezTo>
                    <a:cubicBezTo>
                      <a:pt x="5311" y="29361"/>
                      <a:pt x="5037" y="26230"/>
                      <a:pt x="5263" y="23074"/>
                    </a:cubicBezTo>
                    <a:cubicBezTo>
                      <a:pt x="3406" y="22848"/>
                      <a:pt x="1655" y="22336"/>
                      <a:pt x="0" y="21598"/>
                    </a:cubicBezTo>
                  </a:path>
                </a:pathLst>
              </a:custGeom>
              <a:noFill/>
              <a:ln w="28575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71438" dist="9525" dir="5400000" algn="bl" rotWithShape="0">
                  <a:schemeClr val="dk2">
                    <a:alpha val="50000"/>
                  </a:schemeClr>
                </a:outerShdw>
              </a:effectLst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67" name="Google Shape;467;p33"/>
              <p:cNvSpPr/>
              <p:nvPr/>
            </p:nvSpPr>
            <p:spPr>
              <a:xfrm>
                <a:off x="-119037" y="-565089"/>
                <a:ext cx="3688782" cy="2123630"/>
              </a:xfrm>
              <a:custGeom>
                <a:avLst/>
                <a:gdLst/>
                <a:ahLst/>
                <a:cxnLst/>
                <a:rect l="l" t="t" r="r" b="b"/>
                <a:pathLst>
                  <a:path w="116540" h="67092" fill="none" extrusionOk="0">
                    <a:moveTo>
                      <a:pt x="116539" y="0"/>
                    </a:moveTo>
                    <a:cubicBezTo>
                      <a:pt x="116539" y="655"/>
                      <a:pt x="116004" y="1191"/>
                      <a:pt x="115349" y="1191"/>
                    </a:cubicBezTo>
                    <a:cubicBezTo>
                      <a:pt x="114099" y="1191"/>
                      <a:pt x="111634" y="4120"/>
                      <a:pt x="109443" y="6715"/>
                    </a:cubicBezTo>
                    <a:cubicBezTo>
                      <a:pt x="104895" y="12121"/>
                      <a:pt x="99204" y="18824"/>
                      <a:pt x="91751" y="18824"/>
                    </a:cubicBezTo>
                    <a:cubicBezTo>
                      <a:pt x="90631" y="18824"/>
                      <a:pt x="89512" y="18669"/>
                      <a:pt x="88381" y="18348"/>
                    </a:cubicBezTo>
                    <a:cubicBezTo>
                      <a:pt x="89869" y="22479"/>
                      <a:pt x="89453" y="27480"/>
                      <a:pt x="89095" y="31671"/>
                    </a:cubicBezTo>
                    <a:cubicBezTo>
                      <a:pt x="88881" y="34266"/>
                      <a:pt x="88607" y="37493"/>
                      <a:pt x="89262" y="38148"/>
                    </a:cubicBezTo>
                    <a:cubicBezTo>
                      <a:pt x="89726" y="38612"/>
                      <a:pt x="89726" y="39362"/>
                      <a:pt x="89262" y="39826"/>
                    </a:cubicBezTo>
                    <a:cubicBezTo>
                      <a:pt x="89024" y="40065"/>
                      <a:pt x="88726" y="40172"/>
                      <a:pt x="88429" y="40172"/>
                    </a:cubicBezTo>
                    <a:cubicBezTo>
                      <a:pt x="88131" y="40172"/>
                      <a:pt x="87821" y="40053"/>
                      <a:pt x="87595" y="39826"/>
                    </a:cubicBezTo>
                    <a:cubicBezTo>
                      <a:pt x="87476" y="39707"/>
                      <a:pt x="87000" y="39410"/>
                      <a:pt x="85250" y="39410"/>
                    </a:cubicBezTo>
                    <a:cubicBezTo>
                      <a:pt x="84083" y="39410"/>
                      <a:pt x="82654" y="39529"/>
                      <a:pt x="81142" y="39660"/>
                    </a:cubicBezTo>
                    <a:cubicBezTo>
                      <a:pt x="79273" y="39826"/>
                      <a:pt x="77165" y="39993"/>
                      <a:pt x="75070" y="39993"/>
                    </a:cubicBezTo>
                    <a:cubicBezTo>
                      <a:pt x="72165" y="39993"/>
                      <a:pt x="69795" y="39648"/>
                      <a:pt x="67831" y="38933"/>
                    </a:cubicBezTo>
                    <a:cubicBezTo>
                      <a:pt x="70367" y="48018"/>
                      <a:pt x="61949" y="55126"/>
                      <a:pt x="56198" y="59996"/>
                    </a:cubicBezTo>
                    <a:cubicBezTo>
                      <a:pt x="53603" y="62186"/>
                      <a:pt x="50674" y="64651"/>
                      <a:pt x="50674" y="65901"/>
                    </a:cubicBezTo>
                    <a:cubicBezTo>
                      <a:pt x="50674" y="66556"/>
                      <a:pt x="50138" y="67092"/>
                      <a:pt x="49483" y="67092"/>
                    </a:cubicBezTo>
                    <a:cubicBezTo>
                      <a:pt x="48828" y="67092"/>
                      <a:pt x="48293" y="66556"/>
                      <a:pt x="48293" y="65901"/>
                    </a:cubicBezTo>
                    <a:cubicBezTo>
                      <a:pt x="48293" y="64651"/>
                      <a:pt x="45364" y="62186"/>
                      <a:pt x="42768" y="59996"/>
                    </a:cubicBezTo>
                    <a:cubicBezTo>
                      <a:pt x="37006" y="55126"/>
                      <a:pt x="28600" y="48018"/>
                      <a:pt x="31136" y="38933"/>
                    </a:cubicBezTo>
                    <a:cubicBezTo>
                      <a:pt x="29171" y="39648"/>
                      <a:pt x="26790" y="39993"/>
                      <a:pt x="23897" y="39993"/>
                    </a:cubicBezTo>
                    <a:cubicBezTo>
                      <a:pt x="21801" y="39993"/>
                      <a:pt x="19682" y="39815"/>
                      <a:pt x="17825" y="39660"/>
                    </a:cubicBezTo>
                    <a:cubicBezTo>
                      <a:pt x="16312" y="39529"/>
                      <a:pt x="14860" y="39410"/>
                      <a:pt x="13717" y="39410"/>
                    </a:cubicBezTo>
                    <a:cubicBezTo>
                      <a:pt x="11967" y="39410"/>
                      <a:pt x="11490" y="39695"/>
                      <a:pt x="11371" y="39826"/>
                    </a:cubicBezTo>
                    <a:cubicBezTo>
                      <a:pt x="11133" y="40065"/>
                      <a:pt x="10836" y="40172"/>
                      <a:pt x="10538" y="40172"/>
                    </a:cubicBezTo>
                    <a:cubicBezTo>
                      <a:pt x="10240" y="40172"/>
                      <a:pt x="9919" y="40053"/>
                      <a:pt x="9705" y="39826"/>
                    </a:cubicBezTo>
                    <a:cubicBezTo>
                      <a:pt x="9240" y="39362"/>
                      <a:pt x="9240" y="38612"/>
                      <a:pt x="9705" y="38148"/>
                    </a:cubicBezTo>
                    <a:cubicBezTo>
                      <a:pt x="10359" y="37493"/>
                      <a:pt x="10086" y="34266"/>
                      <a:pt x="9859" y="31671"/>
                    </a:cubicBezTo>
                    <a:cubicBezTo>
                      <a:pt x="9502" y="27480"/>
                      <a:pt x="9085" y="22479"/>
                      <a:pt x="10574" y="18348"/>
                    </a:cubicBezTo>
                    <a:cubicBezTo>
                      <a:pt x="9466" y="18669"/>
                      <a:pt x="8335" y="18824"/>
                      <a:pt x="7216" y="18824"/>
                    </a:cubicBezTo>
                    <a:cubicBezTo>
                      <a:pt x="4597" y="18824"/>
                      <a:pt x="2204" y="18014"/>
                      <a:pt x="1" y="16705"/>
                    </a:cubicBezTo>
                  </a:path>
                </a:pathLst>
              </a:custGeom>
              <a:noFill/>
              <a:ln w="1905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71438" dist="9525" dir="5400000" algn="bl" rotWithShape="0">
                  <a:schemeClr val="dk2">
                    <a:alpha val="50000"/>
                  </a:schemeClr>
                </a:outerShdw>
              </a:effectLst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68" name="Google Shape;468;p33"/>
              <p:cNvSpPr/>
              <p:nvPr/>
            </p:nvSpPr>
            <p:spPr>
              <a:xfrm>
                <a:off x="5596147" y="-565089"/>
                <a:ext cx="3689131" cy="2123630"/>
              </a:xfrm>
              <a:custGeom>
                <a:avLst/>
                <a:gdLst/>
                <a:ahLst/>
                <a:cxnLst/>
                <a:rect l="l" t="t" r="r" b="b"/>
                <a:pathLst>
                  <a:path w="116551" h="67092" fill="none" extrusionOk="0">
                    <a:moveTo>
                      <a:pt x="0" y="0"/>
                    </a:moveTo>
                    <a:cubicBezTo>
                      <a:pt x="0" y="655"/>
                      <a:pt x="536" y="1191"/>
                      <a:pt x="1191" y="1191"/>
                    </a:cubicBezTo>
                    <a:cubicBezTo>
                      <a:pt x="2441" y="1191"/>
                      <a:pt x="4906" y="4120"/>
                      <a:pt x="7096" y="6715"/>
                    </a:cubicBezTo>
                    <a:cubicBezTo>
                      <a:pt x="11656" y="12121"/>
                      <a:pt x="17336" y="18824"/>
                      <a:pt x="24789" y="18824"/>
                    </a:cubicBezTo>
                    <a:cubicBezTo>
                      <a:pt x="25908" y="18824"/>
                      <a:pt x="27027" y="18669"/>
                      <a:pt x="28158" y="18348"/>
                    </a:cubicBezTo>
                    <a:cubicBezTo>
                      <a:pt x="26670" y="22479"/>
                      <a:pt x="27087" y="27480"/>
                      <a:pt x="27444" y="31671"/>
                    </a:cubicBezTo>
                    <a:cubicBezTo>
                      <a:pt x="27670" y="34266"/>
                      <a:pt x="27932" y="37493"/>
                      <a:pt x="27277" y="38148"/>
                    </a:cubicBezTo>
                    <a:cubicBezTo>
                      <a:pt x="26813" y="38612"/>
                      <a:pt x="26813" y="39362"/>
                      <a:pt x="27277" y="39826"/>
                    </a:cubicBezTo>
                    <a:cubicBezTo>
                      <a:pt x="27515" y="40065"/>
                      <a:pt x="27813" y="40172"/>
                      <a:pt x="28111" y="40172"/>
                    </a:cubicBezTo>
                    <a:cubicBezTo>
                      <a:pt x="28408" y="40172"/>
                      <a:pt x="28718" y="40053"/>
                      <a:pt x="28944" y="39826"/>
                    </a:cubicBezTo>
                    <a:cubicBezTo>
                      <a:pt x="29063" y="39707"/>
                      <a:pt x="29540" y="39410"/>
                      <a:pt x="31302" y="39410"/>
                    </a:cubicBezTo>
                    <a:cubicBezTo>
                      <a:pt x="32457" y="39410"/>
                      <a:pt x="33885" y="39529"/>
                      <a:pt x="35409" y="39660"/>
                    </a:cubicBezTo>
                    <a:cubicBezTo>
                      <a:pt x="37267" y="39826"/>
                      <a:pt x="39374" y="39993"/>
                      <a:pt x="41482" y="39993"/>
                    </a:cubicBezTo>
                    <a:cubicBezTo>
                      <a:pt x="44375" y="39993"/>
                      <a:pt x="46744" y="39648"/>
                      <a:pt x="48709" y="38933"/>
                    </a:cubicBezTo>
                    <a:cubicBezTo>
                      <a:pt x="46184" y="48018"/>
                      <a:pt x="54590" y="55126"/>
                      <a:pt x="60353" y="59996"/>
                    </a:cubicBezTo>
                    <a:cubicBezTo>
                      <a:pt x="62937" y="62186"/>
                      <a:pt x="65866" y="64651"/>
                      <a:pt x="65866" y="65901"/>
                    </a:cubicBezTo>
                    <a:cubicBezTo>
                      <a:pt x="65866" y="66556"/>
                      <a:pt x="66401" y="67092"/>
                      <a:pt x="67056" y="67092"/>
                    </a:cubicBezTo>
                    <a:cubicBezTo>
                      <a:pt x="67711" y="67092"/>
                      <a:pt x="68247" y="66556"/>
                      <a:pt x="68247" y="65901"/>
                    </a:cubicBezTo>
                    <a:cubicBezTo>
                      <a:pt x="68247" y="64651"/>
                      <a:pt x="71188" y="62186"/>
                      <a:pt x="73771" y="59996"/>
                    </a:cubicBezTo>
                    <a:cubicBezTo>
                      <a:pt x="79534" y="55126"/>
                      <a:pt x="87940" y="48018"/>
                      <a:pt x="85416" y="38933"/>
                    </a:cubicBezTo>
                    <a:cubicBezTo>
                      <a:pt x="87380" y="39648"/>
                      <a:pt x="89761" y="39993"/>
                      <a:pt x="92643" y="39993"/>
                    </a:cubicBezTo>
                    <a:cubicBezTo>
                      <a:pt x="94738" y="39993"/>
                      <a:pt x="96857" y="39815"/>
                      <a:pt x="98715" y="39660"/>
                    </a:cubicBezTo>
                    <a:cubicBezTo>
                      <a:pt x="100239" y="39529"/>
                      <a:pt x="101680" y="39410"/>
                      <a:pt x="102823" y="39410"/>
                    </a:cubicBezTo>
                    <a:cubicBezTo>
                      <a:pt x="104585" y="39410"/>
                      <a:pt x="105061" y="39695"/>
                      <a:pt x="105180" y="39826"/>
                    </a:cubicBezTo>
                    <a:cubicBezTo>
                      <a:pt x="105418" y="40065"/>
                      <a:pt x="105716" y="40172"/>
                      <a:pt x="106013" y="40172"/>
                    </a:cubicBezTo>
                    <a:cubicBezTo>
                      <a:pt x="106311" y="40172"/>
                      <a:pt x="106621" y="40053"/>
                      <a:pt x="106847" y="39826"/>
                    </a:cubicBezTo>
                    <a:cubicBezTo>
                      <a:pt x="107299" y="39362"/>
                      <a:pt x="107299" y="38612"/>
                      <a:pt x="106847" y="38148"/>
                    </a:cubicBezTo>
                    <a:cubicBezTo>
                      <a:pt x="106192" y="37493"/>
                      <a:pt x="106454" y="34266"/>
                      <a:pt x="106680" y="31671"/>
                    </a:cubicBezTo>
                    <a:cubicBezTo>
                      <a:pt x="107037" y="27480"/>
                      <a:pt x="107454" y="22479"/>
                      <a:pt x="105966" y="18348"/>
                    </a:cubicBezTo>
                    <a:cubicBezTo>
                      <a:pt x="107085" y="18669"/>
                      <a:pt x="108216" y="18824"/>
                      <a:pt x="109323" y="18824"/>
                    </a:cubicBezTo>
                    <a:cubicBezTo>
                      <a:pt x="111943" y="18824"/>
                      <a:pt x="114348" y="18014"/>
                      <a:pt x="116550" y="16705"/>
                    </a:cubicBezTo>
                  </a:path>
                </a:pathLst>
              </a:custGeom>
              <a:noFill/>
              <a:ln w="1905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71438" dist="9525" dir="5400000" algn="bl" rotWithShape="0">
                  <a:schemeClr val="dk2">
                    <a:alpha val="50000"/>
                  </a:schemeClr>
                </a:outerShdw>
              </a:effectLst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69" name="Google Shape;469;p33"/>
              <p:cNvSpPr/>
              <p:nvPr/>
            </p:nvSpPr>
            <p:spPr>
              <a:xfrm>
                <a:off x="5458214" y="-565089"/>
                <a:ext cx="3828940" cy="2260811"/>
              </a:xfrm>
              <a:custGeom>
                <a:avLst/>
                <a:gdLst/>
                <a:ahLst/>
                <a:cxnLst/>
                <a:rect l="l" t="t" r="r" b="b"/>
                <a:pathLst>
                  <a:path w="120968" h="71426" fill="none" extrusionOk="0">
                    <a:moveTo>
                      <a:pt x="0" y="0"/>
                    </a:moveTo>
                    <a:cubicBezTo>
                      <a:pt x="0" y="2679"/>
                      <a:pt x="1882" y="4917"/>
                      <a:pt x="4406" y="5429"/>
                    </a:cubicBezTo>
                    <a:cubicBezTo>
                      <a:pt x="5263" y="6144"/>
                      <a:pt x="6906" y="8084"/>
                      <a:pt x="8121" y="9525"/>
                    </a:cubicBezTo>
                    <a:cubicBezTo>
                      <a:pt x="12645" y="14883"/>
                      <a:pt x="18729" y="22074"/>
                      <a:pt x="27182" y="23074"/>
                    </a:cubicBezTo>
                    <a:cubicBezTo>
                      <a:pt x="26968" y="26241"/>
                      <a:pt x="27230" y="29361"/>
                      <a:pt x="27456" y="32028"/>
                    </a:cubicBezTo>
                    <a:cubicBezTo>
                      <a:pt x="27575" y="33409"/>
                      <a:pt x="27718" y="35243"/>
                      <a:pt x="27682" y="36171"/>
                    </a:cubicBezTo>
                    <a:cubicBezTo>
                      <a:pt x="26432" y="38291"/>
                      <a:pt x="26730" y="41065"/>
                      <a:pt x="28540" y="42898"/>
                    </a:cubicBezTo>
                    <a:cubicBezTo>
                      <a:pt x="29623" y="43982"/>
                      <a:pt x="31040" y="44518"/>
                      <a:pt x="32469" y="44518"/>
                    </a:cubicBezTo>
                    <a:cubicBezTo>
                      <a:pt x="33433" y="44518"/>
                      <a:pt x="34410" y="44267"/>
                      <a:pt x="35267" y="43756"/>
                    </a:cubicBezTo>
                    <a:cubicBezTo>
                      <a:pt x="35374" y="43756"/>
                      <a:pt x="35505" y="43744"/>
                      <a:pt x="35672" y="43744"/>
                    </a:cubicBezTo>
                    <a:cubicBezTo>
                      <a:pt x="36636" y="43744"/>
                      <a:pt x="37993" y="43863"/>
                      <a:pt x="39422" y="43982"/>
                    </a:cubicBezTo>
                    <a:cubicBezTo>
                      <a:pt x="41375" y="44148"/>
                      <a:pt x="43577" y="44327"/>
                      <a:pt x="45851" y="44327"/>
                    </a:cubicBezTo>
                    <a:cubicBezTo>
                      <a:pt x="46732" y="44327"/>
                      <a:pt x="47578" y="44291"/>
                      <a:pt x="48376" y="44232"/>
                    </a:cubicBezTo>
                    <a:cubicBezTo>
                      <a:pt x="48673" y="46720"/>
                      <a:pt x="49554" y="49411"/>
                      <a:pt x="51340" y="52245"/>
                    </a:cubicBezTo>
                    <a:cubicBezTo>
                      <a:pt x="54174" y="56757"/>
                      <a:pt x="58472" y="60389"/>
                      <a:pt x="61925" y="63306"/>
                    </a:cubicBezTo>
                    <a:cubicBezTo>
                      <a:pt x="63366" y="64520"/>
                      <a:pt x="65306" y="66163"/>
                      <a:pt x="66021" y="67020"/>
                    </a:cubicBezTo>
                    <a:cubicBezTo>
                      <a:pt x="66533" y="69532"/>
                      <a:pt x="68771" y="71426"/>
                      <a:pt x="71450" y="71426"/>
                    </a:cubicBezTo>
                    <a:cubicBezTo>
                      <a:pt x="74129" y="71426"/>
                      <a:pt x="76355" y="69532"/>
                      <a:pt x="76879" y="67020"/>
                    </a:cubicBezTo>
                    <a:cubicBezTo>
                      <a:pt x="77593" y="66163"/>
                      <a:pt x="79534" y="64520"/>
                      <a:pt x="80975" y="63306"/>
                    </a:cubicBezTo>
                    <a:cubicBezTo>
                      <a:pt x="84428" y="60389"/>
                      <a:pt x="88726" y="56757"/>
                      <a:pt x="91560" y="52245"/>
                    </a:cubicBezTo>
                    <a:cubicBezTo>
                      <a:pt x="93322" y="49411"/>
                      <a:pt x="94215" y="46720"/>
                      <a:pt x="94512" y="44232"/>
                    </a:cubicBezTo>
                    <a:cubicBezTo>
                      <a:pt x="95334" y="44291"/>
                      <a:pt x="96167" y="44327"/>
                      <a:pt x="97048" y="44327"/>
                    </a:cubicBezTo>
                    <a:cubicBezTo>
                      <a:pt x="99322" y="44327"/>
                      <a:pt x="101537" y="44148"/>
                      <a:pt x="103478" y="43982"/>
                    </a:cubicBezTo>
                    <a:cubicBezTo>
                      <a:pt x="104906" y="43863"/>
                      <a:pt x="106240" y="43744"/>
                      <a:pt x="107228" y="43744"/>
                    </a:cubicBezTo>
                    <a:cubicBezTo>
                      <a:pt x="107395" y="43744"/>
                      <a:pt x="107526" y="43744"/>
                      <a:pt x="107633" y="43756"/>
                    </a:cubicBezTo>
                    <a:cubicBezTo>
                      <a:pt x="108490" y="44267"/>
                      <a:pt x="109455" y="44518"/>
                      <a:pt x="110431" y="44518"/>
                    </a:cubicBezTo>
                    <a:cubicBezTo>
                      <a:pt x="111836" y="44518"/>
                      <a:pt x="113265" y="43982"/>
                      <a:pt x="114360" y="42898"/>
                    </a:cubicBezTo>
                    <a:cubicBezTo>
                      <a:pt x="116182" y="41077"/>
                      <a:pt x="116467" y="38291"/>
                      <a:pt x="115217" y="36171"/>
                    </a:cubicBezTo>
                    <a:cubicBezTo>
                      <a:pt x="115170" y="35243"/>
                      <a:pt x="115336" y="33409"/>
                      <a:pt x="115443" y="32028"/>
                    </a:cubicBezTo>
                    <a:cubicBezTo>
                      <a:pt x="115670" y="29361"/>
                      <a:pt x="115932" y="26230"/>
                      <a:pt x="115705" y="23074"/>
                    </a:cubicBezTo>
                    <a:cubicBezTo>
                      <a:pt x="117575" y="22848"/>
                      <a:pt x="119313" y="22336"/>
                      <a:pt x="120968" y="21598"/>
                    </a:cubicBezTo>
                  </a:path>
                </a:pathLst>
              </a:custGeom>
              <a:noFill/>
              <a:ln w="28575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71438" dist="9525" dir="5400000" algn="bl" rotWithShape="0">
                  <a:schemeClr val="dk2">
                    <a:alpha val="50000"/>
                  </a:schemeClr>
                </a:outerShdw>
              </a:effectLst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70" name="Google Shape;470;p33"/>
              <p:cNvSpPr/>
              <p:nvPr/>
            </p:nvSpPr>
            <p:spPr>
              <a:xfrm>
                <a:off x="5458214" y="3447862"/>
                <a:ext cx="3828940" cy="2260811"/>
              </a:xfrm>
              <a:custGeom>
                <a:avLst/>
                <a:gdLst/>
                <a:ahLst/>
                <a:cxnLst/>
                <a:rect l="l" t="t" r="r" b="b"/>
                <a:pathLst>
                  <a:path w="120968" h="71426" fill="none" extrusionOk="0">
                    <a:moveTo>
                      <a:pt x="0" y="71426"/>
                    </a:moveTo>
                    <a:cubicBezTo>
                      <a:pt x="0" y="68747"/>
                      <a:pt x="1882" y="66509"/>
                      <a:pt x="4406" y="65985"/>
                    </a:cubicBezTo>
                    <a:cubicBezTo>
                      <a:pt x="5263" y="65270"/>
                      <a:pt x="6906" y="63342"/>
                      <a:pt x="8121" y="61901"/>
                    </a:cubicBezTo>
                    <a:cubicBezTo>
                      <a:pt x="12645" y="56543"/>
                      <a:pt x="18729" y="49352"/>
                      <a:pt x="27182" y="48352"/>
                    </a:cubicBezTo>
                    <a:cubicBezTo>
                      <a:pt x="26968" y="45185"/>
                      <a:pt x="27230" y="42053"/>
                      <a:pt x="27456" y="39398"/>
                    </a:cubicBezTo>
                    <a:cubicBezTo>
                      <a:pt x="27575" y="38005"/>
                      <a:pt x="27718" y="36184"/>
                      <a:pt x="27682" y="35255"/>
                    </a:cubicBezTo>
                    <a:cubicBezTo>
                      <a:pt x="26432" y="33124"/>
                      <a:pt x="26730" y="30361"/>
                      <a:pt x="28540" y="28528"/>
                    </a:cubicBezTo>
                    <a:cubicBezTo>
                      <a:pt x="29623" y="27444"/>
                      <a:pt x="31040" y="26909"/>
                      <a:pt x="32469" y="26909"/>
                    </a:cubicBezTo>
                    <a:cubicBezTo>
                      <a:pt x="33433" y="26909"/>
                      <a:pt x="34410" y="27159"/>
                      <a:pt x="35267" y="27671"/>
                    </a:cubicBezTo>
                    <a:cubicBezTo>
                      <a:pt x="35374" y="27671"/>
                      <a:pt x="35505" y="27682"/>
                      <a:pt x="35672" y="27682"/>
                    </a:cubicBezTo>
                    <a:cubicBezTo>
                      <a:pt x="36636" y="27682"/>
                      <a:pt x="37993" y="27563"/>
                      <a:pt x="39422" y="27444"/>
                    </a:cubicBezTo>
                    <a:cubicBezTo>
                      <a:pt x="41375" y="27278"/>
                      <a:pt x="43577" y="27099"/>
                      <a:pt x="45851" y="27099"/>
                    </a:cubicBezTo>
                    <a:cubicBezTo>
                      <a:pt x="46732" y="27099"/>
                      <a:pt x="47578" y="27135"/>
                      <a:pt x="48376" y="27194"/>
                    </a:cubicBezTo>
                    <a:cubicBezTo>
                      <a:pt x="48673" y="24706"/>
                      <a:pt x="49554" y="22015"/>
                      <a:pt x="51340" y="19181"/>
                    </a:cubicBezTo>
                    <a:cubicBezTo>
                      <a:pt x="54174" y="14681"/>
                      <a:pt x="58472" y="11038"/>
                      <a:pt x="61925" y="8132"/>
                    </a:cubicBezTo>
                    <a:cubicBezTo>
                      <a:pt x="63366" y="6906"/>
                      <a:pt x="65306" y="5275"/>
                      <a:pt x="66021" y="4406"/>
                    </a:cubicBezTo>
                    <a:cubicBezTo>
                      <a:pt x="66533" y="1894"/>
                      <a:pt x="68771" y="1"/>
                      <a:pt x="71450" y="1"/>
                    </a:cubicBezTo>
                    <a:cubicBezTo>
                      <a:pt x="74129" y="1"/>
                      <a:pt x="76355" y="1894"/>
                      <a:pt x="76879" y="4406"/>
                    </a:cubicBezTo>
                    <a:cubicBezTo>
                      <a:pt x="77593" y="5275"/>
                      <a:pt x="79534" y="6906"/>
                      <a:pt x="80975" y="8132"/>
                    </a:cubicBezTo>
                    <a:cubicBezTo>
                      <a:pt x="84428" y="11049"/>
                      <a:pt x="88726" y="14681"/>
                      <a:pt x="91560" y="19181"/>
                    </a:cubicBezTo>
                    <a:cubicBezTo>
                      <a:pt x="93322" y="22015"/>
                      <a:pt x="94215" y="24706"/>
                      <a:pt x="94512" y="27194"/>
                    </a:cubicBezTo>
                    <a:cubicBezTo>
                      <a:pt x="95334" y="27135"/>
                      <a:pt x="96167" y="27099"/>
                      <a:pt x="97048" y="27099"/>
                    </a:cubicBezTo>
                    <a:cubicBezTo>
                      <a:pt x="99322" y="27099"/>
                      <a:pt x="101537" y="27278"/>
                      <a:pt x="103478" y="27444"/>
                    </a:cubicBezTo>
                    <a:cubicBezTo>
                      <a:pt x="104906" y="27563"/>
                      <a:pt x="106240" y="27682"/>
                      <a:pt x="107228" y="27682"/>
                    </a:cubicBezTo>
                    <a:cubicBezTo>
                      <a:pt x="107395" y="27682"/>
                      <a:pt x="107526" y="27682"/>
                      <a:pt x="107633" y="27671"/>
                    </a:cubicBezTo>
                    <a:cubicBezTo>
                      <a:pt x="108490" y="27159"/>
                      <a:pt x="109455" y="26909"/>
                      <a:pt x="110431" y="26909"/>
                    </a:cubicBezTo>
                    <a:cubicBezTo>
                      <a:pt x="111836" y="26909"/>
                      <a:pt x="113265" y="27444"/>
                      <a:pt x="114360" y="28528"/>
                    </a:cubicBezTo>
                    <a:cubicBezTo>
                      <a:pt x="116170" y="30349"/>
                      <a:pt x="116467" y="33124"/>
                      <a:pt x="115217" y="35255"/>
                    </a:cubicBezTo>
                    <a:cubicBezTo>
                      <a:pt x="115170" y="36184"/>
                      <a:pt x="115336" y="38005"/>
                      <a:pt x="115443" y="39398"/>
                    </a:cubicBezTo>
                    <a:cubicBezTo>
                      <a:pt x="115670" y="42053"/>
                      <a:pt x="115932" y="45197"/>
                      <a:pt x="115705" y="48352"/>
                    </a:cubicBezTo>
                    <a:cubicBezTo>
                      <a:pt x="117575" y="48578"/>
                      <a:pt x="119313" y="49078"/>
                      <a:pt x="120968" y="49828"/>
                    </a:cubicBezTo>
                  </a:path>
                </a:pathLst>
              </a:custGeom>
              <a:noFill/>
              <a:ln w="28575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71438" dist="9525" dir="5400000" algn="bl" rotWithShape="0">
                  <a:schemeClr val="dk2">
                    <a:alpha val="50000"/>
                  </a:schemeClr>
                </a:outerShdw>
              </a:effectLst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71" name="Google Shape;471;p33"/>
              <p:cNvSpPr/>
              <p:nvPr/>
            </p:nvSpPr>
            <p:spPr>
              <a:xfrm>
                <a:off x="5596147" y="3585036"/>
                <a:ext cx="3689131" cy="2123630"/>
              </a:xfrm>
              <a:custGeom>
                <a:avLst/>
                <a:gdLst/>
                <a:ahLst/>
                <a:cxnLst/>
                <a:rect l="l" t="t" r="r" b="b"/>
                <a:pathLst>
                  <a:path w="116551" h="67092" fill="none" extrusionOk="0">
                    <a:moveTo>
                      <a:pt x="0" y="67092"/>
                    </a:moveTo>
                    <a:cubicBezTo>
                      <a:pt x="0" y="66437"/>
                      <a:pt x="536" y="65901"/>
                      <a:pt x="1191" y="65901"/>
                    </a:cubicBezTo>
                    <a:cubicBezTo>
                      <a:pt x="2441" y="65901"/>
                      <a:pt x="4906" y="62960"/>
                      <a:pt x="7096" y="60377"/>
                    </a:cubicBezTo>
                    <a:cubicBezTo>
                      <a:pt x="11656" y="54971"/>
                      <a:pt x="17336" y="48256"/>
                      <a:pt x="24789" y="48256"/>
                    </a:cubicBezTo>
                    <a:cubicBezTo>
                      <a:pt x="25908" y="48256"/>
                      <a:pt x="27027" y="48423"/>
                      <a:pt x="28158" y="48733"/>
                    </a:cubicBezTo>
                    <a:cubicBezTo>
                      <a:pt x="26670" y="44613"/>
                      <a:pt x="27087" y="39612"/>
                      <a:pt x="27444" y="35421"/>
                    </a:cubicBezTo>
                    <a:cubicBezTo>
                      <a:pt x="27670" y="32826"/>
                      <a:pt x="27932" y="29599"/>
                      <a:pt x="27277" y="28944"/>
                    </a:cubicBezTo>
                    <a:cubicBezTo>
                      <a:pt x="26813" y="28480"/>
                      <a:pt x="26813" y="27718"/>
                      <a:pt x="27277" y="27266"/>
                    </a:cubicBezTo>
                    <a:cubicBezTo>
                      <a:pt x="27515" y="27028"/>
                      <a:pt x="27813" y="26920"/>
                      <a:pt x="28111" y="26920"/>
                    </a:cubicBezTo>
                    <a:cubicBezTo>
                      <a:pt x="28408" y="26920"/>
                      <a:pt x="28718" y="27039"/>
                      <a:pt x="28944" y="27266"/>
                    </a:cubicBezTo>
                    <a:cubicBezTo>
                      <a:pt x="29063" y="27385"/>
                      <a:pt x="29540" y="27682"/>
                      <a:pt x="31302" y="27682"/>
                    </a:cubicBezTo>
                    <a:cubicBezTo>
                      <a:pt x="32457" y="27682"/>
                      <a:pt x="33885" y="27563"/>
                      <a:pt x="35409" y="27420"/>
                    </a:cubicBezTo>
                    <a:cubicBezTo>
                      <a:pt x="37267" y="27266"/>
                      <a:pt x="39374" y="27099"/>
                      <a:pt x="41482" y="27099"/>
                    </a:cubicBezTo>
                    <a:cubicBezTo>
                      <a:pt x="44375" y="27099"/>
                      <a:pt x="46744" y="27444"/>
                      <a:pt x="48709" y="28159"/>
                    </a:cubicBezTo>
                    <a:cubicBezTo>
                      <a:pt x="46184" y="19074"/>
                      <a:pt x="54590" y="11966"/>
                      <a:pt x="60353" y="7096"/>
                    </a:cubicBezTo>
                    <a:cubicBezTo>
                      <a:pt x="62937" y="4906"/>
                      <a:pt x="65866" y="2441"/>
                      <a:pt x="65866" y="1191"/>
                    </a:cubicBezTo>
                    <a:cubicBezTo>
                      <a:pt x="65866" y="536"/>
                      <a:pt x="66401" y="0"/>
                      <a:pt x="67056" y="0"/>
                    </a:cubicBezTo>
                    <a:cubicBezTo>
                      <a:pt x="67711" y="0"/>
                      <a:pt x="68247" y="536"/>
                      <a:pt x="68247" y="1191"/>
                    </a:cubicBezTo>
                    <a:cubicBezTo>
                      <a:pt x="68247" y="2441"/>
                      <a:pt x="71188" y="4906"/>
                      <a:pt x="73771" y="7096"/>
                    </a:cubicBezTo>
                    <a:cubicBezTo>
                      <a:pt x="79534" y="11966"/>
                      <a:pt x="87940" y="19074"/>
                      <a:pt x="85416" y="28159"/>
                    </a:cubicBezTo>
                    <a:cubicBezTo>
                      <a:pt x="87380" y="27444"/>
                      <a:pt x="89761" y="27099"/>
                      <a:pt x="92643" y="27099"/>
                    </a:cubicBezTo>
                    <a:cubicBezTo>
                      <a:pt x="94738" y="27099"/>
                      <a:pt x="96857" y="27278"/>
                      <a:pt x="98715" y="27420"/>
                    </a:cubicBezTo>
                    <a:cubicBezTo>
                      <a:pt x="100239" y="27563"/>
                      <a:pt x="101680" y="27682"/>
                      <a:pt x="102823" y="27682"/>
                    </a:cubicBezTo>
                    <a:cubicBezTo>
                      <a:pt x="104585" y="27682"/>
                      <a:pt x="105061" y="27397"/>
                      <a:pt x="105180" y="27266"/>
                    </a:cubicBezTo>
                    <a:cubicBezTo>
                      <a:pt x="105418" y="27028"/>
                      <a:pt x="105716" y="26920"/>
                      <a:pt x="106013" y="26920"/>
                    </a:cubicBezTo>
                    <a:cubicBezTo>
                      <a:pt x="106311" y="26920"/>
                      <a:pt x="106621" y="27039"/>
                      <a:pt x="106847" y="27266"/>
                    </a:cubicBezTo>
                    <a:cubicBezTo>
                      <a:pt x="107299" y="27718"/>
                      <a:pt x="107299" y="28480"/>
                      <a:pt x="106847" y="28944"/>
                    </a:cubicBezTo>
                    <a:cubicBezTo>
                      <a:pt x="106192" y="29599"/>
                      <a:pt x="106454" y="32826"/>
                      <a:pt x="106680" y="35421"/>
                    </a:cubicBezTo>
                    <a:cubicBezTo>
                      <a:pt x="107037" y="39612"/>
                      <a:pt x="107454" y="44613"/>
                      <a:pt x="105966" y="48733"/>
                    </a:cubicBezTo>
                    <a:cubicBezTo>
                      <a:pt x="107085" y="48423"/>
                      <a:pt x="108216" y="48256"/>
                      <a:pt x="109323" y="48256"/>
                    </a:cubicBezTo>
                    <a:cubicBezTo>
                      <a:pt x="111943" y="48256"/>
                      <a:pt x="114348" y="49078"/>
                      <a:pt x="116550" y="50388"/>
                    </a:cubicBezTo>
                  </a:path>
                </a:pathLst>
              </a:custGeom>
              <a:noFill/>
              <a:ln w="1905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71438" dist="9525" dir="5400000" algn="bl" rotWithShape="0">
                  <a:schemeClr val="dk2">
                    <a:alpha val="50000"/>
                  </a:schemeClr>
                </a:outerShdw>
              </a:effectLst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72" name="Google Shape;472;p33"/>
              <p:cNvSpPr/>
              <p:nvPr/>
            </p:nvSpPr>
            <p:spPr>
              <a:xfrm>
                <a:off x="-119037" y="3585036"/>
                <a:ext cx="3688782" cy="2123630"/>
              </a:xfrm>
              <a:custGeom>
                <a:avLst/>
                <a:gdLst/>
                <a:ahLst/>
                <a:cxnLst/>
                <a:rect l="l" t="t" r="r" b="b"/>
                <a:pathLst>
                  <a:path w="116540" h="67092" fill="none" extrusionOk="0">
                    <a:moveTo>
                      <a:pt x="116539" y="67092"/>
                    </a:moveTo>
                    <a:cubicBezTo>
                      <a:pt x="116539" y="66437"/>
                      <a:pt x="116004" y="65901"/>
                      <a:pt x="115349" y="65901"/>
                    </a:cubicBezTo>
                    <a:cubicBezTo>
                      <a:pt x="114099" y="65901"/>
                      <a:pt x="111634" y="62960"/>
                      <a:pt x="109443" y="60377"/>
                    </a:cubicBezTo>
                    <a:cubicBezTo>
                      <a:pt x="104895" y="54971"/>
                      <a:pt x="99204" y="48256"/>
                      <a:pt x="91751" y="48256"/>
                    </a:cubicBezTo>
                    <a:cubicBezTo>
                      <a:pt x="90631" y="48256"/>
                      <a:pt x="89512" y="48423"/>
                      <a:pt x="88381" y="48733"/>
                    </a:cubicBezTo>
                    <a:cubicBezTo>
                      <a:pt x="89869" y="44613"/>
                      <a:pt x="89453" y="39612"/>
                      <a:pt x="89095" y="35421"/>
                    </a:cubicBezTo>
                    <a:cubicBezTo>
                      <a:pt x="88881" y="32826"/>
                      <a:pt x="88607" y="29599"/>
                      <a:pt x="89262" y="28944"/>
                    </a:cubicBezTo>
                    <a:cubicBezTo>
                      <a:pt x="89726" y="28480"/>
                      <a:pt x="89726" y="27718"/>
                      <a:pt x="89262" y="27266"/>
                    </a:cubicBezTo>
                    <a:cubicBezTo>
                      <a:pt x="89024" y="27028"/>
                      <a:pt x="88726" y="26920"/>
                      <a:pt x="88429" y="26920"/>
                    </a:cubicBezTo>
                    <a:cubicBezTo>
                      <a:pt x="88131" y="26920"/>
                      <a:pt x="87821" y="27039"/>
                      <a:pt x="87595" y="27266"/>
                    </a:cubicBezTo>
                    <a:cubicBezTo>
                      <a:pt x="87476" y="27385"/>
                      <a:pt x="87000" y="27682"/>
                      <a:pt x="85250" y="27682"/>
                    </a:cubicBezTo>
                    <a:cubicBezTo>
                      <a:pt x="84083" y="27682"/>
                      <a:pt x="82654" y="27563"/>
                      <a:pt x="81142" y="27420"/>
                    </a:cubicBezTo>
                    <a:cubicBezTo>
                      <a:pt x="79273" y="27266"/>
                      <a:pt x="77165" y="27099"/>
                      <a:pt x="75070" y="27099"/>
                    </a:cubicBezTo>
                    <a:cubicBezTo>
                      <a:pt x="72165" y="27099"/>
                      <a:pt x="69795" y="27444"/>
                      <a:pt x="67831" y="28159"/>
                    </a:cubicBezTo>
                    <a:cubicBezTo>
                      <a:pt x="70367" y="19074"/>
                      <a:pt x="61949" y="11966"/>
                      <a:pt x="56198" y="7096"/>
                    </a:cubicBezTo>
                    <a:cubicBezTo>
                      <a:pt x="53603" y="4906"/>
                      <a:pt x="50674" y="2441"/>
                      <a:pt x="50674" y="1191"/>
                    </a:cubicBezTo>
                    <a:cubicBezTo>
                      <a:pt x="50674" y="536"/>
                      <a:pt x="50138" y="0"/>
                      <a:pt x="49483" y="0"/>
                    </a:cubicBezTo>
                    <a:cubicBezTo>
                      <a:pt x="48828" y="0"/>
                      <a:pt x="48293" y="536"/>
                      <a:pt x="48293" y="1191"/>
                    </a:cubicBezTo>
                    <a:cubicBezTo>
                      <a:pt x="48293" y="2441"/>
                      <a:pt x="45364" y="4906"/>
                      <a:pt x="42768" y="7096"/>
                    </a:cubicBezTo>
                    <a:cubicBezTo>
                      <a:pt x="37006" y="11966"/>
                      <a:pt x="28600" y="19074"/>
                      <a:pt x="31136" y="28159"/>
                    </a:cubicBezTo>
                    <a:cubicBezTo>
                      <a:pt x="29171" y="27444"/>
                      <a:pt x="26790" y="27099"/>
                      <a:pt x="23897" y="27099"/>
                    </a:cubicBezTo>
                    <a:cubicBezTo>
                      <a:pt x="21801" y="27099"/>
                      <a:pt x="19682" y="27278"/>
                      <a:pt x="17825" y="27420"/>
                    </a:cubicBezTo>
                    <a:cubicBezTo>
                      <a:pt x="16312" y="27563"/>
                      <a:pt x="14860" y="27682"/>
                      <a:pt x="13717" y="27682"/>
                    </a:cubicBezTo>
                    <a:cubicBezTo>
                      <a:pt x="11967" y="27682"/>
                      <a:pt x="11490" y="27397"/>
                      <a:pt x="11371" y="27266"/>
                    </a:cubicBezTo>
                    <a:cubicBezTo>
                      <a:pt x="11133" y="27028"/>
                      <a:pt x="10836" y="26920"/>
                      <a:pt x="10538" y="26920"/>
                    </a:cubicBezTo>
                    <a:cubicBezTo>
                      <a:pt x="10240" y="26920"/>
                      <a:pt x="9919" y="27039"/>
                      <a:pt x="9705" y="27266"/>
                    </a:cubicBezTo>
                    <a:cubicBezTo>
                      <a:pt x="9240" y="27718"/>
                      <a:pt x="9240" y="28480"/>
                      <a:pt x="9705" y="28944"/>
                    </a:cubicBezTo>
                    <a:cubicBezTo>
                      <a:pt x="10359" y="29599"/>
                      <a:pt x="10086" y="32826"/>
                      <a:pt x="9859" y="35421"/>
                    </a:cubicBezTo>
                    <a:cubicBezTo>
                      <a:pt x="9502" y="39612"/>
                      <a:pt x="9085" y="44613"/>
                      <a:pt x="10574" y="48733"/>
                    </a:cubicBezTo>
                    <a:cubicBezTo>
                      <a:pt x="9466" y="48423"/>
                      <a:pt x="8335" y="48256"/>
                      <a:pt x="7216" y="48256"/>
                    </a:cubicBezTo>
                    <a:cubicBezTo>
                      <a:pt x="4597" y="48256"/>
                      <a:pt x="2204" y="49078"/>
                      <a:pt x="1" y="50388"/>
                    </a:cubicBezTo>
                  </a:path>
                </a:pathLst>
              </a:custGeom>
              <a:noFill/>
              <a:ln w="1905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71438" dist="9525" dir="5400000" algn="bl" rotWithShape="0">
                  <a:schemeClr val="dk2">
                    <a:alpha val="50000"/>
                  </a:schemeClr>
                </a:outerShdw>
              </a:effectLst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73" name="Google Shape;473;p33"/>
              <p:cNvSpPr/>
              <p:nvPr/>
            </p:nvSpPr>
            <p:spPr>
              <a:xfrm>
                <a:off x="-121284" y="3447862"/>
                <a:ext cx="3829319" cy="2260811"/>
              </a:xfrm>
              <a:custGeom>
                <a:avLst/>
                <a:gdLst/>
                <a:ahLst/>
                <a:cxnLst/>
                <a:rect l="l" t="t" r="r" b="b"/>
                <a:pathLst>
                  <a:path w="120980" h="71426" fill="none" extrusionOk="0">
                    <a:moveTo>
                      <a:pt x="120980" y="71426"/>
                    </a:moveTo>
                    <a:cubicBezTo>
                      <a:pt x="120980" y="68747"/>
                      <a:pt x="119087" y="66509"/>
                      <a:pt x="116575" y="65985"/>
                    </a:cubicBezTo>
                    <a:cubicBezTo>
                      <a:pt x="115705" y="65270"/>
                      <a:pt x="114074" y="63342"/>
                      <a:pt x="112848" y="61901"/>
                    </a:cubicBezTo>
                    <a:cubicBezTo>
                      <a:pt x="108324" y="56543"/>
                      <a:pt x="102239" y="49352"/>
                      <a:pt x="93786" y="48352"/>
                    </a:cubicBezTo>
                    <a:cubicBezTo>
                      <a:pt x="94012" y="45185"/>
                      <a:pt x="93738" y="42053"/>
                      <a:pt x="93512" y="39398"/>
                    </a:cubicBezTo>
                    <a:cubicBezTo>
                      <a:pt x="93393" y="38005"/>
                      <a:pt x="93250" y="36184"/>
                      <a:pt x="93298" y="35255"/>
                    </a:cubicBezTo>
                    <a:cubicBezTo>
                      <a:pt x="94548" y="33124"/>
                      <a:pt x="94250" y="30361"/>
                      <a:pt x="92429" y="28528"/>
                    </a:cubicBezTo>
                    <a:cubicBezTo>
                      <a:pt x="91345" y="27444"/>
                      <a:pt x="89928" y="26909"/>
                      <a:pt x="88500" y="26909"/>
                    </a:cubicBezTo>
                    <a:cubicBezTo>
                      <a:pt x="87535" y="26909"/>
                      <a:pt x="86559" y="27159"/>
                      <a:pt x="85702" y="27671"/>
                    </a:cubicBezTo>
                    <a:cubicBezTo>
                      <a:pt x="85595" y="27671"/>
                      <a:pt x="85464" y="27682"/>
                      <a:pt x="85297" y="27682"/>
                    </a:cubicBezTo>
                    <a:cubicBezTo>
                      <a:pt x="84332" y="27682"/>
                      <a:pt x="82975" y="27563"/>
                      <a:pt x="81546" y="27444"/>
                    </a:cubicBezTo>
                    <a:cubicBezTo>
                      <a:pt x="79606" y="27278"/>
                      <a:pt x="77391" y="27099"/>
                      <a:pt x="75117" y="27099"/>
                    </a:cubicBezTo>
                    <a:cubicBezTo>
                      <a:pt x="74248" y="27099"/>
                      <a:pt x="73391" y="27135"/>
                      <a:pt x="72593" y="27194"/>
                    </a:cubicBezTo>
                    <a:cubicBezTo>
                      <a:pt x="72295" y="24706"/>
                      <a:pt x="71414" y="22015"/>
                      <a:pt x="69628" y="19181"/>
                    </a:cubicBezTo>
                    <a:cubicBezTo>
                      <a:pt x="66806" y="14681"/>
                      <a:pt x="62496" y="11038"/>
                      <a:pt x="59044" y="8132"/>
                    </a:cubicBezTo>
                    <a:cubicBezTo>
                      <a:pt x="57603" y="6906"/>
                      <a:pt x="55674" y="5275"/>
                      <a:pt x="54960" y="4406"/>
                    </a:cubicBezTo>
                    <a:cubicBezTo>
                      <a:pt x="54436" y="1894"/>
                      <a:pt x="52197" y="1"/>
                      <a:pt x="49519" y="1"/>
                    </a:cubicBezTo>
                    <a:cubicBezTo>
                      <a:pt x="46840" y="1"/>
                      <a:pt x="44613" y="1894"/>
                      <a:pt x="44089" y="4406"/>
                    </a:cubicBezTo>
                    <a:cubicBezTo>
                      <a:pt x="43375" y="5275"/>
                      <a:pt x="41446" y="6906"/>
                      <a:pt x="39994" y="8132"/>
                    </a:cubicBezTo>
                    <a:cubicBezTo>
                      <a:pt x="36541" y="11049"/>
                      <a:pt x="32243" y="14681"/>
                      <a:pt x="29421" y="19181"/>
                    </a:cubicBezTo>
                    <a:cubicBezTo>
                      <a:pt x="27647" y="22015"/>
                      <a:pt x="26754" y="24706"/>
                      <a:pt x="26456" y="27194"/>
                    </a:cubicBezTo>
                    <a:cubicBezTo>
                      <a:pt x="25635" y="27135"/>
                      <a:pt x="24801" y="27099"/>
                      <a:pt x="23920" y="27099"/>
                    </a:cubicBezTo>
                    <a:cubicBezTo>
                      <a:pt x="21646" y="27099"/>
                      <a:pt x="19431" y="27278"/>
                      <a:pt x="17491" y="27444"/>
                    </a:cubicBezTo>
                    <a:cubicBezTo>
                      <a:pt x="16062" y="27563"/>
                      <a:pt x="14729" y="27682"/>
                      <a:pt x="13740" y="27682"/>
                    </a:cubicBezTo>
                    <a:cubicBezTo>
                      <a:pt x="13586" y="27682"/>
                      <a:pt x="13443" y="27682"/>
                      <a:pt x="13347" y="27671"/>
                    </a:cubicBezTo>
                    <a:cubicBezTo>
                      <a:pt x="12478" y="27159"/>
                      <a:pt x="11514" y="26909"/>
                      <a:pt x="10549" y="26909"/>
                    </a:cubicBezTo>
                    <a:cubicBezTo>
                      <a:pt x="9133" y="26909"/>
                      <a:pt x="7704" y="27444"/>
                      <a:pt x="6620" y="28528"/>
                    </a:cubicBezTo>
                    <a:cubicBezTo>
                      <a:pt x="4799" y="30349"/>
                      <a:pt x="4501" y="33124"/>
                      <a:pt x="5751" y="35255"/>
                    </a:cubicBezTo>
                    <a:cubicBezTo>
                      <a:pt x="5799" y="36184"/>
                      <a:pt x="5632" y="38005"/>
                      <a:pt x="5525" y="39398"/>
                    </a:cubicBezTo>
                    <a:cubicBezTo>
                      <a:pt x="5311" y="42053"/>
                      <a:pt x="5037" y="45197"/>
                      <a:pt x="5263" y="48352"/>
                    </a:cubicBezTo>
                    <a:cubicBezTo>
                      <a:pt x="3406" y="48578"/>
                      <a:pt x="1655" y="49078"/>
                      <a:pt x="0" y="49828"/>
                    </a:cubicBezTo>
                  </a:path>
                </a:pathLst>
              </a:custGeom>
              <a:noFill/>
              <a:ln w="28575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71438" dist="9525" dir="5400000" algn="bl" rotWithShape="0">
                  <a:schemeClr val="dk2">
                    <a:alpha val="50000"/>
                  </a:schemeClr>
                </a:outerShdw>
              </a:effectLst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474" name="Google Shape;474;p33"/>
          <p:cNvSpPr txBox="1">
            <a:spLocks noGrp="1"/>
          </p:cNvSpPr>
          <p:nvPr>
            <p:ph type="ctrTitle"/>
          </p:nvPr>
        </p:nvSpPr>
        <p:spPr>
          <a:xfrm>
            <a:off x="2430000" y="669825"/>
            <a:ext cx="4284000" cy="997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6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475" name="Google Shape;475;p33"/>
          <p:cNvSpPr txBox="1">
            <a:spLocks noGrp="1"/>
          </p:cNvSpPr>
          <p:nvPr>
            <p:ph type="subTitle" idx="1"/>
          </p:nvPr>
        </p:nvSpPr>
        <p:spPr>
          <a:xfrm>
            <a:off x="2317800" y="1475950"/>
            <a:ext cx="4508400" cy="1095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  <p:sp>
        <p:nvSpPr>
          <p:cNvPr id="476" name="Google Shape;476;p33"/>
          <p:cNvSpPr txBox="1"/>
          <p:nvPr/>
        </p:nvSpPr>
        <p:spPr>
          <a:xfrm>
            <a:off x="2155800" y="3651400"/>
            <a:ext cx="4832400" cy="59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b="1">
                <a:solidFill>
                  <a:schemeClr val="dk2"/>
                </a:solidFill>
                <a:latin typeface="Alata"/>
                <a:ea typeface="Alata"/>
                <a:cs typeface="Alata"/>
                <a:sym typeface="Alata"/>
              </a:rPr>
              <a:t>CREDITS:</a:t>
            </a:r>
            <a:r>
              <a:rPr lang="en" sz="1200">
                <a:solidFill>
                  <a:schemeClr val="dk2"/>
                </a:solidFill>
                <a:latin typeface="Alata"/>
                <a:ea typeface="Alata"/>
                <a:cs typeface="Alata"/>
                <a:sym typeface="Alata"/>
              </a:rPr>
              <a:t> This presentation template was created by </a:t>
            </a:r>
            <a:r>
              <a:rPr lang="en" sz="1200" b="1" u="sng">
                <a:solidFill>
                  <a:schemeClr val="dk2"/>
                </a:solidFill>
                <a:latin typeface="Alata"/>
                <a:ea typeface="Alata"/>
                <a:cs typeface="Alata"/>
                <a:sym typeface="Alata"/>
                <a:hlinkClick r:id="rId3">
                  <a:extLst>
                    <a:ext uri="{A12FA001-AC4F-418D-AE19-62706E023703}">
                      <ahyp:hlinkClr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val="tx"/>
                    </a:ext>
                  </a:extLst>
                </a:hlinkClick>
              </a:rPr>
              <a:t>Slidesgo</a:t>
            </a:r>
            <a:r>
              <a:rPr lang="en" sz="1200">
                <a:solidFill>
                  <a:schemeClr val="dk2"/>
                </a:solidFill>
                <a:latin typeface="Alata"/>
                <a:ea typeface="Alata"/>
                <a:cs typeface="Alata"/>
                <a:sym typeface="Alata"/>
              </a:rPr>
              <a:t>, and includes icons by </a:t>
            </a:r>
            <a:r>
              <a:rPr lang="en" sz="1200" b="1" u="sng">
                <a:solidFill>
                  <a:schemeClr val="dk2"/>
                </a:solidFill>
                <a:latin typeface="Alata"/>
                <a:ea typeface="Alata"/>
                <a:cs typeface="Alata"/>
                <a:sym typeface="Alata"/>
                <a:hlinkClick r:id="rId4">
                  <a:extLst>
                    <a:ext uri="{A12FA001-AC4F-418D-AE19-62706E023703}">
                      <ahyp:hlinkClr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val="tx"/>
                    </a:ext>
                  </a:extLst>
                </a:hlinkClick>
              </a:rPr>
              <a:t>Flaticon</a:t>
            </a:r>
            <a:r>
              <a:rPr lang="en" sz="1200">
                <a:solidFill>
                  <a:schemeClr val="dk2"/>
                </a:solidFill>
                <a:latin typeface="Alata"/>
                <a:ea typeface="Alata"/>
                <a:cs typeface="Alata"/>
                <a:sym typeface="Alata"/>
              </a:rPr>
              <a:t>, and infographics &amp; images by </a:t>
            </a:r>
            <a:r>
              <a:rPr lang="en" sz="1200" b="1" u="sng">
                <a:solidFill>
                  <a:schemeClr val="dk2"/>
                </a:solidFill>
                <a:latin typeface="Alata"/>
                <a:ea typeface="Alata"/>
                <a:cs typeface="Alata"/>
                <a:sym typeface="Alata"/>
                <a:hlinkClick r:id="rId5">
                  <a:extLst>
                    <a:ext uri="{A12FA001-AC4F-418D-AE19-62706E023703}">
                      <ahyp:hlinkClr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val="tx"/>
                    </a:ext>
                  </a:extLst>
                </a:hlinkClick>
              </a:rPr>
              <a:t>Freepik</a:t>
            </a:r>
            <a:r>
              <a:rPr lang="en" sz="1200" u="sng">
                <a:solidFill>
                  <a:schemeClr val="dk2"/>
                </a:solidFill>
                <a:latin typeface="Alata"/>
                <a:ea typeface="Alata"/>
                <a:cs typeface="Alata"/>
                <a:sym typeface="Alata"/>
              </a:rPr>
              <a:t> </a:t>
            </a:r>
            <a:endParaRPr sz="1200" b="1" u="sng">
              <a:solidFill>
                <a:schemeClr val="dk2"/>
              </a:solidFill>
              <a:latin typeface="Alata"/>
              <a:ea typeface="Alata"/>
              <a:cs typeface="Alata"/>
              <a:sym typeface="Alata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">
  <p:cSld name="BLANK_1_1_1_1_1_1_1">
    <p:spTree>
      <p:nvGrpSpPr>
        <p:cNvPr id="1" name="Shape 4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8" name="Google Shape;478;p34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-142855" y="0"/>
            <a:ext cx="9429710" cy="514350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479" name="Google Shape;479;p34"/>
          <p:cNvGrpSpPr/>
          <p:nvPr/>
        </p:nvGrpSpPr>
        <p:grpSpPr>
          <a:xfrm>
            <a:off x="-132158" y="-565089"/>
            <a:ext cx="9408456" cy="6273762"/>
            <a:chOff x="-132158" y="-565089"/>
            <a:chExt cx="9408456" cy="6273762"/>
          </a:xfrm>
        </p:grpSpPr>
        <p:sp>
          <p:nvSpPr>
            <p:cNvPr id="480" name="Google Shape;480;p34"/>
            <p:cNvSpPr/>
            <p:nvPr/>
          </p:nvSpPr>
          <p:spPr>
            <a:xfrm>
              <a:off x="-132089" y="-564583"/>
              <a:ext cx="9408387" cy="6273155"/>
            </a:xfrm>
            <a:custGeom>
              <a:avLst/>
              <a:gdLst/>
              <a:ahLst/>
              <a:cxnLst/>
              <a:rect l="l" t="t" r="r" b="b"/>
              <a:pathLst>
                <a:path w="297193" h="198157" extrusionOk="0">
                  <a:moveTo>
                    <a:pt x="115075" y="1"/>
                  </a:moveTo>
                  <a:cubicBezTo>
                    <a:pt x="110432" y="775"/>
                    <a:pt x="102854" y="17597"/>
                    <a:pt x="91798" y="17597"/>
                  </a:cubicBezTo>
                  <a:cubicBezTo>
                    <a:pt x="89926" y="17597"/>
                    <a:pt x="87955" y="17115"/>
                    <a:pt x="85881" y="15991"/>
                  </a:cubicBezTo>
                  <a:lnTo>
                    <a:pt x="85881" y="15991"/>
                  </a:lnTo>
                  <a:cubicBezTo>
                    <a:pt x="91036" y="22956"/>
                    <a:pt x="85940" y="36398"/>
                    <a:pt x="88476" y="38946"/>
                  </a:cubicBezTo>
                  <a:cubicBezTo>
                    <a:pt x="87903" y="38370"/>
                    <a:pt x="86773" y="38186"/>
                    <a:pt x="85287" y="38186"/>
                  </a:cubicBezTo>
                  <a:cubicBezTo>
                    <a:pt x="82645" y="38186"/>
                    <a:pt x="78879" y="38768"/>
                    <a:pt x="75112" y="38768"/>
                  </a:cubicBezTo>
                  <a:cubicBezTo>
                    <a:pt x="71619" y="38768"/>
                    <a:pt x="68127" y="38268"/>
                    <a:pt x="65533" y="36339"/>
                  </a:cubicBezTo>
                  <a:lnTo>
                    <a:pt x="65533" y="36339"/>
                  </a:lnTo>
                  <a:cubicBezTo>
                    <a:pt x="73451" y="50959"/>
                    <a:pt x="49507" y="60496"/>
                    <a:pt x="49507" y="65866"/>
                  </a:cubicBezTo>
                  <a:cubicBezTo>
                    <a:pt x="49507" y="60496"/>
                    <a:pt x="25552" y="50959"/>
                    <a:pt x="33469" y="36339"/>
                  </a:cubicBezTo>
                  <a:lnTo>
                    <a:pt x="33469" y="36339"/>
                  </a:lnTo>
                  <a:cubicBezTo>
                    <a:pt x="30875" y="38268"/>
                    <a:pt x="27385" y="38768"/>
                    <a:pt x="23893" y="38768"/>
                  </a:cubicBezTo>
                  <a:cubicBezTo>
                    <a:pt x="20128" y="38768"/>
                    <a:pt x="16363" y="38186"/>
                    <a:pt x="13720" y="38186"/>
                  </a:cubicBezTo>
                  <a:cubicBezTo>
                    <a:pt x="12233" y="38186"/>
                    <a:pt x="11102" y="38370"/>
                    <a:pt x="10526" y="38946"/>
                  </a:cubicBezTo>
                  <a:cubicBezTo>
                    <a:pt x="13074" y="36398"/>
                    <a:pt x="7954" y="22956"/>
                    <a:pt x="13134" y="15991"/>
                  </a:cubicBezTo>
                  <a:lnTo>
                    <a:pt x="13134" y="15991"/>
                  </a:lnTo>
                  <a:cubicBezTo>
                    <a:pt x="11050" y="17115"/>
                    <a:pt x="9072" y="17598"/>
                    <a:pt x="7198" y="17598"/>
                  </a:cubicBezTo>
                  <a:cubicBezTo>
                    <a:pt x="4607" y="17598"/>
                    <a:pt x="2212" y="16676"/>
                    <a:pt x="1" y="15253"/>
                  </a:cubicBezTo>
                  <a:lnTo>
                    <a:pt x="1" y="182904"/>
                  </a:lnTo>
                  <a:cubicBezTo>
                    <a:pt x="2219" y="181481"/>
                    <a:pt x="4621" y="180559"/>
                    <a:pt x="7212" y="180559"/>
                  </a:cubicBezTo>
                  <a:cubicBezTo>
                    <a:pt x="9086" y="180559"/>
                    <a:pt x="11060" y="181042"/>
                    <a:pt x="13134" y="182166"/>
                  </a:cubicBezTo>
                  <a:cubicBezTo>
                    <a:pt x="7954" y="175201"/>
                    <a:pt x="13074" y="161760"/>
                    <a:pt x="10526" y="159211"/>
                  </a:cubicBezTo>
                  <a:lnTo>
                    <a:pt x="10526" y="159211"/>
                  </a:lnTo>
                  <a:cubicBezTo>
                    <a:pt x="11102" y="159787"/>
                    <a:pt x="12234" y="159971"/>
                    <a:pt x="13720" y="159971"/>
                  </a:cubicBezTo>
                  <a:cubicBezTo>
                    <a:pt x="16363" y="159971"/>
                    <a:pt x="20128" y="159389"/>
                    <a:pt x="23893" y="159389"/>
                  </a:cubicBezTo>
                  <a:cubicBezTo>
                    <a:pt x="27385" y="159389"/>
                    <a:pt x="30875" y="159889"/>
                    <a:pt x="33469" y="161818"/>
                  </a:cubicBezTo>
                  <a:cubicBezTo>
                    <a:pt x="25552" y="147198"/>
                    <a:pt x="49507" y="137661"/>
                    <a:pt x="49507" y="132291"/>
                  </a:cubicBezTo>
                  <a:cubicBezTo>
                    <a:pt x="49507" y="137661"/>
                    <a:pt x="73451" y="147198"/>
                    <a:pt x="65533" y="161818"/>
                  </a:cubicBezTo>
                  <a:cubicBezTo>
                    <a:pt x="68128" y="159893"/>
                    <a:pt x="71622" y="159394"/>
                    <a:pt x="75116" y="159394"/>
                  </a:cubicBezTo>
                  <a:cubicBezTo>
                    <a:pt x="78876" y="159394"/>
                    <a:pt x="82637" y="159972"/>
                    <a:pt x="85277" y="159972"/>
                  </a:cubicBezTo>
                  <a:cubicBezTo>
                    <a:pt x="86768" y="159972"/>
                    <a:pt x="87902" y="159788"/>
                    <a:pt x="88476" y="159211"/>
                  </a:cubicBezTo>
                  <a:lnTo>
                    <a:pt x="88476" y="159211"/>
                  </a:lnTo>
                  <a:cubicBezTo>
                    <a:pt x="85941" y="161760"/>
                    <a:pt x="91060" y="175201"/>
                    <a:pt x="85881" y="182166"/>
                  </a:cubicBezTo>
                  <a:cubicBezTo>
                    <a:pt x="87955" y="181042"/>
                    <a:pt x="89927" y="180560"/>
                    <a:pt x="91799" y="180560"/>
                  </a:cubicBezTo>
                  <a:cubicBezTo>
                    <a:pt x="102857" y="180560"/>
                    <a:pt x="110442" y="197382"/>
                    <a:pt x="115075" y="198156"/>
                  </a:cubicBezTo>
                  <a:lnTo>
                    <a:pt x="182119" y="198156"/>
                  </a:lnTo>
                  <a:cubicBezTo>
                    <a:pt x="186772" y="197382"/>
                    <a:pt x="194343" y="180560"/>
                    <a:pt x="205404" y="180560"/>
                  </a:cubicBezTo>
                  <a:cubicBezTo>
                    <a:pt x="207276" y="180560"/>
                    <a:pt x="209249" y="181042"/>
                    <a:pt x="211325" y="182166"/>
                  </a:cubicBezTo>
                  <a:cubicBezTo>
                    <a:pt x="206158" y="175201"/>
                    <a:pt x="211265" y="161760"/>
                    <a:pt x="208718" y="159211"/>
                  </a:cubicBezTo>
                  <a:lnTo>
                    <a:pt x="208718" y="159211"/>
                  </a:lnTo>
                  <a:cubicBezTo>
                    <a:pt x="209294" y="159787"/>
                    <a:pt x="210426" y="159971"/>
                    <a:pt x="211913" y="159971"/>
                  </a:cubicBezTo>
                  <a:cubicBezTo>
                    <a:pt x="214558" y="159971"/>
                    <a:pt x="218326" y="159389"/>
                    <a:pt x="222093" y="159389"/>
                  </a:cubicBezTo>
                  <a:cubicBezTo>
                    <a:pt x="225586" y="159389"/>
                    <a:pt x="229079" y="159889"/>
                    <a:pt x="231673" y="161818"/>
                  </a:cubicBezTo>
                  <a:cubicBezTo>
                    <a:pt x="223755" y="147198"/>
                    <a:pt x="247699" y="137661"/>
                    <a:pt x="247699" y="132291"/>
                  </a:cubicBezTo>
                  <a:cubicBezTo>
                    <a:pt x="247699" y="137661"/>
                    <a:pt x="271642" y="147198"/>
                    <a:pt x="263724" y="161818"/>
                  </a:cubicBezTo>
                  <a:cubicBezTo>
                    <a:pt x="266318" y="159889"/>
                    <a:pt x="269811" y="159389"/>
                    <a:pt x="273304" y="159389"/>
                  </a:cubicBezTo>
                  <a:cubicBezTo>
                    <a:pt x="277071" y="159389"/>
                    <a:pt x="280840" y="159971"/>
                    <a:pt x="283484" y="159971"/>
                  </a:cubicBezTo>
                  <a:cubicBezTo>
                    <a:pt x="284972" y="159971"/>
                    <a:pt x="286104" y="159787"/>
                    <a:pt x="286679" y="159211"/>
                  </a:cubicBezTo>
                  <a:lnTo>
                    <a:pt x="286679" y="159211"/>
                  </a:lnTo>
                  <a:cubicBezTo>
                    <a:pt x="284132" y="161760"/>
                    <a:pt x="289251" y="175201"/>
                    <a:pt x="284072" y="182166"/>
                  </a:cubicBezTo>
                  <a:cubicBezTo>
                    <a:pt x="286151" y="181042"/>
                    <a:pt x="288125" y="180559"/>
                    <a:pt x="289998" y="180559"/>
                  </a:cubicBezTo>
                  <a:cubicBezTo>
                    <a:pt x="292587" y="180559"/>
                    <a:pt x="294982" y="181481"/>
                    <a:pt x="297193" y="182904"/>
                  </a:cubicBezTo>
                  <a:lnTo>
                    <a:pt x="297193" y="15253"/>
                  </a:lnTo>
                  <a:cubicBezTo>
                    <a:pt x="294975" y="16676"/>
                    <a:pt x="292577" y="17598"/>
                    <a:pt x="289990" y="17598"/>
                  </a:cubicBezTo>
                  <a:cubicBezTo>
                    <a:pt x="288118" y="17598"/>
                    <a:pt x="286146" y="17115"/>
                    <a:pt x="284072" y="15991"/>
                  </a:cubicBezTo>
                  <a:lnTo>
                    <a:pt x="284072" y="15991"/>
                  </a:lnTo>
                  <a:cubicBezTo>
                    <a:pt x="289251" y="22956"/>
                    <a:pt x="284132" y="36398"/>
                    <a:pt x="286680" y="38946"/>
                  </a:cubicBezTo>
                  <a:cubicBezTo>
                    <a:pt x="286104" y="38370"/>
                    <a:pt x="284972" y="38186"/>
                    <a:pt x="283484" y="38186"/>
                  </a:cubicBezTo>
                  <a:cubicBezTo>
                    <a:pt x="280840" y="38186"/>
                    <a:pt x="277071" y="38768"/>
                    <a:pt x="273304" y="38768"/>
                  </a:cubicBezTo>
                  <a:cubicBezTo>
                    <a:pt x="269811" y="38768"/>
                    <a:pt x="266318" y="38268"/>
                    <a:pt x="263724" y="36339"/>
                  </a:cubicBezTo>
                  <a:lnTo>
                    <a:pt x="263724" y="36339"/>
                  </a:lnTo>
                  <a:cubicBezTo>
                    <a:pt x="271642" y="50959"/>
                    <a:pt x="247699" y="60496"/>
                    <a:pt x="247699" y="65866"/>
                  </a:cubicBezTo>
                  <a:cubicBezTo>
                    <a:pt x="247699" y="60496"/>
                    <a:pt x="223755" y="50959"/>
                    <a:pt x="231673" y="36339"/>
                  </a:cubicBezTo>
                  <a:lnTo>
                    <a:pt x="231673" y="36339"/>
                  </a:lnTo>
                  <a:cubicBezTo>
                    <a:pt x="229078" y="38264"/>
                    <a:pt x="225584" y="38763"/>
                    <a:pt x="222089" y="38763"/>
                  </a:cubicBezTo>
                  <a:cubicBezTo>
                    <a:pt x="218328" y="38763"/>
                    <a:pt x="214566" y="38185"/>
                    <a:pt x="211923" y="38185"/>
                  </a:cubicBezTo>
                  <a:cubicBezTo>
                    <a:pt x="210430" y="38185"/>
                    <a:pt x="209295" y="38369"/>
                    <a:pt x="208718" y="38946"/>
                  </a:cubicBezTo>
                  <a:cubicBezTo>
                    <a:pt x="211265" y="36398"/>
                    <a:pt x="206146" y="22956"/>
                    <a:pt x="211325" y="15991"/>
                  </a:cubicBezTo>
                  <a:lnTo>
                    <a:pt x="211325" y="15991"/>
                  </a:lnTo>
                  <a:cubicBezTo>
                    <a:pt x="209249" y="17115"/>
                    <a:pt x="207276" y="17597"/>
                    <a:pt x="205402" y="17597"/>
                  </a:cubicBezTo>
                  <a:cubicBezTo>
                    <a:pt x="194337" y="17597"/>
                    <a:pt x="186752" y="775"/>
                    <a:pt x="18211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  <a:effectLst>
              <a:outerShdw blurRad="285750" dist="19050" algn="bl" rotWithShape="0">
                <a:schemeClr val="dk2">
                  <a:alpha val="6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481" name="Google Shape;481;p34"/>
            <p:cNvGrpSpPr/>
            <p:nvPr/>
          </p:nvGrpSpPr>
          <p:grpSpPr>
            <a:xfrm>
              <a:off x="-132158" y="-565089"/>
              <a:ext cx="9408438" cy="6273762"/>
              <a:chOff x="-121284" y="-565089"/>
              <a:chExt cx="9408438" cy="6273762"/>
            </a:xfrm>
          </p:grpSpPr>
          <p:sp>
            <p:nvSpPr>
              <p:cNvPr id="482" name="Google Shape;482;p34"/>
              <p:cNvSpPr/>
              <p:nvPr/>
            </p:nvSpPr>
            <p:spPr>
              <a:xfrm>
                <a:off x="-121284" y="-565089"/>
                <a:ext cx="3829319" cy="2260811"/>
              </a:xfrm>
              <a:custGeom>
                <a:avLst/>
                <a:gdLst/>
                <a:ahLst/>
                <a:cxnLst/>
                <a:rect l="l" t="t" r="r" b="b"/>
                <a:pathLst>
                  <a:path w="120980" h="71426" fill="none" extrusionOk="0">
                    <a:moveTo>
                      <a:pt x="120980" y="0"/>
                    </a:moveTo>
                    <a:cubicBezTo>
                      <a:pt x="120980" y="2679"/>
                      <a:pt x="119087" y="4917"/>
                      <a:pt x="116575" y="5429"/>
                    </a:cubicBezTo>
                    <a:cubicBezTo>
                      <a:pt x="115705" y="6144"/>
                      <a:pt x="114074" y="8084"/>
                      <a:pt x="112848" y="9525"/>
                    </a:cubicBezTo>
                    <a:cubicBezTo>
                      <a:pt x="108324" y="14883"/>
                      <a:pt x="102239" y="22074"/>
                      <a:pt x="93786" y="23074"/>
                    </a:cubicBezTo>
                    <a:cubicBezTo>
                      <a:pt x="94012" y="26241"/>
                      <a:pt x="93738" y="29361"/>
                      <a:pt x="93512" y="32028"/>
                    </a:cubicBezTo>
                    <a:cubicBezTo>
                      <a:pt x="93393" y="33409"/>
                      <a:pt x="93250" y="35243"/>
                      <a:pt x="93298" y="36171"/>
                    </a:cubicBezTo>
                    <a:cubicBezTo>
                      <a:pt x="94548" y="38291"/>
                      <a:pt x="94250" y="41065"/>
                      <a:pt x="92429" y="42898"/>
                    </a:cubicBezTo>
                    <a:cubicBezTo>
                      <a:pt x="91345" y="43982"/>
                      <a:pt x="89928" y="44518"/>
                      <a:pt x="88500" y="44518"/>
                    </a:cubicBezTo>
                    <a:cubicBezTo>
                      <a:pt x="87535" y="44518"/>
                      <a:pt x="86559" y="44267"/>
                      <a:pt x="85702" y="43756"/>
                    </a:cubicBezTo>
                    <a:cubicBezTo>
                      <a:pt x="85595" y="43756"/>
                      <a:pt x="85464" y="43744"/>
                      <a:pt x="85297" y="43744"/>
                    </a:cubicBezTo>
                    <a:cubicBezTo>
                      <a:pt x="84332" y="43744"/>
                      <a:pt x="82975" y="43863"/>
                      <a:pt x="81546" y="43982"/>
                    </a:cubicBezTo>
                    <a:cubicBezTo>
                      <a:pt x="79606" y="44148"/>
                      <a:pt x="77391" y="44327"/>
                      <a:pt x="75117" y="44327"/>
                    </a:cubicBezTo>
                    <a:cubicBezTo>
                      <a:pt x="74248" y="44327"/>
                      <a:pt x="73391" y="44291"/>
                      <a:pt x="72593" y="44232"/>
                    </a:cubicBezTo>
                    <a:cubicBezTo>
                      <a:pt x="72295" y="46720"/>
                      <a:pt x="71414" y="49411"/>
                      <a:pt x="69628" y="52245"/>
                    </a:cubicBezTo>
                    <a:cubicBezTo>
                      <a:pt x="66806" y="56757"/>
                      <a:pt x="62496" y="60389"/>
                      <a:pt x="59044" y="63306"/>
                    </a:cubicBezTo>
                    <a:cubicBezTo>
                      <a:pt x="57603" y="64520"/>
                      <a:pt x="55674" y="66163"/>
                      <a:pt x="54960" y="67020"/>
                    </a:cubicBezTo>
                    <a:cubicBezTo>
                      <a:pt x="54436" y="69532"/>
                      <a:pt x="52197" y="71426"/>
                      <a:pt x="49519" y="71426"/>
                    </a:cubicBezTo>
                    <a:cubicBezTo>
                      <a:pt x="46840" y="71426"/>
                      <a:pt x="44613" y="69532"/>
                      <a:pt x="44089" y="67020"/>
                    </a:cubicBezTo>
                    <a:cubicBezTo>
                      <a:pt x="43375" y="66163"/>
                      <a:pt x="41446" y="64520"/>
                      <a:pt x="39994" y="63306"/>
                    </a:cubicBezTo>
                    <a:cubicBezTo>
                      <a:pt x="36541" y="60389"/>
                      <a:pt x="32243" y="56757"/>
                      <a:pt x="29421" y="52245"/>
                    </a:cubicBezTo>
                    <a:cubicBezTo>
                      <a:pt x="27647" y="49411"/>
                      <a:pt x="26754" y="46720"/>
                      <a:pt x="26456" y="44232"/>
                    </a:cubicBezTo>
                    <a:cubicBezTo>
                      <a:pt x="25635" y="44291"/>
                      <a:pt x="24801" y="44327"/>
                      <a:pt x="23920" y="44327"/>
                    </a:cubicBezTo>
                    <a:cubicBezTo>
                      <a:pt x="21646" y="44327"/>
                      <a:pt x="19431" y="44148"/>
                      <a:pt x="17491" y="43982"/>
                    </a:cubicBezTo>
                    <a:cubicBezTo>
                      <a:pt x="16062" y="43863"/>
                      <a:pt x="14729" y="43744"/>
                      <a:pt x="13740" y="43744"/>
                    </a:cubicBezTo>
                    <a:cubicBezTo>
                      <a:pt x="13586" y="43744"/>
                      <a:pt x="13443" y="43744"/>
                      <a:pt x="13347" y="43756"/>
                    </a:cubicBezTo>
                    <a:cubicBezTo>
                      <a:pt x="12478" y="44267"/>
                      <a:pt x="11514" y="44518"/>
                      <a:pt x="10549" y="44518"/>
                    </a:cubicBezTo>
                    <a:cubicBezTo>
                      <a:pt x="9133" y="44518"/>
                      <a:pt x="7704" y="43982"/>
                      <a:pt x="6620" y="42898"/>
                    </a:cubicBezTo>
                    <a:cubicBezTo>
                      <a:pt x="4799" y="41077"/>
                      <a:pt x="4501" y="38291"/>
                      <a:pt x="5751" y="36171"/>
                    </a:cubicBezTo>
                    <a:cubicBezTo>
                      <a:pt x="5799" y="35243"/>
                      <a:pt x="5632" y="33409"/>
                      <a:pt x="5525" y="32028"/>
                    </a:cubicBezTo>
                    <a:cubicBezTo>
                      <a:pt x="5311" y="29361"/>
                      <a:pt x="5037" y="26230"/>
                      <a:pt x="5263" y="23074"/>
                    </a:cubicBezTo>
                    <a:cubicBezTo>
                      <a:pt x="3406" y="22848"/>
                      <a:pt x="1655" y="22336"/>
                      <a:pt x="0" y="21598"/>
                    </a:cubicBezTo>
                  </a:path>
                </a:pathLst>
              </a:custGeom>
              <a:noFill/>
              <a:ln w="28575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71438" dist="9525" dir="5400000" algn="bl" rotWithShape="0">
                  <a:schemeClr val="dk2">
                    <a:alpha val="50000"/>
                  </a:schemeClr>
                </a:outerShdw>
              </a:effectLst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83" name="Google Shape;483;p34"/>
              <p:cNvSpPr/>
              <p:nvPr/>
            </p:nvSpPr>
            <p:spPr>
              <a:xfrm>
                <a:off x="-119037" y="-565089"/>
                <a:ext cx="3688782" cy="2123630"/>
              </a:xfrm>
              <a:custGeom>
                <a:avLst/>
                <a:gdLst/>
                <a:ahLst/>
                <a:cxnLst/>
                <a:rect l="l" t="t" r="r" b="b"/>
                <a:pathLst>
                  <a:path w="116540" h="67092" fill="none" extrusionOk="0">
                    <a:moveTo>
                      <a:pt x="116539" y="0"/>
                    </a:moveTo>
                    <a:cubicBezTo>
                      <a:pt x="116539" y="655"/>
                      <a:pt x="116004" y="1191"/>
                      <a:pt x="115349" y="1191"/>
                    </a:cubicBezTo>
                    <a:cubicBezTo>
                      <a:pt x="114099" y="1191"/>
                      <a:pt x="111634" y="4120"/>
                      <a:pt x="109443" y="6715"/>
                    </a:cubicBezTo>
                    <a:cubicBezTo>
                      <a:pt x="104895" y="12121"/>
                      <a:pt x="99204" y="18824"/>
                      <a:pt x="91751" y="18824"/>
                    </a:cubicBezTo>
                    <a:cubicBezTo>
                      <a:pt x="90631" y="18824"/>
                      <a:pt x="89512" y="18669"/>
                      <a:pt x="88381" y="18348"/>
                    </a:cubicBezTo>
                    <a:cubicBezTo>
                      <a:pt x="89869" y="22479"/>
                      <a:pt x="89453" y="27480"/>
                      <a:pt x="89095" y="31671"/>
                    </a:cubicBezTo>
                    <a:cubicBezTo>
                      <a:pt x="88881" y="34266"/>
                      <a:pt x="88607" y="37493"/>
                      <a:pt x="89262" y="38148"/>
                    </a:cubicBezTo>
                    <a:cubicBezTo>
                      <a:pt x="89726" y="38612"/>
                      <a:pt x="89726" y="39362"/>
                      <a:pt x="89262" y="39826"/>
                    </a:cubicBezTo>
                    <a:cubicBezTo>
                      <a:pt x="89024" y="40065"/>
                      <a:pt x="88726" y="40172"/>
                      <a:pt x="88429" y="40172"/>
                    </a:cubicBezTo>
                    <a:cubicBezTo>
                      <a:pt x="88131" y="40172"/>
                      <a:pt x="87821" y="40053"/>
                      <a:pt x="87595" y="39826"/>
                    </a:cubicBezTo>
                    <a:cubicBezTo>
                      <a:pt x="87476" y="39707"/>
                      <a:pt x="87000" y="39410"/>
                      <a:pt x="85250" y="39410"/>
                    </a:cubicBezTo>
                    <a:cubicBezTo>
                      <a:pt x="84083" y="39410"/>
                      <a:pt x="82654" y="39529"/>
                      <a:pt x="81142" y="39660"/>
                    </a:cubicBezTo>
                    <a:cubicBezTo>
                      <a:pt x="79273" y="39826"/>
                      <a:pt x="77165" y="39993"/>
                      <a:pt x="75070" y="39993"/>
                    </a:cubicBezTo>
                    <a:cubicBezTo>
                      <a:pt x="72165" y="39993"/>
                      <a:pt x="69795" y="39648"/>
                      <a:pt x="67831" y="38933"/>
                    </a:cubicBezTo>
                    <a:cubicBezTo>
                      <a:pt x="70367" y="48018"/>
                      <a:pt x="61949" y="55126"/>
                      <a:pt x="56198" y="59996"/>
                    </a:cubicBezTo>
                    <a:cubicBezTo>
                      <a:pt x="53603" y="62186"/>
                      <a:pt x="50674" y="64651"/>
                      <a:pt x="50674" y="65901"/>
                    </a:cubicBezTo>
                    <a:cubicBezTo>
                      <a:pt x="50674" y="66556"/>
                      <a:pt x="50138" y="67092"/>
                      <a:pt x="49483" y="67092"/>
                    </a:cubicBezTo>
                    <a:cubicBezTo>
                      <a:pt x="48828" y="67092"/>
                      <a:pt x="48293" y="66556"/>
                      <a:pt x="48293" y="65901"/>
                    </a:cubicBezTo>
                    <a:cubicBezTo>
                      <a:pt x="48293" y="64651"/>
                      <a:pt x="45364" y="62186"/>
                      <a:pt x="42768" y="59996"/>
                    </a:cubicBezTo>
                    <a:cubicBezTo>
                      <a:pt x="37006" y="55126"/>
                      <a:pt x="28600" y="48018"/>
                      <a:pt x="31136" y="38933"/>
                    </a:cubicBezTo>
                    <a:cubicBezTo>
                      <a:pt x="29171" y="39648"/>
                      <a:pt x="26790" y="39993"/>
                      <a:pt x="23897" y="39993"/>
                    </a:cubicBezTo>
                    <a:cubicBezTo>
                      <a:pt x="21801" y="39993"/>
                      <a:pt x="19682" y="39815"/>
                      <a:pt x="17825" y="39660"/>
                    </a:cubicBezTo>
                    <a:cubicBezTo>
                      <a:pt x="16312" y="39529"/>
                      <a:pt x="14860" y="39410"/>
                      <a:pt x="13717" y="39410"/>
                    </a:cubicBezTo>
                    <a:cubicBezTo>
                      <a:pt x="11967" y="39410"/>
                      <a:pt x="11490" y="39695"/>
                      <a:pt x="11371" y="39826"/>
                    </a:cubicBezTo>
                    <a:cubicBezTo>
                      <a:pt x="11133" y="40065"/>
                      <a:pt x="10836" y="40172"/>
                      <a:pt x="10538" y="40172"/>
                    </a:cubicBezTo>
                    <a:cubicBezTo>
                      <a:pt x="10240" y="40172"/>
                      <a:pt x="9919" y="40053"/>
                      <a:pt x="9705" y="39826"/>
                    </a:cubicBezTo>
                    <a:cubicBezTo>
                      <a:pt x="9240" y="39362"/>
                      <a:pt x="9240" y="38612"/>
                      <a:pt x="9705" y="38148"/>
                    </a:cubicBezTo>
                    <a:cubicBezTo>
                      <a:pt x="10359" y="37493"/>
                      <a:pt x="10086" y="34266"/>
                      <a:pt x="9859" y="31671"/>
                    </a:cubicBezTo>
                    <a:cubicBezTo>
                      <a:pt x="9502" y="27480"/>
                      <a:pt x="9085" y="22479"/>
                      <a:pt x="10574" y="18348"/>
                    </a:cubicBezTo>
                    <a:cubicBezTo>
                      <a:pt x="9466" y="18669"/>
                      <a:pt x="8335" y="18824"/>
                      <a:pt x="7216" y="18824"/>
                    </a:cubicBezTo>
                    <a:cubicBezTo>
                      <a:pt x="4597" y="18824"/>
                      <a:pt x="2204" y="18014"/>
                      <a:pt x="1" y="16705"/>
                    </a:cubicBezTo>
                  </a:path>
                </a:pathLst>
              </a:custGeom>
              <a:noFill/>
              <a:ln w="1905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71438" dist="9525" dir="5400000" algn="bl" rotWithShape="0">
                  <a:schemeClr val="dk2">
                    <a:alpha val="50000"/>
                  </a:schemeClr>
                </a:outerShdw>
              </a:effectLst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84" name="Google Shape;484;p34"/>
              <p:cNvSpPr/>
              <p:nvPr/>
            </p:nvSpPr>
            <p:spPr>
              <a:xfrm>
                <a:off x="5596147" y="-565089"/>
                <a:ext cx="3689131" cy="2123630"/>
              </a:xfrm>
              <a:custGeom>
                <a:avLst/>
                <a:gdLst/>
                <a:ahLst/>
                <a:cxnLst/>
                <a:rect l="l" t="t" r="r" b="b"/>
                <a:pathLst>
                  <a:path w="116551" h="67092" fill="none" extrusionOk="0">
                    <a:moveTo>
                      <a:pt x="0" y="0"/>
                    </a:moveTo>
                    <a:cubicBezTo>
                      <a:pt x="0" y="655"/>
                      <a:pt x="536" y="1191"/>
                      <a:pt x="1191" y="1191"/>
                    </a:cubicBezTo>
                    <a:cubicBezTo>
                      <a:pt x="2441" y="1191"/>
                      <a:pt x="4906" y="4120"/>
                      <a:pt x="7096" y="6715"/>
                    </a:cubicBezTo>
                    <a:cubicBezTo>
                      <a:pt x="11656" y="12121"/>
                      <a:pt x="17336" y="18824"/>
                      <a:pt x="24789" y="18824"/>
                    </a:cubicBezTo>
                    <a:cubicBezTo>
                      <a:pt x="25908" y="18824"/>
                      <a:pt x="27027" y="18669"/>
                      <a:pt x="28158" y="18348"/>
                    </a:cubicBezTo>
                    <a:cubicBezTo>
                      <a:pt x="26670" y="22479"/>
                      <a:pt x="27087" y="27480"/>
                      <a:pt x="27444" y="31671"/>
                    </a:cubicBezTo>
                    <a:cubicBezTo>
                      <a:pt x="27670" y="34266"/>
                      <a:pt x="27932" y="37493"/>
                      <a:pt x="27277" y="38148"/>
                    </a:cubicBezTo>
                    <a:cubicBezTo>
                      <a:pt x="26813" y="38612"/>
                      <a:pt x="26813" y="39362"/>
                      <a:pt x="27277" y="39826"/>
                    </a:cubicBezTo>
                    <a:cubicBezTo>
                      <a:pt x="27515" y="40065"/>
                      <a:pt x="27813" y="40172"/>
                      <a:pt x="28111" y="40172"/>
                    </a:cubicBezTo>
                    <a:cubicBezTo>
                      <a:pt x="28408" y="40172"/>
                      <a:pt x="28718" y="40053"/>
                      <a:pt x="28944" y="39826"/>
                    </a:cubicBezTo>
                    <a:cubicBezTo>
                      <a:pt x="29063" y="39707"/>
                      <a:pt x="29540" y="39410"/>
                      <a:pt x="31302" y="39410"/>
                    </a:cubicBezTo>
                    <a:cubicBezTo>
                      <a:pt x="32457" y="39410"/>
                      <a:pt x="33885" y="39529"/>
                      <a:pt x="35409" y="39660"/>
                    </a:cubicBezTo>
                    <a:cubicBezTo>
                      <a:pt x="37267" y="39826"/>
                      <a:pt x="39374" y="39993"/>
                      <a:pt x="41482" y="39993"/>
                    </a:cubicBezTo>
                    <a:cubicBezTo>
                      <a:pt x="44375" y="39993"/>
                      <a:pt x="46744" y="39648"/>
                      <a:pt x="48709" y="38933"/>
                    </a:cubicBezTo>
                    <a:cubicBezTo>
                      <a:pt x="46184" y="48018"/>
                      <a:pt x="54590" y="55126"/>
                      <a:pt x="60353" y="59996"/>
                    </a:cubicBezTo>
                    <a:cubicBezTo>
                      <a:pt x="62937" y="62186"/>
                      <a:pt x="65866" y="64651"/>
                      <a:pt x="65866" y="65901"/>
                    </a:cubicBezTo>
                    <a:cubicBezTo>
                      <a:pt x="65866" y="66556"/>
                      <a:pt x="66401" y="67092"/>
                      <a:pt x="67056" y="67092"/>
                    </a:cubicBezTo>
                    <a:cubicBezTo>
                      <a:pt x="67711" y="67092"/>
                      <a:pt x="68247" y="66556"/>
                      <a:pt x="68247" y="65901"/>
                    </a:cubicBezTo>
                    <a:cubicBezTo>
                      <a:pt x="68247" y="64651"/>
                      <a:pt x="71188" y="62186"/>
                      <a:pt x="73771" y="59996"/>
                    </a:cubicBezTo>
                    <a:cubicBezTo>
                      <a:pt x="79534" y="55126"/>
                      <a:pt x="87940" y="48018"/>
                      <a:pt x="85416" y="38933"/>
                    </a:cubicBezTo>
                    <a:cubicBezTo>
                      <a:pt x="87380" y="39648"/>
                      <a:pt x="89761" y="39993"/>
                      <a:pt x="92643" y="39993"/>
                    </a:cubicBezTo>
                    <a:cubicBezTo>
                      <a:pt x="94738" y="39993"/>
                      <a:pt x="96857" y="39815"/>
                      <a:pt x="98715" y="39660"/>
                    </a:cubicBezTo>
                    <a:cubicBezTo>
                      <a:pt x="100239" y="39529"/>
                      <a:pt x="101680" y="39410"/>
                      <a:pt x="102823" y="39410"/>
                    </a:cubicBezTo>
                    <a:cubicBezTo>
                      <a:pt x="104585" y="39410"/>
                      <a:pt x="105061" y="39695"/>
                      <a:pt x="105180" y="39826"/>
                    </a:cubicBezTo>
                    <a:cubicBezTo>
                      <a:pt x="105418" y="40065"/>
                      <a:pt x="105716" y="40172"/>
                      <a:pt x="106013" y="40172"/>
                    </a:cubicBezTo>
                    <a:cubicBezTo>
                      <a:pt x="106311" y="40172"/>
                      <a:pt x="106621" y="40053"/>
                      <a:pt x="106847" y="39826"/>
                    </a:cubicBezTo>
                    <a:cubicBezTo>
                      <a:pt x="107299" y="39362"/>
                      <a:pt x="107299" y="38612"/>
                      <a:pt x="106847" y="38148"/>
                    </a:cubicBezTo>
                    <a:cubicBezTo>
                      <a:pt x="106192" y="37493"/>
                      <a:pt x="106454" y="34266"/>
                      <a:pt x="106680" y="31671"/>
                    </a:cubicBezTo>
                    <a:cubicBezTo>
                      <a:pt x="107037" y="27480"/>
                      <a:pt x="107454" y="22479"/>
                      <a:pt x="105966" y="18348"/>
                    </a:cubicBezTo>
                    <a:cubicBezTo>
                      <a:pt x="107085" y="18669"/>
                      <a:pt x="108216" y="18824"/>
                      <a:pt x="109323" y="18824"/>
                    </a:cubicBezTo>
                    <a:cubicBezTo>
                      <a:pt x="111943" y="18824"/>
                      <a:pt x="114348" y="18014"/>
                      <a:pt x="116550" y="16705"/>
                    </a:cubicBezTo>
                  </a:path>
                </a:pathLst>
              </a:custGeom>
              <a:noFill/>
              <a:ln w="1905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71438" dist="9525" dir="5400000" algn="bl" rotWithShape="0">
                  <a:schemeClr val="dk2">
                    <a:alpha val="50000"/>
                  </a:schemeClr>
                </a:outerShdw>
              </a:effectLst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85" name="Google Shape;485;p34"/>
              <p:cNvSpPr/>
              <p:nvPr/>
            </p:nvSpPr>
            <p:spPr>
              <a:xfrm>
                <a:off x="5458214" y="-565089"/>
                <a:ext cx="3828940" cy="2260811"/>
              </a:xfrm>
              <a:custGeom>
                <a:avLst/>
                <a:gdLst/>
                <a:ahLst/>
                <a:cxnLst/>
                <a:rect l="l" t="t" r="r" b="b"/>
                <a:pathLst>
                  <a:path w="120968" h="71426" fill="none" extrusionOk="0">
                    <a:moveTo>
                      <a:pt x="0" y="0"/>
                    </a:moveTo>
                    <a:cubicBezTo>
                      <a:pt x="0" y="2679"/>
                      <a:pt x="1882" y="4917"/>
                      <a:pt x="4406" y="5429"/>
                    </a:cubicBezTo>
                    <a:cubicBezTo>
                      <a:pt x="5263" y="6144"/>
                      <a:pt x="6906" y="8084"/>
                      <a:pt x="8121" y="9525"/>
                    </a:cubicBezTo>
                    <a:cubicBezTo>
                      <a:pt x="12645" y="14883"/>
                      <a:pt x="18729" y="22074"/>
                      <a:pt x="27182" y="23074"/>
                    </a:cubicBezTo>
                    <a:cubicBezTo>
                      <a:pt x="26968" y="26241"/>
                      <a:pt x="27230" y="29361"/>
                      <a:pt x="27456" y="32028"/>
                    </a:cubicBezTo>
                    <a:cubicBezTo>
                      <a:pt x="27575" y="33409"/>
                      <a:pt x="27718" y="35243"/>
                      <a:pt x="27682" y="36171"/>
                    </a:cubicBezTo>
                    <a:cubicBezTo>
                      <a:pt x="26432" y="38291"/>
                      <a:pt x="26730" y="41065"/>
                      <a:pt x="28540" y="42898"/>
                    </a:cubicBezTo>
                    <a:cubicBezTo>
                      <a:pt x="29623" y="43982"/>
                      <a:pt x="31040" y="44518"/>
                      <a:pt x="32469" y="44518"/>
                    </a:cubicBezTo>
                    <a:cubicBezTo>
                      <a:pt x="33433" y="44518"/>
                      <a:pt x="34410" y="44267"/>
                      <a:pt x="35267" y="43756"/>
                    </a:cubicBezTo>
                    <a:cubicBezTo>
                      <a:pt x="35374" y="43756"/>
                      <a:pt x="35505" y="43744"/>
                      <a:pt x="35672" y="43744"/>
                    </a:cubicBezTo>
                    <a:cubicBezTo>
                      <a:pt x="36636" y="43744"/>
                      <a:pt x="37993" y="43863"/>
                      <a:pt x="39422" y="43982"/>
                    </a:cubicBezTo>
                    <a:cubicBezTo>
                      <a:pt x="41375" y="44148"/>
                      <a:pt x="43577" y="44327"/>
                      <a:pt x="45851" y="44327"/>
                    </a:cubicBezTo>
                    <a:cubicBezTo>
                      <a:pt x="46732" y="44327"/>
                      <a:pt x="47578" y="44291"/>
                      <a:pt x="48376" y="44232"/>
                    </a:cubicBezTo>
                    <a:cubicBezTo>
                      <a:pt x="48673" y="46720"/>
                      <a:pt x="49554" y="49411"/>
                      <a:pt x="51340" y="52245"/>
                    </a:cubicBezTo>
                    <a:cubicBezTo>
                      <a:pt x="54174" y="56757"/>
                      <a:pt x="58472" y="60389"/>
                      <a:pt x="61925" y="63306"/>
                    </a:cubicBezTo>
                    <a:cubicBezTo>
                      <a:pt x="63366" y="64520"/>
                      <a:pt x="65306" y="66163"/>
                      <a:pt x="66021" y="67020"/>
                    </a:cubicBezTo>
                    <a:cubicBezTo>
                      <a:pt x="66533" y="69532"/>
                      <a:pt x="68771" y="71426"/>
                      <a:pt x="71450" y="71426"/>
                    </a:cubicBezTo>
                    <a:cubicBezTo>
                      <a:pt x="74129" y="71426"/>
                      <a:pt x="76355" y="69532"/>
                      <a:pt x="76879" y="67020"/>
                    </a:cubicBezTo>
                    <a:cubicBezTo>
                      <a:pt x="77593" y="66163"/>
                      <a:pt x="79534" y="64520"/>
                      <a:pt x="80975" y="63306"/>
                    </a:cubicBezTo>
                    <a:cubicBezTo>
                      <a:pt x="84428" y="60389"/>
                      <a:pt x="88726" y="56757"/>
                      <a:pt x="91560" y="52245"/>
                    </a:cubicBezTo>
                    <a:cubicBezTo>
                      <a:pt x="93322" y="49411"/>
                      <a:pt x="94215" y="46720"/>
                      <a:pt x="94512" y="44232"/>
                    </a:cubicBezTo>
                    <a:cubicBezTo>
                      <a:pt x="95334" y="44291"/>
                      <a:pt x="96167" y="44327"/>
                      <a:pt x="97048" y="44327"/>
                    </a:cubicBezTo>
                    <a:cubicBezTo>
                      <a:pt x="99322" y="44327"/>
                      <a:pt x="101537" y="44148"/>
                      <a:pt x="103478" y="43982"/>
                    </a:cubicBezTo>
                    <a:cubicBezTo>
                      <a:pt x="104906" y="43863"/>
                      <a:pt x="106240" y="43744"/>
                      <a:pt x="107228" y="43744"/>
                    </a:cubicBezTo>
                    <a:cubicBezTo>
                      <a:pt x="107395" y="43744"/>
                      <a:pt x="107526" y="43744"/>
                      <a:pt x="107633" y="43756"/>
                    </a:cubicBezTo>
                    <a:cubicBezTo>
                      <a:pt x="108490" y="44267"/>
                      <a:pt x="109455" y="44518"/>
                      <a:pt x="110431" y="44518"/>
                    </a:cubicBezTo>
                    <a:cubicBezTo>
                      <a:pt x="111836" y="44518"/>
                      <a:pt x="113265" y="43982"/>
                      <a:pt x="114360" y="42898"/>
                    </a:cubicBezTo>
                    <a:cubicBezTo>
                      <a:pt x="116182" y="41077"/>
                      <a:pt x="116467" y="38291"/>
                      <a:pt x="115217" y="36171"/>
                    </a:cubicBezTo>
                    <a:cubicBezTo>
                      <a:pt x="115170" y="35243"/>
                      <a:pt x="115336" y="33409"/>
                      <a:pt x="115443" y="32028"/>
                    </a:cubicBezTo>
                    <a:cubicBezTo>
                      <a:pt x="115670" y="29361"/>
                      <a:pt x="115932" y="26230"/>
                      <a:pt x="115705" y="23074"/>
                    </a:cubicBezTo>
                    <a:cubicBezTo>
                      <a:pt x="117575" y="22848"/>
                      <a:pt x="119313" y="22336"/>
                      <a:pt x="120968" y="21598"/>
                    </a:cubicBezTo>
                  </a:path>
                </a:pathLst>
              </a:custGeom>
              <a:noFill/>
              <a:ln w="28575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71438" dist="9525" dir="5400000" algn="bl" rotWithShape="0">
                  <a:schemeClr val="dk2">
                    <a:alpha val="50000"/>
                  </a:schemeClr>
                </a:outerShdw>
              </a:effectLst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86" name="Google Shape;486;p34"/>
              <p:cNvSpPr/>
              <p:nvPr/>
            </p:nvSpPr>
            <p:spPr>
              <a:xfrm>
                <a:off x="5458214" y="3447862"/>
                <a:ext cx="3828940" cy="2260811"/>
              </a:xfrm>
              <a:custGeom>
                <a:avLst/>
                <a:gdLst/>
                <a:ahLst/>
                <a:cxnLst/>
                <a:rect l="l" t="t" r="r" b="b"/>
                <a:pathLst>
                  <a:path w="120968" h="71426" fill="none" extrusionOk="0">
                    <a:moveTo>
                      <a:pt x="0" y="71426"/>
                    </a:moveTo>
                    <a:cubicBezTo>
                      <a:pt x="0" y="68747"/>
                      <a:pt x="1882" y="66509"/>
                      <a:pt x="4406" y="65985"/>
                    </a:cubicBezTo>
                    <a:cubicBezTo>
                      <a:pt x="5263" y="65270"/>
                      <a:pt x="6906" y="63342"/>
                      <a:pt x="8121" y="61901"/>
                    </a:cubicBezTo>
                    <a:cubicBezTo>
                      <a:pt x="12645" y="56543"/>
                      <a:pt x="18729" y="49352"/>
                      <a:pt x="27182" y="48352"/>
                    </a:cubicBezTo>
                    <a:cubicBezTo>
                      <a:pt x="26968" y="45185"/>
                      <a:pt x="27230" y="42053"/>
                      <a:pt x="27456" y="39398"/>
                    </a:cubicBezTo>
                    <a:cubicBezTo>
                      <a:pt x="27575" y="38005"/>
                      <a:pt x="27718" y="36184"/>
                      <a:pt x="27682" y="35255"/>
                    </a:cubicBezTo>
                    <a:cubicBezTo>
                      <a:pt x="26432" y="33124"/>
                      <a:pt x="26730" y="30361"/>
                      <a:pt x="28540" y="28528"/>
                    </a:cubicBezTo>
                    <a:cubicBezTo>
                      <a:pt x="29623" y="27444"/>
                      <a:pt x="31040" y="26909"/>
                      <a:pt x="32469" y="26909"/>
                    </a:cubicBezTo>
                    <a:cubicBezTo>
                      <a:pt x="33433" y="26909"/>
                      <a:pt x="34410" y="27159"/>
                      <a:pt x="35267" y="27671"/>
                    </a:cubicBezTo>
                    <a:cubicBezTo>
                      <a:pt x="35374" y="27671"/>
                      <a:pt x="35505" y="27682"/>
                      <a:pt x="35672" y="27682"/>
                    </a:cubicBezTo>
                    <a:cubicBezTo>
                      <a:pt x="36636" y="27682"/>
                      <a:pt x="37993" y="27563"/>
                      <a:pt x="39422" y="27444"/>
                    </a:cubicBezTo>
                    <a:cubicBezTo>
                      <a:pt x="41375" y="27278"/>
                      <a:pt x="43577" y="27099"/>
                      <a:pt x="45851" y="27099"/>
                    </a:cubicBezTo>
                    <a:cubicBezTo>
                      <a:pt x="46732" y="27099"/>
                      <a:pt x="47578" y="27135"/>
                      <a:pt x="48376" y="27194"/>
                    </a:cubicBezTo>
                    <a:cubicBezTo>
                      <a:pt x="48673" y="24706"/>
                      <a:pt x="49554" y="22015"/>
                      <a:pt x="51340" y="19181"/>
                    </a:cubicBezTo>
                    <a:cubicBezTo>
                      <a:pt x="54174" y="14681"/>
                      <a:pt x="58472" y="11038"/>
                      <a:pt x="61925" y="8132"/>
                    </a:cubicBezTo>
                    <a:cubicBezTo>
                      <a:pt x="63366" y="6906"/>
                      <a:pt x="65306" y="5275"/>
                      <a:pt x="66021" y="4406"/>
                    </a:cubicBezTo>
                    <a:cubicBezTo>
                      <a:pt x="66533" y="1894"/>
                      <a:pt x="68771" y="1"/>
                      <a:pt x="71450" y="1"/>
                    </a:cubicBezTo>
                    <a:cubicBezTo>
                      <a:pt x="74129" y="1"/>
                      <a:pt x="76355" y="1894"/>
                      <a:pt x="76879" y="4406"/>
                    </a:cubicBezTo>
                    <a:cubicBezTo>
                      <a:pt x="77593" y="5275"/>
                      <a:pt x="79534" y="6906"/>
                      <a:pt x="80975" y="8132"/>
                    </a:cubicBezTo>
                    <a:cubicBezTo>
                      <a:pt x="84428" y="11049"/>
                      <a:pt x="88726" y="14681"/>
                      <a:pt x="91560" y="19181"/>
                    </a:cubicBezTo>
                    <a:cubicBezTo>
                      <a:pt x="93322" y="22015"/>
                      <a:pt x="94215" y="24706"/>
                      <a:pt x="94512" y="27194"/>
                    </a:cubicBezTo>
                    <a:cubicBezTo>
                      <a:pt x="95334" y="27135"/>
                      <a:pt x="96167" y="27099"/>
                      <a:pt x="97048" y="27099"/>
                    </a:cubicBezTo>
                    <a:cubicBezTo>
                      <a:pt x="99322" y="27099"/>
                      <a:pt x="101537" y="27278"/>
                      <a:pt x="103478" y="27444"/>
                    </a:cubicBezTo>
                    <a:cubicBezTo>
                      <a:pt x="104906" y="27563"/>
                      <a:pt x="106240" y="27682"/>
                      <a:pt x="107228" y="27682"/>
                    </a:cubicBezTo>
                    <a:cubicBezTo>
                      <a:pt x="107395" y="27682"/>
                      <a:pt x="107526" y="27682"/>
                      <a:pt x="107633" y="27671"/>
                    </a:cubicBezTo>
                    <a:cubicBezTo>
                      <a:pt x="108490" y="27159"/>
                      <a:pt x="109455" y="26909"/>
                      <a:pt x="110431" y="26909"/>
                    </a:cubicBezTo>
                    <a:cubicBezTo>
                      <a:pt x="111836" y="26909"/>
                      <a:pt x="113265" y="27444"/>
                      <a:pt x="114360" y="28528"/>
                    </a:cubicBezTo>
                    <a:cubicBezTo>
                      <a:pt x="116170" y="30349"/>
                      <a:pt x="116467" y="33124"/>
                      <a:pt x="115217" y="35255"/>
                    </a:cubicBezTo>
                    <a:cubicBezTo>
                      <a:pt x="115170" y="36184"/>
                      <a:pt x="115336" y="38005"/>
                      <a:pt x="115443" y="39398"/>
                    </a:cubicBezTo>
                    <a:cubicBezTo>
                      <a:pt x="115670" y="42053"/>
                      <a:pt x="115932" y="45197"/>
                      <a:pt x="115705" y="48352"/>
                    </a:cubicBezTo>
                    <a:cubicBezTo>
                      <a:pt x="117575" y="48578"/>
                      <a:pt x="119313" y="49078"/>
                      <a:pt x="120968" y="49828"/>
                    </a:cubicBezTo>
                  </a:path>
                </a:pathLst>
              </a:custGeom>
              <a:noFill/>
              <a:ln w="28575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71438" dist="9525" dir="5400000" algn="bl" rotWithShape="0">
                  <a:schemeClr val="dk2">
                    <a:alpha val="50000"/>
                  </a:schemeClr>
                </a:outerShdw>
              </a:effectLst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87" name="Google Shape;487;p34"/>
              <p:cNvSpPr/>
              <p:nvPr/>
            </p:nvSpPr>
            <p:spPr>
              <a:xfrm>
                <a:off x="5596147" y="3585036"/>
                <a:ext cx="3689131" cy="2123630"/>
              </a:xfrm>
              <a:custGeom>
                <a:avLst/>
                <a:gdLst/>
                <a:ahLst/>
                <a:cxnLst/>
                <a:rect l="l" t="t" r="r" b="b"/>
                <a:pathLst>
                  <a:path w="116551" h="67092" fill="none" extrusionOk="0">
                    <a:moveTo>
                      <a:pt x="0" y="67092"/>
                    </a:moveTo>
                    <a:cubicBezTo>
                      <a:pt x="0" y="66437"/>
                      <a:pt x="536" y="65901"/>
                      <a:pt x="1191" y="65901"/>
                    </a:cubicBezTo>
                    <a:cubicBezTo>
                      <a:pt x="2441" y="65901"/>
                      <a:pt x="4906" y="62960"/>
                      <a:pt x="7096" y="60377"/>
                    </a:cubicBezTo>
                    <a:cubicBezTo>
                      <a:pt x="11656" y="54971"/>
                      <a:pt x="17336" y="48256"/>
                      <a:pt x="24789" y="48256"/>
                    </a:cubicBezTo>
                    <a:cubicBezTo>
                      <a:pt x="25908" y="48256"/>
                      <a:pt x="27027" y="48423"/>
                      <a:pt x="28158" y="48733"/>
                    </a:cubicBezTo>
                    <a:cubicBezTo>
                      <a:pt x="26670" y="44613"/>
                      <a:pt x="27087" y="39612"/>
                      <a:pt x="27444" y="35421"/>
                    </a:cubicBezTo>
                    <a:cubicBezTo>
                      <a:pt x="27670" y="32826"/>
                      <a:pt x="27932" y="29599"/>
                      <a:pt x="27277" y="28944"/>
                    </a:cubicBezTo>
                    <a:cubicBezTo>
                      <a:pt x="26813" y="28480"/>
                      <a:pt x="26813" y="27718"/>
                      <a:pt x="27277" y="27266"/>
                    </a:cubicBezTo>
                    <a:cubicBezTo>
                      <a:pt x="27515" y="27028"/>
                      <a:pt x="27813" y="26920"/>
                      <a:pt x="28111" y="26920"/>
                    </a:cubicBezTo>
                    <a:cubicBezTo>
                      <a:pt x="28408" y="26920"/>
                      <a:pt x="28718" y="27039"/>
                      <a:pt x="28944" y="27266"/>
                    </a:cubicBezTo>
                    <a:cubicBezTo>
                      <a:pt x="29063" y="27385"/>
                      <a:pt x="29540" y="27682"/>
                      <a:pt x="31302" y="27682"/>
                    </a:cubicBezTo>
                    <a:cubicBezTo>
                      <a:pt x="32457" y="27682"/>
                      <a:pt x="33885" y="27563"/>
                      <a:pt x="35409" y="27420"/>
                    </a:cubicBezTo>
                    <a:cubicBezTo>
                      <a:pt x="37267" y="27266"/>
                      <a:pt x="39374" y="27099"/>
                      <a:pt x="41482" y="27099"/>
                    </a:cubicBezTo>
                    <a:cubicBezTo>
                      <a:pt x="44375" y="27099"/>
                      <a:pt x="46744" y="27444"/>
                      <a:pt x="48709" y="28159"/>
                    </a:cubicBezTo>
                    <a:cubicBezTo>
                      <a:pt x="46184" y="19074"/>
                      <a:pt x="54590" y="11966"/>
                      <a:pt x="60353" y="7096"/>
                    </a:cubicBezTo>
                    <a:cubicBezTo>
                      <a:pt x="62937" y="4906"/>
                      <a:pt x="65866" y="2441"/>
                      <a:pt x="65866" y="1191"/>
                    </a:cubicBezTo>
                    <a:cubicBezTo>
                      <a:pt x="65866" y="536"/>
                      <a:pt x="66401" y="0"/>
                      <a:pt x="67056" y="0"/>
                    </a:cubicBezTo>
                    <a:cubicBezTo>
                      <a:pt x="67711" y="0"/>
                      <a:pt x="68247" y="536"/>
                      <a:pt x="68247" y="1191"/>
                    </a:cubicBezTo>
                    <a:cubicBezTo>
                      <a:pt x="68247" y="2441"/>
                      <a:pt x="71188" y="4906"/>
                      <a:pt x="73771" y="7096"/>
                    </a:cubicBezTo>
                    <a:cubicBezTo>
                      <a:pt x="79534" y="11966"/>
                      <a:pt x="87940" y="19074"/>
                      <a:pt x="85416" y="28159"/>
                    </a:cubicBezTo>
                    <a:cubicBezTo>
                      <a:pt x="87380" y="27444"/>
                      <a:pt x="89761" y="27099"/>
                      <a:pt x="92643" y="27099"/>
                    </a:cubicBezTo>
                    <a:cubicBezTo>
                      <a:pt x="94738" y="27099"/>
                      <a:pt x="96857" y="27278"/>
                      <a:pt x="98715" y="27420"/>
                    </a:cubicBezTo>
                    <a:cubicBezTo>
                      <a:pt x="100239" y="27563"/>
                      <a:pt x="101680" y="27682"/>
                      <a:pt x="102823" y="27682"/>
                    </a:cubicBezTo>
                    <a:cubicBezTo>
                      <a:pt x="104585" y="27682"/>
                      <a:pt x="105061" y="27397"/>
                      <a:pt x="105180" y="27266"/>
                    </a:cubicBezTo>
                    <a:cubicBezTo>
                      <a:pt x="105418" y="27028"/>
                      <a:pt x="105716" y="26920"/>
                      <a:pt x="106013" y="26920"/>
                    </a:cubicBezTo>
                    <a:cubicBezTo>
                      <a:pt x="106311" y="26920"/>
                      <a:pt x="106621" y="27039"/>
                      <a:pt x="106847" y="27266"/>
                    </a:cubicBezTo>
                    <a:cubicBezTo>
                      <a:pt x="107299" y="27718"/>
                      <a:pt x="107299" y="28480"/>
                      <a:pt x="106847" y="28944"/>
                    </a:cubicBezTo>
                    <a:cubicBezTo>
                      <a:pt x="106192" y="29599"/>
                      <a:pt x="106454" y="32826"/>
                      <a:pt x="106680" y="35421"/>
                    </a:cubicBezTo>
                    <a:cubicBezTo>
                      <a:pt x="107037" y="39612"/>
                      <a:pt x="107454" y="44613"/>
                      <a:pt x="105966" y="48733"/>
                    </a:cubicBezTo>
                    <a:cubicBezTo>
                      <a:pt x="107085" y="48423"/>
                      <a:pt x="108216" y="48256"/>
                      <a:pt x="109323" y="48256"/>
                    </a:cubicBezTo>
                    <a:cubicBezTo>
                      <a:pt x="111943" y="48256"/>
                      <a:pt x="114348" y="49078"/>
                      <a:pt x="116550" y="50388"/>
                    </a:cubicBezTo>
                  </a:path>
                </a:pathLst>
              </a:custGeom>
              <a:noFill/>
              <a:ln w="1905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71438" dist="9525" dir="5400000" algn="bl" rotWithShape="0">
                  <a:schemeClr val="dk2">
                    <a:alpha val="50000"/>
                  </a:schemeClr>
                </a:outerShdw>
              </a:effectLst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88" name="Google Shape;488;p34"/>
              <p:cNvSpPr/>
              <p:nvPr/>
            </p:nvSpPr>
            <p:spPr>
              <a:xfrm>
                <a:off x="-119037" y="3585036"/>
                <a:ext cx="3688782" cy="2123630"/>
              </a:xfrm>
              <a:custGeom>
                <a:avLst/>
                <a:gdLst/>
                <a:ahLst/>
                <a:cxnLst/>
                <a:rect l="l" t="t" r="r" b="b"/>
                <a:pathLst>
                  <a:path w="116540" h="67092" fill="none" extrusionOk="0">
                    <a:moveTo>
                      <a:pt x="116539" y="67092"/>
                    </a:moveTo>
                    <a:cubicBezTo>
                      <a:pt x="116539" y="66437"/>
                      <a:pt x="116004" y="65901"/>
                      <a:pt x="115349" y="65901"/>
                    </a:cubicBezTo>
                    <a:cubicBezTo>
                      <a:pt x="114099" y="65901"/>
                      <a:pt x="111634" y="62960"/>
                      <a:pt x="109443" y="60377"/>
                    </a:cubicBezTo>
                    <a:cubicBezTo>
                      <a:pt x="104895" y="54971"/>
                      <a:pt x="99204" y="48256"/>
                      <a:pt x="91751" y="48256"/>
                    </a:cubicBezTo>
                    <a:cubicBezTo>
                      <a:pt x="90631" y="48256"/>
                      <a:pt x="89512" y="48423"/>
                      <a:pt x="88381" y="48733"/>
                    </a:cubicBezTo>
                    <a:cubicBezTo>
                      <a:pt x="89869" y="44613"/>
                      <a:pt x="89453" y="39612"/>
                      <a:pt x="89095" y="35421"/>
                    </a:cubicBezTo>
                    <a:cubicBezTo>
                      <a:pt x="88881" y="32826"/>
                      <a:pt x="88607" y="29599"/>
                      <a:pt x="89262" y="28944"/>
                    </a:cubicBezTo>
                    <a:cubicBezTo>
                      <a:pt x="89726" y="28480"/>
                      <a:pt x="89726" y="27718"/>
                      <a:pt x="89262" y="27266"/>
                    </a:cubicBezTo>
                    <a:cubicBezTo>
                      <a:pt x="89024" y="27028"/>
                      <a:pt x="88726" y="26920"/>
                      <a:pt x="88429" y="26920"/>
                    </a:cubicBezTo>
                    <a:cubicBezTo>
                      <a:pt x="88131" y="26920"/>
                      <a:pt x="87821" y="27039"/>
                      <a:pt x="87595" y="27266"/>
                    </a:cubicBezTo>
                    <a:cubicBezTo>
                      <a:pt x="87476" y="27385"/>
                      <a:pt x="87000" y="27682"/>
                      <a:pt x="85250" y="27682"/>
                    </a:cubicBezTo>
                    <a:cubicBezTo>
                      <a:pt x="84083" y="27682"/>
                      <a:pt x="82654" y="27563"/>
                      <a:pt x="81142" y="27420"/>
                    </a:cubicBezTo>
                    <a:cubicBezTo>
                      <a:pt x="79273" y="27266"/>
                      <a:pt x="77165" y="27099"/>
                      <a:pt x="75070" y="27099"/>
                    </a:cubicBezTo>
                    <a:cubicBezTo>
                      <a:pt x="72165" y="27099"/>
                      <a:pt x="69795" y="27444"/>
                      <a:pt x="67831" y="28159"/>
                    </a:cubicBezTo>
                    <a:cubicBezTo>
                      <a:pt x="70367" y="19074"/>
                      <a:pt x="61949" y="11966"/>
                      <a:pt x="56198" y="7096"/>
                    </a:cubicBezTo>
                    <a:cubicBezTo>
                      <a:pt x="53603" y="4906"/>
                      <a:pt x="50674" y="2441"/>
                      <a:pt x="50674" y="1191"/>
                    </a:cubicBezTo>
                    <a:cubicBezTo>
                      <a:pt x="50674" y="536"/>
                      <a:pt x="50138" y="0"/>
                      <a:pt x="49483" y="0"/>
                    </a:cubicBezTo>
                    <a:cubicBezTo>
                      <a:pt x="48828" y="0"/>
                      <a:pt x="48293" y="536"/>
                      <a:pt x="48293" y="1191"/>
                    </a:cubicBezTo>
                    <a:cubicBezTo>
                      <a:pt x="48293" y="2441"/>
                      <a:pt x="45364" y="4906"/>
                      <a:pt x="42768" y="7096"/>
                    </a:cubicBezTo>
                    <a:cubicBezTo>
                      <a:pt x="37006" y="11966"/>
                      <a:pt x="28600" y="19074"/>
                      <a:pt x="31136" y="28159"/>
                    </a:cubicBezTo>
                    <a:cubicBezTo>
                      <a:pt x="29171" y="27444"/>
                      <a:pt x="26790" y="27099"/>
                      <a:pt x="23897" y="27099"/>
                    </a:cubicBezTo>
                    <a:cubicBezTo>
                      <a:pt x="21801" y="27099"/>
                      <a:pt x="19682" y="27278"/>
                      <a:pt x="17825" y="27420"/>
                    </a:cubicBezTo>
                    <a:cubicBezTo>
                      <a:pt x="16312" y="27563"/>
                      <a:pt x="14860" y="27682"/>
                      <a:pt x="13717" y="27682"/>
                    </a:cubicBezTo>
                    <a:cubicBezTo>
                      <a:pt x="11967" y="27682"/>
                      <a:pt x="11490" y="27397"/>
                      <a:pt x="11371" y="27266"/>
                    </a:cubicBezTo>
                    <a:cubicBezTo>
                      <a:pt x="11133" y="27028"/>
                      <a:pt x="10836" y="26920"/>
                      <a:pt x="10538" y="26920"/>
                    </a:cubicBezTo>
                    <a:cubicBezTo>
                      <a:pt x="10240" y="26920"/>
                      <a:pt x="9919" y="27039"/>
                      <a:pt x="9705" y="27266"/>
                    </a:cubicBezTo>
                    <a:cubicBezTo>
                      <a:pt x="9240" y="27718"/>
                      <a:pt x="9240" y="28480"/>
                      <a:pt x="9705" y="28944"/>
                    </a:cubicBezTo>
                    <a:cubicBezTo>
                      <a:pt x="10359" y="29599"/>
                      <a:pt x="10086" y="32826"/>
                      <a:pt x="9859" y="35421"/>
                    </a:cubicBezTo>
                    <a:cubicBezTo>
                      <a:pt x="9502" y="39612"/>
                      <a:pt x="9085" y="44613"/>
                      <a:pt x="10574" y="48733"/>
                    </a:cubicBezTo>
                    <a:cubicBezTo>
                      <a:pt x="9466" y="48423"/>
                      <a:pt x="8335" y="48256"/>
                      <a:pt x="7216" y="48256"/>
                    </a:cubicBezTo>
                    <a:cubicBezTo>
                      <a:pt x="4597" y="48256"/>
                      <a:pt x="2204" y="49078"/>
                      <a:pt x="1" y="50388"/>
                    </a:cubicBezTo>
                  </a:path>
                </a:pathLst>
              </a:custGeom>
              <a:noFill/>
              <a:ln w="1905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71438" dist="9525" dir="5400000" algn="bl" rotWithShape="0">
                  <a:schemeClr val="dk2">
                    <a:alpha val="50000"/>
                  </a:schemeClr>
                </a:outerShdw>
              </a:effectLst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89" name="Google Shape;489;p34"/>
              <p:cNvSpPr/>
              <p:nvPr/>
            </p:nvSpPr>
            <p:spPr>
              <a:xfrm>
                <a:off x="-121284" y="3447862"/>
                <a:ext cx="3829319" cy="2260811"/>
              </a:xfrm>
              <a:custGeom>
                <a:avLst/>
                <a:gdLst/>
                <a:ahLst/>
                <a:cxnLst/>
                <a:rect l="l" t="t" r="r" b="b"/>
                <a:pathLst>
                  <a:path w="120980" h="71426" fill="none" extrusionOk="0">
                    <a:moveTo>
                      <a:pt x="120980" y="71426"/>
                    </a:moveTo>
                    <a:cubicBezTo>
                      <a:pt x="120980" y="68747"/>
                      <a:pt x="119087" y="66509"/>
                      <a:pt x="116575" y="65985"/>
                    </a:cubicBezTo>
                    <a:cubicBezTo>
                      <a:pt x="115705" y="65270"/>
                      <a:pt x="114074" y="63342"/>
                      <a:pt x="112848" y="61901"/>
                    </a:cubicBezTo>
                    <a:cubicBezTo>
                      <a:pt x="108324" y="56543"/>
                      <a:pt x="102239" y="49352"/>
                      <a:pt x="93786" y="48352"/>
                    </a:cubicBezTo>
                    <a:cubicBezTo>
                      <a:pt x="94012" y="45185"/>
                      <a:pt x="93738" y="42053"/>
                      <a:pt x="93512" y="39398"/>
                    </a:cubicBezTo>
                    <a:cubicBezTo>
                      <a:pt x="93393" y="38005"/>
                      <a:pt x="93250" y="36184"/>
                      <a:pt x="93298" y="35255"/>
                    </a:cubicBezTo>
                    <a:cubicBezTo>
                      <a:pt x="94548" y="33124"/>
                      <a:pt x="94250" y="30361"/>
                      <a:pt x="92429" y="28528"/>
                    </a:cubicBezTo>
                    <a:cubicBezTo>
                      <a:pt x="91345" y="27444"/>
                      <a:pt x="89928" y="26909"/>
                      <a:pt x="88500" y="26909"/>
                    </a:cubicBezTo>
                    <a:cubicBezTo>
                      <a:pt x="87535" y="26909"/>
                      <a:pt x="86559" y="27159"/>
                      <a:pt x="85702" y="27671"/>
                    </a:cubicBezTo>
                    <a:cubicBezTo>
                      <a:pt x="85595" y="27671"/>
                      <a:pt x="85464" y="27682"/>
                      <a:pt x="85297" y="27682"/>
                    </a:cubicBezTo>
                    <a:cubicBezTo>
                      <a:pt x="84332" y="27682"/>
                      <a:pt x="82975" y="27563"/>
                      <a:pt x="81546" y="27444"/>
                    </a:cubicBezTo>
                    <a:cubicBezTo>
                      <a:pt x="79606" y="27278"/>
                      <a:pt x="77391" y="27099"/>
                      <a:pt x="75117" y="27099"/>
                    </a:cubicBezTo>
                    <a:cubicBezTo>
                      <a:pt x="74248" y="27099"/>
                      <a:pt x="73391" y="27135"/>
                      <a:pt x="72593" y="27194"/>
                    </a:cubicBezTo>
                    <a:cubicBezTo>
                      <a:pt x="72295" y="24706"/>
                      <a:pt x="71414" y="22015"/>
                      <a:pt x="69628" y="19181"/>
                    </a:cubicBezTo>
                    <a:cubicBezTo>
                      <a:pt x="66806" y="14681"/>
                      <a:pt x="62496" y="11038"/>
                      <a:pt x="59044" y="8132"/>
                    </a:cubicBezTo>
                    <a:cubicBezTo>
                      <a:pt x="57603" y="6906"/>
                      <a:pt x="55674" y="5275"/>
                      <a:pt x="54960" y="4406"/>
                    </a:cubicBezTo>
                    <a:cubicBezTo>
                      <a:pt x="54436" y="1894"/>
                      <a:pt x="52197" y="1"/>
                      <a:pt x="49519" y="1"/>
                    </a:cubicBezTo>
                    <a:cubicBezTo>
                      <a:pt x="46840" y="1"/>
                      <a:pt x="44613" y="1894"/>
                      <a:pt x="44089" y="4406"/>
                    </a:cubicBezTo>
                    <a:cubicBezTo>
                      <a:pt x="43375" y="5275"/>
                      <a:pt x="41446" y="6906"/>
                      <a:pt x="39994" y="8132"/>
                    </a:cubicBezTo>
                    <a:cubicBezTo>
                      <a:pt x="36541" y="11049"/>
                      <a:pt x="32243" y="14681"/>
                      <a:pt x="29421" y="19181"/>
                    </a:cubicBezTo>
                    <a:cubicBezTo>
                      <a:pt x="27647" y="22015"/>
                      <a:pt x="26754" y="24706"/>
                      <a:pt x="26456" y="27194"/>
                    </a:cubicBezTo>
                    <a:cubicBezTo>
                      <a:pt x="25635" y="27135"/>
                      <a:pt x="24801" y="27099"/>
                      <a:pt x="23920" y="27099"/>
                    </a:cubicBezTo>
                    <a:cubicBezTo>
                      <a:pt x="21646" y="27099"/>
                      <a:pt x="19431" y="27278"/>
                      <a:pt x="17491" y="27444"/>
                    </a:cubicBezTo>
                    <a:cubicBezTo>
                      <a:pt x="16062" y="27563"/>
                      <a:pt x="14729" y="27682"/>
                      <a:pt x="13740" y="27682"/>
                    </a:cubicBezTo>
                    <a:cubicBezTo>
                      <a:pt x="13586" y="27682"/>
                      <a:pt x="13443" y="27682"/>
                      <a:pt x="13347" y="27671"/>
                    </a:cubicBezTo>
                    <a:cubicBezTo>
                      <a:pt x="12478" y="27159"/>
                      <a:pt x="11514" y="26909"/>
                      <a:pt x="10549" y="26909"/>
                    </a:cubicBezTo>
                    <a:cubicBezTo>
                      <a:pt x="9133" y="26909"/>
                      <a:pt x="7704" y="27444"/>
                      <a:pt x="6620" y="28528"/>
                    </a:cubicBezTo>
                    <a:cubicBezTo>
                      <a:pt x="4799" y="30349"/>
                      <a:pt x="4501" y="33124"/>
                      <a:pt x="5751" y="35255"/>
                    </a:cubicBezTo>
                    <a:cubicBezTo>
                      <a:pt x="5799" y="36184"/>
                      <a:pt x="5632" y="38005"/>
                      <a:pt x="5525" y="39398"/>
                    </a:cubicBezTo>
                    <a:cubicBezTo>
                      <a:pt x="5311" y="42053"/>
                      <a:pt x="5037" y="45197"/>
                      <a:pt x="5263" y="48352"/>
                    </a:cubicBezTo>
                    <a:cubicBezTo>
                      <a:pt x="3406" y="48578"/>
                      <a:pt x="1655" y="49078"/>
                      <a:pt x="0" y="49828"/>
                    </a:cubicBezTo>
                  </a:path>
                </a:pathLst>
              </a:custGeom>
              <a:noFill/>
              <a:ln w="28575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71438" dist="9525" dir="5400000" algn="bl" rotWithShape="0">
                  <a:schemeClr val="dk2">
                    <a:alpha val="50000"/>
                  </a:schemeClr>
                </a:outerShdw>
              </a:effectLst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1">
  <p:cSld name="BLANK_1_1_1_1_1_1_1_1">
    <p:spTree>
      <p:nvGrpSpPr>
        <p:cNvPr id="1" name="Shape 4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" name="Google Shape;491;p35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-142855" y="0"/>
            <a:ext cx="9429710" cy="514350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492" name="Google Shape;492;p35"/>
          <p:cNvGrpSpPr/>
          <p:nvPr/>
        </p:nvGrpSpPr>
        <p:grpSpPr>
          <a:xfrm>
            <a:off x="-143105" y="-81977"/>
            <a:ext cx="9429533" cy="5307365"/>
            <a:chOff x="11373425" y="589200"/>
            <a:chExt cx="7447700" cy="4191900"/>
          </a:xfrm>
        </p:grpSpPr>
        <p:sp>
          <p:nvSpPr>
            <p:cNvPr id="493" name="Google Shape;493;p35"/>
            <p:cNvSpPr/>
            <p:nvPr/>
          </p:nvSpPr>
          <p:spPr>
            <a:xfrm>
              <a:off x="11391000" y="589200"/>
              <a:ext cx="7430125" cy="4191900"/>
            </a:xfrm>
            <a:custGeom>
              <a:avLst/>
              <a:gdLst/>
              <a:ahLst/>
              <a:cxnLst/>
              <a:rect l="l" t="t" r="r" b="b"/>
              <a:pathLst>
                <a:path w="297205" h="167676" extrusionOk="0">
                  <a:moveTo>
                    <a:pt x="0" y="0"/>
                  </a:moveTo>
                  <a:lnTo>
                    <a:pt x="0" y="42993"/>
                  </a:lnTo>
                  <a:cubicBezTo>
                    <a:pt x="48" y="46327"/>
                    <a:pt x="14824" y="52245"/>
                    <a:pt x="9930" y="61293"/>
                  </a:cubicBezTo>
                  <a:cubicBezTo>
                    <a:pt x="11534" y="60101"/>
                    <a:pt x="13696" y="59792"/>
                    <a:pt x="15860" y="59792"/>
                  </a:cubicBezTo>
                  <a:cubicBezTo>
                    <a:pt x="18199" y="59792"/>
                    <a:pt x="20541" y="60154"/>
                    <a:pt x="22182" y="60154"/>
                  </a:cubicBezTo>
                  <a:cubicBezTo>
                    <a:pt x="23101" y="60154"/>
                    <a:pt x="23801" y="60040"/>
                    <a:pt x="24158" y="59686"/>
                  </a:cubicBezTo>
                  <a:lnTo>
                    <a:pt x="24158" y="59686"/>
                  </a:lnTo>
                  <a:cubicBezTo>
                    <a:pt x="22575" y="61258"/>
                    <a:pt x="25742" y="69592"/>
                    <a:pt x="22539" y="73914"/>
                  </a:cubicBezTo>
                  <a:cubicBezTo>
                    <a:pt x="23829" y="73215"/>
                    <a:pt x="25054" y="72915"/>
                    <a:pt x="26218" y="72915"/>
                  </a:cubicBezTo>
                  <a:cubicBezTo>
                    <a:pt x="33239" y="72915"/>
                    <a:pt x="37991" y="83832"/>
                    <a:pt x="40851" y="83832"/>
                  </a:cubicBezTo>
                  <a:cubicBezTo>
                    <a:pt x="37990" y="83832"/>
                    <a:pt x="33235" y="94756"/>
                    <a:pt x="26211" y="94756"/>
                  </a:cubicBezTo>
                  <a:cubicBezTo>
                    <a:pt x="25049" y="94756"/>
                    <a:pt x="23826" y="94458"/>
                    <a:pt x="22539" y="93762"/>
                  </a:cubicBezTo>
                  <a:lnTo>
                    <a:pt x="22539" y="93762"/>
                  </a:lnTo>
                  <a:cubicBezTo>
                    <a:pt x="25742" y="98072"/>
                    <a:pt x="22575" y="106406"/>
                    <a:pt x="24158" y="107990"/>
                  </a:cubicBezTo>
                  <a:cubicBezTo>
                    <a:pt x="23800" y="107632"/>
                    <a:pt x="23097" y="107517"/>
                    <a:pt x="22174" y="107517"/>
                  </a:cubicBezTo>
                  <a:cubicBezTo>
                    <a:pt x="20529" y="107517"/>
                    <a:pt x="18185" y="107881"/>
                    <a:pt x="15844" y="107881"/>
                  </a:cubicBezTo>
                  <a:cubicBezTo>
                    <a:pt x="13686" y="107881"/>
                    <a:pt x="11531" y="107571"/>
                    <a:pt x="9930" y="106382"/>
                  </a:cubicBezTo>
                  <a:lnTo>
                    <a:pt x="9930" y="106382"/>
                  </a:lnTo>
                  <a:cubicBezTo>
                    <a:pt x="14824" y="115431"/>
                    <a:pt x="24" y="121336"/>
                    <a:pt x="0" y="124670"/>
                  </a:cubicBezTo>
                  <a:lnTo>
                    <a:pt x="0" y="167675"/>
                  </a:lnTo>
                  <a:lnTo>
                    <a:pt x="297204" y="167675"/>
                  </a:lnTo>
                  <a:lnTo>
                    <a:pt x="297204" y="124646"/>
                  </a:lnTo>
                  <a:cubicBezTo>
                    <a:pt x="297180" y="121325"/>
                    <a:pt x="282369" y="115419"/>
                    <a:pt x="287286" y="106370"/>
                  </a:cubicBezTo>
                  <a:lnTo>
                    <a:pt x="287286" y="106370"/>
                  </a:lnTo>
                  <a:cubicBezTo>
                    <a:pt x="285681" y="107560"/>
                    <a:pt x="283523" y="107869"/>
                    <a:pt x="281364" y="107869"/>
                  </a:cubicBezTo>
                  <a:cubicBezTo>
                    <a:pt x="279022" y="107869"/>
                    <a:pt x="276678" y="107505"/>
                    <a:pt x="275036" y="107505"/>
                  </a:cubicBezTo>
                  <a:cubicBezTo>
                    <a:pt x="274114" y="107505"/>
                    <a:pt x="273413" y="107620"/>
                    <a:pt x="273058" y="107978"/>
                  </a:cubicBezTo>
                  <a:cubicBezTo>
                    <a:pt x="274630" y="106394"/>
                    <a:pt x="271463" y="98060"/>
                    <a:pt x="274666" y="93750"/>
                  </a:cubicBezTo>
                  <a:lnTo>
                    <a:pt x="274666" y="93750"/>
                  </a:lnTo>
                  <a:cubicBezTo>
                    <a:pt x="273378" y="94446"/>
                    <a:pt x="272155" y="94744"/>
                    <a:pt x="270994" y="94744"/>
                  </a:cubicBezTo>
                  <a:cubicBezTo>
                    <a:pt x="263969" y="94744"/>
                    <a:pt x="259215" y="83820"/>
                    <a:pt x="256354" y="83820"/>
                  </a:cubicBezTo>
                  <a:cubicBezTo>
                    <a:pt x="259215" y="83820"/>
                    <a:pt x="263969" y="72896"/>
                    <a:pt x="270994" y="72896"/>
                  </a:cubicBezTo>
                  <a:cubicBezTo>
                    <a:pt x="272155" y="72896"/>
                    <a:pt x="273378" y="73194"/>
                    <a:pt x="274666" y="73890"/>
                  </a:cubicBezTo>
                  <a:cubicBezTo>
                    <a:pt x="271463" y="69580"/>
                    <a:pt x="274630" y="61246"/>
                    <a:pt x="273058" y="59662"/>
                  </a:cubicBezTo>
                  <a:lnTo>
                    <a:pt x="273058" y="59662"/>
                  </a:lnTo>
                  <a:cubicBezTo>
                    <a:pt x="273414" y="60020"/>
                    <a:pt x="274114" y="60135"/>
                    <a:pt x="275036" y="60135"/>
                  </a:cubicBezTo>
                  <a:cubicBezTo>
                    <a:pt x="276678" y="60135"/>
                    <a:pt x="279022" y="59771"/>
                    <a:pt x="281364" y="59771"/>
                  </a:cubicBezTo>
                  <a:cubicBezTo>
                    <a:pt x="283523" y="59771"/>
                    <a:pt x="285681" y="60080"/>
                    <a:pt x="287286" y="61270"/>
                  </a:cubicBezTo>
                  <a:cubicBezTo>
                    <a:pt x="282381" y="52221"/>
                    <a:pt x="297180" y="46315"/>
                    <a:pt x="297204" y="42982"/>
                  </a:cubicBezTo>
                  <a:lnTo>
                    <a:pt x="297204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  <a:effectLst>
              <a:outerShdw blurRad="285750" dist="19050" algn="bl" rotWithShape="0">
                <a:schemeClr val="dk2">
                  <a:alpha val="52999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4" name="Google Shape;494;p35"/>
            <p:cNvSpPr/>
            <p:nvPr/>
          </p:nvSpPr>
          <p:spPr>
            <a:xfrm>
              <a:off x="17714100" y="1576225"/>
              <a:ext cx="1107025" cy="2215475"/>
            </a:xfrm>
            <a:custGeom>
              <a:avLst/>
              <a:gdLst/>
              <a:ahLst/>
              <a:cxnLst/>
              <a:rect l="l" t="t" r="r" b="b"/>
              <a:pathLst>
                <a:path w="44281" h="88619" fill="none" extrusionOk="0">
                  <a:moveTo>
                    <a:pt x="44280" y="88618"/>
                  </a:moveTo>
                  <a:cubicBezTo>
                    <a:pt x="42625" y="88618"/>
                    <a:pt x="41244" y="87439"/>
                    <a:pt x="40923" y="85880"/>
                  </a:cubicBezTo>
                  <a:cubicBezTo>
                    <a:pt x="40470" y="85344"/>
                    <a:pt x="39280" y="84332"/>
                    <a:pt x="38387" y="83570"/>
                  </a:cubicBezTo>
                  <a:cubicBezTo>
                    <a:pt x="36243" y="81760"/>
                    <a:pt x="33576" y="79510"/>
                    <a:pt x="31838" y="76724"/>
                  </a:cubicBezTo>
                  <a:cubicBezTo>
                    <a:pt x="30743" y="74974"/>
                    <a:pt x="30183" y="73307"/>
                    <a:pt x="30005" y="71759"/>
                  </a:cubicBezTo>
                  <a:cubicBezTo>
                    <a:pt x="29504" y="71783"/>
                    <a:pt x="28981" y="71819"/>
                    <a:pt x="28433" y="71819"/>
                  </a:cubicBezTo>
                  <a:cubicBezTo>
                    <a:pt x="27016" y="71819"/>
                    <a:pt x="25647" y="71699"/>
                    <a:pt x="24444" y="71592"/>
                  </a:cubicBezTo>
                  <a:cubicBezTo>
                    <a:pt x="23563" y="71521"/>
                    <a:pt x="22718" y="71438"/>
                    <a:pt x="22123" y="71438"/>
                  </a:cubicBezTo>
                  <a:lnTo>
                    <a:pt x="21873" y="71438"/>
                  </a:lnTo>
                  <a:cubicBezTo>
                    <a:pt x="21337" y="71759"/>
                    <a:pt x="20741" y="71902"/>
                    <a:pt x="20146" y="71902"/>
                  </a:cubicBezTo>
                  <a:cubicBezTo>
                    <a:pt x="19265" y="71902"/>
                    <a:pt x="18384" y="71557"/>
                    <a:pt x="17717" y="70890"/>
                  </a:cubicBezTo>
                  <a:cubicBezTo>
                    <a:pt x="16586" y="69759"/>
                    <a:pt x="16408" y="68032"/>
                    <a:pt x="17182" y="66723"/>
                  </a:cubicBezTo>
                  <a:cubicBezTo>
                    <a:pt x="17205" y="66163"/>
                    <a:pt x="17110" y="65008"/>
                    <a:pt x="17027" y="64151"/>
                  </a:cubicBezTo>
                  <a:cubicBezTo>
                    <a:pt x="16896" y="62496"/>
                    <a:pt x="16729" y="60567"/>
                    <a:pt x="16872" y="58603"/>
                  </a:cubicBezTo>
                  <a:cubicBezTo>
                    <a:pt x="11633" y="57983"/>
                    <a:pt x="7859" y="53519"/>
                    <a:pt x="5049" y="50209"/>
                  </a:cubicBezTo>
                  <a:cubicBezTo>
                    <a:pt x="4287" y="49316"/>
                    <a:pt x="3275" y="48101"/>
                    <a:pt x="2739" y="47673"/>
                  </a:cubicBezTo>
                  <a:cubicBezTo>
                    <a:pt x="1180" y="47351"/>
                    <a:pt x="1" y="45958"/>
                    <a:pt x="1" y="44315"/>
                  </a:cubicBezTo>
                  <a:cubicBezTo>
                    <a:pt x="1" y="42660"/>
                    <a:pt x="1180" y="41279"/>
                    <a:pt x="2739" y="40946"/>
                  </a:cubicBezTo>
                  <a:cubicBezTo>
                    <a:pt x="3275" y="40505"/>
                    <a:pt x="4287" y="39315"/>
                    <a:pt x="5049" y="38422"/>
                  </a:cubicBezTo>
                  <a:cubicBezTo>
                    <a:pt x="7859" y="35100"/>
                    <a:pt x="11633" y="30635"/>
                    <a:pt x="16872" y="30028"/>
                  </a:cubicBezTo>
                  <a:cubicBezTo>
                    <a:pt x="16729" y="28063"/>
                    <a:pt x="16896" y="26122"/>
                    <a:pt x="17027" y="24467"/>
                  </a:cubicBezTo>
                  <a:cubicBezTo>
                    <a:pt x="17110" y="23610"/>
                    <a:pt x="17193" y="22479"/>
                    <a:pt x="17182" y="21896"/>
                  </a:cubicBezTo>
                  <a:cubicBezTo>
                    <a:pt x="16408" y="20574"/>
                    <a:pt x="16586" y="18860"/>
                    <a:pt x="17717" y="17729"/>
                  </a:cubicBezTo>
                  <a:cubicBezTo>
                    <a:pt x="18384" y="17062"/>
                    <a:pt x="19265" y="16716"/>
                    <a:pt x="20146" y="16716"/>
                  </a:cubicBezTo>
                  <a:cubicBezTo>
                    <a:pt x="20741" y="16716"/>
                    <a:pt x="21337" y="16871"/>
                    <a:pt x="21873" y="17181"/>
                  </a:cubicBezTo>
                  <a:lnTo>
                    <a:pt x="22123" y="17181"/>
                  </a:lnTo>
                  <a:cubicBezTo>
                    <a:pt x="22730" y="17181"/>
                    <a:pt x="23563" y="17109"/>
                    <a:pt x="24444" y="17026"/>
                  </a:cubicBezTo>
                  <a:cubicBezTo>
                    <a:pt x="25647" y="16931"/>
                    <a:pt x="27016" y="16812"/>
                    <a:pt x="28433" y="16812"/>
                  </a:cubicBezTo>
                  <a:cubicBezTo>
                    <a:pt x="28981" y="16812"/>
                    <a:pt x="29504" y="16824"/>
                    <a:pt x="30005" y="16871"/>
                  </a:cubicBezTo>
                  <a:cubicBezTo>
                    <a:pt x="30183" y="15335"/>
                    <a:pt x="30743" y="13657"/>
                    <a:pt x="31838" y="11894"/>
                  </a:cubicBezTo>
                  <a:cubicBezTo>
                    <a:pt x="33600" y="9097"/>
                    <a:pt x="36255" y="6846"/>
                    <a:pt x="38387" y="5048"/>
                  </a:cubicBezTo>
                  <a:cubicBezTo>
                    <a:pt x="39280" y="4286"/>
                    <a:pt x="40494" y="3274"/>
                    <a:pt x="40923" y="2739"/>
                  </a:cubicBezTo>
                  <a:cubicBezTo>
                    <a:pt x="41244" y="1179"/>
                    <a:pt x="42625" y="0"/>
                    <a:pt x="44280" y="0"/>
                  </a:cubicBezTo>
                </a:path>
              </a:pathLst>
            </a:custGeom>
            <a:noFill/>
            <a:ln w="19050" cap="rnd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85725" dist="9525" dir="5400000" algn="bl" rotWithShape="0">
                <a:schemeClr val="dk2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5" name="Google Shape;495;p35"/>
            <p:cNvSpPr/>
            <p:nvPr/>
          </p:nvSpPr>
          <p:spPr>
            <a:xfrm>
              <a:off x="17774825" y="1639925"/>
              <a:ext cx="1046300" cy="2090450"/>
            </a:xfrm>
            <a:custGeom>
              <a:avLst/>
              <a:gdLst/>
              <a:ahLst/>
              <a:cxnLst/>
              <a:rect l="l" t="t" r="r" b="b"/>
              <a:pathLst>
                <a:path w="41852" h="83618" fill="none" extrusionOk="0">
                  <a:moveTo>
                    <a:pt x="41851" y="83618"/>
                  </a:moveTo>
                  <a:cubicBezTo>
                    <a:pt x="41315" y="83618"/>
                    <a:pt x="40875" y="83165"/>
                    <a:pt x="40875" y="82629"/>
                  </a:cubicBezTo>
                  <a:cubicBezTo>
                    <a:pt x="40875" y="81974"/>
                    <a:pt x="38958" y="80343"/>
                    <a:pt x="37541" y="79165"/>
                  </a:cubicBezTo>
                  <a:cubicBezTo>
                    <a:pt x="34017" y="76176"/>
                    <a:pt x="28885" y="71854"/>
                    <a:pt x="30123" y="66306"/>
                  </a:cubicBezTo>
                  <a:cubicBezTo>
                    <a:pt x="28969" y="66663"/>
                    <a:pt x="27611" y="66830"/>
                    <a:pt x="25992" y="66830"/>
                  </a:cubicBezTo>
                  <a:cubicBezTo>
                    <a:pt x="24682" y="66830"/>
                    <a:pt x="23373" y="66723"/>
                    <a:pt x="22206" y="66615"/>
                  </a:cubicBezTo>
                  <a:cubicBezTo>
                    <a:pt x="21277" y="66544"/>
                    <a:pt x="20396" y="66473"/>
                    <a:pt x="19682" y="66473"/>
                  </a:cubicBezTo>
                  <a:cubicBezTo>
                    <a:pt x="18622" y="66473"/>
                    <a:pt x="18396" y="66651"/>
                    <a:pt x="18384" y="66651"/>
                  </a:cubicBezTo>
                  <a:cubicBezTo>
                    <a:pt x="18193" y="66842"/>
                    <a:pt x="17943" y="66925"/>
                    <a:pt x="17681" y="66925"/>
                  </a:cubicBezTo>
                  <a:cubicBezTo>
                    <a:pt x="17431" y="66925"/>
                    <a:pt x="17181" y="66842"/>
                    <a:pt x="16991" y="66651"/>
                  </a:cubicBezTo>
                  <a:cubicBezTo>
                    <a:pt x="16598" y="66258"/>
                    <a:pt x="16598" y="65639"/>
                    <a:pt x="16991" y="65258"/>
                  </a:cubicBezTo>
                  <a:cubicBezTo>
                    <a:pt x="17300" y="64889"/>
                    <a:pt x="17134" y="62817"/>
                    <a:pt x="17015" y="61448"/>
                  </a:cubicBezTo>
                  <a:cubicBezTo>
                    <a:pt x="16812" y="58972"/>
                    <a:pt x="16550" y="56031"/>
                    <a:pt x="17324" y="53519"/>
                  </a:cubicBezTo>
                  <a:cubicBezTo>
                    <a:pt x="16765" y="53638"/>
                    <a:pt x="16193" y="53709"/>
                    <a:pt x="15622" y="53709"/>
                  </a:cubicBezTo>
                  <a:cubicBezTo>
                    <a:pt x="10871" y="53709"/>
                    <a:pt x="7168" y="49328"/>
                    <a:pt x="4454" y="46125"/>
                  </a:cubicBezTo>
                  <a:cubicBezTo>
                    <a:pt x="3263" y="44708"/>
                    <a:pt x="1644" y="42791"/>
                    <a:pt x="989" y="42791"/>
                  </a:cubicBezTo>
                  <a:cubicBezTo>
                    <a:pt x="453" y="42791"/>
                    <a:pt x="1" y="42339"/>
                    <a:pt x="1" y="41803"/>
                  </a:cubicBezTo>
                  <a:cubicBezTo>
                    <a:pt x="1" y="41267"/>
                    <a:pt x="453" y="40827"/>
                    <a:pt x="989" y="40827"/>
                  </a:cubicBezTo>
                  <a:cubicBezTo>
                    <a:pt x="1644" y="40827"/>
                    <a:pt x="3275" y="38910"/>
                    <a:pt x="4454" y="37493"/>
                  </a:cubicBezTo>
                  <a:cubicBezTo>
                    <a:pt x="7168" y="34290"/>
                    <a:pt x="10871" y="29897"/>
                    <a:pt x="15622" y="29897"/>
                  </a:cubicBezTo>
                  <a:cubicBezTo>
                    <a:pt x="16181" y="29897"/>
                    <a:pt x="16753" y="29956"/>
                    <a:pt x="17324" y="30099"/>
                  </a:cubicBezTo>
                  <a:cubicBezTo>
                    <a:pt x="16550" y="27575"/>
                    <a:pt x="16812" y="24646"/>
                    <a:pt x="17015" y="22158"/>
                  </a:cubicBezTo>
                  <a:cubicBezTo>
                    <a:pt x="17134" y="20788"/>
                    <a:pt x="17300" y="18705"/>
                    <a:pt x="16991" y="18348"/>
                  </a:cubicBezTo>
                  <a:cubicBezTo>
                    <a:pt x="16598" y="17967"/>
                    <a:pt x="16598" y="17336"/>
                    <a:pt x="16991" y="16966"/>
                  </a:cubicBezTo>
                  <a:cubicBezTo>
                    <a:pt x="17181" y="16776"/>
                    <a:pt x="17431" y="16681"/>
                    <a:pt x="17681" y="16681"/>
                  </a:cubicBezTo>
                  <a:cubicBezTo>
                    <a:pt x="17943" y="16681"/>
                    <a:pt x="18193" y="16776"/>
                    <a:pt x="18384" y="16966"/>
                  </a:cubicBezTo>
                  <a:cubicBezTo>
                    <a:pt x="18384" y="16966"/>
                    <a:pt x="18610" y="17145"/>
                    <a:pt x="19670" y="17145"/>
                  </a:cubicBezTo>
                  <a:cubicBezTo>
                    <a:pt x="20360" y="17145"/>
                    <a:pt x="21253" y="17074"/>
                    <a:pt x="22194" y="17002"/>
                  </a:cubicBezTo>
                  <a:cubicBezTo>
                    <a:pt x="23361" y="16895"/>
                    <a:pt x="24670" y="16788"/>
                    <a:pt x="25980" y="16788"/>
                  </a:cubicBezTo>
                  <a:cubicBezTo>
                    <a:pt x="27599" y="16788"/>
                    <a:pt x="28957" y="16955"/>
                    <a:pt x="30112" y="17312"/>
                  </a:cubicBezTo>
                  <a:cubicBezTo>
                    <a:pt x="28873" y="11763"/>
                    <a:pt x="33981" y="7430"/>
                    <a:pt x="37529" y="4453"/>
                  </a:cubicBezTo>
                  <a:cubicBezTo>
                    <a:pt x="38934" y="3262"/>
                    <a:pt x="40863" y="1643"/>
                    <a:pt x="40863" y="988"/>
                  </a:cubicBezTo>
                  <a:cubicBezTo>
                    <a:pt x="40863" y="453"/>
                    <a:pt x="41303" y="0"/>
                    <a:pt x="41839" y="0"/>
                  </a:cubicBezTo>
                </a:path>
              </a:pathLst>
            </a:custGeom>
            <a:noFill/>
            <a:ln w="19050" cap="flat" cmpd="sng">
              <a:solidFill>
                <a:schemeClr val="lt1"/>
              </a:solidFill>
              <a:prstDash val="solid"/>
              <a:miter lim="11906"/>
              <a:headEnd type="none" w="sm" len="sm"/>
              <a:tailEnd type="none" w="sm" len="sm"/>
            </a:ln>
            <a:effectLst>
              <a:outerShdw blurRad="85725" dist="9525" dir="5400000" algn="bl" rotWithShape="0">
                <a:schemeClr val="dk2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6" name="Google Shape;496;p35"/>
            <p:cNvSpPr/>
            <p:nvPr/>
          </p:nvSpPr>
          <p:spPr>
            <a:xfrm>
              <a:off x="11373425" y="1576225"/>
              <a:ext cx="1107025" cy="2215475"/>
            </a:xfrm>
            <a:custGeom>
              <a:avLst/>
              <a:gdLst/>
              <a:ahLst/>
              <a:cxnLst/>
              <a:rect l="l" t="t" r="r" b="b"/>
              <a:pathLst>
                <a:path w="44281" h="88619" fill="none" extrusionOk="0">
                  <a:moveTo>
                    <a:pt x="1" y="88618"/>
                  </a:moveTo>
                  <a:cubicBezTo>
                    <a:pt x="1656" y="88618"/>
                    <a:pt x="3037" y="87439"/>
                    <a:pt x="3370" y="85880"/>
                  </a:cubicBezTo>
                  <a:cubicBezTo>
                    <a:pt x="3811" y="85344"/>
                    <a:pt x="5001" y="84332"/>
                    <a:pt x="5894" y="83570"/>
                  </a:cubicBezTo>
                  <a:cubicBezTo>
                    <a:pt x="8038" y="81760"/>
                    <a:pt x="10705" y="79510"/>
                    <a:pt x="12443" y="76724"/>
                  </a:cubicBezTo>
                  <a:cubicBezTo>
                    <a:pt x="13550" y="74974"/>
                    <a:pt x="14098" y="73307"/>
                    <a:pt x="14276" y="71759"/>
                  </a:cubicBezTo>
                  <a:cubicBezTo>
                    <a:pt x="14776" y="71783"/>
                    <a:pt x="15300" y="71819"/>
                    <a:pt x="15848" y="71819"/>
                  </a:cubicBezTo>
                  <a:cubicBezTo>
                    <a:pt x="17265" y="71819"/>
                    <a:pt x="18634" y="71699"/>
                    <a:pt x="19837" y="71592"/>
                  </a:cubicBezTo>
                  <a:cubicBezTo>
                    <a:pt x="20718" y="71521"/>
                    <a:pt x="21563" y="71438"/>
                    <a:pt x="22158" y="71438"/>
                  </a:cubicBezTo>
                  <a:lnTo>
                    <a:pt x="22420" y="71438"/>
                  </a:lnTo>
                  <a:cubicBezTo>
                    <a:pt x="22956" y="71759"/>
                    <a:pt x="23551" y="71902"/>
                    <a:pt x="24147" y="71902"/>
                  </a:cubicBezTo>
                  <a:cubicBezTo>
                    <a:pt x="25016" y="71902"/>
                    <a:pt x="25897" y="71557"/>
                    <a:pt x="26564" y="70890"/>
                  </a:cubicBezTo>
                  <a:cubicBezTo>
                    <a:pt x="27695" y="69759"/>
                    <a:pt x="27873" y="68032"/>
                    <a:pt x="27099" y="66723"/>
                  </a:cubicBezTo>
                  <a:cubicBezTo>
                    <a:pt x="27076" y="66163"/>
                    <a:pt x="27183" y="65008"/>
                    <a:pt x="27254" y="64151"/>
                  </a:cubicBezTo>
                  <a:cubicBezTo>
                    <a:pt x="27385" y="62496"/>
                    <a:pt x="27552" y="60567"/>
                    <a:pt x="27421" y="58603"/>
                  </a:cubicBezTo>
                  <a:cubicBezTo>
                    <a:pt x="32660" y="57983"/>
                    <a:pt x="36422" y="53519"/>
                    <a:pt x="39232" y="50209"/>
                  </a:cubicBezTo>
                  <a:cubicBezTo>
                    <a:pt x="39994" y="49316"/>
                    <a:pt x="41006" y="48101"/>
                    <a:pt x="41542" y="47673"/>
                  </a:cubicBezTo>
                  <a:cubicBezTo>
                    <a:pt x="43101" y="47351"/>
                    <a:pt x="44280" y="45958"/>
                    <a:pt x="44280" y="44315"/>
                  </a:cubicBezTo>
                  <a:cubicBezTo>
                    <a:pt x="44280" y="42660"/>
                    <a:pt x="43101" y="41279"/>
                    <a:pt x="41542" y="40946"/>
                  </a:cubicBezTo>
                  <a:cubicBezTo>
                    <a:pt x="41006" y="40505"/>
                    <a:pt x="39994" y="39315"/>
                    <a:pt x="39232" y="38422"/>
                  </a:cubicBezTo>
                  <a:cubicBezTo>
                    <a:pt x="36422" y="35100"/>
                    <a:pt x="32660" y="30635"/>
                    <a:pt x="27421" y="30028"/>
                  </a:cubicBezTo>
                  <a:cubicBezTo>
                    <a:pt x="27552" y="28063"/>
                    <a:pt x="27385" y="26122"/>
                    <a:pt x="27254" y="24467"/>
                  </a:cubicBezTo>
                  <a:cubicBezTo>
                    <a:pt x="27183" y="23610"/>
                    <a:pt x="27088" y="22479"/>
                    <a:pt x="27099" y="21896"/>
                  </a:cubicBezTo>
                  <a:cubicBezTo>
                    <a:pt x="27873" y="20574"/>
                    <a:pt x="27695" y="18860"/>
                    <a:pt x="26564" y="17729"/>
                  </a:cubicBezTo>
                  <a:cubicBezTo>
                    <a:pt x="25897" y="17062"/>
                    <a:pt x="25016" y="16716"/>
                    <a:pt x="24147" y="16716"/>
                  </a:cubicBezTo>
                  <a:cubicBezTo>
                    <a:pt x="23551" y="16716"/>
                    <a:pt x="22956" y="16871"/>
                    <a:pt x="22420" y="17181"/>
                  </a:cubicBezTo>
                  <a:lnTo>
                    <a:pt x="22158" y="17181"/>
                  </a:lnTo>
                  <a:cubicBezTo>
                    <a:pt x="21551" y="17181"/>
                    <a:pt x="20718" y="17109"/>
                    <a:pt x="19837" y="17026"/>
                  </a:cubicBezTo>
                  <a:cubicBezTo>
                    <a:pt x="18634" y="16931"/>
                    <a:pt x="17265" y="16812"/>
                    <a:pt x="15848" y="16812"/>
                  </a:cubicBezTo>
                  <a:cubicBezTo>
                    <a:pt x="15300" y="16812"/>
                    <a:pt x="14776" y="16824"/>
                    <a:pt x="14276" y="16871"/>
                  </a:cubicBezTo>
                  <a:cubicBezTo>
                    <a:pt x="14098" y="15335"/>
                    <a:pt x="13550" y="13657"/>
                    <a:pt x="12443" y="11894"/>
                  </a:cubicBezTo>
                  <a:cubicBezTo>
                    <a:pt x="10693" y="9097"/>
                    <a:pt x="8026" y="6846"/>
                    <a:pt x="5894" y="5048"/>
                  </a:cubicBezTo>
                  <a:cubicBezTo>
                    <a:pt x="5001" y="4286"/>
                    <a:pt x="3799" y="3274"/>
                    <a:pt x="3370" y="2739"/>
                  </a:cubicBezTo>
                  <a:cubicBezTo>
                    <a:pt x="3037" y="1179"/>
                    <a:pt x="1656" y="0"/>
                    <a:pt x="1" y="0"/>
                  </a:cubicBezTo>
                </a:path>
              </a:pathLst>
            </a:custGeom>
            <a:noFill/>
            <a:ln w="19050" cap="rnd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85725" dist="9525" dir="5400000" algn="bl" rotWithShape="0">
                <a:schemeClr val="dk2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7" name="Google Shape;497;p35"/>
            <p:cNvSpPr/>
            <p:nvPr/>
          </p:nvSpPr>
          <p:spPr>
            <a:xfrm>
              <a:off x="11373425" y="1639925"/>
              <a:ext cx="1046300" cy="2090450"/>
            </a:xfrm>
            <a:custGeom>
              <a:avLst/>
              <a:gdLst/>
              <a:ahLst/>
              <a:cxnLst/>
              <a:rect l="l" t="t" r="r" b="b"/>
              <a:pathLst>
                <a:path w="41852" h="83618" fill="none" extrusionOk="0">
                  <a:moveTo>
                    <a:pt x="1" y="83618"/>
                  </a:moveTo>
                  <a:cubicBezTo>
                    <a:pt x="537" y="83618"/>
                    <a:pt x="989" y="83165"/>
                    <a:pt x="989" y="82629"/>
                  </a:cubicBezTo>
                  <a:cubicBezTo>
                    <a:pt x="989" y="81974"/>
                    <a:pt x="2906" y="80343"/>
                    <a:pt x="4323" y="79165"/>
                  </a:cubicBezTo>
                  <a:cubicBezTo>
                    <a:pt x="7847" y="76176"/>
                    <a:pt x="12967" y="71854"/>
                    <a:pt x="11728" y="66306"/>
                  </a:cubicBezTo>
                  <a:cubicBezTo>
                    <a:pt x="12895" y="66663"/>
                    <a:pt x="14241" y="66830"/>
                    <a:pt x="15872" y="66830"/>
                  </a:cubicBezTo>
                  <a:cubicBezTo>
                    <a:pt x="17182" y="66830"/>
                    <a:pt x="18491" y="66723"/>
                    <a:pt x="19646" y="66615"/>
                  </a:cubicBezTo>
                  <a:cubicBezTo>
                    <a:pt x="20587" y="66544"/>
                    <a:pt x="21468" y="66473"/>
                    <a:pt x="22182" y="66473"/>
                  </a:cubicBezTo>
                  <a:cubicBezTo>
                    <a:pt x="23230" y="66473"/>
                    <a:pt x="23456" y="66651"/>
                    <a:pt x="23468" y="66651"/>
                  </a:cubicBezTo>
                  <a:cubicBezTo>
                    <a:pt x="23670" y="66842"/>
                    <a:pt x="23920" y="66925"/>
                    <a:pt x="24171" y="66925"/>
                  </a:cubicBezTo>
                  <a:cubicBezTo>
                    <a:pt x="24421" y="66925"/>
                    <a:pt x="24682" y="66842"/>
                    <a:pt x="24873" y="66651"/>
                  </a:cubicBezTo>
                  <a:cubicBezTo>
                    <a:pt x="25254" y="66258"/>
                    <a:pt x="25254" y="65639"/>
                    <a:pt x="24873" y="65258"/>
                  </a:cubicBezTo>
                  <a:cubicBezTo>
                    <a:pt x="24563" y="64889"/>
                    <a:pt x="24718" y="62817"/>
                    <a:pt x="24837" y="61448"/>
                  </a:cubicBezTo>
                  <a:cubicBezTo>
                    <a:pt x="25052" y="58972"/>
                    <a:pt x="25302" y="56031"/>
                    <a:pt x="24528" y="53519"/>
                  </a:cubicBezTo>
                  <a:cubicBezTo>
                    <a:pt x="25099" y="53638"/>
                    <a:pt x="25659" y="53709"/>
                    <a:pt x="26242" y="53709"/>
                  </a:cubicBezTo>
                  <a:cubicBezTo>
                    <a:pt x="30993" y="53709"/>
                    <a:pt x="34696" y="49328"/>
                    <a:pt x="37398" y="46125"/>
                  </a:cubicBezTo>
                  <a:cubicBezTo>
                    <a:pt x="38589" y="44708"/>
                    <a:pt x="40220" y="42791"/>
                    <a:pt x="40875" y="42791"/>
                  </a:cubicBezTo>
                  <a:cubicBezTo>
                    <a:pt x="41411" y="42791"/>
                    <a:pt x="41851" y="42339"/>
                    <a:pt x="41851" y="41803"/>
                  </a:cubicBezTo>
                  <a:cubicBezTo>
                    <a:pt x="41851" y="41267"/>
                    <a:pt x="41411" y="40827"/>
                    <a:pt x="40875" y="40827"/>
                  </a:cubicBezTo>
                  <a:cubicBezTo>
                    <a:pt x="40220" y="40827"/>
                    <a:pt x="38577" y="38910"/>
                    <a:pt x="37398" y="37493"/>
                  </a:cubicBezTo>
                  <a:cubicBezTo>
                    <a:pt x="34696" y="34290"/>
                    <a:pt x="30993" y="29897"/>
                    <a:pt x="26242" y="29897"/>
                  </a:cubicBezTo>
                  <a:cubicBezTo>
                    <a:pt x="25671" y="29897"/>
                    <a:pt x="25111" y="29956"/>
                    <a:pt x="24528" y="30099"/>
                  </a:cubicBezTo>
                  <a:cubicBezTo>
                    <a:pt x="25302" y="27575"/>
                    <a:pt x="25052" y="24646"/>
                    <a:pt x="24837" y="22158"/>
                  </a:cubicBezTo>
                  <a:cubicBezTo>
                    <a:pt x="24718" y="20788"/>
                    <a:pt x="24563" y="18705"/>
                    <a:pt x="24873" y="18348"/>
                  </a:cubicBezTo>
                  <a:cubicBezTo>
                    <a:pt x="25254" y="17967"/>
                    <a:pt x="25254" y="17336"/>
                    <a:pt x="24873" y="16966"/>
                  </a:cubicBezTo>
                  <a:cubicBezTo>
                    <a:pt x="24682" y="16776"/>
                    <a:pt x="24421" y="16681"/>
                    <a:pt x="24171" y="16681"/>
                  </a:cubicBezTo>
                  <a:cubicBezTo>
                    <a:pt x="23920" y="16681"/>
                    <a:pt x="23670" y="16776"/>
                    <a:pt x="23468" y="16966"/>
                  </a:cubicBezTo>
                  <a:cubicBezTo>
                    <a:pt x="23468" y="16966"/>
                    <a:pt x="23254" y="17145"/>
                    <a:pt x="22194" y="17145"/>
                  </a:cubicBezTo>
                  <a:cubicBezTo>
                    <a:pt x="21492" y="17145"/>
                    <a:pt x="20599" y="17074"/>
                    <a:pt x="19658" y="17002"/>
                  </a:cubicBezTo>
                  <a:cubicBezTo>
                    <a:pt x="18503" y="16895"/>
                    <a:pt x="17193" y="16788"/>
                    <a:pt x="15884" y="16788"/>
                  </a:cubicBezTo>
                  <a:cubicBezTo>
                    <a:pt x="14265" y="16788"/>
                    <a:pt x="12907" y="16955"/>
                    <a:pt x="11740" y="17312"/>
                  </a:cubicBezTo>
                  <a:cubicBezTo>
                    <a:pt x="12979" y="11763"/>
                    <a:pt x="7871" y="7430"/>
                    <a:pt x="4335" y="4453"/>
                  </a:cubicBezTo>
                  <a:cubicBezTo>
                    <a:pt x="2918" y="3262"/>
                    <a:pt x="1001" y="1643"/>
                    <a:pt x="1001" y="988"/>
                  </a:cubicBezTo>
                  <a:cubicBezTo>
                    <a:pt x="1001" y="453"/>
                    <a:pt x="549" y="0"/>
                    <a:pt x="13" y="0"/>
                  </a:cubicBezTo>
                </a:path>
              </a:pathLst>
            </a:custGeom>
            <a:noFill/>
            <a:ln w="19050" cap="flat" cmpd="sng">
              <a:solidFill>
                <a:schemeClr val="lt1"/>
              </a:solidFill>
              <a:prstDash val="solid"/>
              <a:miter lim="11906"/>
              <a:headEnd type="none" w="sm" len="sm"/>
              <a:tailEnd type="none" w="sm" len="sm"/>
            </a:ln>
            <a:effectLst>
              <a:outerShdw blurRad="85725" dist="9525" dir="5400000" algn="bl" rotWithShape="0">
                <a:schemeClr val="dk2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98" name="Google Shape;498;p35"/>
          <p:cNvGrpSpPr/>
          <p:nvPr/>
        </p:nvGrpSpPr>
        <p:grpSpPr>
          <a:xfrm>
            <a:off x="720000" y="447675"/>
            <a:ext cx="7704000" cy="4248150"/>
            <a:chOff x="720000" y="447675"/>
            <a:chExt cx="7704000" cy="4248150"/>
          </a:xfrm>
        </p:grpSpPr>
        <p:cxnSp>
          <p:nvCxnSpPr>
            <p:cNvPr id="499" name="Google Shape;499;p35"/>
            <p:cNvCxnSpPr/>
            <p:nvPr/>
          </p:nvCxnSpPr>
          <p:spPr>
            <a:xfrm>
              <a:off x="720000" y="447675"/>
              <a:ext cx="7704000" cy="0"/>
            </a:xfrm>
            <a:prstGeom prst="straightConnector1">
              <a:avLst/>
            </a:prstGeom>
            <a:noFill/>
            <a:ln w="19050" cap="flat" cmpd="sng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00" name="Google Shape;500;p35"/>
            <p:cNvCxnSpPr/>
            <p:nvPr/>
          </p:nvCxnSpPr>
          <p:spPr>
            <a:xfrm>
              <a:off x="720000" y="4695825"/>
              <a:ext cx="7704000" cy="0"/>
            </a:xfrm>
            <a:prstGeom prst="straightConnector1">
              <a:avLst/>
            </a:prstGeom>
            <a:noFill/>
            <a:ln w="19050" cap="flat" cmpd="sng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5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-142855" y="0"/>
            <a:ext cx="9429710" cy="514350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55" name="Google Shape;55;p5"/>
          <p:cNvGrpSpPr/>
          <p:nvPr/>
        </p:nvGrpSpPr>
        <p:grpSpPr>
          <a:xfrm>
            <a:off x="-143105" y="-81977"/>
            <a:ext cx="9429533" cy="5307365"/>
            <a:chOff x="11373425" y="589200"/>
            <a:chExt cx="7447700" cy="4191900"/>
          </a:xfrm>
        </p:grpSpPr>
        <p:sp>
          <p:nvSpPr>
            <p:cNvPr id="56" name="Google Shape;56;p5"/>
            <p:cNvSpPr/>
            <p:nvPr/>
          </p:nvSpPr>
          <p:spPr>
            <a:xfrm>
              <a:off x="11391000" y="589200"/>
              <a:ext cx="7430125" cy="4191900"/>
            </a:xfrm>
            <a:custGeom>
              <a:avLst/>
              <a:gdLst/>
              <a:ahLst/>
              <a:cxnLst/>
              <a:rect l="l" t="t" r="r" b="b"/>
              <a:pathLst>
                <a:path w="297205" h="167676" extrusionOk="0">
                  <a:moveTo>
                    <a:pt x="0" y="0"/>
                  </a:moveTo>
                  <a:lnTo>
                    <a:pt x="0" y="42993"/>
                  </a:lnTo>
                  <a:cubicBezTo>
                    <a:pt x="48" y="46327"/>
                    <a:pt x="14824" y="52245"/>
                    <a:pt x="9930" y="61293"/>
                  </a:cubicBezTo>
                  <a:cubicBezTo>
                    <a:pt x="11534" y="60101"/>
                    <a:pt x="13696" y="59792"/>
                    <a:pt x="15860" y="59792"/>
                  </a:cubicBezTo>
                  <a:cubicBezTo>
                    <a:pt x="18199" y="59792"/>
                    <a:pt x="20541" y="60154"/>
                    <a:pt x="22182" y="60154"/>
                  </a:cubicBezTo>
                  <a:cubicBezTo>
                    <a:pt x="23101" y="60154"/>
                    <a:pt x="23801" y="60040"/>
                    <a:pt x="24158" y="59686"/>
                  </a:cubicBezTo>
                  <a:lnTo>
                    <a:pt x="24158" y="59686"/>
                  </a:lnTo>
                  <a:cubicBezTo>
                    <a:pt x="22575" y="61258"/>
                    <a:pt x="25742" y="69592"/>
                    <a:pt x="22539" y="73914"/>
                  </a:cubicBezTo>
                  <a:cubicBezTo>
                    <a:pt x="23829" y="73215"/>
                    <a:pt x="25054" y="72915"/>
                    <a:pt x="26218" y="72915"/>
                  </a:cubicBezTo>
                  <a:cubicBezTo>
                    <a:pt x="33239" y="72915"/>
                    <a:pt x="37991" y="83832"/>
                    <a:pt x="40851" y="83832"/>
                  </a:cubicBezTo>
                  <a:cubicBezTo>
                    <a:pt x="37990" y="83832"/>
                    <a:pt x="33235" y="94756"/>
                    <a:pt x="26211" y="94756"/>
                  </a:cubicBezTo>
                  <a:cubicBezTo>
                    <a:pt x="25049" y="94756"/>
                    <a:pt x="23826" y="94458"/>
                    <a:pt x="22539" y="93762"/>
                  </a:cubicBezTo>
                  <a:lnTo>
                    <a:pt x="22539" y="93762"/>
                  </a:lnTo>
                  <a:cubicBezTo>
                    <a:pt x="25742" y="98072"/>
                    <a:pt x="22575" y="106406"/>
                    <a:pt x="24158" y="107990"/>
                  </a:cubicBezTo>
                  <a:cubicBezTo>
                    <a:pt x="23800" y="107632"/>
                    <a:pt x="23097" y="107517"/>
                    <a:pt x="22174" y="107517"/>
                  </a:cubicBezTo>
                  <a:cubicBezTo>
                    <a:pt x="20529" y="107517"/>
                    <a:pt x="18185" y="107881"/>
                    <a:pt x="15844" y="107881"/>
                  </a:cubicBezTo>
                  <a:cubicBezTo>
                    <a:pt x="13686" y="107881"/>
                    <a:pt x="11531" y="107571"/>
                    <a:pt x="9930" y="106382"/>
                  </a:cubicBezTo>
                  <a:lnTo>
                    <a:pt x="9930" y="106382"/>
                  </a:lnTo>
                  <a:cubicBezTo>
                    <a:pt x="14824" y="115431"/>
                    <a:pt x="24" y="121336"/>
                    <a:pt x="0" y="124670"/>
                  </a:cubicBezTo>
                  <a:lnTo>
                    <a:pt x="0" y="167675"/>
                  </a:lnTo>
                  <a:lnTo>
                    <a:pt x="297204" y="167675"/>
                  </a:lnTo>
                  <a:lnTo>
                    <a:pt x="297204" y="124646"/>
                  </a:lnTo>
                  <a:cubicBezTo>
                    <a:pt x="297180" y="121325"/>
                    <a:pt x="282369" y="115419"/>
                    <a:pt x="287286" y="106370"/>
                  </a:cubicBezTo>
                  <a:lnTo>
                    <a:pt x="287286" y="106370"/>
                  </a:lnTo>
                  <a:cubicBezTo>
                    <a:pt x="285681" y="107560"/>
                    <a:pt x="283523" y="107869"/>
                    <a:pt x="281364" y="107869"/>
                  </a:cubicBezTo>
                  <a:cubicBezTo>
                    <a:pt x="279022" y="107869"/>
                    <a:pt x="276678" y="107505"/>
                    <a:pt x="275036" y="107505"/>
                  </a:cubicBezTo>
                  <a:cubicBezTo>
                    <a:pt x="274114" y="107505"/>
                    <a:pt x="273413" y="107620"/>
                    <a:pt x="273058" y="107978"/>
                  </a:cubicBezTo>
                  <a:cubicBezTo>
                    <a:pt x="274630" y="106394"/>
                    <a:pt x="271463" y="98060"/>
                    <a:pt x="274666" y="93750"/>
                  </a:cubicBezTo>
                  <a:lnTo>
                    <a:pt x="274666" y="93750"/>
                  </a:lnTo>
                  <a:cubicBezTo>
                    <a:pt x="273378" y="94446"/>
                    <a:pt x="272155" y="94744"/>
                    <a:pt x="270994" y="94744"/>
                  </a:cubicBezTo>
                  <a:cubicBezTo>
                    <a:pt x="263969" y="94744"/>
                    <a:pt x="259215" y="83820"/>
                    <a:pt x="256354" y="83820"/>
                  </a:cubicBezTo>
                  <a:cubicBezTo>
                    <a:pt x="259215" y="83820"/>
                    <a:pt x="263969" y="72896"/>
                    <a:pt x="270994" y="72896"/>
                  </a:cubicBezTo>
                  <a:cubicBezTo>
                    <a:pt x="272155" y="72896"/>
                    <a:pt x="273378" y="73194"/>
                    <a:pt x="274666" y="73890"/>
                  </a:cubicBezTo>
                  <a:cubicBezTo>
                    <a:pt x="271463" y="69580"/>
                    <a:pt x="274630" y="61246"/>
                    <a:pt x="273058" y="59662"/>
                  </a:cubicBezTo>
                  <a:lnTo>
                    <a:pt x="273058" y="59662"/>
                  </a:lnTo>
                  <a:cubicBezTo>
                    <a:pt x="273414" y="60020"/>
                    <a:pt x="274114" y="60135"/>
                    <a:pt x="275036" y="60135"/>
                  </a:cubicBezTo>
                  <a:cubicBezTo>
                    <a:pt x="276678" y="60135"/>
                    <a:pt x="279022" y="59771"/>
                    <a:pt x="281364" y="59771"/>
                  </a:cubicBezTo>
                  <a:cubicBezTo>
                    <a:pt x="283523" y="59771"/>
                    <a:pt x="285681" y="60080"/>
                    <a:pt x="287286" y="61270"/>
                  </a:cubicBezTo>
                  <a:cubicBezTo>
                    <a:pt x="282381" y="52221"/>
                    <a:pt x="297180" y="46315"/>
                    <a:pt x="297204" y="42982"/>
                  </a:cubicBezTo>
                  <a:lnTo>
                    <a:pt x="297204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  <a:effectLst>
              <a:outerShdw blurRad="285750" dist="19050" algn="bl" rotWithShape="0">
                <a:schemeClr val="dk2">
                  <a:alpha val="52999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" name="Google Shape;57;p5"/>
            <p:cNvSpPr/>
            <p:nvPr/>
          </p:nvSpPr>
          <p:spPr>
            <a:xfrm>
              <a:off x="17714100" y="1576225"/>
              <a:ext cx="1107025" cy="2215475"/>
            </a:xfrm>
            <a:custGeom>
              <a:avLst/>
              <a:gdLst/>
              <a:ahLst/>
              <a:cxnLst/>
              <a:rect l="l" t="t" r="r" b="b"/>
              <a:pathLst>
                <a:path w="44281" h="88619" fill="none" extrusionOk="0">
                  <a:moveTo>
                    <a:pt x="44280" y="88618"/>
                  </a:moveTo>
                  <a:cubicBezTo>
                    <a:pt x="42625" y="88618"/>
                    <a:pt x="41244" y="87439"/>
                    <a:pt x="40923" y="85880"/>
                  </a:cubicBezTo>
                  <a:cubicBezTo>
                    <a:pt x="40470" y="85344"/>
                    <a:pt x="39280" y="84332"/>
                    <a:pt x="38387" y="83570"/>
                  </a:cubicBezTo>
                  <a:cubicBezTo>
                    <a:pt x="36243" y="81760"/>
                    <a:pt x="33576" y="79510"/>
                    <a:pt x="31838" y="76724"/>
                  </a:cubicBezTo>
                  <a:cubicBezTo>
                    <a:pt x="30743" y="74974"/>
                    <a:pt x="30183" y="73307"/>
                    <a:pt x="30005" y="71759"/>
                  </a:cubicBezTo>
                  <a:cubicBezTo>
                    <a:pt x="29504" y="71783"/>
                    <a:pt x="28981" y="71819"/>
                    <a:pt x="28433" y="71819"/>
                  </a:cubicBezTo>
                  <a:cubicBezTo>
                    <a:pt x="27016" y="71819"/>
                    <a:pt x="25647" y="71699"/>
                    <a:pt x="24444" y="71592"/>
                  </a:cubicBezTo>
                  <a:cubicBezTo>
                    <a:pt x="23563" y="71521"/>
                    <a:pt x="22718" y="71438"/>
                    <a:pt x="22123" y="71438"/>
                  </a:cubicBezTo>
                  <a:lnTo>
                    <a:pt x="21873" y="71438"/>
                  </a:lnTo>
                  <a:cubicBezTo>
                    <a:pt x="21337" y="71759"/>
                    <a:pt x="20741" y="71902"/>
                    <a:pt x="20146" y="71902"/>
                  </a:cubicBezTo>
                  <a:cubicBezTo>
                    <a:pt x="19265" y="71902"/>
                    <a:pt x="18384" y="71557"/>
                    <a:pt x="17717" y="70890"/>
                  </a:cubicBezTo>
                  <a:cubicBezTo>
                    <a:pt x="16586" y="69759"/>
                    <a:pt x="16408" y="68032"/>
                    <a:pt x="17182" y="66723"/>
                  </a:cubicBezTo>
                  <a:cubicBezTo>
                    <a:pt x="17205" y="66163"/>
                    <a:pt x="17110" y="65008"/>
                    <a:pt x="17027" y="64151"/>
                  </a:cubicBezTo>
                  <a:cubicBezTo>
                    <a:pt x="16896" y="62496"/>
                    <a:pt x="16729" y="60567"/>
                    <a:pt x="16872" y="58603"/>
                  </a:cubicBezTo>
                  <a:cubicBezTo>
                    <a:pt x="11633" y="57983"/>
                    <a:pt x="7859" y="53519"/>
                    <a:pt x="5049" y="50209"/>
                  </a:cubicBezTo>
                  <a:cubicBezTo>
                    <a:pt x="4287" y="49316"/>
                    <a:pt x="3275" y="48101"/>
                    <a:pt x="2739" y="47673"/>
                  </a:cubicBezTo>
                  <a:cubicBezTo>
                    <a:pt x="1180" y="47351"/>
                    <a:pt x="1" y="45958"/>
                    <a:pt x="1" y="44315"/>
                  </a:cubicBezTo>
                  <a:cubicBezTo>
                    <a:pt x="1" y="42660"/>
                    <a:pt x="1180" y="41279"/>
                    <a:pt x="2739" y="40946"/>
                  </a:cubicBezTo>
                  <a:cubicBezTo>
                    <a:pt x="3275" y="40505"/>
                    <a:pt x="4287" y="39315"/>
                    <a:pt x="5049" y="38422"/>
                  </a:cubicBezTo>
                  <a:cubicBezTo>
                    <a:pt x="7859" y="35100"/>
                    <a:pt x="11633" y="30635"/>
                    <a:pt x="16872" y="30028"/>
                  </a:cubicBezTo>
                  <a:cubicBezTo>
                    <a:pt x="16729" y="28063"/>
                    <a:pt x="16896" y="26122"/>
                    <a:pt x="17027" y="24467"/>
                  </a:cubicBezTo>
                  <a:cubicBezTo>
                    <a:pt x="17110" y="23610"/>
                    <a:pt x="17193" y="22479"/>
                    <a:pt x="17182" y="21896"/>
                  </a:cubicBezTo>
                  <a:cubicBezTo>
                    <a:pt x="16408" y="20574"/>
                    <a:pt x="16586" y="18860"/>
                    <a:pt x="17717" y="17729"/>
                  </a:cubicBezTo>
                  <a:cubicBezTo>
                    <a:pt x="18384" y="17062"/>
                    <a:pt x="19265" y="16716"/>
                    <a:pt x="20146" y="16716"/>
                  </a:cubicBezTo>
                  <a:cubicBezTo>
                    <a:pt x="20741" y="16716"/>
                    <a:pt x="21337" y="16871"/>
                    <a:pt x="21873" y="17181"/>
                  </a:cubicBezTo>
                  <a:lnTo>
                    <a:pt x="22123" y="17181"/>
                  </a:lnTo>
                  <a:cubicBezTo>
                    <a:pt x="22730" y="17181"/>
                    <a:pt x="23563" y="17109"/>
                    <a:pt x="24444" y="17026"/>
                  </a:cubicBezTo>
                  <a:cubicBezTo>
                    <a:pt x="25647" y="16931"/>
                    <a:pt x="27016" y="16812"/>
                    <a:pt x="28433" y="16812"/>
                  </a:cubicBezTo>
                  <a:cubicBezTo>
                    <a:pt x="28981" y="16812"/>
                    <a:pt x="29504" y="16824"/>
                    <a:pt x="30005" y="16871"/>
                  </a:cubicBezTo>
                  <a:cubicBezTo>
                    <a:pt x="30183" y="15335"/>
                    <a:pt x="30743" y="13657"/>
                    <a:pt x="31838" y="11894"/>
                  </a:cubicBezTo>
                  <a:cubicBezTo>
                    <a:pt x="33600" y="9097"/>
                    <a:pt x="36255" y="6846"/>
                    <a:pt x="38387" y="5048"/>
                  </a:cubicBezTo>
                  <a:cubicBezTo>
                    <a:pt x="39280" y="4286"/>
                    <a:pt x="40494" y="3274"/>
                    <a:pt x="40923" y="2739"/>
                  </a:cubicBezTo>
                  <a:cubicBezTo>
                    <a:pt x="41244" y="1179"/>
                    <a:pt x="42625" y="0"/>
                    <a:pt x="44280" y="0"/>
                  </a:cubicBezTo>
                </a:path>
              </a:pathLst>
            </a:custGeom>
            <a:noFill/>
            <a:ln w="19050" cap="rnd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85725" dist="9525" dir="5400000" algn="bl" rotWithShape="0">
                <a:schemeClr val="dk2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" name="Google Shape;58;p5"/>
            <p:cNvSpPr/>
            <p:nvPr/>
          </p:nvSpPr>
          <p:spPr>
            <a:xfrm>
              <a:off x="17774825" y="1639925"/>
              <a:ext cx="1046300" cy="2090450"/>
            </a:xfrm>
            <a:custGeom>
              <a:avLst/>
              <a:gdLst/>
              <a:ahLst/>
              <a:cxnLst/>
              <a:rect l="l" t="t" r="r" b="b"/>
              <a:pathLst>
                <a:path w="41852" h="83618" fill="none" extrusionOk="0">
                  <a:moveTo>
                    <a:pt x="41851" y="83618"/>
                  </a:moveTo>
                  <a:cubicBezTo>
                    <a:pt x="41315" y="83618"/>
                    <a:pt x="40875" y="83165"/>
                    <a:pt x="40875" y="82629"/>
                  </a:cubicBezTo>
                  <a:cubicBezTo>
                    <a:pt x="40875" y="81974"/>
                    <a:pt x="38958" y="80343"/>
                    <a:pt x="37541" y="79165"/>
                  </a:cubicBezTo>
                  <a:cubicBezTo>
                    <a:pt x="34017" y="76176"/>
                    <a:pt x="28885" y="71854"/>
                    <a:pt x="30123" y="66306"/>
                  </a:cubicBezTo>
                  <a:cubicBezTo>
                    <a:pt x="28969" y="66663"/>
                    <a:pt x="27611" y="66830"/>
                    <a:pt x="25992" y="66830"/>
                  </a:cubicBezTo>
                  <a:cubicBezTo>
                    <a:pt x="24682" y="66830"/>
                    <a:pt x="23373" y="66723"/>
                    <a:pt x="22206" y="66615"/>
                  </a:cubicBezTo>
                  <a:cubicBezTo>
                    <a:pt x="21277" y="66544"/>
                    <a:pt x="20396" y="66473"/>
                    <a:pt x="19682" y="66473"/>
                  </a:cubicBezTo>
                  <a:cubicBezTo>
                    <a:pt x="18622" y="66473"/>
                    <a:pt x="18396" y="66651"/>
                    <a:pt x="18384" y="66651"/>
                  </a:cubicBezTo>
                  <a:cubicBezTo>
                    <a:pt x="18193" y="66842"/>
                    <a:pt x="17943" y="66925"/>
                    <a:pt x="17681" y="66925"/>
                  </a:cubicBezTo>
                  <a:cubicBezTo>
                    <a:pt x="17431" y="66925"/>
                    <a:pt x="17181" y="66842"/>
                    <a:pt x="16991" y="66651"/>
                  </a:cubicBezTo>
                  <a:cubicBezTo>
                    <a:pt x="16598" y="66258"/>
                    <a:pt x="16598" y="65639"/>
                    <a:pt x="16991" y="65258"/>
                  </a:cubicBezTo>
                  <a:cubicBezTo>
                    <a:pt x="17300" y="64889"/>
                    <a:pt x="17134" y="62817"/>
                    <a:pt x="17015" y="61448"/>
                  </a:cubicBezTo>
                  <a:cubicBezTo>
                    <a:pt x="16812" y="58972"/>
                    <a:pt x="16550" y="56031"/>
                    <a:pt x="17324" y="53519"/>
                  </a:cubicBezTo>
                  <a:cubicBezTo>
                    <a:pt x="16765" y="53638"/>
                    <a:pt x="16193" y="53709"/>
                    <a:pt x="15622" y="53709"/>
                  </a:cubicBezTo>
                  <a:cubicBezTo>
                    <a:pt x="10871" y="53709"/>
                    <a:pt x="7168" y="49328"/>
                    <a:pt x="4454" y="46125"/>
                  </a:cubicBezTo>
                  <a:cubicBezTo>
                    <a:pt x="3263" y="44708"/>
                    <a:pt x="1644" y="42791"/>
                    <a:pt x="989" y="42791"/>
                  </a:cubicBezTo>
                  <a:cubicBezTo>
                    <a:pt x="453" y="42791"/>
                    <a:pt x="1" y="42339"/>
                    <a:pt x="1" y="41803"/>
                  </a:cubicBezTo>
                  <a:cubicBezTo>
                    <a:pt x="1" y="41267"/>
                    <a:pt x="453" y="40827"/>
                    <a:pt x="989" y="40827"/>
                  </a:cubicBezTo>
                  <a:cubicBezTo>
                    <a:pt x="1644" y="40827"/>
                    <a:pt x="3275" y="38910"/>
                    <a:pt x="4454" y="37493"/>
                  </a:cubicBezTo>
                  <a:cubicBezTo>
                    <a:pt x="7168" y="34290"/>
                    <a:pt x="10871" y="29897"/>
                    <a:pt x="15622" y="29897"/>
                  </a:cubicBezTo>
                  <a:cubicBezTo>
                    <a:pt x="16181" y="29897"/>
                    <a:pt x="16753" y="29956"/>
                    <a:pt x="17324" y="30099"/>
                  </a:cubicBezTo>
                  <a:cubicBezTo>
                    <a:pt x="16550" y="27575"/>
                    <a:pt x="16812" y="24646"/>
                    <a:pt x="17015" y="22158"/>
                  </a:cubicBezTo>
                  <a:cubicBezTo>
                    <a:pt x="17134" y="20788"/>
                    <a:pt x="17300" y="18705"/>
                    <a:pt x="16991" y="18348"/>
                  </a:cubicBezTo>
                  <a:cubicBezTo>
                    <a:pt x="16598" y="17967"/>
                    <a:pt x="16598" y="17336"/>
                    <a:pt x="16991" y="16966"/>
                  </a:cubicBezTo>
                  <a:cubicBezTo>
                    <a:pt x="17181" y="16776"/>
                    <a:pt x="17431" y="16681"/>
                    <a:pt x="17681" y="16681"/>
                  </a:cubicBezTo>
                  <a:cubicBezTo>
                    <a:pt x="17943" y="16681"/>
                    <a:pt x="18193" y="16776"/>
                    <a:pt x="18384" y="16966"/>
                  </a:cubicBezTo>
                  <a:cubicBezTo>
                    <a:pt x="18384" y="16966"/>
                    <a:pt x="18610" y="17145"/>
                    <a:pt x="19670" y="17145"/>
                  </a:cubicBezTo>
                  <a:cubicBezTo>
                    <a:pt x="20360" y="17145"/>
                    <a:pt x="21253" y="17074"/>
                    <a:pt x="22194" y="17002"/>
                  </a:cubicBezTo>
                  <a:cubicBezTo>
                    <a:pt x="23361" y="16895"/>
                    <a:pt x="24670" y="16788"/>
                    <a:pt x="25980" y="16788"/>
                  </a:cubicBezTo>
                  <a:cubicBezTo>
                    <a:pt x="27599" y="16788"/>
                    <a:pt x="28957" y="16955"/>
                    <a:pt x="30112" y="17312"/>
                  </a:cubicBezTo>
                  <a:cubicBezTo>
                    <a:pt x="28873" y="11763"/>
                    <a:pt x="33981" y="7430"/>
                    <a:pt x="37529" y="4453"/>
                  </a:cubicBezTo>
                  <a:cubicBezTo>
                    <a:pt x="38934" y="3262"/>
                    <a:pt x="40863" y="1643"/>
                    <a:pt x="40863" y="988"/>
                  </a:cubicBezTo>
                  <a:cubicBezTo>
                    <a:pt x="40863" y="453"/>
                    <a:pt x="41303" y="0"/>
                    <a:pt x="41839" y="0"/>
                  </a:cubicBezTo>
                </a:path>
              </a:pathLst>
            </a:custGeom>
            <a:noFill/>
            <a:ln w="19050" cap="flat" cmpd="sng">
              <a:solidFill>
                <a:schemeClr val="lt1"/>
              </a:solidFill>
              <a:prstDash val="solid"/>
              <a:miter lim="11906"/>
              <a:headEnd type="none" w="sm" len="sm"/>
              <a:tailEnd type="none" w="sm" len="sm"/>
            </a:ln>
            <a:effectLst>
              <a:outerShdw blurRad="85725" dist="9525" dir="5400000" algn="bl" rotWithShape="0">
                <a:schemeClr val="dk2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" name="Google Shape;59;p5"/>
            <p:cNvSpPr/>
            <p:nvPr/>
          </p:nvSpPr>
          <p:spPr>
            <a:xfrm>
              <a:off x="11373425" y="1576225"/>
              <a:ext cx="1107025" cy="2215475"/>
            </a:xfrm>
            <a:custGeom>
              <a:avLst/>
              <a:gdLst/>
              <a:ahLst/>
              <a:cxnLst/>
              <a:rect l="l" t="t" r="r" b="b"/>
              <a:pathLst>
                <a:path w="44281" h="88619" fill="none" extrusionOk="0">
                  <a:moveTo>
                    <a:pt x="1" y="88618"/>
                  </a:moveTo>
                  <a:cubicBezTo>
                    <a:pt x="1656" y="88618"/>
                    <a:pt x="3037" y="87439"/>
                    <a:pt x="3370" y="85880"/>
                  </a:cubicBezTo>
                  <a:cubicBezTo>
                    <a:pt x="3811" y="85344"/>
                    <a:pt x="5001" y="84332"/>
                    <a:pt x="5894" y="83570"/>
                  </a:cubicBezTo>
                  <a:cubicBezTo>
                    <a:pt x="8038" y="81760"/>
                    <a:pt x="10705" y="79510"/>
                    <a:pt x="12443" y="76724"/>
                  </a:cubicBezTo>
                  <a:cubicBezTo>
                    <a:pt x="13550" y="74974"/>
                    <a:pt x="14098" y="73307"/>
                    <a:pt x="14276" y="71759"/>
                  </a:cubicBezTo>
                  <a:cubicBezTo>
                    <a:pt x="14776" y="71783"/>
                    <a:pt x="15300" y="71819"/>
                    <a:pt x="15848" y="71819"/>
                  </a:cubicBezTo>
                  <a:cubicBezTo>
                    <a:pt x="17265" y="71819"/>
                    <a:pt x="18634" y="71699"/>
                    <a:pt x="19837" y="71592"/>
                  </a:cubicBezTo>
                  <a:cubicBezTo>
                    <a:pt x="20718" y="71521"/>
                    <a:pt x="21563" y="71438"/>
                    <a:pt x="22158" y="71438"/>
                  </a:cubicBezTo>
                  <a:lnTo>
                    <a:pt x="22420" y="71438"/>
                  </a:lnTo>
                  <a:cubicBezTo>
                    <a:pt x="22956" y="71759"/>
                    <a:pt x="23551" y="71902"/>
                    <a:pt x="24147" y="71902"/>
                  </a:cubicBezTo>
                  <a:cubicBezTo>
                    <a:pt x="25016" y="71902"/>
                    <a:pt x="25897" y="71557"/>
                    <a:pt x="26564" y="70890"/>
                  </a:cubicBezTo>
                  <a:cubicBezTo>
                    <a:pt x="27695" y="69759"/>
                    <a:pt x="27873" y="68032"/>
                    <a:pt x="27099" y="66723"/>
                  </a:cubicBezTo>
                  <a:cubicBezTo>
                    <a:pt x="27076" y="66163"/>
                    <a:pt x="27183" y="65008"/>
                    <a:pt x="27254" y="64151"/>
                  </a:cubicBezTo>
                  <a:cubicBezTo>
                    <a:pt x="27385" y="62496"/>
                    <a:pt x="27552" y="60567"/>
                    <a:pt x="27421" y="58603"/>
                  </a:cubicBezTo>
                  <a:cubicBezTo>
                    <a:pt x="32660" y="57983"/>
                    <a:pt x="36422" y="53519"/>
                    <a:pt x="39232" y="50209"/>
                  </a:cubicBezTo>
                  <a:cubicBezTo>
                    <a:pt x="39994" y="49316"/>
                    <a:pt x="41006" y="48101"/>
                    <a:pt x="41542" y="47673"/>
                  </a:cubicBezTo>
                  <a:cubicBezTo>
                    <a:pt x="43101" y="47351"/>
                    <a:pt x="44280" y="45958"/>
                    <a:pt x="44280" y="44315"/>
                  </a:cubicBezTo>
                  <a:cubicBezTo>
                    <a:pt x="44280" y="42660"/>
                    <a:pt x="43101" y="41279"/>
                    <a:pt x="41542" y="40946"/>
                  </a:cubicBezTo>
                  <a:cubicBezTo>
                    <a:pt x="41006" y="40505"/>
                    <a:pt x="39994" y="39315"/>
                    <a:pt x="39232" y="38422"/>
                  </a:cubicBezTo>
                  <a:cubicBezTo>
                    <a:pt x="36422" y="35100"/>
                    <a:pt x="32660" y="30635"/>
                    <a:pt x="27421" y="30028"/>
                  </a:cubicBezTo>
                  <a:cubicBezTo>
                    <a:pt x="27552" y="28063"/>
                    <a:pt x="27385" y="26122"/>
                    <a:pt x="27254" y="24467"/>
                  </a:cubicBezTo>
                  <a:cubicBezTo>
                    <a:pt x="27183" y="23610"/>
                    <a:pt x="27088" y="22479"/>
                    <a:pt x="27099" y="21896"/>
                  </a:cubicBezTo>
                  <a:cubicBezTo>
                    <a:pt x="27873" y="20574"/>
                    <a:pt x="27695" y="18860"/>
                    <a:pt x="26564" y="17729"/>
                  </a:cubicBezTo>
                  <a:cubicBezTo>
                    <a:pt x="25897" y="17062"/>
                    <a:pt x="25016" y="16716"/>
                    <a:pt x="24147" y="16716"/>
                  </a:cubicBezTo>
                  <a:cubicBezTo>
                    <a:pt x="23551" y="16716"/>
                    <a:pt x="22956" y="16871"/>
                    <a:pt x="22420" y="17181"/>
                  </a:cubicBezTo>
                  <a:lnTo>
                    <a:pt x="22158" y="17181"/>
                  </a:lnTo>
                  <a:cubicBezTo>
                    <a:pt x="21551" y="17181"/>
                    <a:pt x="20718" y="17109"/>
                    <a:pt x="19837" y="17026"/>
                  </a:cubicBezTo>
                  <a:cubicBezTo>
                    <a:pt x="18634" y="16931"/>
                    <a:pt x="17265" y="16812"/>
                    <a:pt x="15848" y="16812"/>
                  </a:cubicBezTo>
                  <a:cubicBezTo>
                    <a:pt x="15300" y="16812"/>
                    <a:pt x="14776" y="16824"/>
                    <a:pt x="14276" y="16871"/>
                  </a:cubicBezTo>
                  <a:cubicBezTo>
                    <a:pt x="14098" y="15335"/>
                    <a:pt x="13550" y="13657"/>
                    <a:pt x="12443" y="11894"/>
                  </a:cubicBezTo>
                  <a:cubicBezTo>
                    <a:pt x="10693" y="9097"/>
                    <a:pt x="8026" y="6846"/>
                    <a:pt x="5894" y="5048"/>
                  </a:cubicBezTo>
                  <a:cubicBezTo>
                    <a:pt x="5001" y="4286"/>
                    <a:pt x="3799" y="3274"/>
                    <a:pt x="3370" y="2739"/>
                  </a:cubicBezTo>
                  <a:cubicBezTo>
                    <a:pt x="3037" y="1179"/>
                    <a:pt x="1656" y="0"/>
                    <a:pt x="1" y="0"/>
                  </a:cubicBezTo>
                </a:path>
              </a:pathLst>
            </a:custGeom>
            <a:noFill/>
            <a:ln w="19050" cap="rnd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85725" dist="9525" dir="5400000" algn="bl" rotWithShape="0">
                <a:schemeClr val="dk2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" name="Google Shape;60;p5"/>
            <p:cNvSpPr/>
            <p:nvPr/>
          </p:nvSpPr>
          <p:spPr>
            <a:xfrm>
              <a:off x="11373425" y="1639925"/>
              <a:ext cx="1046300" cy="2090450"/>
            </a:xfrm>
            <a:custGeom>
              <a:avLst/>
              <a:gdLst/>
              <a:ahLst/>
              <a:cxnLst/>
              <a:rect l="l" t="t" r="r" b="b"/>
              <a:pathLst>
                <a:path w="41852" h="83618" fill="none" extrusionOk="0">
                  <a:moveTo>
                    <a:pt x="1" y="83618"/>
                  </a:moveTo>
                  <a:cubicBezTo>
                    <a:pt x="537" y="83618"/>
                    <a:pt x="989" y="83165"/>
                    <a:pt x="989" y="82629"/>
                  </a:cubicBezTo>
                  <a:cubicBezTo>
                    <a:pt x="989" y="81974"/>
                    <a:pt x="2906" y="80343"/>
                    <a:pt x="4323" y="79165"/>
                  </a:cubicBezTo>
                  <a:cubicBezTo>
                    <a:pt x="7847" y="76176"/>
                    <a:pt x="12967" y="71854"/>
                    <a:pt x="11728" y="66306"/>
                  </a:cubicBezTo>
                  <a:cubicBezTo>
                    <a:pt x="12895" y="66663"/>
                    <a:pt x="14241" y="66830"/>
                    <a:pt x="15872" y="66830"/>
                  </a:cubicBezTo>
                  <a:cubicBezTo>
                    <a:pt x="17182" y="66830"/>
                    <a:pt x="18491" y="66723"/>
                    <a:pt x="19646" y="66615"/>
                  </a:cubicBezTo>
                  <a:cubicBezTo>
                    <a:pt x="20587" y="66544"/>
                    <a:pt x="21468" y="66473"/>
                    <a:pt x="22182" y="66473"/>
                  </a:cubicBezTo>
                  <a:cubicBezTo>
                    <a:pt x="23230" y="66473"/>
                    <a:pt x="23456" y="66651"/>
                    <a:pt x="23468" y="66651"/>
                  </a:cubicBezTo>
                  <a:cubicBezTo>
                    <a:pt x="23670" y="66842"/>
                    <a:pt x="23920" y="66925"/>
                    <a:pt x="24171" y="66925"/>
                  </a:cubicBezTo>
                  <a:cubicBezTo>
                    <a:pt x="24421" y="66925"/>
                    <a:pt x="24682" y="66842"/>
                    <a:pt x="24873" y="66651"/>
                  </a:cubicBezTo>
                  <a:cubicBezTo>
                    <a:pt x="25254" y="66258"/>
                    <a:pt x="25254" y="65639"/>
                    <a:pt x="24873" y="65258"/>
                  </a:cubicBezTo>
                  <a:cubicBezTo>
                    <a:pt x="24563" y="64889"/>
                    <a:pt x="24718" y="62817"/>
                    <a:pt x="24837" y="61448"/>
                  </a:cubicBezTo>
                  <a:cubicBezTo>
                    <a:pt x="25052" y="58972"/>
                    <a:pt x="25302" y="56031"/>
                    <a:pt x="24528" y="53519"/>
                  </a:cubicBezTo>
                  <a:cubicBezTo>
                    <a:pt x="25099" y="53638"/>
                    <a:pt x="25659" y="53709"/>
                    <a:pt x="26242" y="53709"/>
                  </a:cubicBezTo>
                  <a:cubicBezTo>
                    <a:pt x="30993" y="53709"/>
                    <a:pt x="34696" y="49328"/>
                    <a:pt x="37398" y="46125"/>
                  </a:cubicBezTo>
                  <a:cubicBezTo>
                    <a:pt x="38589" y="44708"/>
                    <a:pt x="40220" y="42791"/>
                    <a:pt x="40875" y="42791"/>
                  </a:cubicBezTo>
                  <a:cubicBezTo>
                    <a:pt x="41411" y="42791"/>
                    <a:pt x="41851" y="42339"/>
                    <a:pt x="41851" y="41803"/>
                  </a:cubicBezTo>
                  <a:cubicBezTo>
                    <a:pt x="41851" y="41267"/>
                    <a:pt x="41411" y="40827"/>
                    <a:pt x="40875" y="40827"/>
                  </a:cubicBezTo>
                  <a:cubicBezTo>
                    <a:pt x="40220" y="40827"/>
                    <a:pt x="38577" y="38910"/>
                    <a:pt x="37398" y="37493"/>
                  </a:cubicBezTo>
                  <a:cubicBezTo>
                    <a:pt x="34696" y="34290"/>
                    <a:pt x="30993" y="29897"/>
                    <a:pt x="26242" y="29897"/>
                  </a:cubicBezTo>
                  <a:cubicBezTo>
                    <a:pt x="25671" y="29897"/>
                    <a:pt x="25111" y="29956"/>
                    <a:pt x="24528" y="30099"/>
                  </a:cubicBezTo>
                  <a:cubicBezTo>
                    <a:pt x="25302" y="27575"/>
                    <a:pt x="25052" y="24646"/>
                    <a:pt x="24837" y="22158"/>
                  </a:cubicBezTo>
                  <a:cubicBezTo>
                    <a:pt x="24718" y="20788"/>
                    <a:pt x="24563" y="18705"/>
                    <a:pt x="24873" y="18348"/>
                  </a:cubicBezTo>
                  <a:cubicBezTo>
                    <a:pt x="25254" y="17967"/>
                    <a:pt x="25254" y="17336"/>
                    <a:pt x="24873" y="16966"/>
                  </a:cubicBezTo>
                  <a:cubicBezTo>
                    <a:pt x="24682" y="16776"/>
                    <a:pt x="24421" y="16681"/>
                    <a:pt x="24171" y="16681"/>
                  </a:cubicBezTo>
                  <a:cubicBezTo>
                    <a:pt x="23920" y="16681"/>
                    <a:pt x="23670" y="16776"/>
                    <a:pt x="23468" y="16966"/>
                  </a:cubicBezTo>
                  <a:cubicBezTo>
                    <a:pt x="23468" y="16966"/>
                    <a:pt x="23254" y="17145"/>
                    <a:pt x="22194" y="17145"/>
                  </a:cubicBezTo>
                  <a:cubicBezTo>
                    <a:pt x="21492" y="17145"/>
                    <a:pt x="20599" y="17074"/>
                    <a:pt x="19658" y="17002"/>
                  </a:cubicBezTo>
                  <a:cubicBezTo>
                    <a:pt x="18503" y="16895"/>
                    <a:pt x="17193" y="16788"/>
                    <a:pt x="15884" y="16788"/>
                  </a:cubicBezTo>
                  <a:cubicBezTo>
                    <a:pt x="14265" y="16788"/>
                    <a:pt x="12907" y="16955"/>
                    <a:pt x="11740" y="17312"/>
                  </a:cubicBezTo>
                  <a:cubicBezTo>
                    <a:pt x="12979" y="11763"/>
                    <a:pt x="7871" y="7430"/>
                    <a:pt x="4335" y="4453"/>
                  </a:cubicBezTo>
                  <a:cubicBezTo>
                    <a:pt x="2918" y="3262"/>
                    <a:pt x="1001" y="1643"/>
                    <a:pt x="1001" y="988"/>
                  </a:cubicBezTo>
                  <a:cubicBezTo>
                    <a:pt x="1001" y="453"/>
                    <a:pt x="549" y="0"/>
                    <a:pt x="13" y="0"/>
                  </a:cubicBezTo>
                </a:path>
              </a:pathLst>
            </a:custGeom>
            <a:noFill/>
            <a:ln w="19050" cap="flat" cmpd="sng">
              <a:solidFill>
                <a:schemeClr val="lt1"/>
              </a:solidFill>
              <a:prstDash val="solid"/>
              <a:miter lim="11906"/>
              <a:headEnd type="none" w="sm" len="sm"/>
              <a:tailEnd type="none" w="sm" len="sm"/>
            </a:ln>
            <a:effectLst>
              <a:outerShdw blurRad="85725" dist="9525" dir="5400000" algn="bl" rotWithShape="0">
                <a:schemeClr val="dk2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61" name="Google Shape;61;p5"/>
          <p:cNvSpPr txBox="1">
            <a:spLocks noGrp="1"/>
          </p:cNvSpPr>
          <p:nvPr>
            <p:ph type="subTitle" idx="1"/>
          </p:nvPr>
        </p:nvSpPr>
        <p:spPr>
          <a:xfrm>
            <a:off x="1392625" y="1400175"/>
            <a:ext cx="2966100" cy="3056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2" name="Google Shape;62;p5"/>
          <p:cNvSpPr txBox="1">
            <a:spLocks noGrp="1"/>
          </p:cNvSpPr>
          <p:nvPr>
            <p:ph type="subTitle" idx="2"/>
          </p:nvPr>
        </p:nvSpPr>
        <p:spPr>
          <a:xfrm>
            <a:off x="4785275" y="1400175"/>
            <a:ext cx="2966100" cy="3056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5"/>
          <p:cNvSpPr txBox="1">
            <a:spLocks noGrp="1"/>
          </p:cNvSpPr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  <p:grpSp>
        <p:nvGrpSpPr>
          <p:cNvPr id="64" name="Google Shape;64;p5"/>
          <p:cNvGrpSpPr/>
          <p:nvPr/>
        </p:nvGrpSpPr>
        <p:grpSpPr>
          <a:xfrm>
            <a:off x="720000" y="447675"/>
            <a:ext cx="7704000" cy="4248150"/>
            <a:chOff x="720000" y="447675"/>
            <a:chExt cx="7704000" cy="4248150"/>
          </a:xfrm>
        </p:grpSpPr>
        <p:cxnSp>
          <p:nvCxnSpPr>
            <p:cNvPr id="65" name="Google Shape;65;p5"/>
            <p:cNvCxnSpPr/>
            <p:nvPr/>
          </p:nvCxnSpPr>
          <p:spPr>
            <a:xfrm>
              <a:off x="720000" y="447675"/>
              <a:ext cx="7704000" cy="0"/>
            </a:xfrm>
            <a:prstGeom prst="straightConnector1">
              <a:avLst/>
            </a:prstGeom>
            <a:noFill/>
            <a:ln w="19050" cap="flat" cmpd="sng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6" name="Google Shape;66;p5"/>
            <p:cNvCxnSpPr/>
            <p:nvPr/>
          </p:nvCxnSpPr>
          <p:spPr>
            <a:xfrm>
              <a:off x="720000" y="4695825"/>
              <a:ext cx="7704000" cy="0"/>
            </a:xfrm>
            <a:prstGeom prst="straightConnector1">
              <a:avLst/>
            </a:prstGeom>
            <a:noFill/>
            <a:ln w="19050" cap="flat" cmpd="sng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0" name="Google Shape;80;p7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-142855" y="0"/>
            <a:ext cx="9429710" cy="514350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81" name="Google Shape;81;p7"/>
          <p:cNvGrpSpPr/>
          <p:nvPr/>
        </p:nvGrpSpPr>
        <p:grpSpPr>
          <a:xfrm>
            <a:off x="-132158" y="-565089"/>
            <a:ext cx="9408456" cy="6273762"/>
            <a:chOff x="-132158" y="-565089"/>
            <a:chExt cx="9408456" cy="6273762"/>
          </a:xfrm>
        </p:grpSpPr>
        <p:sp>
          <p:nvSpPr>
            <p:cNvPr id="82" name="Google Shape;82;p7"/>
            <p:cNvSpPr/>
            <p:nvPr/>
          </p:nvSpPr>
          <p:spPr>
            <a:xfrm>
              <a:off x="-132089" y="-564583"/>
              <a:ext cx="9408387" cy="6273155"/>
            </a:xfrm>
            <a:custGeom>
              <a:avLst/>
              <a:gdLst/>
              <a:ahLst/>
              <a:cxnLst/>
              <a:rect l="l" t="t" r="r" b="b"/>
              <a:pathLst>
                <a:path w="297193" h="198157" extrusionOk="0">
                  <a:moveTo>
                    <a:pt x="115075" y="1"/>
                  </a:moveTo>
                  <a:cubicBezTo>
                    <a:pt x="110432" y="775"/>
                    <a:pt x="102854" y="17597"/>
                    <a:pt x="91798" y="17597"/>
                  </a:cubicBezTo>
                  <a:cubicBezTo>
                    <a:pt x="89926" y="17597"/>
                    <a:pt x="87955" y="17115"/>
                    <a:pt x="85881" y="15991"/>
                  </a:cubicBezTo>
                  <a:lnTo>
                    <a:pt x="85881" y="15991"/>
                  </a:lnTo>
                  <a:cubicBezTo>
                    <a:pt x="91036" y="22956"/>
                    <a:pt x="85940" y="36398"/>
                    <a:pt x="88476" y="38946"/>
                  </a:cubicBezTo>
                  <a:cubicBezTo>
                    <a:pt x="87903" y="38370"/>
                    <a:pt x="86773" y="38186"/>
                    <a:pt x="85287" y="38186"/>
                  </a:cubicBezTo>
                  <a:cubicBezTo>
                    <a:pt x="82645" y="38186"/>
                    <a:pt x="78879" y="38768"/>
                    <a:pt x="75112" y="38768"/>
                  </a:cubicBezTo>
                  <a:cubicBezTo>
                    <a:pt x="71619" y="38768"/>
                    <a:pt x="68127" y="38268"/>
                    <a:pt x="65533" y="36339"/>
                  </a:cubicBezTo>
                  <a:lnTo>
                    <a:pt x="65533" y="36339"/>
                  </a:lnTo>
                  <a:cubicBezTo>
                    <a:pt x="73451" y="50959"/>
                    <a:pt x="49507" y="60496"/>
                    <a:pt x="49507" y="65866"/>
                  </a:cubicBezTo>
                  <a:cubicBezTo>
                    <a:pt x="49507" y="60496"/>
                    <a:pt x="25552" y="50959"/>
                    <a:pt x="33469" y="36339"/>
                  </a:cubicBezTo>
                  <a:lnTo>
                    <a:pt x="33469" y="36339"/>
                  </a:lnTo>
                  <a:cubicBezTo>
                    <a:pt x="30875" y="38268"/>
                    <a:pt x="27385" y="38768"/>
                    <a:pt x="23893" y="38768"/>
                  </a:cubicBezTo>
                  <a:cubicBezTo>
                    <a:pt x="20128" y="38768"/>
                    <a:pt x="16363" y="38186"/>
                    <a:pt x="13720" y="38186"/>
                  </a:cubicBezTo>
                  <a:cubicBezTo>
                    <a:pt x="12233" y="38186"/>
                    <a:pt x="11102" y="38370"/>
                    <a:pt x="10526" y="38946"/>
                  </a:cubicBezTo>
                  <a:cubicBezTo>
                    <a:pt x="13074" y="36398"/>
                    <a:pt x="7954" y="22956"/>
                    <a:pt x="13134" y="15991"/>
                  </a:cubicBezTo>
                  <a:lnTo>
                    <a:pt x="13134" y="15991"/>
                  </a:lnTo>
                  <a:cubicBezTo>
                    <a:pt x="11050" y="17115"/>
                    <a:pt x="9072" y="17598"/>
                    <a:pt x="7198" y="17598"/>
                  </a:cubicBezTo>
                  <a:cubicBezTo>
                    <a:pt x="4607" y="17598"/>
                    <a:pt x="2212" y="16676"/>
                    <a:pt x="1" y="15253"/>
                  </a:cubicBezTo>
                  <a:lnTo>
                    <a:pt x="1" y="182904"/>
                  </a:lnTo>
                  <a:cubicBezTo>
                    <a:pt x="2219" y="181481"/>
                    <a:pt x="4621" y="180559"/>
                    <a:pt x="7212" y="180559"/>
                  </a:cubicBezTo>
                  <a:cubicBezTo>
                    <a:pt x="9086" y="180559"/>
                    <a:pt x="11060" y="181042"/>
                    <a:pt x="13134" y="182166"/>
                  </a:cubicBezTo>
                  <a:cubicBezTo>
                    <a:pt x="7954" y="175201"/>
                    <a:pt x="13074" y="161760"/>
                    <a:pt x="10526" y="159211"/>
                  </a:cubicBezTo>
                  <a:lnTo>
                    <a:pt x="10526" y="159211"/>
                  </a:lnTo>
                  <a:cubicBezTo>
                    <a:pt x="11102" y="159787"/>
                    <a:pt x="12234" y="159971"/>
                    <a:pt x="13720" y="159971"/>
                  </a:cubicBezTo>
                  <a:cubicBezTo>
                    <a:pt x="16363" y="159971"/>
                    <a:pt x="20128" y="159389"/>
                    <a:pt x="23893" y="159389"/>
                  </a:cubicBezTo>
                  <a:cubicBezTo>
                    <a:pt x="27385" y="159389"/>
                    <a:pt x="30875" y="159889"/>
                    <a:pt x="33469" y="161818"/>
                  </a:cubicBezTo>
                  <a:cubicBezTo>
                    <a:pt x="25552" y="147198"/>
                    <a:pt x="49507" y="137661"/>
                    <a:pt x="49507" y="132291"/>
                  </a:cubicBezTo>
                  <a:cubicBezTo>
                    <a:pt x="49507" y="137661"/>
                    <a:pt x="73451" y="147198"/>
                    <a:pt x="65533" y="161818"/>
                  </a:cubicBezTo>
                  <a:cubicBezTo>
                    <a:pt x="68128" y="159893"/>
                    <a:pt x="71622" y="159394"/>
                    <a:pt x="75116" y="159394"/>
                  </a:cubicBezTo>
                  <a:cubicBezTo>
                    <a:pt x="78876" y="159394"/>
                    <a:pt x="82637" y="159972"/>
                    <a:pt x="85277" y="159972"/>
                  </a:cubicBezTo>
                  <a:cubicBezTo>
                    <a:pt x="86768" y="159972"/>
                    <a:pt x="87902" y="159788"/>
                    <a:pt x="88476" y="159211"/>
                  </a:cubicBezTo>
                  <a:lnTo>
                    <a:pt x="88476" y="159211"/>
                  </a:lnTo>
                  <a:cubicBezTo>
                    <a:pt x="85941" y="161760"/>
                    <a:pt x="91060" y="175201"/>
                    <a:pt x="85881" y="182166"/>
                  </a:cubicBezTo>
                  <a:cubicBezTo>
                    <a:pt x="87955" y="181042"/>
                    <a:pt x="89927" y="180560"/>
                    <a:pt x="91799" y="180560"/>
                  </a:cubicBezTo>
                  <a:cubicBezTo>
                    <a:pt x="102857" y="180560"/>
                    <a:pt x="110442" y="197382"/>
                    <a:pt x="115075" y="198156"/>
                  </a:cubicBezTo>
                  <a:lnTo>
                    <a:pt x="182119" y="198156"/>
                  </a:lnTo>
                  <a:cubicBezTo>
                    <a:pt x="186772" y="197382"/>
                    <a:pt x="194343" y="180560"/>
                    <a:pt x="205404" y="180560"/>
                  </a:cubicBezTo>
                  <a:cubicBezTo>
                    <a:pt x="207276" y="180560"/>
                    <a:pt x="209249" y="181042"/>
                    <a:pt x="211325" y="182166"/>
                  </a:cubicBezTo>
                  <a:cubicBezTo>
                    <a:pt x="206158" y="175201"/>
                    <a:pt x="211265" y="161760"/>
                    <a:pt x="208718" y="159211"/>
                  </a:cubicBezTo>
                  <a:lnTo>
                    <a:pt x="208718" y="159211"/>
                  </a:lnTo>
                  <a:cubicBezTo>
                    <a:pt x="209294" y="159787"/>
                    <a:pt x="210426" y="159971"/>
                    <a:pt x="211913" y="159971"/>
                  </a:cubicBezTo>
                  <a:cubicBezTo>
                    <a:pt x="214558" y="159971"/>
                    <a:pt x="218326" y="159389"/>
                    <a:pt x="222093" y="159389"/>
                  </a:cubicBezTo>
                  <a:cubicBezTo>
                    <a:pt x="225586" y="159389"/>
                    <a:pt x="229079" y="159889"/>
                    <a:pt x="231673" y="161818"/>
                  </a:cubicBezTo>
                  <a:cubicBezTo>
                    <a:pt x="223755" y="147198"/>
                    <a:pt x="247699" y="137661"/>
                    <a:pt x="247699" y="132291"/>
                  </a:cubicBezTo>
                  <a:cubicBezTo>
                    <a:pt x="247699" y="137661"/>
                    <a:pt x="271642" y="147198"/>
                    <a:pt x="263724" y="161818"/>
                  </a:cubicBezTo>
                  <a:cubicBezTo>
                    <a:pt x="266318" y="159889"/>
                    <a:pt x="269811" y="159389"/>
                    <a:pt x="273304" y="159389"/>
                  </a:cubicBezTo>
                  <a:cubicBezTo>
                    <a:pt x="277071" y="159389"/>
                    <a:pt x="280840" y="159971"/>
                    <a:pt x="283484" y="159971"/>
                  </a:cubicBezTo>
                  <a:cubicBezTo>
                    <a:pt x="284972" y="159971"/>
                    <a:pt x="286104" y="159787"/>
                    <a:pt x="286679" y="159211"/>
                  </a:cubicBezTo>
                  <a:lnTo>
                    <a:pt x="286679" y="159211"/>
                  </a:lnTo>
                  <a:cubicBezTo>
                    <a:pt x="284132" y="161760"/>
                    <a:pt x="289251" y="175201"/>
                    <a:pt x="284072" y="182166"/>
                  </a:cubicBezTo>
                  <a:cubicBezTo>
                    <a:pt x="286151" y="181042"/>
                    <a:pt x="288125" y="180559"/>
                    <a:pt x="289998" y="180559"/>
                  </a:cubicBezTo>
                  <a:cubicBezTo>
                    <a:pt x="292587" y="180559"/>
                    <a:pt x="294982" y="181481"/>
                    <a:pt x="297193" y="182904"/>
                  </a:cubicBezTo>
                  <a:lnTo>
                    <a:pt x="297193" y="15253"/>
                  </a:lnTo>
                  <a:cubicBezTo>
                    <a:pt x="294975" y="16676"/>
                    <a:pt x="292577" y="17598"/>
                    <a:pt x="289990" y="17598"/>
                  </a:cubicBezTo>
                  <a:cubicBezTo>
                    <a:pt x="288118" y="17598"/>
                    <a:pt x="286146" y="17115"/>
                    <a:pt x="284072" y="15991"/>
                  </a:cubicBezTo>
                  <a:lnTo>
                    <a:pt x="284072" y="15991"/>
                  </a:lnTo>
                  <a:cubicBezTo>
                    <a:pt x="289251" y="22956"/>
                    <a:pt x="284132" y="36398"/>
                    <a:pt x="286680" y="38946"/>
                  </a:cubicBezTo>
                  <a:cubicBezTo>
                    <a:pt x="286104" y="38370"/>
                    <a:pt x="284972" y="38186"/>
                    <a:pt x="283484" y="38186"/>
                  </a:cubicBezTo>
                  <a:cubicBezTo>
                    <a:pt x="280840" y="38186"/>
                    <a:pt x="277071" y="38768"/>
                    <a:pt x="273304" y="38768"/>
                  </a:cubicBezTo>
                  <a:cubicBezTo>
                    <a:pt x="269811" y="38768"/>
                    <a:pt x="266318" y="38268"/>
                    <a:pt x="263724" y="36339"/>
                  </a:cubicBezTo>
                  <a:lnTo>
                    <a:pt x="263724" y="36339"/>
                  </a:lnTo>
                  <a:cubicBezTo>
                    <a:pt x="271642" y="50959"/>
                    <a:pt x="247699" y="60496"/>
                    <a:pt x="247699" y="65866"/>
                  </a:cubicBezTo>
                  <a:cubicBezTo>
                    <a:pt x="247699" y="60496"/>
                    <a:pt x="223755" y="50959"/>
                    <a:pt x="231673" y="36339"/>
                  </a:cubicBezTo>
                  <a:lnTo>
                    <a:pt x="231673" y="36339"/>
                  </a:lnTo>
                  <a:cubicBezTo>
                    <a:pt x="229078" y="38264"/>
                    <a:pt x="225584" y="38763"/>
                    <a:pt x="222089" y="38763"/>
                  </a:cubicBezTo>
                  <a:cubicBezTo>
                    <a:pt x="218328" y="38763"/>
                    <a:pt x="214566" y="38185"/>
                    <a:pt x="211923" y="38185"/>
                  </a:cubicBezTo>
                  <a:cubicBezTo>
                    <a:pt x="210430" y="38185"/>
                    <a:pt x="209295" y="38369"/>
                    <a:pt x="208718" y="38946"/>
                  </a:cubicBezTo>
                  <a:cubicBezTo>
                    <a:pt x="211265" y="36398"/>
                    <a:pt x="206146" y="22956"/>
                    <a:pt x="211325" y="15991"/>
                  </a:cubicBezTo>
                  <a:lnTo>
                    <a:pt x="211325" y="15991"/>
                  </a:lnTo>
                  <a:cubicBezTo>
                    <a:pt x="209249" y="17115"/>
                    <a:pt x="207276" y="17597"/>
                    <a:pt x="205402" y="17597"/>
                  </a:cubicBezTo>
                  <a:cubicBezTo>
                    <a:pt x="194337" y="17597"/>
                    <a:pt x="186752" y="775"/>
                    <a:pt x="18211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  <a:effectLst>
              <a:outerShdw blurRad="285750" dist="19050" algn="bl" rotWithShape="0">
                <a:schemeClr val="dk2">
                  <a:alpha val="6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83" name="Google Shape;83;p7"/>
            <p:cNvGrpSpPr/>
            <p:nvPr/>
          </p:nvGrpSpPr>
          <p:grpSpPr>
            <a:xfrm>
              <a:off x="-132158" y="-565089"/>
              <a:ext cx="9408438" cy="6273762"/>
              <a:chOff x="-121284" y="-565089"/>
              <a:chExt cx="9408438" cy="6273762"/>
            </a:xfrm>
          </p:grpSpPr>
          <p:sp>
            <p:nvSpPr>
              <p:cNvPr id="84" name="Google Shape;84;p7"/>
              <p:cNvSpPr/>
              <p:nvPr/>
            </p:nvSpPr>
            <p:spPr>
              <a:xfrm>
                <a:off x="-121284" y="-565089"/>
                <a:ext cx="3829319" cy="2260811"/>
              </a:xfrm>
              <a:custGeom>
                <a:avLst/>
                <a:gdLst/>
                <a:ahLst/>
                <a:cxnLst/>
                <a:rect l="l" t="t" r="r" b="b"/>
                <a:pathLst>
                  <a:path w="120980" h="71426" fill="none" extrusionOk="0">
                    <a:moveTo>
                      <a:pt x="120980" y="0"/>
                    </a:moveTo>
                    <a:cubicBezTo>
                      <a:pt x="120980" y="2679"/>
                      <a:pt x="119087" y="4917"/>
                      <a:pt x="116575" y="5429"/>
                    </a:cubicBezTo>
                    <a:cubicBezTo>
                      <a:pt x="115705" y="6144"/>
                      <a:pt x="114074" y="8084"/>
                      <a:pt x="112848" y="9525"/>
                    </a:cubicBezTo>
                    <a:cubicBezTo>
                      <a:pt x="108324" y="14883"/>
                      <a:pt x="102239" y="22074"/>
                      <a:pt x="93786" y="23074"/>
                    </a:cubicBezTo>
                    <a:cubicBezTo>
                      <a:pt x="94012" y="26241"/>
                      <a:pt x="93738" y="29361"/>
                      <a:pt x="93512" y="32028"/>
                    </a:cubicBezTo>
                    <a:cubicBezTo>
                      <a:pt x="93393" y="33409"/>
                      <a:pt x="93250" y="35243"/>
                      <a:pt x="93298" y="36171"/>
                    </a:cubicBezTo>
                    <a:cubicBezTo>
                      <a:pt x="94548" y="38291"/>
                      <a:pt x="94250" y="41065"/>
                      <a:pt x="92429" y="42898"/>
                    </a:cubicBezTo>
                    <a:cubicBezTo>
                      <a:pt x="91345" y="43982"/>
                      <a:pt x="89928" y="44518"/>
                      <a:pt x="88500" y="44518"/>
                    </a:cubicBezTo>
                    <a:cubicBezTo>
                      <a:pt x="87535" y="44518"/>
                      <a:pt x="86559" y="44267"/>
                      <a:pt x="85702" y="43756"/>
                    </a:cubicBezTo>
                    <a:cubicBezTo>
                      <a:pt x="85595" y="43756"/>
                      <a:pt x="85464" y="43744"/>
                      <a:pt x="85297" y="43744"/>
                    </a:cubicBezTo>
                    <a:cubicBezTo>
                      <a:pt x="84332" y="43744"/>
                      <a:pt x="82975" y="43863"/>
                      <a:pt x="81546" y="43982"/>
                    </a:cubicBezTo>
                    <a:cubicBezTo>
                      <a:pt x="79606" y="44148"/>
                      <a:pt x="77391" y="44327"/>
                      <a:pt x="75117" y="44327"/>
                    </a:cubicBezTo>
                    <a:cubicBezTo>
                      <a:pt x="74248" y="44327"/>
                      <a:pt x="73391" y="44291"/>
                      <a:pt x="72593" y="44232"/>
                    </a:cubicBezTo>
                    <a:cubicBezTo>
                      <a:pt x="72295" y="46720"/>
                      <a:pt x="71414" y="49411"/>
                      <a:pt x="69628" y="52245"/>
                    </a:cubicBezTo>
                    <a:cubicBezTo>
                      <a:pt x="66806" y="56757"/>
                      <a:pt x="62496" y="60389"/>
                      <a:pt x="59044" y="63306"/>
                    </a:cubicBezTo>
                    <a:cubicBezTo>
                      <a:pt x="57603" y="64520"/>
                      <a:pt x="55674" y="66163"/>
                      <a:pt x="54960" y="67020"/>
                    </a:cubicBezTo>
                    <a:cubicBezTo>
                      <a:pt x="54436" y="69532"/>
                      <a:pt x="52197" y="71426"/>
                      <a:pt x="49519" y="71426"/>
                    </a:cubicBezTo>
                    <a:cubicBezTo>
                      <a:pt x="46840" y="71426"/>
                      <a:pt x="44613" y="69532"/>
                      <a:pt x="44089" y="67020"/>
                    </a:cubicBezTo>
                    <a:cubicBezTo>
                      <a:pt x="43375" y="66163"/>
                      <a:pt x="41446" y="64520"/>
                      <a:pt x="39994" y="63306"/>
                    </a:cubicBezTo>
                    <a:cubicBezTo>
                      <a:pt x="36541" y="60389"/>
                      <a:pt x="32243" y="56757"/>
                      <a:pt x="29421" y="52245"/>
                    </a:cubicBezTo>
                    <a:cubicBezTo>
                      <a:pt x="27647" y="49411"/>
                      <a:pt x="26754" y="46720"/>
                      <a:pt x="26456" y="44232"/>
                    </a:cubicBezTo>
                    <a:cubicBezTo>
                      <a:pt x="25635" y="44291"/>
                      <a:pt x="24801" y="44327"/>
                      <a:pt x="23920" y="44327"/>
                    </a:cubicBezTo>
                    <a:cubicBezTo>
                      <a:pt x="21646" y="44327"/>
                      <a:pt x="19431" y="44148"/>
                      <a:pt x="17491" y="43982"/>
                    </a:cubicBezTo>
                    <a:cubicBezTo>
                      <a:pt x="16062" y="43863"/>
                      <a:pt x="14729" y="43744"/>
                      <a:pt x="13740" y="43744"/>
                    </a:cubicBezTo>
                    <a:cubicBezTo>
                      <a:pt x="13586" y="43744"/>
                      <a:pt x="13443" y="43744"/>
                      <a:pt x="13347" y="43756"/>
                    </a:cubicBezTo>
                    <a:cubicBezTo>
                      <a:pt x="12478" y="44267"/>
                      <a:pt x="11514" y="44518"/>
                      <a:pt x="10549" y="44518"/>
                    </a:cubicBezTo>
                    <a:cubicBezTo>
                      <a:pt x="9133" y="44518"/>
                      <a:pt x="7704" y="43982"/>
                      <a:pt x="6620" y="42898"/>
                    </a:cubicBezTo>
                    <a:cubicBezTo>
                      <a:pt x="4799" y="41077"/>
                      <a:pt x="4501" y="38291"/>
                      <a:pt x="5751" y="36171"/>
                    </a:cubicBezTo>
                    <a:cubicBezTo>
                      <a:pt x="5799" y="35243"/>
                      <a:pt x="5632" y="33409"/>
                      <a:pt x="5525" y="32028"/>
                    </a:cubicBezTo>
                    <a:cubicBezTo>
                      <a:pt x="5311" y="29361"/>
                      <a:pt x="5037" y="26230"/>
                      <a:pt x="5263" y="23074"/>
                    </a:cubicBezTo>
                    <a:cubicBezTo>
                      <a:pt x="3406" y="22848"/>
                      <a:pt x="1655" y="22336"/>
                      <a:pt x="0" y="21598"/>
                    </a:cubicBezTo>
                  </a:path>
                </a:pathLst>
              </a:custGeom>
              <a:noFill/>
              <a:ln w="28575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71438" dist="9525" dir="5400000" algn="bl" rotWithShape="0">
                  <a:schemeClr val="dk2">
                    <a:alpha val="50000"/>
                  </a:schemeClr>
                </a:outerShdw>
              </a:effectLst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5" name="Google Shape;85;p7"/>
              <p:cNvSpPr/>
              <p:nvPr/>
            </p:nvSpPr>
            <p:spPr>
              <a:xfrm>
                <a:off x="-119037" y="-565089"/>
                <a:ext cx="3688782" cy="2123630"/>
              </a:xfrm>
              <a:custGeom>
                <a:avLst/>
                <a:gdLst/>
                <a:ahLst/>
                <a:cxnLst/>
                <a:rect l="l" t="t" r="r" b="b"/>
                <a:pathLst>
                  <a:path w="116540" h="67092" fill="none" extrusionOk="0">
                    <a:moveTo>
                      <a:pt x="116539" y="0"/>
                    </a:moveTo>
                    <a:cubicBezTo>
                      <a:pt x="116539" y="655"/>
                      <a:pt x="116004" y="1191"/>
                      <a:pt x="115349" y="1191"/>
                    </a:cubicBezTo>
                    <a:cubicBezTo>
                      <a:pt x="114099" y="1191"/>
                      <a:pt x="111634" y="4120"/>
                      <a:pt x="109443" y="6715"/>
                    </a:cubicBezTo>
                    <a:cubicBezTo>
                      <a:pt x="104895" y="12121"/>
                      <a:pt x="99204" y="18824"/>
                      <a:pt x="91751" y="18824"/>
                    </a:cubicBezTo>
                    <a:cubicBezTo>
                      <a:pt x="90631" y="18824"/>
                      <a:pt x="89512" y="18669"/>
                      <a:pt x="88381" y="18348"/>
                    </a:cubicBezTo>
                    <a:cubicBezTo>
                      <a:pt x="89869" y="22479"/>
                      <a:pt x="89453" y="27480"/>
                      <a:pt x="89095" y="31671"/>
                    </a:cubicBezTo>
                    <a:cubicBezTo>
                      <a:pt x="88881" y="34266"/>
                      <a:pt x="88607" y="37493"/>
                      <a:pt x="89262" y="38148"/>
                    </a:cubicBezTo>
                    <a:cubicBezTo>
                      <a:pt x="89726" y="38612"/>
                      <a:pt x="89726" y="39362"/>
                      <a:pt x="89262" y="39826"/>
                    </a:cubicBezTo>
                    <a:cubicBezTo>
                      <a:pt x="89024" y="40065"/>
                      <a:pt x="88726" y="40172"/>
                      <a:pt x="88429" y="40172"/>
                    </a:cubicBezTo>
                    <a:cubicBezTo>
                      <a:pt x="88131" y="40172"/>
                      <a:pt x="87821" y="40053"/>
                      <a:pt x="87595" y="39826"/>
                    </a:cubicBezTo>
                    <a:cubicBezTo>
                      <a:pt x="87476" y="39707"/>
                      <a:pt x="87000" y="39410"/>
                      <a:pt x="85250" y="39410"/>
                    </a:cubicBezTo>
                    <a:cubicBezTo>
                      <a:pt x="84083" y="39410"/>
                      <a:pt x="82654" y="39529"/>
                      <a:pt x="81142" y="39660"/>
                    </a:cubicBezTo>
                    <a:cubicBezTo>
                      <a:pt x="79273" y="39826"/>
                      <a:pt x="77165" y="39993"/>
                      <a:pt x="75070" y="39993"/>
                    </a:cubicBezTo>
                    <a:cubicBezTo>
                      <a:pt x="72165" y="39993"/>
                      <a:pt x="69795" y="39648"/>
                      <a:pt x="67831" y="38933"/>
                    </a:cubicBezTo>
                    <a:cubicBezTo>
                      <a:pt x="70367" y="48018"/>
                      <a:pt x="61949" y="55126"/>
                      <a:pt x="56198" y="59996"/>
                    </a:cubicBezTo>
                    <a:cubicBezTo>
                      <a:pt x="53603" y="62186"/>
                      <a:pt x="50674" y="64651"/>
                      <a:pt x="50674" y="65901"/>
                    </a:cubicBezTo>
                    <a:cubicBezTo>
                      <a:pt x="50674" y="66556"/>
                      <a:pt x="50138" y="67092"/>
                      <a:pt x="49483" y="67092"/>
                    </a:cubicBezTo>
                    <a:cubicBezTo>
                      <a:pt x="48828" y="67092"/>
                      <a:pt x="48293" y="66556"/>
                      <a:pt x="48293" y="65901"/>
                    </a:cubicBezTo>
                    <a:cubicBezTo>
                      <a:pt x="48293" y="64651"/>
                      <a:pt x="45364" y="62186"/>
                      <a:pt x="42768" y="59996"/>
                    </a:cubicBezTo>
                    <a:cubicBezTo>
                      <a:pt x="37006" y="55126"/>
                      <a:pt x="28600" y="48018"/>
                      <a:pt x="31136" y="38933"/>
                    </a:cubicBezTo>
                    <a:cubicBezTo>
                      <a:pt x="29171" y="39648"/>
                      <a:pt x="26790" y="39993"/>
                      <a:pt x="23897" y="39993"/>
                    </a:cubicBezTo>
                    <a:cubicBezTo>
                      <a:pt x="21801" y="39993"/>
                      <a:pt x="19682" y="39815"/>
                      <a:pt x="17825" y="39660"/>
                    </a:cubicBezTo>
                    <a:cubicBezTo>
                      <a:pt x="16312" y="39529"/>
                      <a:pt x="14860" y="39410"/>
                      <a:pt x="13717" y="39410"/>
                    </a:cubicBezTo>
                    <a:cubicBezTo>
                      <a:pt x="11967" y="39410"/>
                      <a:pt x="11490" y="39695"/>
                      <a:pt x="11371" y="39826"/>
                    </a:cubicBezTo>
                    <a:cubicBezTo>
                      <a:pt x="11133" y="40065"/>
                      <a:pt x="10836" y="40172"/>
                      <a:pt x="10538" y="40172"/>
                    </a:cubicBezTo>
                    <a:cubicBezTo>
                      <a:pt x="10240" y="40172"/>
                      <a:pt x="9919" y="40053"/>
                      <a:pt x="9705" y="39826"/>
                    </a:cubicBezTo>
                    <a:cubicBezTo>
                      <a:pt x="9240" y="39362"/>
                      <a:pt x="9240" y="38612"/>
                      <a:pt x="9705" y="38148"/>
                    </a:cubicBezTo>
                    <a:cubicBezTo>
                      <a:pt x="10359" y="37493"/>
                      <a:pt x="10086" y="34266"/>
                      <a:pt x="9859" y="31671"/>
                    </a:cubicBezTo>
                    <a:cubicBezTo>
                      <a:pt x="9502" y="27480"/>
                      <a:pt x="9085" y="22479"/>
                      <a:pt x="10574" y="18348"/>
                    </a:cubicBezTo>
                    <a:cubicBezTo>
                      <a:pt x="9466" y="18669"/>
                      <a:pt x="8335" y="18824"/>
                      <a:pt x="7216" y="18824"/>
                    </a:cubicBezTo>
                    <a:cubicBezTo>
                      <a:pt x="4597" y="18824"/>
                      <a:pt x="2204" y="18014"/>
                      <a:pt x="1" y="16705"/>
                    </a:cubicBezTo>
                  </a:path>
                </a:pathLst>
              </a:custGeom>
              <a:noFill/>
              <a:ln w="1905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71438" dist="9525" dir="5400000" algn="bl" rotWithShape="0">
                  <a:schemeClr val="dk2">
                    <a:alpha val="50000"/>
                  </a:schemeClr>
                </a:outerShdw>
              </a:effectLst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6" name="Google Shape;86;p7"/>
              <p:cNvSpPr/>
              <p:nvPr/>
            </p:nvSpPr>
            <p:spPr>
              <a:xfrm>
                <a:off x="5596147" y="-565089"/>
                <a:ext cx="3689131" cy="2123630"/>
              </a:xfrm>
              <a:custGeom>
                <a:avLst/>
                <a:gdLst/>
                <a:ahLst/>
                <a:cxnLst/>
                <a:rect l="l" t="t" r="r" b="b"/>
                <a:pathLst>
                  <a:path w="116551" h="67092" fill="none" extrusionOk="0">
                    <a:moveTo>
                      <a:pt x="0" y="0"/>
                    </a:moveTo>
                    <a:cubicBezTo>
                      <a:pt x="0" y="655"/>
                      <a:pt x="536" y="1191"/>
                      <a:pt x="1191" y="1191"/>
                    </a:cubicBezTo>
                    <a:cubicBezTo>
                      <a:pt x="2441" y="1191"/>
                      <a:pt x="4906" y="4120"/>
                      <a:pt x="7096" y="6715"/>
                    </a:cubicBezTo>
                    <a:cubicBezTo>
                      <a:pt x="11656" y="12121"/>
                      <a:pt x="17336" y="18824"/>
                      <a:pt x="24789" y="18824"/>
                    </a:cubicBezTo>
                    <a:cubicBezTo>
                      <a:pt x="25908" y="18824"/>
                      <a:pt x="27027" y="18669"/>
                      <a:pt x="28158" y="18348"/>
                    </a:cubicBezTo>
                    <a:cubicBezTo>
                      <a:pt x="26670" y="22479"/>
                      <a:pt x="27087" y="27480"/>
                      <a:pt x="27444" y="31671"/>
                    </a:cubicBezTo>
                    <a:cubicBezTo>
                      <a:pt x="27670" y="34266"/>
                      <a:pt x="27932" y="37493"/>
                      <a:pt x="27277" y="38148"/>
                    </a:cubicBezTo>
                    <a:cubicBezTo>
                      <a:pt x="26813" y="38612"/>
                      <a:pt x="26813" y="39362"/>
                      <a:pt x="27277" y="39826"/>
                    </a:cubicBezTo>
                    <a:cubicBezTo>
                      <a:pt x="27515" y="40065"/>
                      <a:pt x="27813" y="40172"/>
                      <a:pt x="28111" y="40172"/>
                    </a:cubicBezTo>
                    <a:cubicBezTo>
                      <a:pt x="28408" y="40172"/>
                      <a:pt x="28718" y="40053"/>
                      <a:pt x="28944" y="39826"/>
                    </a:cubicBezTo>
                    <a:cubicBezTo>
                      <a:pt x="29063" y="39707"/>
                      <a:pt x="29540" y="39410"/>
                      <a:pt x="31302" y="39410"/>
                    </a:cubicBezTo>
                    <a:cubicBezTo>
                      <a:pt x="32457" y="39410"/>
                      <a:pt x="33885" y="39529"/>
                      <a:pt x="35409" y="39660"/>
                    </a:cubicBezTo>
                    <a:cubicBezTo>
                      <a:pt x="37267" y="39826"/>
                      <a:pt x="39374" y="39993"/>
                      <a:pt x="41482" y="39993"/>
                    </a:cubicBezTo>
                    <a:cubicBezTo>
                      <a:pt x="44375" y="39993"/>
                      <a:pt x="46744" y="39648"/>
                      <a:pt x="48709" y="38933"/>
                    </a:cubicBezTo>
                    <a:cubicBezTo>
                      <a:pt x="46184" y="48018"/>
                      <a:pt x="54590" y="55126"/>
                      <a:pt x="60353" y="59996"/>
                    </a:cubicBezTo>
                    <a:cubicBezTo>
                      <a:pt x="62937" y="62186"/>
                      <a:pt x="65866" y="64651"/>
                      <a:pt x="65866" y="65901"/>
                    </a:cubicBezTo>
                    <a:cubicBezTo>
                      <a:pt x="65866" y="66556"/>
                      <a:pt x="66401" y="67092"/>
                      <a:pt x="67056" y="67092"/>
                    </a:cubicBezTo>
                    <a:cubicBezTo>
                      <a:pt x="67711" y="67092"/>
                      <a:pt x="68247" y="66556"/>
                      <a:pt x="68247" y="65901"/>
                    </a:cubicBezTo>
                    <a:cubicBezTo>
                      <a:pt x="68247" y="64651"/>
                      <a:pt x="71188" y="62186"/>
                      <a:pt x="73771" y="59996"/>
                    </a:cubicBezTo>
                    <a:cubicBezTo>
                      <a:pt x="79534" y="55126"/>
                      <a:pt x="87940" y="48018"/>
                      <a:pt x="85416" y="38933"/>
                    </a:cubicBezTo>
                    <a:cubicBezTo>
                      <a:pt x="87380" y="39648"/>
                      <a:pt x="89761" y="39993"/>
                      <a:pt x="92643" y="39993"/>
                    </a:cubicBezTo>
                    <a:cubicBezTo>
                      <a:pt x="94738" y="39993"/>
                      <a:pt x="96857" y="39815"/>
                      <a:pt x="98715" y="39660"/>
                    </a:cubicBezTo>
                    <a:cubicBezTo>
                      <a:pt x="100239" y="39529"/>
                      <a:pt x="101680" y="39410"/>
                      <a:pt x="102823" y="39410"/>
                    </a:cubicBezTo>
                    <a:cubicBezTo>
                      <a:pt x="104585" y="39410"/>
                      <a:pt x="105061" y="39695"/>
                      <a:pt x="105180" y="39826"/>
                    </a:cubicBezTo>
                    <a:cubicBezTo>
                      <a:pt x="105418" y="40065"/>
                      <a:pt x="105716" y="40172"/>
                      <a:pt x="106013" y="40172"/>
                    </a:cubicBezTo>
                    <a:cubicBezTo>
                      <a:pt x="106311" y="40172"/>
                      <a:pt x="106621" y="40053"/>
                      <a:pt x="106847" y="39826"/>
                    </a:cubicBezTo>
                    <a:cubicBezTo>
                      <a:pt x="107299" y="39362"/>
                      <a:pt x="107299" y="38612"/>
                      <a:pt x="106847" y="38148"/>
                    </a:cubicBezTo>
                    <a:cubicBezTo>
                      <a:pt x="106192" y="37493"/>
                      <a:pt x="106454" y="34266"/>
                      <a:pt x="106680" y="31671"/>
                    </a:cubicBezTo>
                    <a:cubicBezTo>
                      <a:pt x="107037" y="27480"/>
                      <a:pt x="107454" y="22479"/>
                      <a:pt x="105966" y="18348"/>
                    </a:cubicBezTo>
                    <a:cubicBezTo>
                      <a:pt x="107085" y="18669"/>
                      <a:pt x="108216" y="18824"/>
                      <a:pt x="109323" y="18824"/>
                    </a:cubicBezTo>
                    <a:cubicBezTo>
                      <a:pt x="111943" y="18824"/>
                      <a:pt x="114348" y="18014"/>
                      <a:pt x="116550" y="16705"/>
                    </a:cubicBezTo>
                  </a:path>
                </a:pathLst>
              </a:custGeom>
              <a:noFill/>
              <a:ln w="1905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71438" dist="9525" dir="5400000" algn="bl" rotWithShape="0">
                  <a:schemeClr val="dk2">
                    <a:alpha val="50000"/>
                  </a:schemeClr>
                </a:outerShdw>
              </a:effectLst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7" name="Google Shape;87;p7"/>
              <p:cNvSpPr/>
              <p:nvPr/>
            </p:nvSpPr>
            <p:spPr>
              <a:xfrm>
                <a:off x="5458214" y="-565089"/>
                <a:ext cx="3828940" cy="2260811"/>
              </a:xfrm>
              <a:custGeom>
                <a:avLst/>
                <a:gdLst/>
                <a:ahLst/>
                <a:cxnLst/>
                <a:rect l="l" t="t" r="r" b="b"/>
                <a:pathLst>
                  <a:path w="120968" h="71426" fill="none" extrusionOk="0">
                    <a:moveTo>
                      <a:pt x="0" y="0"/>
                    </a:moveTo>
                    <a:cubicBezTo>
                      <a:pt x="0" y="2679"/>
                      <a:pt x="1882" y="4917"/>
                      <a:pt x="4406" y="5429"/>
                    </a:cubicBezTo>
                    <a:cubicBezTo>
                      <a:pt x="5263" y="6144"/>
                      <a:pt x="6906" y="8084"/>
                      <a:pt x="8121" y="9525"/>
                    </a:cubicBezTo>
                    <a:cubicBezTo>
                      <a:pt x="12645" y="14883"/>
                      <a:pt x="18729" y="22074"/>
                      <a:pt x="27182" y="23074"/>
                    </a:cubicBezTo>
                    <a:cubicBezTo>
                      <a:pt x="26968" y="26241"/>
                      <a:pt x="27230" y="29361"/>
                      <a:pt x="27456" y="32028"/>
                    </a:cubicBezTo>
                    <a:cubicBezTo>
                      <a:pt x="27575" y="33409"/>
                      <a:pt x="27718" y="35243"/>
                      <a:pt x="27682" y="36171"/>
                    </a:cubicBezTo>
                    <a:cubicBezTo>
                      <a:pt x="26432" y="38291"/>
                      <a:pt x="26730" y="41065"/>
                      <a:pt x="28540" y="42898"/>
                    </a:cubicBezTo>
                    <a:cubicBezTo>
                      <a:pt x="29623" y="43982"/>
                      <a:pt x="31040" y="44518"/>
                      <a:pt x="32469" y="44518"/>
                    </a:cubicBezTo>
                    <a:cubicBezTo>
                      <a:pt x="33433" y="44518"/>
                      <a:pt x="34410" y="44267"/>
                      <a:pt x="35267" y="43756"/>
                    </a:cubicBezTo>
                    <a:cubicBezTo>
                      <a:pt x="35374" y="43756"/>
                      <a:pt x="35505" y="43744"/>
                      <a:pt x="35672" y="43744"/>
                    </a:cubicBezTo>
                    <a:cubicBezTo>
                      <a:pt x="36636" y="43744"/>
                      <a:pt x="37993" y="43863"/>
                      <a:pt x="39422" y="43982"/>
                    </a:cubicBezTo>
                    <a:cubicBezTo>
                      <a:pt x="41375" y="44148"/>
                      <a:pt x="43577" y="44327"/>
                      <a:pt x="45851" y="44327"/>
                    </a:cubicBezTo>
                    <a:cubicBezTo>
                      <a:pt x="46732" y="44327"/>
                      <a:pt x="47578" y="44291"/>
                      <a:pt x="48376" y="44232"/>
                    </a:cubicBezTo>
                    <a:cubicBezTo>
                      <a:pt x="48673" y="46720"/>
                      <a:pt x="49554" y="49411"/>
                      <a:pt x="51340" y="52245"/>
                    </a:cubicBezTo>
                    <a:cubicBezTo>
                      <a:pt x="54174" y="56757"/>
                      <a:pt x="58472" y="60389"/>
                      <a:pt x="61925" y="63306"/>
                    </a:cubicBezTo>
                    <a:cubicBezTo>
                      <a:pt x="63366" y="64520"/>
                      <a:pt x="65306" y="66163"/>
                      <a:pt x="66021" y="67020"/>
                    </a:cubicBezTo>
                    <a:cubicBezTo>
                      <a:pt x="66533" y="69532"/>
                      <a:pt x="68771" y="71426"/>
                      <a:pt x="71450" y="71426"/>
                    </a:cubicBezTo>
                    <a:cubicBezTo>
                      <a:pt x="74129" y="71426"/>
                      <a:pt x="76355" y="69532"/>
                      <a:pt x="76879" y="67020"/>
                    </a:cubicBezTo>
                    <a:cubicBezTo>
                      <a:pt x="77593" y="66163"/>
                      <a:pt x="79534" y="64520"/>
                      <a:pt x="80975" y="63306"/>
                    </a:cubicBezTo>
                    <a:cubicBezTo>
                      <a:pt x="84428" y="60389"/>
                      <a:pt x="88726" y="56757"/>
                      <a:pt x="91560" y="52245"/>
                    </a:cubicBezTo>
                    <a:cubicBezTo>
                      <a:pt x="93322" y="49411"/>
                      <a:pt x="94215" y="46720"/>
                      <a:pt x="94512" y="44232"/>
                    </a:cubicBezTo>
                    <a:cubicBezTo>
                      <a:pt x="95334" y="44291"/>
                      <a:pt x="96167" y="44327"/>
                      <a:pt x="97048" y="44327"/>
                    </a:cubicBezTo>
                    <a:cubicBezTo>
                      <a:pt x="99322" y="44327"/>
                      <a:pt x="101537" y="44148"/>
                      <a:pt x="103478" y="43982"/>
                    </a:cubicBezTo>
                    <a:cubicBezTo>
                      <a:pt x="104906" y="43863"/>
                      <a:pt x="106240" y="43744"/>
                      <a:pt x="107228" y="43744"/>
                    </a:cubicBezTo>
                    <a:cubicBezTo>
                      <a:pt x="107395" y="43744"/>
                      <a:pt x="107526" y="43744"/>
                      <a:pt x="107633" y="43756"/>
                    </a:cubicBezTo>
                    <a:cubicBezTo>
                      <a:pt x="108490" y="44267"/>
                      <a:pt x="109455" y="44518"/>
                      <a:pt x="110431" y="44518"/>
                    </a:cubicBezTo>
                    <a:cubicBezTo>
                      <a:pt x="111836" y="44518"/>
                      <a:pt x="113265" y="43982"/>
                      <a:pt x="114360" y="42898"/>
                    </a:cubicBezTo>
                    <a:cubicBezTo>
                      <a:pt x="116182" y="41077"/>
                      <a:pt x="116467" y="38291"/>
                      <a:pt x="115217" y="36171"/>
                    </a:cubicBezTo>
                    <a:cubicBezTo>
                      <a:pt x="115170" y="35243"/>
                      <a:pt x="115336" y="33409"/>
                      <a:pt x="115443" y="32028"/>
                    </a:cubicBezTo>
                    <a:cubicBezTo>
                      <a:pt x="115670" y="29361"/>
                      <a:pt x="115932" y="26230"/>
                      <a:pt x="115705" y="23074"/>
                    </a:cubicBezTo>
                    <a:cubicBezTo>
                      <a:pt x="117575" y="22848"/>
                      <a:pt x="119313" y="22336"/>
                      <a:pt x="120968" y="21598"/>
                    </a:cubicBezTo>
                  </a:path>
                </a:pathLst>
              </a:custGeom>
              <a:noFill/>
              <a:ln w="28575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71438" dist="9525" dir="5400000" algn="bl" rotWithShape="0">
                  <a:schemeClr val="dk2">
                    <a:alpha val="50000"/>
                  </a:schemeClr>
                </a:outerShdw>
              </a:effectLst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8" name="Google Shape;88;p7"/>
              <p:cNvSpPr/>
              <p:nvPr/>
            </p:nvSpPr>
            <p:spPr>
              <a:xfrm>
                <a:off x="5458214" y="3447862"/>
                <a:ext cx="3828940" cy="2260811"/>
              </a:xfrm>
              <a:custGeom>
                <a:avLst/>
                <a:gdLst/>
                <a:ahLst/>
                <a:cxnLst/>
                <a:rect l="l" t="t" r="r" b="b"/>
                <a:pathLst>
                  <a:path w="120968" h="71426" fill="none" extrusionOk="0">
                    <a:moveTo>
                      <a:pt x="0" y="71426"/>
                    </a:moveTo>
                    <a:cubicBezTo>
                      <a:pt x="0" y="68747"/>
                      <a:pt x="1882" y="66509"/>
                      <a:pt x="4406" y="65985"/>
                    </a:cubicBezTo>
                    <a:cubicBezTo>
                      <a:pt x="5263" y="65270"/>
                      <a:pt x="6906" y="63342"/>
                      <a:pt x="8121" y="61901"/>
                    </a:cubicBezTo>
                    <a:cubicBezTo>
                      <a:pt x="12645" y="56543"/>
                      <a:pt x="18729" y="49352"/>
                      <a:pt x="27182" y="48352"/>
                    </a:cubicBezTo>
                    <a:cubicBezTo>
                      <a:pt x="26968" y="45185"/>
                      <a:pt x="27230" y="42053"/>
                      <a:pt x="27456" y="39398"/>
                    </a:cubicBezTo>
                    <a:cubicBezTo>
                      <a:pt x="27575" y="38005"/>
                      <a:pt x="27718" y="36184"/>
                      <a:pt x="27682" y="35255"/>
                    </a:cubicBezTo>
                    <a:cubicBezTo>
                      <a:pt x="26432" y="33124"/>
                      <a:pt x="26730" y="30361"/>
                      <a:pt x="28540" y="28528"/>
                    </a:cubicBezTo>
                    <a:cubicBezTo>
                      <a:pt x="29623" y="27444"/>
                      <a:pt x="31040" y="26909"/>
                      <a:pt x="32469" y="26909"/>
                    </a:cubicBezTo>
                    <a:cubicBezTo>
                      <a:pt x="33433" y="26909"/>
                      <a:pt x="34410" y="27159"/>
                      <a:pt x="35267" y="27671"/>
                    </a:cubicBezTo>
                    <a:cubicBezTo>
                      <a:pt x="35374" y="27671"/>
                      <a:pt x="35505" y="27682"/>
                      <a:pt x="35672" y="27682"/>
                    </a:cubicBezTo>
                    <a:cubicBezTo>
                      <a:pt x="36636" y="27682"/>
                      <a:pt x="37993" y="27563"/>
                      <a:pt x="39422" y="27444"/>
                    </a:cubicBezTo>
                    <a:cubicBezTo>
                      <a:pt x="41375" y="27278"/>
                      <a:pt x="43577" y="27099"/>
                      <a:pt x="45851" y="27099"/>
                    </a:cubicBezTo>
                    <a:cubicBezTo>
                      <a:pt x="46732" y="27099"/>
                      <a:pt x="47578" y="27135"/>
                      <a:pt x="48376" y="27194"/>
                    </a:cubicBezTo>
                    <a:cubicBezTo>
                      <a:pt x="48673" y="24706"/>
                      <a:pt x="49554" y="22015"/>
                      <a:pt x="51340" y="19181"/>
                    </a:cubicBezTo>
                    <a:cubicBezTo>
                      <a:pt x="54174" y="14681"/>
                      <a:pt x="58472" y="11038"/>
                      <a:pt x="61925" y="8132"/>
                    </a:cubicBezTo>
                    <a:cubicBezTo>
                      <a:pt x="63366" y="6906"/>
                      <a:pt x="65306" y="5275"/>
                      <a:pt x="66021" y="4406"/>
                    </a:cubicBezTo>
                    <a:cubicBezTo>
                      <a:pt x="66533" y="1894"/>
                      <a:pt x="68771" y="1"/>
                      <a:pt x="71450" y="1"/>
                    </a:cubicBezTo>
                    <a:cubicBezTo>
                      <a:pt x="74129" y="1"/>
                      <a:pt x="76355" y="1894"/>
                      <a:pt x="76879" y="4406"/>
                    </a:cubicBezTo>
                    <a:cubicBezTo>
                      <a:pt x="77593" y="5275"/>
                      <a:pt x="79534" y="6906"/>
                      <a:pt x="80975" y="8132"/>
                    </a:cubicBezTo>
                    <a:cubicBezTo>
                      <a:pt x="84428" y="11049"/>
                      <a:pt x="88726" y="14681"/>
                      <a:pt x="91560" y="19181"/>
                    </a:cubicBezTo>
                    <a:cubicBezTo>
                      <a:pt x="93322" y="22015"/>
                      <a:pt x="94215" y="24706"/>
                      <a:pt x="94512" y="27194"/>
                    </a:cubicBezTo>
                    <a:cubicBezTo>
                      <a:pt x="95334" y="27135"/>
                      <a:pt x="96167" y="27099"/>
                      <a:pt x="97048" y="27099"/>
                    </a:cubicBezTo>
                    <a:cubicBezTo>
                      <a:pt x="99322" y="27099"/>
                      <a:pt x="101537" y="27278"/>
                      <a:pt x="103478" y="27444"/>
                    </a:cubicBezTo>
                    <a:cubicBezTo>
                      <a:pt x="104906" y="27563"/>
                      <a:pt x="106240" y="27682"/>
                      <a:pt x="107228" y="27682"/>
                    </a:cubicBezTo>
                    <a:cubicBezTo>
                      <a:pt x="107395" y="27682"/>
                      <a:pt x="107526" y="27682"/>
                      <a:pt x="107633" y="27671"/>
                    </a:cubicBezTo>
                    <a:cubicBezTo>
                      <a:pt x="108490" y="27159"/>
                      <a:pt x="109455" y="26909"/>
                      <a:pt x="110431" y="26909"/>
                    </a:cubicBezTo>
                    <a:cubicBezTo>
                      <a:pt x="111836" y="26909"/>
                      <a:pt x="113265" y="27444"/>
                      <a:pt x="114360" y="28528"/>
                    </a:cubicBezTo>
                    <a:cubicBezTo>
                      <a:pt x="116170" y="30349"/>
                      <a:pt x="116467" y="33124"/>
                      <a:pt x="115217" y="35255"/>
                    </a:cubicBezTo>
                    <a:cubicBezTo>
                      <a:pt x="115170" y="36184"/>
                      <a:pt x="115336" y="38005"/>
                      <a:pt x="115443" y="39398"/>
                    </a:cubicBezTo>
                    <a:cubicBezTo>
                      <a:pt x="115670" y="42053"/>
                      <a:pt x="115932" y="45197"/>
                      <a:pt x="115705" y="48352"/>
                    </a:cubicBezTo>
                    <a:cubicBezTo>
                      <a:pt x="117575" y="48578"/>
                      <a:pt x="119313" y="49078"/>
                      <a:pt x="120968" y="49828"/>
                    </a:cubicBezTo>
                  </a:path>
                </a:pathLst>
              </a:custGeom>
              <a:noFill/>
              <a:ln w="28575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71438" dist="9525" dir="5400000" algn="bl" rotWithShape="0">
                  <a:schemeClr val="dk2">
                    <a:alpha val="50000"/>
                  </a:schemeClr>
                </a:outerShdw>
              </a:effectLst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9" name="Google Shape;89;p7"/>
              <p:cNvSpPr/>
              <p:nvPr/>
            </p:nvSpPr>
            <p:spPr>
              <a:xfrm>
                <a:off x="5596147" y="3585036"/>
                <a:ext cx="3689131" cy="2123630"/>
              </a:xfrm>
              <a:custGeom>
                <a:avLst/>
                <a:gdLst/>
                <a:ahLst/>
                <a:cxnLst/>
                <a:rect l="l" t="t" r="r" b="b"/>
                <a:pathLst>
                  <a:path w="116551" h="67092" fill="none" extrusionOk="0">
                    <a:moveTo>
                      <a:pt x="0" y="67092"/>
                    </a:moveTo>
                    <a:cubicBezTo>
                      <a:pt x="0" y="66437"/>
                      <a:pt x="536" y="65901"/>
                      <a:pt x="1191" y="65901"/>
                    </a:cubicBezTo>
                    <a:cubicBezTo>
                      <a:pt x="2441" y="65901"/>
                      <a:pt x="4906" y="62960"/>
                      <a:pt x="7096" y="60377"/>
                    </a:cubicBezTo>
                    <a:cubicBezTo>
                      <a:pt x="11656" y="54971"/>
                      <a:pt x="17336" y="48256"/>
                      <a:pt x="24789" y="48256"/>
                    </a:cubicBezTo>
                    <a:cubicBezTo>
                      <a:pt x="25908" y="48256"/>
                      <a:pt x="27027" y="48423"/>
                      <a:pt x="28158" y="48733"/>
                    </a:cubicBezTo>
                    <a:cubicBezTo>
                      <a:pt x="26670" y="44613"/>
                      <a:pt x="27087" y="39612"/>
                      <a:pt x="27444" y="35421"/>
                    </a:cubicBezTo>
                    <a:cubicBezTo>
                      <a:pt x="27670" y="32826"/>
                      <a:pt x="27932" y="29599"/>
                      <a:pt x="27277" y="28944"/>
                    </a:cubicBezTo>
                    <a:cubicBezTo>
                      <a:pt x="26813" y="28480"/>
                      <a:pt x="26813" y="27718"/>
                      <a:pt x="27277" y="27266"/>
                    </a:cubicBezTo>
                    <a:cubicBezTo>
                      <a:pt x="27515" y="27028"/>
                      <a:pt x="27813" y="26920"/>
                      <a:pt x="28111" y="26920"/>
                    </a:cubicBezTo>
                    <a:cubicBezTo>
                      <a:pt x="28408" y="26920"/>
                      <a:pt x="28718" y="27039"/>
                      <a:pt x="28944" y="27266"/>
                    </a:cubicBezTo>
                    <a:cubicBezTo>
                      <a:pt x="29063" y="27385"/>
                      <a:pt x="29540" y="27682"/>
                      <a:pt x="31302" y="27682"/>
                    </a:cubicBezTo>
                    <a:cubicBezTo>
                      <a:pt x="32457" y="27682"/>
                      <a:pt x="33885" y="27563"/>
                      <a:pt x="35409" y="27420"/>
                    </a:cubicBezTo>
                    <a:cubicBezTo>
                      <a:pt x="37267" y="27266"/>
                      <a:pt x="39374" y="27099"/>
                      <a:pt x="41482" y="27099"/>
                    </a:cubicBezTo>
                    <a:cubicBezTo>
                      <a:pt x="44375" y="27099"/>
                      <a:pt x="46744" y="27444"/>
                      <a:pt x="48709" y="28159"/>
                    </a:cubicBezTo>
                    <a:cubicBezTo>
                      <a:pt x="46184" y="19074"/>
                      <a:pt x="54590" y="11966"/>
                      <a:pt x="60353" y="7096"/>
                    </a:cubicBezTo>
                    <a:cubicBezTo>
                      <a:pt x="62937" y="4906"/>
                      <a:pt x="65866" y="2441"/>
                      <a:pt x="65866" y="1191"/>
                    </a:cubicBezTo>
                    <a:cubicBezTo>
                      <a:pt x="65866" y="536"/>
                      <a:pt x="66401" y="0"/>
                      <a:pt x="67056" y="0"/>
                    </a:cubicBezTo>
                    <a:cubicBezTo>
                      <a:pt x="67711" y="0"/>
                      <a:pt x="68247" y="536"/>
                      <a:pt x="68247" y="1191"/>
                    </a:cubicBezTo>
                    <a:cubicBezTo>
                      <a:pt x="68247" y="2441"/>
                      <a:pt x="71188" y="4906"/>
                      <a:pt x="73771" y="7096"/>
                    </a:cubicBezTo>
                    <a:cubicBezTo>
                      <a:pt x="79534" y="11966"/>
                      <a:pt x="87940" y="19074"/>
                      <a:pt x="85416" y="28159"/>
                    </a:cubicBezTo>
                    <a:cubicBezTo>
                      <a:pt x="87380" y="27444"/>
                      <a:pt x="89761" y="27099"/>
                      <a:pt x="92643" y="27099"/>
                    </a:cubicBezTo>
                    <a:cubicBezTo>
                      <a:pt x="94738" y="27099"/>
                      <a:pt x="96857" y="27278"/>
                      <a:pt x="98715" y="27420"/>
                    </a:cubicBezTo>
                    <a:cubicBezTo>
                      <a:pt x="100239" y="27563"/>
                      <a:pt x="101680" y="27682"/>
                      <a:pt x="102823" y="27682"/>
                    </a:cubicBezTo>
                    <a:cubicBezTo>
                      <a:pt x="104585" y="27682"/>
                      <a:pt x="105061" y="27397"/>
                      <a:pt x="105180" y="27266"/>
                    </a:cubicBezTo>
                    <a:cubicBezTo>
                      <a:pt x="105418" y="27028"/>
                      <a:pt x="105716" y="26920"/>
                      <a:pt x="106013" y="26920"/>
                    </a:cubicBezTo>
                    <a:cubicBezTo>
                      <a:pt x="106311" y="26920"/>
                      <a:pt x="106621" y="27039"/>
                      <a:pt x="106847" y="27266"/>
                    </a:cubicBezTo>
                    <a:cubicBezTo>
                      <a:pt x="107299" y="27718"/>
                      <a:pt x="107299" y="28480"/>
                      <a:pt x="106847" y="28944"/>
                    </a:cubicBezTo>
                    <a:cubicBezTo>
                      <a:pt x="106192" y="29599"/>
                      <a:pt x="106454" y="32826"/>
                      <a:pt x="106680" y="35421"/>
                    </a:cubicBezTo>
                    <a:cubicBezTo>
                      <a:pt x="107037" y="39612"/>
                      <a:pt x="107454" y="44613"/>
                      <a:pt x="105966" y="48733"/>
                    </a:cubicBezTo>
                    <a:cubicBezTo>
                      <a:pt x="107085" y="48423"/>
                      <a:pt x="108216" y="48256"/>
                      <a:pt x="109323" y="48256"/>
                    </a:cubicBezTo>
                    <a:cubicBezTo>
                      <a:pt x="111943" y="48256"/>
                      <a:pt x="114348" y="49078"/>
                      <a:pt x="116550" y="50388"/>
                    </a:cubicBezTo>
                  </a:path>
                </a:pathLst>
              </a:custGeom>
              <a:noFill/>
              <a:ln w="1905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71438" dist="9525" dir="5400000" algn="bl" rotWithShape="0">
                  <a:schemeClr val="dk2">
                    <a:alpha val="50000"/>
                  </a:schemeClr>
                </a:outerShdw>
              </a:effectLst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0" name="Google Shape;90;p7"/>
              <p:cNvSpPr/>
              <p:nvPr/>
            </p:nvSpPr>
            <p:spPr>
              <a:xfrm>
                <a:off x="-119037" y="3585036"/>
                <a:ext cx="3688782" cy="2123630"/>
              </a:xfrm>
              <a:custGeom>
                <a:avLst/>
                <a:gdLst/>
                <a:ahLst/>
                <a:cxnLst/>
                <a:rect l="l" t="t" r="r" b="b"/>
                <a:pathLst>
                  <a:path w="116540" h="67092" fill="none" extrusionOk="0">
                    <a:moveTo>
                      <a:pt x="116539" y="67092"/>
                    </a:moveTo>
                    <a:cubicBezTo>
                      <a:pt x="116539" y="66437"/>
                      <a:pt x="116004" y="65901"/>
                      <a:pt x="115349" y="65901"/>
                    </a:cubicBezTo>
                    <a:cubicBezTo>
                      <a:pt x="114099" y="65901"/>
                      <a:pt x="111634" y="62960"/>
                      <a:pt x="109443" y="60377"/>
                    </a:cubicBezTo>
                    <a:cubicBezTo>
                      <a:pt x="104895" y="54971"/>
                      <a:pt x="99204" y="48256"/>
                      <a:pt x="91751" y="48256"/>
                    </a:cubicBezTo>
                    <a:cubicBezTo>
                      <a:pt x="90631" y="48256"/>
                      <a:pt x="89512" y="48423"/>
                      <a:pt x="88381" y="48733"/>
                    </a:cubicBezTo>
                    <a:cubicBezTo>
                      <a:pt x="89869" y="44613"/>
                      <a:pt x="89453" y="39612"/>
                      <a:pt x="89095" y="35421"/>
                    </a:cubicBezTo>
                    <a:cubicBezTo>
                      <a:pt x="88881" y="32826"/>
                      <a:pt x="88607" y="29599"/>
                      <a:pt x="89262" y="28944"/>
                    </a:cubicBezTo>
                    <a:cubicBezTo>
                      <a:pt x="89726" y="28480"/>
                      <a:pt x="89726" y="27718"/>
                      <a:pt x="89262" y="27266"/>
                    </a:cubicBezTo>
                    <a:cubicBezTo>
                      <a:pt x="89024" y="27028"/>
                      <a:pt x="88726" y="26920"/>
                      <a:pt x="88429" y="26920"/>
                    </a:cubicBezTo>
                    <a:cubicBezTo>
                      <a:pt x="88131" y="26920"/>
                      <a:pt x="87821" y="27039"/>
                      <a:pt x="87595" y="27266"/>
                    </a:cubicBezTo>
                    <a:cubicBezTo>
                      <a:pt x="87476" y="27385"/>
                      <a:pt x="87000" y="27682"/>
                      <a:pt x="85250" y="27682"/>
                    </a:cubicBezTo>
                    <a:cubicBezTo>
                      <a:pt x="84083" y="27682"/>
                      <a:pt x="82654" y="27563"/>
                      <a:pt x="81142" y="27420"/>
                    </a:cubicBezTo>
                    <a:cubicBezTo>
                      <a:pt x="79273" y="27266"/>
                      <a:pt x="77165" y="27099"/>
                      <a:pt x="75070" y="27099"/>
                    </a:cubicBezTo>
                    <a:cubicBezTo>
                      <a:pt x="72165" y="27099"/>
                      <a:pt x="69795" y="27444"/>
                      <a:pt x="67831" y="28159"/>
                    </a:cubicBezTo>
                    <a:cubicBezTo>
                      <a:pt x="70367" y="19074"/>
                      <a:pt x="61949" y="11966"/>
                      <a:pt x="56198" y="7096"/>
                    </a:cubicBezTo>
                    <a:cubicBezTo>
                      <a:pt x="53603" y="4906"/>
                      <a:pt x="50674" y="2441"/>
                      <a:pt x="50674" y="1191"/>
                    </a:cubicBezTo>
                    <a:cubicBezTo>
                      <a:pt x="50674" y="536"/>
                      <a:pt x="50138" y="0"/>
                      <a:pt x="49483" y="0"/>
                    </a:cubicBezTo>
                    <a:cubicBezTo>
                      <a:pt x="48828" y="0"/>
                      <a:pt x="48293" y="536"/>
                      <a:pt x="48293" y="1191"/>
                    </a:cubicBezTo>
                    <a:cubicBezTo>
                      <a:pt x="48293" y="2441"/>
                      <a:pt x="45364" y="4906"/>
                      <a:pt x="42768" y="7096"/>
                    </a:cubicBezTo>
                    <a:cubicBezTo>
                      <a:pt x="37006" y="11966"/>
                      <a:pt x="28600" y="19074"/>
                      <a:pt x="31136" y="28159"/>
                    </a:cubicBezTo>
                    <a:cubicBezTo>
                      <a:pt x="29171" y="27444"/>
                      <a:pt x="26790" y="27099"/>
                      <a:pt x="23897" y="27099"/>
                    </a:cubicBezTo>
                    <a:cubicBezTo>
                      <a:pt x="21801" y="27099"/>
                      <a:pt x="19682" y="27278"/>
                      <a:pt x="17825" y="27420"/>
                    </a:cubicBezTo>
                    <a:cubicBezTo>
                      <a:pt x="16312" y="27563"/>
                      <a:pt x="14860" y="27682"/>
                      <a:pt x="13717" y="27682"/>
                    </a:cubicBezTo>
                    <a:cubicBezTo>
                      <a:pt x="11967" y="27682"/>
                      <a:pt x="11490" y="27397"/>
                      <a:pt x="11371" y="27266"/>
                    </a:cubicBezTo>
                    <a:cubicBezTo>
                      <a:pt x="11133" y="27028"/>
                      <a:pt x="10836" y="26920"/>
                      <a:pt x="10538" y="26920"/>
                    </a:cubicBezTo>
                    <a:cubicBezTo>
                      <a:pt x="10240" y="26920"/>
                      <a:pt x="9919" y="27039"/>
                      <a:pt x="9705" y="27266"/>
                    </a:cubicBezTo>
                    <a:cubicBezTo>
                      <a:pt x="9240" y="27718"/>
                      <a:pt x="9240" y="28480"/>
                      <a:pt x="9705" y="28944"/>
                    </a:cubicBezTo>
                    <a:cubicBezTo>
                      <a:pt x="10359" y="29599"/>
                      <a:pt x="10086" y="32826"/>
                      <a:pt x="9859" y="35421"/>
                    </a:cubicBezTo>
                    <a:cubicBezTo>
                      <a:pt x="9502" y="39612"/>
                      <a:pt x="9085" y="44613"/>
                      <a:pt x="10574" y="48733"/>
                    </a:cubicBezTo>
                    <a:cubicBezTo>
                      <a:pt x="9466" y="48423"/>
                      <a:pt x="8335" y="48256"/>
                      <a:pt x="7216" y="48256"/>
                    </a:cubicBezTo>
                    <a:cubicBezTo>
                      <a:pt x="4597" y="48256"/>
                      <a:pt x="2204" y="49078"/>
                      <a:pt x="1" y="50388"/>
                    </a:cubicBezTo>
                  </a:path>
                </a:pathLst>
              </a:custGeom>
              <a:noFill/>
              <a:ln w="1905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71438" dist="9525" dir="5400000" algn="bl" rotWithShape="0">
                  <a:schemeClr val="dk2">
                    <a:alpha val="50000"/>
                  </a:schemeClr>
                </a:outerShdw>
              </a:effectLst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1" name="Google Shape;91;p7"/>
              <p:cNvSpPr/>
              <p:nvPr/>
            </p:nvSpPr>
            <p:spPr>
              <a:xfrm>
                <a:off x="-121284" y="3447862"/>
                <a:ext cx="3829319" cy="2260811"/>
              </a:xfrm>
              <a:custGeom>
                <a:avLst/>
                <a:gdLst/>
                <a:ahLst/>
                <a:cxnLst/>
                <a:rect l="l" t="t" r="r" b="b"/>
                <a:pathLst>
                  <a:path w="120980" h="71426" fill="none" extrusionOk="0">
                    <a:moveTo>
                      <a:pt x="120980" y="71426"/>
                    </a:moveTo>
                    <a:cubicBezTo>
                      <a:pt x="120980" y="68747"/>
                      <a:pt x="119087" y="66509"/>
                      <a:pt x="116575" y="65985"/>
                    </a:cubicBezTo>
                    <a:cubicBezTo>
                      <a:pt x="115705" y="65270"/>
                      <a:pt x="114074" y="63342"/>
                      <a:pt x="112848" y="61901"/>
                    </a:cubicBezTo>
                    <a:cubicBezTo>
                      <a:pt x="108324" y="56543"/>
                      <a:pt x="102239" y="49352"/>
                      <a:pt x="93786" y="48352"/>
                    </a:cubicBezTo>
                    <a:cubicBezTo>
                      <a:pt x="94012" y="45185"/>
                      <a:pt x="93738" y="42053"/>
                      <a:pt x="93512" y="39398"/>
                    </a:cubicBezTo>
                    <a:cubicBezTo>
                      <a:pt x="93393" y="38005"/>
                      <a:pt x="93250" y="36184"/>
                      <a:pt x="93298" y="35255"/>
                    </a:cubicBezTo>
                    <a:cubicBezTo>
                      <a:pt x="94548" y="33124"/>
                      <a:pt x="94250" y="30361"/>
                      <a:pt x="92429" y="28528"/>
                    </a:cubicBezTo>
                    <a:cubicBezTo>
                      <a:pt x="91345" y="27444"/>
                      <a:pt x="89928" y="26909"/>
                      <a:pt x="88500" y="26909"/>
                    </a:cubicBezTo>
                    <a:cubicBezTo>
                      <a:pt x="87535" y="26909"/>
                      <a:pt x="86559" y="27159"/>
                      <a:pt x="85702" y="27671"/>
                    </a:cubicBezTo>
                    <a:cubicBezTo>
                      <a:pt x="85595" y="27671"/>
                      <a:pt x="85464" y="27682"/>
                      <a:pt x="85297" y="27682"/>
                    </a:cubicBezTo>
                    <a:cubicBezTo>
                      <a:pt x="84332" y="27682"/>
                      <a:pt x="82975" y="27563"/>
                      <a:pt x="81546" y="27444"/>
                    </a:cubicBezTo>
                    <a:cubicBezTo>
                      <a:pt x="79606" y="27278"/>
                      <a:pt x="77391" y="27099"/>
                      <a:pt x="75117" y="27099"/>
                    </a:cubicBezTo>
                    <a:cubicBezTo>
                      <a:pt x="74248" y="27099"/>
                      <a:pt x="73391" y="27135"/>
                      <a:pt x="72593" y="27194"/>
                    </a:cubicBezTo>
                    <a:cubicBezTo>
                      <a:pt x="72295" y="24706"/>
                      <a:pt x="71414" y="22015"/>
                      <a:pt x="69628" y="19181"/>
                    </a:cubicBezTo>
                    <a:cubicBezTo>
                      <a:pt x="66806" y="14681"/>
                      <a:pt x="62496" y="11038"/>
                      <a:pt x="59044" y="8132"/>
                    </a:cubicBezTo>
                    <a:cubicBezTo>
                      <a:pt x="57603" y="6906"/>
                      <a:pt x="55674" y="5275"/>
                      <a:pt x="54960" y="4406"/>
                    </a:cubicBezTo>
                    <a:cubicBezTo>
                      <a:pt x="54436" y="1894"/>
                      <a:pt x="52197" y="1"/>
                      <a:pt x="49519" y="1"/>
                    </a:cubicBezTo>
                    <a:cubicBezTo>
                      <a:pt x="46840" y="1"/>
                      <a:pt x="44613" y="1894"/>
                      <a:pt x="44089" y="4406"/>
                    </a:cubicBezTo>
                    <a:cubicBezTo>
                      <a:pt x="43375" y="5275"/>
                      <a:pt x="41446" y="6906"/>
                      <a:pt x="39994" y="8132"/>
                    </a:cubicBezTo>
                    <a:cubicBezTo>
                      <a:pt x="36541" y="11049"/>
                      <a:pt x="32243" y="14681"/>
                      <a:pt x="29421" y="19181"/>
                    </a:cubicBezTo>
                    <a:cubicBezTo>
                      <a:pt x="27647" y="22015"/>
                      <a:pt x="26754" y="24706"/>
                      <a:pt x="26456" y="27194"/>
                    </a:cubicBezTo>
                    <a:cubicBezTo>
                      <a:pt x="25635" y="27135"/>
                      <a:pt x="24801" y="27099"/>
                      <a:pt x="23920" y="27099"/>
                    </a:cubicBezTo>
                    <a:cubicBezTo>
                      <a:pt x="21646" y="27099"/>
                      <a:pt x="19431" y="27278"/>
                      <a:pt x="17491" y="27444"/>
                    </a:cubicBezTo>
                    <a:cubicBezTo>
                      <a:pt x="16062" y="27563"/>
                      <a:pt x="14729" y="27682"/>
                      <a:pt x="13740" y="27682"/>
                    </a:cubicBezTo>
                    <a:cubicBezTo>
                      <a:pt x="13586" y="27682"/>
                      <a:pt x="13443" y="27682"/>
                      <a:pt x="13347" y="27671"/>
                    </a:cubicBezTo>
                    <a:cubicBezTo>
                      <a:pt x="12478" y="27159"/>
                      <a:pt x="11514" y="26909"/>
                      <a:pt x="10549" y="26909"/>
                    </a:cubicBezTo>
                    <a:cubicBezTo>
                      <a:pt x="9133" y="26909"/>
                      <a:pt x="7704" y="27444"/>
                      <a:pt x="6620" y="28528"/>
                    </a:cubicBezTo>
                    <a:cubicBezTo>
                      <a:pt x="4799" y="30349"/>
                      <a:pt x="4501" y="33124"/>
                      <a:pt x="5751" y="35255"/>
                    </a:cubicBezTo>
                    <a:cubicBezTo>
                      <a:pt x="5799" y="36184"/>
                      <a:pt x="5632" y="38005"/>
                      <a:pt x="5525" y="39398"/>
                    </a:cubicBezTo>
                    <a:cubicBezTo>
                      <a:pt x="5311" y="42053"/>
                      <a:pt x="5037" y="45197"/>
                      <a:pt x="5263" y="48352"/>
                    </a:cubicBezTo>
                    <a:cubicBezTo>
                      <a:pt x="3406" y="48578"/>
                      <a:pt x="1655" y="49078"/>
                      <a:pt x="0" y="49828"/>
                    </a:cubicBezTo>
                  </a:path>
                </a:pathLst>
              </a:custGeom>
              <a:noFill/>
              <a:ln w="28575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71438" dist="9525" dir="5400000" algn="bl" rotWithShape="0">
                  <a:schemeClr val="dk2">
                    <a:alpha val="50000"/>
                  </a:schemeClr>
                </a:outerShdw>
              </a:effectLst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92" name="Google Shape;92;p7"/>
          <p:cNvSpPr txBox="1">
            <a:spLocks noGrp="1"/>
          </p:cNvSpPr>
          <p:nvPr>
            <p:ph type="title"/>
          </p:nvPr>
        </p:nvSpPr>
        <p:spPr>
          <a:xfrm>
            <a:off x="2215350" y="985200"/>
            <a:ext cx="47133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  <p:sp>
        <p:nvSpPr>
          <p:cNvPr id="93" name="Google Shape;93;p7"/>
          <p:cNvSpPr txBox="1">
            <a:spLocks noGrp="1"/>
          </p:cNvSpPr>
          <p:nvPr>
            <p:ph type="body" idx="1"/>
          </p:nvPr>
        </p:nvSpPr>
        <p:spPr>
          <a:xfrm>
            <a:off x="2215350" y="1792825"/>
            <a:ext cx="4713300" cy="2365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30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Nunito Light"/>
              <a:buChar char="◆"/>
              <a:defRPr sz="1400">
                <a:solidFill>
                  <a:srgbClr val="434343"/>
                </a:solidFill>
              </a:defRPr>
            </a:lvl1pPr>
            <a:lvl2pPr marL="914400" lvl="1" indent="-330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Nunito Light"/>
              <a:buChar char="○"/>
              <a:defRPr>
                <a:solidFill>
                  <a:srgbClr val="434343"/>
                </a:solidFill>
              </a:defRPr>
            </a:lvl2pPr>
            <a:lvl3pPr marL="1371600" lvl="2" indent="-32385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500"/>
              <a:buFont typeface="Nunito Light"/>
              <a:buChar char="■"/>
              <a:defRPr>
                <a:solidFill>
                  <a:srgbClr val="434343"/>
                </a:solidFill>
              </a:defRPr>
            </a:lvl3pPr>
            <a:lvl4pPr marL="1828800" lvl="3" indent="-32385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500"/>
              <a:buFont typeface="Nunito Light"/>
              <a:buChar char="●"/>
              <a:defRPr>
                <a:solidFill>
                  <a:srgbClr val="434343"/>
                </a:solidFill>
              </a:defRPr>
            </a:lvl4pPr>
            <a:lvl5pPr marL="2286000" lvl="4" indent="-3175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Font typeface="Nunito Light"/>
              <a:buChar char="○"/>
              <a:defRPr>
                <a:solidFill>
                  <a:srgbClr val="434343"/>
                </a:solidFill>
              </a:defRPr>
            </a:lvl5pPr>
            <a:lvl6pPr marL="2743200" lvl="5" indent="-3175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Font typeface="Nunito Light"/>
              <a:buChar char="■"/>
              <a:defRPr>
                <a:solidFill>
                  <a:srgbClr val="434343"/>
                </a:solidFill>
              </a:defRPr>
            </a:lvl6pPr>
            <a:lvl7pPr marL="3200400" lvl="6" indent="-31115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300"/>
              <a:buFont typeface="Nunito Light"/>
              <a:buChar char="●"/>
              <a:defRPr>
                <a:solidFill>
                  <a:srgbClr val="434343"/>
                </a:solidFill>
              </a:defRPr>
            </a:lvl7pPr>
            <a:lvl8pPr marL="3657600" lvl="7" indent="-31115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300"/>
              <a:buFont typeface="Nunito Light"/>
              <a:buChar char="○"/>
              <a:defRPr>
                <a:solidFill>
                  <a:srgbClr val="434343"/>
                </a:solidFill>
              </a:defRPr>
            </a:lvl8pPr>
            <a:lvl9pPr marL="4114800" lvl="8" indent="-3175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Font typeface="Nunito Light"/>
              <a:buChar char="■"/>
              <a:defRPr>
                <a:solidFill>
                  <a:srgbClr val="434343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5" name="Google Shape;95;p8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-142855" y="0"/>
            <a:ext cx="9429710" cy="514350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96" name="Google Shape;96;p8"/>
          <p:cNvGrpSpPr/>
          <p:nvPr/>
        </p:nvGrpSpPr>
        <p:grpSpPr>
          <a:xfrm>
            <a:off x="-132158" y="-565089"/>
            <a:ext cx="9408438" cy="6273762"/>
            <a:chOff x="-121284" y="-565089"/>
            <a:chExt cx="9408438" cy="6273762"/>
          </a:xfrm>
        </p:grpSpPr>
        <p:sp>
          <p:nvSpPr>
            <p:cNvPr id="97" name="Google Shape;97;p8"/>
            <p:cNvSpPr/>
            <p:nvPr/>
          </p:nvSpPr>
          <p:spPr>
            <a:xfrm>
              <a:off x="-120145" y="-564709"/>
              <a:ext cx="9406901" cy="6273272"/>
            </a:xfrm>
            <a:custGeom>
              <a:avLst/>
              <a:gdLst/>
              <a:ahLst/>
              <a:cxnLst/>
              <a:rect l="l" t="t" r="r" b="b"/>
              <a:pathLst>
                <a:path w="297193" h="198192" extrusionOk="0">
                  <a:moveTo>
                    <a:pt x="115074" y="0"/>
                  </a:moveTo>
                  <a:cubicBezTo>
                    <a:pt x="110430" y="784"/>
                    <a:pt x="102851" y="17604"/>
                    <a:pt x="91792" y="17604"/>
                  </a:cubicBezTo>
                  <a:cubicBezTo>
                    <a:pt x="89922" y="17604"/>
                    <a:pt x="87952" y="17123"/>
                    <a:pt x="85880" y="16002"/>
                  </a:cubicBezTo>
                  <a:lnTo>
                    <a:pt x="85880" y="16002"/>
                  </a:lnTo>
                  <a:cubicBezTo>
                    <a:pt x="91035" y="22967"/>
                    <a:pt x="85940" y="36409"/>
                    <a:pt x="88476" y="38957"/>
                  </a:cubicBezTo>
                  <a:cubicBezTo>
                    <a:pt x="87902" y="38381"/>
                    <a:pt x="86772" y="38197"/>
                    <a:pt x="85286" y="38197"/>
                  </a:cubicBezTo>
                  <a:cubicBezTo>
                    <a:pt x="82645" y="38197"/>
                    <a:pt x="78878" y="38779"/>
                    <a:pt x="75112" y="38779"/>
                  </a:cubicBezTo>
                  <a:cubicBezTo>
                    <a:pt x="71619" y="38779"/>
                    <a:pt x="68126" y="38279"/>
                    <a:pt x="65532" y="36350"/>
                  </a:cubicBezTo>
                  <a:lnTo>
                    <a:pt x="65532" y="36350"/>
                  </a:lnTo>
                  <a:cubicBezTo>
                    <a:pt x="73450" y="50959"/>
                    <a:pt x="49506" y="60507"/>
                    <a:pt x="49506" y="65877"/>
                  </a:cubicBezTo>
                  <a:cubicBezTo>
                    <a:pt x="49506" y="60507"/>
                    <a:pt x="25551" y="50959"/>
                    <a:pt x="33469" y="36350"/>
                  </a:cubicBezTo>
                  <a:lnTo>
                    <a:pt x="33469" y="36350"/>
                  </a:lnTo>
                  <a:cubicBezTo>
                    <a:pt x="30875" y="38279"/>
                    <a:pt x="27384" y="38779"/>
                    <a:pt x="23892" y="38779"/>
                  </a:cubicBezTo>
                  <a:cubicBezTo>
                    <a:pt x="20128" y="38779"/>
                    <a:pt x="16362" y="38197"/>
                    <a:pt x="13720" y="38197"/>
                  </a:cubicBezTo>
                  <a:cubicBezTo>
                    <a:pt x="12233" y="38197"/>
                    <a:pt x="11101" y="38381"/>
                    <a:pt x="10525" y="38957"/>
                  </a:cubicBezTo>
                  <a:cubicBezTo>
                    <a:pt x="13073" y="36409"/>
                    <a:pt x="7954" y="22967"/>
                    <a:pt x="13133" y="16002"/>
                  </a:cubicBezTo>
                  <a:lnTo>
                    <a:pt x="13133" y="16002"/>
                  </a:lnTo>
                  <a:cubicBezTo>
                    <a:pt x="11049" y="17126"/>
                    <a:pt x="9072" y="17609"/>
                    <a:pt x="7197" y="17609"/>
                  </a:cubicBezTo>
                  <a:cubicBezTo>
                    <a:pt x="4606" y="17609"/>
                    <a:pt x="2211" y="16687"/>
                    <a:pt x="0" y="15264"/>
                  </a:cubicBezTo>
                  <a:lnTo>
                    <a:pt x="0" y="58257"/>
                  </a:lnTo>
                  <a:cubicBezTo>
                    <a:pt x="48" y="61591"/>
                    <a:pt x="14823" y="67496"/>
                    <a:pt x="9930" y="76545"/>
                  </a:cubicBezTo>
                  <a:cubicBezTo>
                    <a:pt x="11530" y="75356"/>
                    <a:pt x="13686" y="75047"/>
                    <a:pt x="15844" y="75047"/>
                  </a:cubicBezTo>
                  <a:cubicBezTo>
                    <a:pt x="18185" y="75047"/>
                    <a:pt x="20529" y="75410"/>
                    <a:pt x="22174" y="75410"/>
                  </a:cubicBezTo>
                  <a:cubicBezTo>
                    <a:pt x="23097" y="75410"/>
                    <a:pt x="23800" y="75296"/>
                    <a:pt x="24158" y="74938"/>
                  </a:cubicBezTo>
                  <a:lnTo>
                    <a:pt x="24158" y="74938"/>
                  </a:lnTo>
                  <a:cubicBezTo>
                    <a:pt x="22575" y="76522"/>
                    <a:pt x="25753" y="84856"/>
                    <a:pt x="22551" y="89166"/>
                  </a:cubicBezTo>
                  <a:cubicBezTo>
                    <a:pt x="23836" y="88470"/>
                    <a:pt x="25058" y="88171"/>
                    <a:pt x="26218" y="88171"/>
                  </a:cubicBezTo>
                  <a:cubicBezTo>
                    <a:pt x="33235" y="88171"/>
                    <a:pt x="37990" y="99096"/>
                    <a:pt x="40851" y="99096"/>
                  </a:cubicBezTo>
                  <a:cubicBezTo>
                    <a:pt x="37990" y="99096"/>
                    <a:pt x="33235" y="110020"/>
                    <a:pt x="26218" y="110020"/>
                  </a:cubicBezTo>
                  <a:cubicBezTo>
                    <a:pt x="25058" y="110020"/>
                    <a:pt x="23836" y="109721"/>
                    <a:pt x="22551" y="109025"/>
                  </a:cubicBezTo>
                  <a:lnTo>
                    <a:pt x="22551" y="109025"/>
                  </a:lnTo>
                  <a:cubicBezTo>
                    <a:pt x="25753" y="113335"/>
                    <a:pt x="22574" y="121670"/>
                    <a:pt x="24158" y="123253"/>
                  </a:cubicBezTo>
                  <a:cubicBezTo>
                    <a:pt x="23800" y="122895"/>
                    <a:pt x="23097" y="122781"/>
                    <a:pt x="22174" y="122781"/>
                  </a:cubicBezTo>
                  <a:cubicBezTo>
                    <a:pt x="20529" y="122781"/>
                    <a:pt x="18185" y="123145"/>
                    <a:pt x="15844" y="123145"/>
                  </a:cubicBezTo>
                  <a:cubicBezTo>
                    <a:pt x="13686" y="123145"/>
                    <a:pt x="11530" y="122835"/>
                    <a:pt x="9930" y="121646"/>
                  </a:cubicBezTo>
                  <a:lnTo>
                    <a:pt x="9930" y="121646"/>
                  </a:lnTo>
                  <a:cubicBezTo>
                    <a:pt x="14823" y="130695"/>
                    <a:pt x="36" y="136600"/>
                    <a:pt x="0" y="139934"/>
                  </a:cubicBezTo>
                  <a:lnTo>
                    <a:pt x="0" y="182927"/>
                  </a:lnTo>
                  <a:cubicBezTo>
                    <a:pt x="2218" y="181504"/>
                    <a:pt x="4620" y="180582"/>
                    <a:pt x="7211" y="180582"/>
                  </a:cubicBezTo>
                  <a:cubicBezTo>
                    <a:pt x="9085" y="180582"/>
                    <a:pt x="11059" y="181065"/>
                    <a:pt x="13133" y="182189"/>
                  </a:cubicBezTo>
                  <a:cubicBezTo>
                    <a:pt x="7954" y="175224"/>
                    <a:pt x="13073" y="161782"/>
                    <a:pt x="10525" y="159234"/>
                  </a:cubicBezTo>
                  <a:lnTo>
                    <a:pt x="10525" y="159234"/>
                  </a:lnTo>
                  <a:cubicBezTo>
                    <a:pt x="11101" y="159810"/>
                    <a:pt x="12233" y="159994"/>
                    <a:pt x="13720" y="159994"/>
                  </a:cubicBezTo>
                  <a:cubicBezTo>
                    <a:pt x="16362" y="159994"/>
                    <a:pt x="20128" y="159412"/>
                    <a:pt x="23892" y="159412"/>
                  </a:cubicBezTo>
                  <a:cubicBezTo>
                    <a:pt x="27384" y="159412"/>
                    <a:pt x="30875" y="159912"/>
                    <a:pt x="33469" y="161841"/>
                  </a:cubicBezTo>
                  <a:cubicBezTo>
                    <a:pt x="25551" y="147232"/>
                    <a:pt x="49506" y="137684"/>
                    <a:pt x="49506" y="132314"/>
                  </a:cubicBezTo>
                  <a:cubicBezTo>
                    <a:pt x="49506" y="137684"/>
                    <a:pt x="73450" y="147232"/>
                    <a:pt x="65532" y="161841"/>
                  </a:cubicBezTo>
                  <a:cubicBezTo>
                    <a:pt x="68127" y="159916"/>
                    <a:pt x="71621" y="159417"/>
                    <a:pt x="75115" y="159417"/>
                  </a:cubicBezTo>
                  <a:cubicBezTo>
                    <a:pt x="78876" y="159417"/>
                    <a:pt x="82636" y="159995"/>
                    <a:pt x="85276" y="159995"/>
                  </a:cubicBezTo>
                  <a:cubicBezTo>
                    <a:pt x="86767" y="159995"/>
                    <a:pt x="87901" y="159811"/>
                    <a:pt x="88475" y="159234"/>
                  </a:cubicBezTo>
                  <a:lnTo>
                    <a:pt x="88475" y="159234"/>
                  </a:lnTo>
                  <a:cubicBezTo>
                    <a:pt x="85940" y="161782"/>
                    <a:pt x="91059" y="175224"/>
                    <a:pt x="85880" y="182189"/>
                  </a:cubicBezTo>
                  <a:cubicBezTo>
                    <a:pt x="87952" y="181068"/>
                    <a:pt x="89922" y="180587"/>
                    <a:pt x="91793" y="180587"/>
                  </a:cubicBezTo>
                  <a:cubicBezTo>
                    <a:pt x="102854" y="180587"/>
                    <a:pt x="110440" y="197407"/>
                    <a:pt x="115074" y="198191"/>
                  </a:cubicBezTo>
                  <a:lnTo>
                    <a:pt x="182118" y="198191"/>
                  </a:lnTo>
                  <a:cubicBezTo>
                    <a:pt x="186772" y="197407"/>
                    <a:pt x="194344" y="180587"/>
                    <a:pt x="205408" y="180587"/>
                  </a:cubicBezTo>
                  <a:cubicBezTo>
                    <a:pt x="207279" y="180587"/>
                    <a:pt x="209250" y="181068"/>
                    <a:pt x="211324" y="182189"/>
                  </a:cubicBezTo>
                  <a:cubicBezTo>
                    <a:pt x="206157" y="175224"/>
                    <a:pt x="211264" y="161782"/>
                    <a:pt x="208717" y="159234"/>
                  </a:cubicBezTo>
                  <a:lnTo>
                    <a:pt x="208717" y="159234"/>
                  </a:lnTo>
                  <a:cubicBezTo>
                    <a:pt x="209293" y="159810"/>
                    <a:pt x="210425" y="159994"/>
                    <a:pt x="211913" y="159994"/>
                  </a:cubicBezTo>
                  <a:cubicBezTo>
                    <a:pt x="214557" y="159994"/>
                    <a:pt x="218325" y="159412"/>
                    <a:pt x="222092" y="159412"/>
                  </a:cubicBezTo>
                  <a:cubicBezTo>
                    <a:pt x="225586" y="159412"/>
                    <a:pt x="229078" y="159912"/>
                    <a:pt x="231672" y="161841"/>
                  </a:cubicBezTo>
                  <a:cubicBezTo>
                    <a:pt x="223754" y="147232"/>
                    <a:pt x="247698" y="137684"/>
                    <a:pt x="247698" y="132314"/>
                  </a:cubicBezTo>
                  <a:cubicBezTo>
                    <a:pt x="247698" y="137684"/>
                    <a:pt x="271641" y="147232"/>
                    <a:pt x="263724" y="161841"/>
                  </a:cubicBezTo>
                  <a:cubicBezTo>
                    <a:pt x="266318" y="159912"/>
                    <a:pt x="269810" y="159412"/>
                    <a:pt x="273304" y="159412"/>
                  </a:cubicBezTo>
                  <a:cubicBezTo>
                    <a:pt x="277071" y="159412"/>
                    <a:pt x="280839" y="159994"/>
                    <a:pt x="283483" y="159994"/>
                  </a:cubicBezTo>
                  <a:cubicBezTo>
                    <a:pt x="284971" y="159994"/>
                    <a:pt x="286103" y="159810"/>
                    <a:pt x="286679" y="159234"/>
                  </a:cubicBezTo>
                  <a:lnTo>
                    <a:pt x="286679" y="159234"/>
                  </a:lnTo>
                  <a:cubicBezTo>
                    <a:pt x="284131" y="161783"/>
                    <a:pt x="289251" y="175224"/>
                    <a:pt x="284071" y="182189"/>
                  </a:cubicBezTo>
                  <a:cubicBezTo>
                    <a:pt x="286150" y="181065"/>
                    <a:pt x="288125" y="180582"/>
                    <a:pt x="289997" y="180582"/>
                  </a:cubicBezTo>
                  <a:cubicBezTo>
                    <a:pt x="292586" y="180582"/>
                    <a:pt x="294981" y="181504"/>
                    <a:pt x="297192" y="182927"/>
                  </a:cubicBezTo>
                  <a:lnTo>
                    <a:pt x="297192" y="139934"/>
                  </a:lnTo>
                  <a:cubicBezTo>
                    <a:pt x="297168" y="136600"/>
                    <a:pt x="282357" y="130695"/>
                    <a:pt x="287274" y="121646"/>
                  </a:cubicBezTo>
                  <a:lnTo>
                    <a:pt x="287274" y="121646"/>
                  </a:lnTo>
                  <a:cubicBezTo>
                    <a:pt x="285669" y="122831"/>
                    <a:pt x="283509" y="123139"/>
                    <a:pt x="281348" y="123139"/>
                  </a:cubicBezTo>
                  <a:cubicBezTo>
                    <a:pt x="279012" y="123139"/>
                    <a:pt x="276675" y="122779"/>
                    <a:pt x="275034" y="122779"/>
                  </a:cubicBezTo>
                  <a:cubicBezTo>
                    <a:pt x="274107" y="122779"/>
                    <a:pt x="273403" y="122894"/>
                    <a:pt x="273046" y="123253"/>
                  </a:cubicBezTo>
                  <a:cubicBezTo>
                    <a:pt x="274618" y="121670"/>
                    <a:pt x="271451" y="113335"/>
                    <a:pt x="274654" y="109025"/>
                  </a:cubicBezTo>
                  <a:lnTo>
                    <a:pt x="274654" y="109025"/>
                  </a:lnTo>
                  <a:cubicBezTo>
                    <a:pt x="273366" y="109721"/>
                    <a:pt x="272143" y="110020"/>
                    <a:pt x="270982" y="110020"/>
                  </a:cubicBezTo>
                  <a:cubicBezTo>
                    <a:pt x="263957" y="110020"/>
                    <a:pt x="259203" y="99096"/>
                    <a:pt x="256342" y="99096"/>
                  </a:cubicBezTo>
                  <a:cubicBezTo>
                    <a:pt x="259203" y="99096"/>
                    <a:pt x="263957" y="88171"/>
                    <a:pt x="270982" y="88171"/>
                  </a:cubicBezTo>
                  <a:cubicBezTo>
                    <a:pt x="272143" y="88171"/>
                    <a:pt x="273366" y="88470"/>
                    <a:pt x="274654" y="89166"/>
                  </a:cubicBezTo>
                  <a:cubicBezTo>
                    <a:pt x="271451" y="84856"/>
                    <a:pt x="274618" y="76522"/>
                    <a:pt x="273046" y="74938"/>
                  </a:cubicBezTo>
                  <a:lnTo>
                    <a:pt x="273046" y="74938"/>
                  </a:lnTo>
                  <a:cubicBezTo>
                    <a:pt x="273402" y="75296"/>
                    <a:pt x="274102" y="75410"/>
                    <a:pt x="275024" y="75410"/>
                  </a:cubicBezTo>
                  <a:cubicBezTo>
                    <a:pt x="276666" y="75410"/>
                    <a:pt x="279010" y="75047"/>
                    <a:pt x="281352" y="75047"/>
                  </a:cubicBezTo>
                  <a:cubicBezTo>
                    <a:pt x="283511" y="75047"/>
                    <a:pt x="285669" y="75356"/>
                    <a:pt x="287274" y="76545"/>
                  </a:cubicBezTo>
                  <a:cubicBezTo>
                    <a:pt x="282369" y="67496"/>
                    <a:pt x="297168" y="61591"/>
                    <a:pt x="297192" y="58257"/>
                  </a:cubicBezTo>
                  <a:lnTo>
                    <a:pt x="297192" y="15264"/>
                  </a:lnTo>
                  <a:cubicBezTo>
                    <a:pt x="294974" y="16687"/>
                    <a:pt x="292576" y="17609"/>
                    <a:pt x="289989" y="17609"/>
                  </a:cubicBezTo>
                  <a:cubicBezTo>
                    <a:pt x="288117" y="17609"/>
                    <a:pt x="286145" y="17126"/>
                    <a:pt x="284071" y="16002"/>
                  </a:cubicBezTo>
                  <a:lnTo>
                    <a:pt x="284071" y="16002"/>
                  </a:lnTo>
                  <a:cubicBezTo>
                    <a:pt x="289251" y="22967"/>
                    <a:pt x="284131" y="36409"/>
                    <a:pt x="286679" y="38957"/>
                  </a:cubicBezTo>
                  <a:cubicBezTo>
                    <a:pt x="286103" y="38381"/>
                    <a:pt x="284971" y="38197"/>
                    <a:pt x="283483" y="38197"/>
                  </a:cubicBezTo>
                  <a:cubicBezTo>
                    <a:pt x="280839" y="38197"/>
                    <a:pt x="277071" y="38779"/>
                    <a:pt x="273304" y="38779"/>
                  </a:cubicBezTo>
                  <a:cubicBezTo>
                    <a:pt x="269810" y="38779"/>
                    <a:pt x="266318" y="38279"/>
                    <a:pt x="263724" y="36350"/>
                  </a:cubicBezTo>
                  <a:lnTo>
                    <a:pt x="263724" y="36350"/>
                  </a:lnTo>
                  <a:cubicBezTo>
                    <a:pt x="271641" y="50959"/>
                    <a:pt x="247698" y="60507"/>
                    <a:pt x="247698" y="65877"/>
                  </a:cubicBezTo>
                  <a:cubicBezTo>
                    <a:pt x="247698" y="60507"/>
                    <a:pt x="223754" y="50959"/>
                    <a:pt x="231672" y="36350"/>
                  </a:cubicBezTo>
                  <a:lnTo>
                    <a:pt x="231672" y="36350"/>
                  </a:lnTo>
                  <a:cubicBezTo>
                    <a:pt x="229077" y="38275"/>
                    <a:pt x="225583" y="38774"/>
                    <a:pt x="222089" y="38774"/>
                  </a:cubicBezTo>
                  <a:cubicBezTo>
                    <a:pt x="218327" y="38774"/>
                    <a:pt x="214565" y="38196"/>
                    <a:pt x="211922" y="38196"/>
                  </a:cubicBezTo>
                  <a:cubicBezTo>
                    <a:pt x="210430" y="38196"/>
                    <a:pt x="209294" y="38380"/>
                    <a:pt x="208717" y="38957"/>
                  </a:cubicBezTo>
                  <a:cubicBezTo>
                    <a:pt x="211265" y="36409"/>
                    <a:pt x="206145" y="22967"/>
                    <a:pt x="211324" y="16002"/>
                  </a:cubicBezTo>
                  <a:lnTo>
                    <a:pt x="211324" y="16002"/>
                  </a:lnTo>
                  <a:cubicBezTo>
                    <a:pt x="209250" y="17123"/>
                    <a:pt x="207279" y="17604"/>
                    <a:pt x="205407" y="17604"/>
                  </a:cubicBezTo>
                  <a:cubicBezTo>
                    <a:pt x="194338" y="17604"/>
                    <a:pt x="186752" y="784"/>
                    <a:pt x="18211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  <a:effectLst>
              <a:outerShdw blurRad="285750" dist="19050" algn="bl" rotWithShape="0">
                <a:schemeClr val="dk2">
                  <a:alpha val="6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98" name="Google Shape;98;p8"/>
            <p:cNvGrpSpPr/>
            <p:nvPr/>
          </p:nvGrpSpPr>
          <p:grpSpPr>
            <a:xfrm>
              <a:off x="-121284" y="-565089"/>
              <a:ext cx="9408438" cy="6273762"/>
              <a:chOff x="-121284" y="-565089"/>
              <a:chExt cx="9408438" cy="6273762"/>
            </a:xfrm>
          </p:grpSpPr>
          <p:sp>
            <p:nvSpPr>
              <p:cNvPr id="99" name="Google Shape;99;p8"/>
              <p:cNvSpPr/>
              <p:nvPr/>
            </p:nvSpPr>
            <p:spPr>
              <a:xfrm>
                <a:off x="-121284" y="-565089"/>
                <a:ext cx="3829319" cy="2260811"/>
              </a:xfrm>
              <a:custGeom>
                <a:avLst/>
                <a:gdLst/>
                <a:ahLst/>
                <a:cxnLst/>
                <a:rect l="l" t="t" r="r" b="b"/>
                <a:pathLst>
                  <a:path w="120980" h="71426" fill="none" extrusionOk="0">
                    <a:moveTo>
                      <a:pt x="120980" y="0"/>
                    </a:moveTo>
                    <a:cubicBezTo>
                      <a:pt x="120980" y="2679"/>
                      <a:pt x="119087" y="4917"/>
                      <a:pt x="116575" y="5429"/>
                    </a:cubicBezTo>
                    <a:cubicBezTo>
                      <a:pt x="115705" y="6144"/>
                      <a:pt x="114074" y="8084"/>
                      <a:pt x="112848" y="9525"/>
                    </a:cubicBezTo>
                    <a:cubicBezTo>
                      <a:pt x="108324" y="14883"/>
                      <a:pt x="102239" y="22074"/>
                      <a:pt x="93786" y="23074"/>
                    </a:cubicBezTo>
                    <a:cubicBezTo>
                      <a:pt x="94012" y="26241"/>
                      <a:pt x="93738" y="29361"/>
                      <a:pt x="93512" y="32028"/>
                    </a:cubicBezTo>
                    <a:cubicBezTo>
                      <a:pt x="93393" y="33409"/>
                      <a:pt x="93250" y="35243"/>
                      <a:pt x="93298" y="36171"/>
                    </a:cubicBezTo>
                    <a:cubicBezTo>
                      <a:pt x="94548" y="38291"/>
                      <a:pt x="94250" y="41065"/>
                      <a:pt x="92429" y="42898"/>
                    </a:cubicBezTo>
                    <a:cubicBezTo>
                      <a:pt x="91345" y="43982"/>
                      <a:pt x="89928" y="44518"/>
                      <a:pt x="88500" y="44518"/>
                    </a:cubicBezTo>
                    <a:cubicBezTo>
                      <a:pt x="87535" y="44518"/>
                      <a:pt x="86559" y="44267"/>
                      <a:pt x="85702" y="43756"/>
                    </a:cubicBezTo>
                    <a:cubicBezTo>
                      <a:pt x="85595" y="43756"/>
                      <a:pt x="85464" y="43744"/>
                      <a:pt x="85297" y="43744"/>
                    </a:cubicBezTo>
                    <a:cubicBezTo>
                      <a:pt x="84332" y="43744"/>
                      <a:pt x="82975" y="43863"/>
                      <a:pt x="81546" y="43982"/>
                    </a:cubicBezTo>
                    <a:cubicBezTo>
                      <a:pt x="79606" y="44148"/>
                      <a:pt x="77391" y="44327"/>
                      <a:pt x="75117" y="44327"/>
                    </a:cubicBezTo>
                    <a:cubicBezTo>
                      <a:pt x="74248" y="44327"/>
                      <a:pt x="73391" y="44291"/>
                      <a:pt x="72593" y="44232"/>
                    </a:cubicBezTo>
                    <a:cubicBezTo>
                      <a:pt x="72295" y="46720"/>
                      <a:pt x="71414" y="49411"/>
                      <a:pt x="69628" y="52245"/>
                    </a:cubicBezTo>
                    <a:cubicBezTo>
                      <a:pt x="66806" y="56757"/>
                      <a:pt x="62496" y="60389"/>
                      <a:pt x="59044" y="63306"/>
                    </a:cubicBezTo>
                    <a:cubicBezTo>
                      <a:pt x="57603" y="64520"/>
                      <a:pt x="55674" y="66163"/>
                      <a:pt x="54960" y="67020"/>
                    </a:cubicBezTo>
                    <a:cubicBezTo>
                      <a:pt x="54436" y="69532"/>
                      <a:pt x="52197" y="71426"/>
                      <a:pt x="49519" y="71426"/>
                    </a:cubicBezTo>
                    <a:cubicBezTo>
                      <a:pt x="46840" y="71426"/>
                      <a:pt x="44613" y="69532"/>
                      <a:pt x="44089" y="67020"/>
                    </a:cubicBezTo>
                    <a:cubicBezTo>
                      <a:pt x="43375" y="66163"/>
                      <a:pt x="41446" y="64520"/>
                      <a:pt x="39994" y="63306"/>
                    </a:cubicBezTo>
                    <a:cubicBezTo>
                      <a:pt x="36541" y="60389"/>
                      <a:pt x="32243" y="56757"/>
                      <a:pt x="29421" y="52245"/>
                    </a:cubicBezTo>
                    <a:cubicBezTo>
                      <a:pt x="27647" y="49411"/>
                      <a:pt x="26754" y="46720"/>
                      <a:pt x="26456" y="44232"/>
                    </a:cubicBezTo>
                    <a:cubicBezTo>
                      <a:pt x="25635" y="44291"/>
                      <a:pt x="24801" y="44327"/>
                      <a:pt x="23920" y="44327"/>
                    </a:cubicBezTo>
                    <a:cubicBezTo>
                      <a:pt x="21646" y="44327"/>
                      <a:pt x="19431" y="44148"/>
                      <a:pt x="17491" y="43982"/>
                    </a:cubicBezTo>
                    <a:cubicBezTo>
                      <a:pt x="16062" y="43863"/>
                      <a:pt x="14729" y="43744"/>
                      <a:pt x="13740" y="43744"/>
                    </a:cubicBezTo>
                    <a:cubicBezTo>
                      <a:pt x="13586" y="43744"/>
                      <a:pt x="13443" y="43744"/>
                      <a:pt x="13347" y="43756"/>
                    </a:cubicBezTo>
                    <a:cubicBezTo>
                      <a:pt x="12478" y="44267"/>
                      <a:pt x="11514" y="44518"/>
                      <a:pt x="10549" y="44518"/>
                    </a:cubicBezTo>
                    <a:cubicBezTo>
                      <a:pt x="9133" y="44518"/>
                      <a:pt x="7704" y="43982"/>
                      <a:pt x="6620" y="42898"/>
                    </a:cubicBezTo>
                    <a:cubicBezTo>
                      <a:pt x="4799" y="41077"/>
                      <a:pt x="4501" y="38291"/>
                      <a:pt x="5751" y="36171"/>
                    </a:cubicBezTo>
                    <a:cubicBezTo>
                      <a:pt x="5799" y="35243"/>
                      <a:pt x="5632" y="33409"/>
                      <a:pt x="5525" y="32028"/>
                    </a:cubicBezTo>
                    <a:cubicBezTo>
                      <a:pt x="5311" y="29361"/>
                      <a:pt x="5037" y="26230"/>
                      <a:pt x="5263" y="23074"/>
                    </a:cubicBezTo>
                    <a:cubicBezTo>
                      <a:pt x="3406" y="22848"/>
                      <a:pt x="1655" y="22336"/>
                      <a:pt x="0" y="21598"/>
                    </a:cubicBezTo>
                  </a:path>
                </a:pathLst>
              </a:custGeom>
              <a:noFill/>
              <a:ln w="28575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71438" dist="9525" dir="5400000" algn="bl" rotWithShape="0">
                  <a:schemeClr val="dk2">
                    <a:alpha val="50000"/>
                  </a:schemeClr>
                </a:outerShdw>
              </a:effectLst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0" name="Google Shape;100;p8"/>
              <p:cNvSpPr/>
              <p:nvPr/>
            </p:nvSpPr>
            <p:spPr>
              <a:xfrm>
                <a:off x="-119037" y="-565089"/>
                <a:ext cx="3688782" cy="2123630"/>
              </a:xfrm>
              <a:custGeom>
                <a:avLst/>
                <a:gdLst/>
                <a:ahLst/>
                <a:cxnLst/>
                <a:rect l="l" t="t" r="r" b="b"/>
                <a:pathLst>
                  <a:path w="116540" h="67092" fill="none" extrusionOk="0">
                    <a:moveTo>
                      <a:pt x="116539" y="0"/>
                    </a:moveTo>
                    <a:cubicBezTo>
                      <a:pt x="116539" y="655"/>
                      <a:pt x="116004" y="1191"/>
                      <a:pt x="115349" y="1191"/>
                    </a:cubicBezTo>
                    <a:cubicBezTo>
                      <a:pt x="114099" y="1191"/>
                      <a:pt x="111634" y="4120"/>
                      <a:pt x="109443" y="6715"/>
                    </a:cubicBezTo>
                    <a:cubicBezTo>
                      <a:pt x="104895" y="12121"/>
                      <a:pt x="99204" y="18824"/>
                      <a:pt x="91751" y="18824"/>
                    </a:cubicBezTo>
                    <a:cubicBezTo>
                      <a:pt x="90631" y="18824"/>
                      <a:pt x="89512" y="18669"/>
                      <a:pt x="88381" y="18348"/>
                    </a:cubicBezTo>
                    <a:cubicBezTo>
                      <a:pt x="89869" y="22479"/>
                      <a:pt x="89453" y="27480"/>
                      <a:pt x="89095" y="31671"/>
                    </a:cubicBezTo>
                    <a:cubicBezTo>
                      <a:pt x="88881" y="34266"/>
                      <a:pt x="88607" y="37493"/>
                      <a:pt x="89262" y="38148"/>
                    </a:cubicBezTo>
                    <a:cubicBezTo>
                      <a:pt x="89726" y="38612"/>
                      <a:pt x="89726" y="39362"/>
                      <a:pt x="89262" y="39826"/>
                    </a:cubicBezTo>
                    <a:cubicBezTo>
                      <a:pt x="89024" y="40065"/>
                      <a:pt x="88726" y="40172"/>
                      <a:pt x="88429" y="40172"/>
                    </a:cubicBezTo>
                    <a:cubicBezTo>
                      <a:pt x="88131" y="40172"/>
                      <a:pt x="87821" y="40053"/>
                      <a:pt x="87595" y="39826"/>
                    </a:cubicBezTo>
                    <a:cubicBezTo>
                      <a:pt x="87476" y="39707"/>
                      <a:pt x="87000" y="39410"/>
                      <a:pt x="85250" y="39410"/>
                    </a:cubicBezTo>
                    <a:cubicBezTo>
                      <a:pt x="84083" y="39410"/>
                      <a:pt x="82654" y="39529"/>
                      <a:pt x="81142" y="39660"/>
                    </a:cubicBezTo>
                    <a:cubicBezTo>
                      <a:pt x="79273" y="39826"/>
                      <a:pt x="77165" y="39993"/>
                      <a:pt x="75070" y="39993"/>
                    </a:cubicBezTo>
                    <a:cubicBezTo>
                      <a:pt x="72165" y="39993"/>
                      <a:pt x="69795" y="39648"/>
                      <a:pt x="67831" y="38933"/>
                    </a:cubicBezTo>
                    <a:cubicBezTo>
                      <a:pt x="70367" y="48018"/>
                      <a:pt x="61949" y="55126"/>
                      <a:pt x="56198" y="59996"/>
                    </a:cubicBezTo>
                    <a:cubicBezTo>
                      <a:pt x="53603" y="62186"/>
                      <a:pt x="50674" y="64651"/>
                      <a:pt x="50674" y="65901"/>
                    </a:cubicBezTo>
                    <a:cubicBezTo>
                      <a:pt x="50674" y="66556"/>
                      <a:pt x="50138" y="67092"/>
                      <a:pt x="49483" y="67092"/>
                    </a:cubicBezTo>
                    <a:cubicBezTo>
                      <a:pt x="48828" y="67092"/>
                      <a:pt x="48293" y="66556"/>
                      <a:pt x="48293" y="65901"/>
                    </a:cubicBezTo>
                    <a:cubicBezTo>
                      <a:pt x="48293" y="64651"/>
                      <a:pt x="45364" y="62186"/>
                      <a:pt x="42768" y="59996"/>
                    </a:cubicBezTo>
                    <a:cubicBezTo>
                      <a:pt x="37006" y="55126"/>
                      <a:pt x="28600" y="48018"/>
                      <a:pt x="31136" y="38933"/>
                    </a:cubicBezTo>
                    <a:cubicBezTo>
                      <a:pt x="29171" y="39648"/>
                      <a:pt x="26790" y="39993"/>
                      <a:pt x="23897" y="39993"/>
                    </a:cubicBezTo>
                    <a:cubicBezTo>
                      <a:pt x="21801" y="39993"/>
                      <a:pt x="19682" y="39815"/>
                      <a:pt x="17825" y="39660"/>
                    </a:cubicBezTo>
                    <a:cubicBezTo>
                      <a:pt x="16312" y="39529"/>
                      <a:pt x="14860" y="39410"/>
                      <a:pt x="13717" y="39410"/>
                    </a:cubicBezTo>
                    <a:cubicBezTo>
                      <a:pt x="11967" y="39410"/>
                      <a:pt x="11490" y="39695"/>
                      <a:pt x="11371" y="39826"/>
                    </a:cubicBezTo>
                    <a:cubicBezTo>
                      <a:pt x="11133" y="40065"/>
                      <a:pt x="10836" y="40172"/>
                      <a:pt x="10538" y="40172"/>
                    </a:cubicBezTo>
                    <a:cubicBezTo>
                      <a:pt x="10240" y="40172"/>
                      <a:pt x="9919" y="40053"/>
                      <a:pt x="9705" y="39826"/>
                    </a:cubicBezTo>
                    <a:cubicBezTo>
                      <a:pt x="9240" y="39362"/>
                      <a:pt x="9240" y="38612"/>
                      <a:pt x="9705" y="38148"/>
                    </a:cubicBezTo>
                    <a:cubicBezTo>
                      <a:pt x="10359" y="37493"/>
                      <a:pt x="10086" y="34266"/>
                      <a:pt x="9859" y="31671"/>
                    </a:cubicBezTo>
                    <a:cubicBezTo>
                      <a:pt x="9502" y="27480"/>
                      <a:pt x="9085" y="22479"/>
                      <a:pt x="10574" y="18348"/>
                    </a:cubicBezTo>
                    <a:cubicBezTo>
                      <a:pt x="9466" y="18669"/>
                      <a:pt x="8335" y="18824"/>
                      <a:pt x="7216" y="18824"/>
                    </a:cubicBezTo>
                    <a:cubicBezTo>
                      <a:pt x="4597" y="18824"/>
                      <a:pt x="2204" y="18014"/>
                      <a:pt x="1" y="16705"/>
                    </a:cubicBezTo>
                  </a:path>
                </a:pathLst>
              </a:custGeom>
              <a:noFill/>
              <a:ln w="1905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71438" dist="9525" dir="5400000" algn="bl" rotWithShape="0">
                  <a:schemeClr val="dk2">
                    <a:alpha val="50000"/>
                  </a:schemeClr>
                </a:outerShdw>
              </a:effectLst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1" name="Google Shape;101;p8"/>
              <p:cNvSpPr/>
              <p:nvPr/>
            </p:nvSpPr>
            <p:spPr>
              <a:xfrm>
                <a:off x="5596147" y="-565089"/>
                <a:ext cx="3689131" cy="2123630"/>
              </a:xfrm>
              <a:custGeom>
                <a:avLst/>
                <a:gdLst/>
                <a:ahLst/>
                <a:cxnLst/>
                <a:rect l="l" t="t" r="r" b="b"/>
                <a:pathLst>
                  <a:path w="116551" h="67092" fill="none" extrusionOk="0">
                    <a:moveTo>
                      <a:pt x="0" y="0"/>
                    </a:moveTo>
                    <a:cubicBezTo>
                      <a:pt x="0" y="655"/>
                      <a:pt x="536" y="1191"/>
                      <a:pt x="1191" y="1191"/>
                    </a:cubicBezTo>
                    <a:cubicBezTo>
                      <a:pt x="2441" y="1191"/>
                      <a:pt x="4906" y="4120"/>
                      <a:pt x="7096" y="6715"/>
                    </a:cubicBezTo>
                    <a:cubicBezTo>
                      <a:pt x="11656" y="12121"/>
                      <a:pt x="17336" y="18824"/>
                      <a:pt x="24789" y="18824"/>
                    </a:cubicBezTo>
                    <a:cubicBezTo>
                      <a:pt x="25908" y="18824"/>
                      <a:pt x="27027" y="18669"/>
                      <a:pt x="28158" y="18348"/>
                    </a:cubicBezTo>
                    <a:cubicBezTo>
                      <a:pt x="26670" y="22479"/>
                      <a:pt x="27087" y="27480"/>
                      <a:pt x="27444" y="31671"/>
                    </a:cubicBezTo>
                    <a:cubicBezTo>
                      <a:pt x="27670" y="34266"/>
                      <a:pt x="27932" y="37493"/>
                      <a:pt x="27277" y="38148"/>
                    </a:cubicBezTo>
                    <a:cubicBezTo>
                      <a:pt x="26813" y="38612"/>
                      <a:pt x="26813" y="39362"/>
                      <a:pt x="27277" y="39826"/>
                    </a:cubicBezTo>
                    <a:cubicBezTo>
                      <a:pt x="27515" y="40065"/>
                      <a:pt x="27813" y="40172"/>
                      <a:pt x="28111" y="40172"/>
                    </a:cubicBezTo>
                    <a:cubicBezTo>
                      <a:pt x="28408" y="40172"/>
                      <a:pt x="28718" y="40053"/>
                      <a:pt x="28944" y="39826"/>
                    </a:cubicBezTo>
                    <a:cubicBezTo>
                      <a:pt x="29063" y="39707"/>
                      <a:pt x="29540" y="39410"/>
                      <a:pt x="31302" y="39410"/>
                    </a:cubicBezTo>
                    <a:cubicBezTo>
                      <a:pt x="32457" y="39410"/>
                      <a:pt x="33885" y="39529"/>
                      <a:pt x="35409" y="39660"/>
                    </a:cubicBezTo>
                    <a:cubicBezTo>
                      <a:pt x="37267" y="39826"/>
                      <a:pt x="39374" y="39993"/>
                      <a:pt x="41482" y="39993"/>
                    </a:cubicBezTo>
                    <a:cubicBezTo>
                      <a:pt x="44375" y="39993"/>
                      <a:pt x="46744" y="39648"/>
                      <a:pt x="48709" y="38933"/>
                    </a:cubicBezTo>
                    <a:cubicBezTo>
                      <a:pt x="46184" y="48018"/>
                      <a:pt x="54590" y="55126"/>
                      <a:pt x="60353" y="59996"/>
                    </a:cubicBezTo>
                    <a:cubicBezTo>
                      <a:pt x="62937" y="62186"/>
                      <a:pt x="65866" y="64651"/>
                      <a:pt x="65866" y="65901"/>
                    </a:cubicBezTo>
                    <a:cubicBezTo>
                      <a:pt x="65866" y="66556"/>
                      <a:pt x="66401" y="67092"/>
                      <a:pt x="67056" y="67092"/>
                    </a:cubicBezTo>
                    <a:cubicBezTo>
                      <a:pt x="67711" y="67092"/>
                      <a:pt x="68247" y="66556"/>
                      <a:pt x="68247" y="65901"/>
                    </a:cubicBezTo>
                    <a:cubicBezTo>
                      <a:pt x="68247" y="64651"/>
                      <a:pt x="71188" y="62186"/>
                      <a:pt x="73771" y="59996"/>
                    </a:cubicBezTo>
                    <a:cubicBezTo>
                      <a:pt x="79534" y="55126"/>
                      <a:pt x="87940" y="48018"/>
                      <a:pt x="85416" y="38933"/>
                    </a:cubicBezTo>
                    <a:cubicBezTo>
                      <a:pt x="87380" y="39648"/>
                      <a:pt x="89761" y="39993"/>
                      <a:pt x="92643" y="39993"/>
                    </a:cubicBezTo>
                    <a:cubicBezTo>
                      <a:pt x="94738" y="39993"/>
                      <a:pt x="96857" y="39815"/>
                      <a:pt x="98715" y="39660"/>
                    </a:cubicBezTo>
                    <a:cubicBezTo>
                      <a:pt x="100239" y="39529"/>
                      <a:pt x="101680" y="39410"/>
                      <a:pt x="102823" y="39410"/>
                    </a:cubicBezTo>
                    <a:cubicBezTo>
                      <a:pt x="104585" y="39410"/>
                      <a:pt x="105061" y="39695"/>
                      <a:pt x="105180" y="39826"/>
                    </a:cubicBezTo>
                    <a:cubicBezTo>
                      <a:pt x="105418" y="40065"/>
                      <a:pt x="105716" y="40172"/>
                      <a:pt x="106013" y="40172"/>
                    </a:cubicBezTo>
                    <a:cubicBezTo>
                      <a:pt x="106311" y="40172"/>
                      <a:pt x="106621" y="40053"/>
                      <a:pt x="106847" y="39826"/>
                    </a:cubicBezTo>
                    <a:cubicBezTo>
                      <a:pt x="107299" y="39362"/>
                      <a:pt x="107299" y="38612"/>
                      <a:pt x="106847" y="38148"/>
                    </a:cubicBezTo>
                    <a:cubicBezTo>
                      <a:pt x="106192" y="37493"/>
                      <a:pt x="106454" y="34266"/>
                      <a:pt x="106680" y="31671"/>
                    </a:cubicBezTo>
                    <a:cubicBezTo>
                      <a:pt x="107037" y="27480"/>
                      <a:pt x="107454" y="22479"/>
                      <a:pt x="105966" y="18348"/>
                    </a:cubicBezTo>
                    <a:cubicBezTo>
                      <a:pt x="107085" y="18669"/>
                      <a:pt x="108216" y="18824"/>
                      <a:pt x="109323" y="18824"/>
                    </a:cubicBezTo>
                    <a:cubicBezTo>
                      <a:pt x="111943" y="18824"/>
                      <a:pt x="114348" y="18014"/>
                      <a:pt x="116550" y="16705"/>
                    </a:cubicBezTo>
                  </a:path>
                </a:pathLst>
              </a:custGeom>
              <a:noFill/>
              <a:ln w="1905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71438" dist="9525" dir="5400000" algn="bl" rotWithShape="0">
                  <a:schemeClr val="dk2">
                    <a:alpha val="50000"/>
                  </a:schemeClr>
                </a:outerShdw>
              </a:effectLst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2" name="Google Shape;102;p8"/>
              <p:cNvSpPr/>
              <p:nvPr/>
            </p:nvSpPr>
            <p:spPr>
              <a:xfrm>
                <a:off x="5458214" y="-565089"/>
                <a:ext cx="3828940" cy="2260811"/>
              </a:xfrm>
              <a:custGeom>
                <a:avLst/>
                <a:gdLst/>
                <a:ahLst/>
                <a:cxnLst/>
                <a:rect l="l" t="t" r="r" b="b"/>
                <a:pathLst>
                  <a:path w="120968" h="71426" fill="none" extrusionOk="0">
                    <a:moveTo>
                      <a:pt x="0" y="0"/>
                    </a:moveTo>
                    <a:cubicBezTo>
                      <a:pt x="0" y="2679"/>
                      <a:pt x="1882" y="4917"/>
                      <a:pt x="4406" y="5429"/>
                    </a:cubicBezTo>
                    <a:cubicBezTo>
                      <a:pt x="5263" y="6144"/>
                      <a:pt x="6906" y="8084"/>
                      <a:pt x="8121" y="9525"/>
                    </a:cubicBezTo>
                    <a:cubicBezTo>
                      <a:pt x="12645" y="14883"/>
                      <a:pt x="18729" y="22074"/>
                      <a:pt x="27182" y="23074"/>
                    </a:cubicBezTo>
                    <a:cubicBezTo>
                      <a:pt x="26968" y="26241"/>
                      <a:pt x="27230" y="29361"/>
                      <a:pt x="27456" y="32028"/>
                    </a:cubicBezTo>
                    <a:cubicBezTo>
                      <a:pt x="27575" y="33409"/>
                      <a:pt x="27718" y="35243"/>
                      <a:pt x="27682" y="36171"/>
                    </a:cubicBezTo>
                    <a:cubicBezTo>
                      <a:pt x="26432" y="38291"/>
                      <a:pt x="26730" y="41065"/>
                      <a:pt x="28540" y="42898"/>
                    </a:cubicBezTo>
                    <a:cubicBezTo>
                      <a:pt x="29623" y="43982"/>
                      <a:pt x="31040" y="44518"/>
                      <a:pt x="32469" y="44518"/>
                    </a:cubicBezTo>
                    <a:cubicBezTo>
                      <a:pt x="33433" y="44518"/>
                      <a:pt x="34410" y="44267"/>
                      <a:pt x="35267" y="43756"/>
                    </a:cubicBezTo>
                    <a:cubicBezTo>
                      <a:pt x="35374" y="43756"/>
                      <a:pt x="35505" y="43744"/>
                      <a:pt x="35672" y="43744"/>
                    </a:cubicBezTo>
                    <a:cubicBezTo>
                      <a:pt x="36636" y="43744"/>
                      <a:pt x="37993" y="43863"/>
                      <a:pt x="39422" y="43982"/>
                    </a:cubicBezTo>
                    <a:cubicBezTo>
                      <a:pt x="41375" y="44148"/>
                      <a:pt x="43577" y="44327"/>
                      <a:pt x="45851" y="44327"/>
                    </a:cubicBezTo>
                    <a:cubicBezTo>
                      <a:pt x="46732" y="44327"/>
                      <a:pt x="47578" y="44291"/>
                      <a:pt x="48376" y="44232"/>
                    </a:cubicBezTo>
                    <a:cubicBezTo>
                      <a:pt x="48673" y="46720"/>
                      <a:pt x="49554" y="49411"/>
                      <a:pt x="51340" y="52245"/>
                    </a:cubicBezTo>
                    <a:cubicBezTo>
                      <a:pt x="54174" y="56757"/>
                      <a:pt x="58472" y="60389"/>
                      <a:pt x="61925" y="63306"/>
                    </a:cubicBezTo>
                    <a:cubicBezTo>
                      <a:pt x="63366" y="64520"/>
                      <a:pt x="65306" y="66163"/>
                      <a:pt x="66021" y="67020"/>
                    </a:cubicBezTo>
                    <a:cubicBezTo>
                      <a:pt x="66533" y="69532"/>
                      <a:pt x="68771" y="71426"/>
                      <a:pt x="71450" y="71426"/>
                    </a:cubicBezTo>
                    <a:cubicBezTo>
                      <a:pt x="74129" y="71426"/>
                      <a:pt x="76355" y="69532"/>
                      <a:pt x="76879" y="67020"/>
                    </a:cubicBezTo>
                    <a:cubicBezTo>
                      <a:pt x="77593" y="66163"/>
                      <a:pt x="79534" y="64520"/>
                      <a:pt x="80975" y="63306"/>
                    </a:cubicBezTo>
                    <a:cubicBezTo>
                      <a:pt x="84428" y="60389"/>
                      <a:pt x="88726" y="56757"/>
                      <a:pt x="91560" y="52245"/>
                    </a:cubicBezTo>
                    <a:cubicBezTo>
                      <a:pt x="93322" y="49411"/>
                      <a:pt x="94215" y="46720"/>
                      <a:pt x="94512" y="44232"/>
                    </a:cubicBezTo>
                    <a:cubicBezTo>
                      <a:pt x="95334" y="44291"/>
                      <a:pt x="96167" y="44327"/>
                      <a:pt x="97048" y="44327"/>
                    </a:cubicBezTo>
                    <a:cubicBezTo>
                      <a:pt x="99322" y="44327"/>
                      <a:pt x="101537" y="44148"/>
                      <a:pt x="103478" y="43982"/>
                    </a:cubicBezTo>
                    <a:cubicBezTo>
                      <a:pt x="104906" y="43863"/>
                      <a:pt x="106240" y="43744"/>
                      <a:pt x="107228" y="43744"/>
                    </a:cubicBezTo>
                    <a:cubicBezTo>
                      <a:pt x="107395" y="43744"/>
                      <a:pt x="107526" y="43744"/>
                      <a:pt x="107633" y="43756"/>
                    </a:cubicBezTo>
                    <a:cubicBezTo>
                      <a:pt x="108490" y="44267"/>
                      <a:pt x="109455" y="44518"/>
                      <a:pt x="110431" y="44518"/>
                    </a:cubicBezTo>
                    <a:cubicBezTo>
                      <a:pt x="111836" y="44518"/>
                      <a:pt x="113265" y="43982"/>
                      <a:pt x="114360" y="42898"/>
                    </a:cubicBezTo>
                    <a:cubicBezTo>
                      <a:pt x="116182" y="41077"/>
                      <a:pt x="116467" y="38291"/>
                      <a:pt x="115217" y="36171"/>
                    </a:cubicBezTo>
                    <a:cubicBezTo>
                      <a:pt x="115170" y="35243"/>
                      <a:pt x="115336" y="33409"/>
                      <a:pt x="115443" y="32028"/>
                    </a:cubicBezTo>
                    <a:cubicBezTo>
                      <a:pt x="115670" y="29361"/>
                      <a:pt x="115932" y="26230"/>
                      <a:pt x="115705" y="23074"/>
                    </a:cubicBezTo>
                    <a:cubicBezTo>
                      <a:pt x="117575" y="22848"/>
                      <a:pt x="119313" y="22336"/>
                      <a:pt x="120968" y="21598"/>
                    </a:cubicBezTo>
                  </a:path>
                </a:pathLst>
              </a:custGeom>
              <a:noFill/>
              <a:ln w="28575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71438" dist="9525" dir="5400000" algn="bl" rotWithShape="0">
                  <a:schemeClr val="dk2">
                    <a:alpha val="50000"/>
                  </a:schemeClr>
                </a:outerShdw>
              </a:effectLst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3" name="Google Shape;103;p8"/>
              <p:cNvSpPr/>
              <p:nvPr/>
            </p:nvSpPr>
            <p:spPr>
              <a:xfrm>
                <a:off x="5458214" y="3447862"/>
                <a:ext cx="3828940" cy="2260811"/>
              </a:xfrm>
              <a:custGeom>
                <a:avLst/>
                <a:gdLst/>
                <a:ahLst/>
                <a:cxnLst/>
                <a:rect l="l" t="t" r="r" b="b"/>
                <a:pathLst>
                  <a:path w="120968" h="71426" fill="none" extrusionOk="0">
                    <a:moveTo>
                      <a:pt x="0" y="71426"/>
                    </a:moveTo>
                    <a:cubicBezTo>
                      <a:pt x="0" y="68747"/>
                      <a:pt x="1882" y="66509"/>
                      <a:pt x="4406" y="65985"/>
                    </a:cubicBezTo>
                    <a:cubicBezTo>
                      <a:pt x="5263" y="65270"/>
                      <a:pt x="6906" y="63342"/>
                      <a:pt x="8121" y="61901"/>
                    </a:cubicBezTo>
                    <a:cubicBezTo>
                      <a:pt x="12645" y="56543"/>
                      <a:pt x="18729" y="49352"/>
                      <a:pt x="27182" y="48352"/>
                    </a:cubicBezTo>
                    <a:cubicBezTo>
                      <a:pt x="26968" y="45185"/>
                      <a:pt x="27230" y="42053"/>
                      <a:pt x="27456" y="39398"/>
                    </a:cubicBezTo>
                    <a:cubicBezTo>
                      <a:pt x="27575" y="38005"/>
                      <a:pt x="27718" y="36184"/>
                      <a:pt x="27682" y="35255"/>
                    </a:cubicBezTo>
                    <a:cubicBezTo>
                      <a:pt x="26432" y="33124"/>
                      <a:pt x="26730" y="30361"/>
                      <a:pt x="28540" y="28528"/>
                    </a:cubicBezTo>
                    <a:cubicBezTo>
                      <a:pt x="29623" y="27444"/>
                      <a:pt x="31040" y="26909"/>
                      <a:pt x="32469" y="26909"/>
                    </a:cubicBezTo>
                    <a:cubicBezTo>
                      <a:pt x="33433" y="26909"/>
                      <a:pt x="34410" y="27159"/>
                      <a:pt x="35267" y="27671"/>
                    </a:cubicBezTo>
                    <a:cubicBezTo>
                      <a:pt x="35374" y="27671"/>
                      <a:pt x="35505" y="27682"/>
                      <a:pt x="35672" y="27682"/>
                    </a:cubicBezTo>
                    <a:cubicBezTo>
                      <a:pt x="36636" y="27682"/>
                      <a:pt x="37993" y="27563"/>
                      <a:pt x="39422" y="27444"/>
                    </a:cubicBezTo>
                    <a:cubicBezTo>
                      <a:pt x="41375" y="27278"/>
                      <a:pt x="43577" y="27099"/>
                      <a:pt x="45851" y="27099"/>
                    </a:cubicBezTo>
                    <a:cubicBezTo>
                      <a:pt x="46732" y="27099"/>
                      <a:pt x="47578" y="27135"/>
                      <a:pt x="48376" y="27194"/>
                    </a:cubicBezTo>
                    <a:cubicBezTo>
                      <a:pt x="48673" y="24706"/>
                      <a:pt x="49554" y="22015"/>
                      <a:pt x="51340" y="19181"/>
                    </a:cubicBezTo>
                    <a:cubicBezTo>
                      <a:pt x="54174" y="14681"/>
                      <a:pt x="58472" y="11038"/>
                      <a:pt x="61925" y="8132"/>
                    </a:cubicBezTo>
                    <a:cubicBezTo>
                      <a:pt x="63366" y="6906"/>
                      <a:pt x="65306" y="5275"/>
                      <a:pt x="66021" y="4406"/>
                    </a:cubicBezTo>
                    <a:cubicBezTo>
                      <a:pt x="66533" y="1894"/>
                      <a:pt x="68771" y="1"/>
                      <a:pt x="71450" y="1"/>
                    </a:cubicBezTo>
                    <a:cubicBezTo>
                      <a:pt x="74129" y="1"/>
                      <a:pt x="76355" y="1894"/>
                      <a:pt x="76879" y="4406"/>
                    </a:cubicBezTo>
                    <a:cubicBezTo>
                      <a:pt x="77593" y="5275"/>
                      <a:pt x="79534" y="6906"/>
                      <a:pt x="80975" y="8132"/>
                    </a:cubicBezTo>
                    <a:cubicBezTo>
                      <a:pt x="84428" y="11049"/>
                      <a:pt x="88726" y="14681"/>
                      <a:pt x="91560" y="19181"/>
                    </a:cubicBezTo>
                    <a:cubicBezTo>
                      <a:pt x="93322" y="22015"/>
                      <a:pt x="94215" y="24706"/>
                      <a:pt x="94512" y="27194"/>
                    </a:cubicBezTo>
                    <a:cubicBezTo>
                      <a:pt x="95334" y="27135"/>
                      <a:pt x="96167" y="27099"/>
                      <a:pt x="97048" y="27099"/>
                    </a:cubicBezTo>
                    <a:cubicBezTo>
                      <a:pt x="99322" y="27099"/>
                      <a:pt x="101537" y="27278"/>
                      <a:pt x="103478" y="27444"/>
                    </a:cubicBezTo>
                    <a:cubicBezTo>
                      <a:pt x="104906" y="27563"/>
                      <a:pt x="106240" y="27682"/>
                      <a:pt x="107228" y="27682"/>
                    </a:cubicBezTo>
                    <a:cubicBezTo>
                      <a:pt x="107395" y="27682"/>
                      <a:pt x="107526" y="27682"/>
                      <a:pt x="107633" y="27671"/>
                    </a:cubicBezTo>
                    <a:cubicBezTo>
                      <a:pt x="108490" y="27159"/>
                      <a:pt x="109455" y="26909"/>
                      <a:pt x="110431" y="26909"/>
                    </a:cubicBezTo>
                    <a:cubicBezTo>
                      <a:pt x="111836" y="26909"/>
                      <a:pt x="113265" y="27444"/>
                      <a:pt x="114360" y="28528"/>
                    </a:cubicBezTo>
                    <a:cubicBezTo>
                      <a:pt x="116170" y="30349"/>
                      <a:pt x="116467" y="33124"/>
                      <a:pt x="115217" y="35255"/>
                    </a:cubicBezTo>
                    <a:cubicBezTo>
                      <a:pt x="115170" y="36184"/>
                      <a:pt x="115336" y="38005"/>
                      <a:pt x="115443" y="39398"/>
                    </a:cubicBezTo>
                    <a:cubicBezTo>
                      <a:pt x="115670" y="42053"/>
                      <a:pt x="115932" y="45197"/>
                      <a:pt x="115705" y="48352"/>
                    </a:cubicBezTo>
                    <a:cubicBezTo>
                      <a:pt x="117575" y="48578"/>
                      <a:pt x="119313" y="49078"/>
                      <a:pt x="120968" y="49828"/>
                    </a:cubicBezTo>
                  </a:path>
                </a:pathLst>
              </a:custGeom>
              <a:noFill/>
              <a:ln w="28575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71438" dist="9525" dir="5400000" algn="bl" rotWithShape="0">
                  <a:schemeClr val="dk2">
                    <a:alpha val="50000"/>
                  </a:schemeClr>
                </a:outerShdw>
              </a:effectLst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4" name="Google Shape;104;p8"/>
              <p:cNvSpPr/>
              <p:nvPr/>
            </p:nvSpPr>
            <p:spPr>
              <a:xfrm>
                <a:off x="5596147" y="3585036"/>
                <a:ext cx="3689131" cy="2123630"/>
              </a:xfrm>
              <a:custGeom>
                <a:avLst/>
                <a:gdLst/>
                <a:ahLst/>
                <a:cxnLst/>
                <a:rect l="l" t="t" r="r" b="b"/>
                <a:pathLst>
                  <a:path w="116551" h="67092" fill="none" extrusionOk="0">
                    <a:moveTo>
                      <a:pt x="0" y="67092"/>
                    </a:moveTo>
                    <a:cubicBezTo>
                      <a:pt x="0" y="66437"/>
                      <a:pt x="536" y="65901"/>
                      <a:pt x="1191" y="65901"/>
                    </a:cubicBezTo>
                    <a:cubicBezTo>
                      <a:pt x="2441" y="65901"/>
                      <a:pt x="4906" y="62960"/>
                      <a:pt x="7096" y="60377"/>
                    </a:cubicBezTo>
                    <a:cubicBezTo>
                      <a:pt x="11656" y="54971"/>
                      <a:pt x="17336" y="48256"/>
                      <a:pt x="24789" y="48256"/>
                    </a:cubicBezTo>
                    <a:cubicBezTo>
                      <a:pt x="25908" y="48256"/>
                      <a:pt x="27027" y="48423"/>
                      <a:pt x="28158" y="48733"/>
                    </a:cubicBezTo>
                    <a:cubicBezTo>
                      <a:pt x="26670" y="44613"/>
                      <a:pt x="27087" y="39612"/>
                      <a:pt x="27444" y="35421"/>
                    </a:cubicBezTo>
                    <a:cubicBezTo>
                      <a:pt x="27670" y="32826"/>
                      <a:pt x="27932" y="29599"/>
                      <a:pt x="27277" y="28944"/>
                    </a:cubicBezTo>
                    <a:cubicBezTo>
                      <a:pt x="26813" y="28480"/>
                      <a:pt x="26813" y="27718"/>
                      <a:pt x="27277" y="27266"/>
                    </a:cubicBezTo>
                    <a:cubicBezTo>
                      <a:pt x="27515" y="27028"/>
                      <a:pt x="27813" y="26920"/>
                      <a:pt x="28111" y="26920"/>
                    </a:cubicBezTo>
                    <a:cubicBezTo>
                      <a:pt x="28408" y="26920"/>
                      <a:pt x="28718" y="27039"/>
                      <a:pt x="28944" y="27266"/>
                    </a:cubicBezTo>
                    <a:cubicBezTo>
                      <a:pt x="29063" y="27385"/>
                      <a:pt x="29540" y="27682"/>
                      <a:pt x="31302" y="27682"/>
                    </a:cubicBezTo>
                    <a:cubicBezTo>
                      <a:pt x="32457" y="27682"/>
                      <a:pt x="33885" y="27563"/>
                      <a:pt x="35409" y="27420"/>
                    </a:cubicBezTo>
                    <a:cubicBezTo>
                      <a:pt x="37267" y="27266"/>
                      <a:pt x="39374" y="27099"/>
                      <a:pt x="41482" y="27099"/>
                    </a:cubicBezTo>
                    <a:cubicBezTo>
                      <a:pt x="44375" y="27099"/>
                      <a:pt x="46744" y="27444"/>
                      <a:pt x="48709" y="28159"/>
                    </a:cubicBezTo>
                    <a:cubicBezTo>
                      <a:pt x="46184" y="19074"/>
                      <a:pt x="54590" y="11966"/>
                      <a:pt x="60353" y="7096"/>
                    </a:cubicBezTo>
                    <a:cubicBezTo>
                      <a:pt x="62937" y="4906"/>
                      <a:pt x="65866" y="2441"/>
                      <a:pt x="65866" y="1191"/>
                    </a:cubicBezTo>
                    <a:cubicBezTo>
                      <a:pt x="65866" y="536"/>
                      <a:pt x="66401" y="0"/>
                      <a:pt x="67056" y="0"/>
                    </a:cubicBezTo>
                    <a:cubicBezTo>
                      <a:pt x="67711" y="0"/>
                      <a:pt x="68247" y="536"/>
                      <a:pt x="68247" y="1191"/>
                    </a:cubicBezTo>
                    <a:cubicBezTo>
                      <a:pt x="68247" y="2441"/>
                      <a:pt x="71188" y="4906"/>
                      <a:pt x="73771" y="7096"/>
                    </a:cubicBezTo>
                    <a:cubicBezTo>
                      <a:pt x="79534" y="11966"/>
                      <a:pt x="87940" y="19074"/>
                      <a:pt x="85416" y="28159"/>
                    </a:cubicBezTo>
                    <a:cubicBezTo>
                      <a:pt x="87380" y="27444"/>
                      <a:pt x="89761" y="27099"/>
                      <a:pt x="92643" y="27099"/>
                    </a:cubicBezTo>
                    <a:cubicBezTo>
                      <a:pt x="94738" y="27099"/>
                      <a:pt x="96857" y="27278"/>
                      <a:pt x="98715" y="27420"/>
                    </a:cubicBezTo>
                    <a:cubicBezTo>
                      <a:pt x="100239" y="27563"/>
                      <a:pt x="101680" y="27682"/>
                      <a:pt x="102823" y="27682"/>
                    </a:cubicBezTo>
                    <a:cubicBezTo>
                      <a:pt x="104585" y="27682"/>
                      <a:pt x="105061" y="27397"/>
                      <a:pt x="105180" y="27266"/>
                    </a:cubicBezTo>
                    <a:cubicBezTo>
                      <a:pt x="105418" y="27028"/>
                      <a:pt x="105716" y="26920"/>
                      <a:pt x="106013" y="26920"/>
                    </a:cubicBezTo>
                    <a:cubicBezTo>
                      <a:pt x="106311" y="26920"/>
                      <a:pt x="106621" y="27039"/>
                      <a:pt x="106847" y="27266"/>
                    </a:cubicBezTo>
                    <a:cubicBezTo>
                      <a:pt x="107299" y="27718"/>
                      <a:pt x="107299" y="28480"/>
                      <a:pt x="106847" y="28944"/>
                    </a:cubicBezTo>
                    <a:cubicBezTo>
                      <a:pt x="106192" y="29599"/>
                      <a:pt x="106454" y="32826"/>
                      <a:pt x="106680" y="35421"/>
                    </a:cubicBezTo>
                    <a:cubicBezTo>
                      <a:pt x="107037" y="39612"/>
                      <a:pt x="107454" y="44613"/>
                      <a:pt x="105966" y="48733"/>
                    </a:cubicBezTo>
                    <a:cubicBezTo>
                      <a:pt x="107085" y="48423"/>
                      <a:pt x="108216" y="48256"/>
                      <a:pt x="109323" y="48256"/>
                    </a:cubicBezTo>
                    <a:cubicBezTo>
                      <a:pt x="111943" y="48256"/>
                      <a:pt x="114348" y="49078"/>
                      <a:pt x="116550" y="50388"/>
                    </a:cubicBezTo>
                  </a:path>
                </a:pathLst>
              </a:custGeom>
              <a:noFill/>
              <a:ln w="1905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71438" dist="9525" dir="5400000" algn="bl" rotWithShape="0">
                  <a:schemeClr val="dk2">
                    <a:alpha val="50000"/>
                  </a:schemeClr>
                </a:outerShdw>
              </a:effectLst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5" name="Google Shape;105;p8"/>
              <p:cNvSpPr/>
              <p:nvPr/>
            </p:nvSpPr>
            <p:spPr>
              <a:xfrm>
                <a:off x="-119037" y="3585036"/>
                <a:ext cx="3688782" cy="2123630"/>
              </a:xfrm>
              <a:custGeom>
                <a:avLst/>
                <a:gdLst/>
                <a:ahLst/>
                <a:cxnLst/>
                <a:rect l="l" t="t" r="r" b="b"/>
                <a:pathLst>
                  <a:path w="116540" h="67092" fill="none" extrusionOk="0">
                    <a:moveTo>
                      <a:pt x="116539" y="67092"/>
                    </a:moveTo>
                    <a:cubicBezTo>
                      <a:pt x="116539" y="66437"/>
                      <a:pt x="116004" y="65901"/>
                      <a:pt x="115349" y="65901"/>
                    </a:cubicBezTo>
                    <a:cubicBezTo>
                      <a:pt x="114099" y="65901"/>
                      <a:pt x="111634" y="62960"/>
                      <a:pt x="109443" y="60377"/>
                    </a:cubicBezTo>
                    <a:cubicBezTo>
                      <a:pt x="104895" y="54971"/>
                      <a:pt x="99204" y="48256"/>
                      <a:pt x="91751" y="48256"/>
                    </a:cubicBezTo>
                    <a:cubicBezTo>
                      <a:pt x="90631" y="48256"/>
                      <a:pt x="89512" y="48423"/>
                      <a:pt x="88381" y="48733"/>
                    </a:cubicBezTo>
                    <a:cubicBezTo>
                      <a:pt x="89869" y="44613"/>
                      <a:pt x="89453" y="39612"/>
                      <a:pt x="89095" y="35421"/>
                    </a:cubicBezTo>
                    <a:cubicBezTo>
                      <a:pt x="88881" y="32826"/>
                      <a:pt x="88607" y="29599"/>
                      <a:pt x="89262" y="28944"/>
                    </a:cubicBezTo>
                    <a:cubicBezTo>
                      <a:pt x="89726" y="28480"/>
                      <a:pt x="89726" y="27718"/>
                      <a:pt x="89262" y="27266"/>
                    </a:cubicBezTo>
                    <a:cubicBezTo>
                      <a:pt x="89024" y="27028"/>
                      <a:pt x="88726" y="26920"/>
                      <a:pt x="88429" y="26920"/>
                    </a:cubicBezTo>
                    <a:cubicBezTo>
                      <a:pt x="88131" y="26920"/>
                      <a:pt x="87821" y="27039"/>
                      <a:pt x="87595" y="27266"/>
                    </a:cubicBezTo>
                    <a:cubicBezTo>
                      <a:pt x="87476" y="27385"/>
                      <a:pt x="87000" y="27682"/>
                      <a:pt x="85250" y="27682"/>
                    </a:cubicBezTo>
                    <a:cubicBezTo>
                      <a:pt x="84083" y="27682"/>
                      <a:pt x="82654" y="27563"/>
                      <a:pt x="81142" y="27420"/>
                    </a:cubicBezTo>
                    <a:cubicBezTo>
                      <a:pt x="79273" y="27266"/>
                      <a:pt x="77165" y="27099"/>
                      <a:pt x="75070" y="27099"/>
                    </a:cubicBezTo>
                    <a:cubicBezTo>
                      <a:pt x="72165" y="27099"/>
                      <a:pt x="69795" y="27444"/>
                      <a:pt x="67831" y="28159"/>
                    </a:cubicBezTo>
                    <a:cubicBezTo>
                      <a:pt x="70367" y="19074"/>
                      <a:pt x="61949" y="11966"/>
                      <a:pt x="56198" y="7096"/>
                    </a:cubicBezTo>
                    <a:cubicBezTo>
                      <a:pt x="53603" y="4906"/>
                      <a:pt x="50674" y="2441"/>
                      <a:pt x="50674" y="1191"/>
                    </a:cubicBezTo>
                    <a:cubicBezTo>
                      <a:pt x="50674" y="536"/>
                      <a:pt x="50138" y="0"/>
                      <a:pt x="49483" y="0"/>
                    </a:cubicBezTo>
                    <a:cubicBezTo>
                      <a:pt x="48828" y="0"/>
                      <a:pt x="48293" y="536"/>
                      <a:pt x="48293" y="1191"/>
                    </a:cubicBezTo>
                    <a:cubicBezTo>
                      <a:pt x="48293" y="2441"/>
                      <a:pt x="45364" y="4906"/>
                      <a:pt x="42768" y="7096"/>
                    </a:cubicBezTo>
                    <a:cubicBezTo>
                      <a:pt x="37006" y="11966"/>
                      <a:pt x="28600" y="19074"/>
                      <a:pt x="31136" y="28159"/>
                    </a:cubicBezTo>
                    <a:cubicBezTo>
                      <a:pt x="29171" y="27444"/>
                      <a:pt x="26790" y="27099"/>
                      <a:pt x="23897" y="27099"/>
                    </a:cubicBezTo>
                    <a:cubicBezTo>
                      <a:pt x="21801" y="27099"/>
                      <a:pt x="19682" y="27278"/>
                      <a:pt x="17825" y="27420"/>
                    </a:cubicBezTo>
                    <a:cubicBezTo>
                      <a:pt x="16312" y="27563"/>
                      <a:pt x="14860" y="27682"/>
                      <a:pt x="13717" y="27682"/>
                    </a:cubicBezTo>
                    <a:cubicBezTo>
                      <a:pt x="11967" y="27682"/>
                      <a:pt x="11490" y="27397"/>
                      <a:pt x="11371" y="27266"/>
                    </a:cubicBezTo>
                    <a:cubicBezTo>
                      <a:pt x="11133" y="27028"/>
                      <a:pt x="10836" y="26920"/>
                      <a:pt x="10538" y="26920"/>
                    </a:cubicBezTo>
                    <a:cubicBezTo>
                      <a:pt x="10240" y="26920"/>
                      <a:pt x="9919" y="27039"/>
                      <a:pt x="9705" y="27266"/>
                    </a:cubicBezTo>
                    <a:cubicBezTo>
                      <a:pt x="9240" y="27718"/>
                      <a:pt x="9240" y="28480"/>
                      <a:pt x="9705" y="28944"/>
                    </a:cubicBezTo>
                    <a:cubicBezTo>
                      <a:pt x="10359" y="29599"/>
                      <a:pt x="10086" y="32826"/>
                      <a:pt x="9859" y="35421"/>
                    </a:cubicBezTo>
                    <a:cubicBezTo>
                      <a:pt x="9502" y="39612"/>
                      <a:pt x="9085" y="44613"/>
                      <a:pt x="10574" y="48733"/>
                    </a:cubicBezTo>
                    <a:cubicBezTo>
                      <a:pt x="9466" y="48423"/>
                      <a:pt x="8335" y="48256"/>
                      <a:pt x="7216" y="48256"/>
                    </a:cubicBezTo>
                    <a:cubicBezTo>
                      <a:pt x="4597" y="48256"/>
                      <a:pt x="2204" y="49078"/>
                      <a:pt x="1" y="50388"/>
                    </a:cubicBezTo>
                  </a:path>
                </a:pathLst>
              </a:custGeom>
              <a:noFill/>
              <a:ln w="1905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71438" dist="9525" dir="5400000" algn="bl" rotWithShape="0">
                  <a:schemeClr val="dk2">
                    <a:alpha val="50000"/>
                  </a:schemeClr>
                </a:outerShdw>
              </a:effectLst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6" name="Google Shape;106;p8"/>
              <p:cNvSpPr/>
              <p:nvPr/>
            </p:nvSpPr>
            <p:spPr>
              <a:xfrm>
                <a:off x="-121284" y="3447862"/>
                <a:ext cx="3829319" cy="2260811"/>
              </a:xfrm>
              <a:custGeom>
                <a:avLst/>
                <a:gdLst/>
                <a:ahLst/>
                <a:cxnLst/>
                <a:rect l="l" t="t" r="r" b="b"/>
                <a:pathLst>
                  <a:path w="120980" h="71426" fill="none" extrusionOk="0">
                    <a:moveTo>
                      <a:pt x="120980" y="71426"/>
                    </a:moveTo>
                    <a:cubicBezTo>
                      <a:pt x="120980" y="68747"/>
                      <a:pt x="119087" y="66509"/>
                      <a:pt x="116575" y="65985"/>
                    </a:cubicBezTo>
                    <a:cubicBezTo>
                      <a:pt x="115705" y="65270"/>
                      <a:pt x="114074" y="63342"/>
                      <a:pt x="112848" y="61901"/>
                    </a:cubicBezTo>
                    <a:cubicBezTo>
                      <a:pt x="108324" y="56543"/>
                      <a:pt x="102239" y="49352"/>
                      <a:pt x="93786" y="48352"/>
                    </a:cubicBezTo>
                    <a:cubicBezTo>
                      <a:pt x="94012" y="45185"/>
                      <a:pt x="93738" y="42053"/>
                      <a:pt x="93512" y="39398"/>
                    </a:cubicBezTo>
                    <a:cubicBezTo>
                      <a:pt x="93393" y="38005"/>
                      <a:pt x="93250" y="36184"/>
                      <a:pt x="93298" y="35255"/>
                    </a:cubicBezTo>
                    <a:cubicBezTo>
                      <a:pt x="94548" y="33124"/>
                      <a:pt x="94250" y="30361"/>
                      <a:pt x="92429" y="28528"/>
                    </a:cubicBezTo>
                    <a:cubicBezTo>
                      <a:pt x="91345" y="27444"/>
                      <a:pt x="89928" y="26909"/>
                      <a:pt x="88500" y="26909"/>
                    </a:cubicBezTo>
                    <a:cubicBezTo>
                      <a:pt x="87535" y="26909"/>
                      <a:pt x="86559" y="27159"/>
                      <a:pt x="85702" y="27671"/>
                    </a:cubicBezTo>
                    <a:cubicBezTo>
                      <a:pt x="85595" y="27671"/>
                      <a:pt x="85464" y="27682"/>
                      <a:pt x="85297" y="27682"/>
                    </a:cubicBezTo>
                    <a:cubicBezTo>
                      <a:pt x="84332" y="27682"/>
                      <a:pt x="82975" y="27563"/>
                      <a:pt x="81546" y="27444"/>
                    </a:cubicBezTo>
                    <a:cubicBezTo>
                      <a:pt x="79606" y="27278"/>
                      <a:pt x="77391" y="27099"/>
                      <a:pt x="75117" y="27099"/>
                    </a:cubicBezTo>
                    <a:cubicBezTo>
                      <a:pt x="74248" y="27099"/>
                      <a:pt x="73391" y="27135"/>
                      <a:pt x="72593" y="27194"/>
                    </a:cubicBezTo>
                    <a:cubicBezTo>
                      <a:pt x="72295" y="24706"/>
                      <a:pt x="71414" y="22015"/>
                      <a:pt x="69628" y="19181"/>
                    </a:cubicBezTo>
                    <a:cubicBezTo>
                      <a:pt x="66806" y="14681"/>
                      <a:pt x="62496" y="11038"/>
                      <a:pt x="59044" y="8132"/>
                    </a:cubicBezTo>
                    <a:cubicBezTo>
                      <a:pt x="57603" y="6906"/>
                      <a:pt x="55674" y="5275"/>
                      <a:pt x="54960" y="4406"/>
                    </a:cubicBezTo>
                    <a:cubicBezTo>
                      <a:pt x="54436" y="1894"/>
                      <a:pt x="52197" y="1"/>
                      <a:pt x="49519" y="1"/>
                    </a:cubicBezTo>
                    <a:cubicBezTo>
                      <a:pt x="46840" y="1"/>
                      <a:pt x="44613" y="1894"/>
                      <a:pt x="44089" y="4406"/>
                    </a:cubicBezTo>
                    <a:cubicBezTo>
                      <a:pt x="43375" y="5275"/>
                      <a:pt x="41446" y="6906"/>
                      <a:pt x="39994" y="8132"/>
                    </a:cubicBezTo>
                    <a:cubicBezTo>
                      <a:pt x="36541" y="11049"/>
                      <a:pt x="32243" y="14681"/>
                      <a:pt x="29421" y="19181"/>
                    </a:cubicBezTo>
                    <a:cubicBezTo>
                      <a:pt x="27647" y="22015"/>
                      <a:pt x="26754" y="24706"/>
                      <a:pt x="26456" y="27194"/>
                    </a:cubicBezTo>
                    <a:cubicBezTo>
                      <a:pt x="25635" y="27135"/>
                      <a:pt x="24801" y="27099"/>
                      <a:pt x="23920" y="27099"/>
                    </a:cubicBezTo>
                    <a:cubicBezTo>
                      <a:pt x="21646" y="27099"/>
                      <a:pt x="19431" y="27278"/>
                      <a:pt x="17491" y="27444"/>
                    </a:cubicBezTo>
                    <a:cubicBezTo>
                      <a:pt x="16062" y="27563"/>
                      <a:pt x="14729" y="27682"/>
                      <a:pt x="13740" y="27682"/>
                    </a:cubicBezTo>
                    <a:cubicBezTo>
                      <a:pt x="13586" y="27682"/>
                      <a:pt x="13443" y="27682"/>
                      <a:pt x="13347" y="27671"/>
                    </a:cubicBezTo>
                    <a:cubicBezTo>
                      <a:pt x="12478" y="27159"/>
                      <a:pt x="11514" y="26909"/>
                      <a:pt x="10549" y="26909"/>
                    </a:cubicBezTo>
                    <a:cubicBezTo>
                      <a:pt x="9133" y="26909"/>
                      <a:pt x="7704" y="27444"/>
                      <a:pt x="6620" y="28528"/>
                    </a:cubicBezTo>
                    <a:cubicBezTo>
                      <a:pt x="4799" y="30349"/>
                      <a:pt x="4501" y="33124"/>
                      <a:pt x="5751" y="35255"/>
                    </a:cubicBezTo>
                    <a:cubicBezTo>
                      <a:pt x="5799" y="36184"/>
                      <a:pt x="5632" y="38005"/>
                      <a:pt x="5525" y="39398"/>
                    </a:cubicBezTo>
                    <a:cubicBezTo>
                      <a:pt x="5311" y="42053"/>
                      <a:pt x="5037" y="45197"/>
                      <a:pt x="5263" y="48352"/>
                    </a:cubicBezTo>
                    <a:cubicBezTo>
                      <a:pt x="3406" y="48578"/>
                      <a:pt x="1655" y="49078"/>
                      <a:pt x="0" y="49828"/>
                    </a:cubicBezTo>
                  </a:path>
                </a:pathLst>
              </a:custGeom>
              <a:noFill/>
              <a:ln w="28575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71438" dist="9525" dir="5400000" algn="bl" rotWithShape="0">
                  <a:schemeClr val="dk2">
                    <a:alpha val="50000"/>
                  </a:schemeClr>
                </a:outerShdw>
              </a:effectLst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107" name="Google Shape;107;p8"/>
          <p:cNvSpPr txBox="1">
            <a:spLocks noGrp="1"/>
          </p:cNvSpPr>
          <p:nvPr>
            <p:ph type="title"/>
          </p:nvPr>
        </p:nvSpPr>
        <p:spPr>
          <a:xfrm>
            <a:off x="1812900" y="1863575"/>
            <a:ext cx="5518200" cy="190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1pPr>
            <a:lvl2pPr lvl="1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9" name="Google Shape;109;p9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-142855" y="0"/>
            <a:ext cx="9429710" cy="514350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10" name="Google Shape;110;p9"/>
          <p:cNvGrpSpPr/>
          <p:nvPr/>
        </p:nvGrpSpPr>
        <p:grpSpPr>
          <a:xfrm>
            <a:off x="-132158" y="-565089"/>
            <a:ext cx="9408456" cy="6273762"/>
            <a:chOff x="-132158" y="-565089"/>
            <a:chExt cx="9408456" cy="6273762"/>
          </a:xfrm>
        </p:grpSpPr>
        <p:sp>
          <p:nvSpPr>
            <p:cNvPr id="111" name="Google Shape;111;p9"/>
            <p:cNvSpPr/>
            <p:nvPr/>
          </p:nvSpPr>
          <p:spPr>
            <a:xfrm>
              <a:off x="-132089" y="-564583"/>
              <a:ext cx="9408387" cy="6273155"/>
            </a:xfrm>
            <a:custGeom>
              <a:avLst/>
              <a:gdLst/>
              <a:ahLst/>
              <a:cxnLst/>
              <a:rect l="l" t="t" r="r" b="b"/>
              <a:pathLst>
                <a:path w="297193" h="198157" extrusionOk="0">
                  <a:moveTo>
                    <a:pt x="115075" y="1"/>
                  </a:moveTo>
                  <a:cubicBezTo>
                    <a:pt x="110432" y="775"/>
                    <a:pt x="102854" y="17597"/>
                    <a:pt x="91798" y="17597"/>
                  </a:cubicBezTo>
                  <a:cubicBezTo>
                    <a:pt x="89926" y="17597"/>
                    <a:pt x="87955" y="17115"/>
                    <a:pt x="85881" y="15991"/>
                  </a:cubicBezTo>
                  <a:lnTo>
                    <a:pt x="85881" y="15991"/>
                  </a:lnTo>
                  <a:cubicBezTo>
                    <a:pt x="91036" y="22956"/>
                    <a:pt x="85940" y="36398"/>
                    <a:pt x="88476" y="38946"/>
                  </a:cubicBezTo>
                  <a:cubicBezTo>
                    <a:pt x="87903" y="38370"/>
                    <a:pt x="86773" y="38186"/>
                    <a:pt x="85287" y="38186"/>
                  </a:cubicBezTo>
                  <a:cubicBezTo>
                    <a:pt x="82645" y="38186"/>
                    <a:pt x="78879" y="38768"/>
                    <a:pt x="75112" y="38768"/>
                  </a:cubicBezTo>
                  <a:cubicBezTo>
                    <a:pt x="71619" y="38768"/>
                    <a:pt x="68127" y="38268"/>
                    <a:pt x="65533" y="36339"/>
                  </a:cubicBezTo>
                  <a:lnTo>
                    <a:pt x="65533" y="36339"/>
                  </a:lnTo>
                  <a:cubicBezTo>
                    <a:pt x="73451" y="50959"/>
                    <a:pt x="49507" y="60496"/>
                    <a:pt x="49507" y="65866"/>
                  </a:cubicBezTo>
                  <a:cubicBezTo>
                    <a:pt x="49507" y="60496"/>
                    <a:pt x="25552" y="50959"/>
                    <a:pt x="33469" y="36339"/>
                  </a:cubicBezTo>
                  <a:lnTo>
                    <a:pt x="33469" y="36339"/>
                  </a:lnTo>
                  <a:cubicBezTo>
                    <a:pt x="30875" y="38268"/>
                    <a:pt x="27385" y="38768"/>
                    <a:pt x="23893" y="38768"/>
                  </a:cubicBezTo>
                  <a:cubicBezTo>
                    <a:pt x="20128" y="38768"/>
                    <a:pt x="16363" y="38186"/>
                    <a:pt x="13720" y="38186"/>
                  </a:cubicBezTo>
                  <a:cubicBezTo>
                    <a:pt x="12233" y="38186"/>
                    <a:pt x="11102" y="38370"/>
                    <a:pt x="10526" y="38946"/>
                  </a:cubicBezTo>
                  <a:cubicBezTo>
                    <a:pt x="13074" y="36398"/>
                    <a:pt x="7954" y="22956"/>
                    <a:pt x="13134" y="15991"/>
                  </a:cubicBezTo>
                  <a:lnTo>
                    <a:pt x="13134" y="15991"/>
                  </a:lnTo>
                  <a:cubicBezTo>
                    <a:pt x="11050" y="17115"/>
                    <a:pt x="9072" y="17598"/>
                    <a:pt x="7198" y="17598"/>
                  </a:cubicBezTo>
                  <a:cubicBezTo>
                    <a:pt x="4607" y="17598"/>
                    <a:pt x="2212" y="16676"/>
                    <a:pt x="1" y="15253"/>
                  </a:cubicBezTo>
                  <a:lnTo>
                    <a:pt x="1" y="182904"/>
                  </a:lnTo>
                  <a:cubicBezTo>
                    <a:pt x="2219" y="181481"/>
                    <a:pt x="4621" y="180559"/>
                    <a:pt x="7212" y="180559"/>
                  </a:cubicBezTo>
                  <a:cubicBezTo>
                    <a:pt x="9086" y="180559"/>
                    <a:pt x="11060" y="181042"/>
                    <a:pt x="13134" y="182166"/>
                  </a:cubicBezTo>
                  <a:cubicBezTo>
                    <a:pt x="7954" y="175201"/>
                    <a:pt x="13074" y="161760"/>
                    <a:pt x="10526" y="159211"/>
                  </a:cubicBezTo>
                  <a:lnTo>
                    <a:pt x="10526" y="159211"/>
                  </a:lnTo>
                  <a:cubicBezTo>
                    <a:pt x="11102" y="159787"/>
                    <a:pt x="12234" y="159971"/>
                    <a:pt x="13720" y="159971"/>
                  </a:cubicBezTo>
                  <a:cubicBezTo>
                    <a:pt x="16363" y="159971"/>
                    <a:pt x="20128" y="159389"/>
                    <a:pt x="23893" y="159389"/>
                  </a:cubicBezTo>
                  <a:cubicBezTo>
                    <a:pt x="27385" y="159389"/>
                    <a:pt x="30875" y="159889"/>
                    <a:pt x="33469" y="161818"/>
                  </a:cubicBezTo>
                  <a:cubicBezTo>
                    <a:pt x="25552" y="147198"/>
                    <a:pt x="49507" y="137661"/>
                    <a:pt x="49507" y="132291"/>
                  </a:cubicBezTo>
                  <a:cubicBezTo>
                    <a:pt x="49507" y="137661"/>
                    <a:pt x="73451" y="147198"/>
                    <a:pt x="65533" y="161818"/>
                  </a:cubicBezTo>
                  <a:cubicBezTo>
                    <a:pt x="68128" y="159893"/>
                    <a:pt x="71622" y="159394"/>
                    <a:pt x="75116" y="159394"/>
                  </a:cubicBezTo>
                  <a:cubicBezTo>
                    <a:pt x="78876" y="159394"/>
                    <a:pt x="82637" y="159972"/>
                    <a:pt x="85277" y="159972"/>
                  </a:cubicBezTo>
                  <a:cubicBezTo>
                    <a:pt x="86768" y="159972"/>
                    <a:pt x="87902" y="159788"/>
                    <a:pt x="88476" y="159211"/>
                  </a:cubicBezTo>
                  <a:lnTo>
                    <a:pt x="88476" y="159211"/>
                  </a:lnTo>
                  <a:cubicBezTo>
                    <a:pt x="85941" y="161760"/>
                    <a:pt x="91060" y="175201"/>
                    <a:pt x="85881" y="182166"/>
                  </a:cubicBezTo>
                  <a:cubicBezTo>
                    <a:pt x="87955" y="181042"/>
                    <a:pt x="89927" y="180560"/>
                    <a:pt x="91799" y="180560"/>
                  </a:cubicBezTo>
                  <a:cubicBezTo>
                    <a:pt x="102857" y="180560"/>
                    <a:pt x="110442" y="197382"/>
                    <a:pt x="115075" y="198156"/>
                  </a:cubicBezTo>
                  <a:lnTo>
                    <a:pt x="182119" y="198156"/>
                  </a:lnTo>
                  <a:cubicBezTo>
                    <a:pt x="186772" y="197382"/>
                    <a:pt x="194343" y="180560"/>
                    <a:pt x="205404" y="180560"/>
                  </a:cubicBezTo>
                  <a:cubicBezTo>
                    <a:pt x="207276" y="180560"/>
                    <a:pt x="209249" y="181042"/>
                    <a:pt x="211325" y="182166"/>
                  </a:cubicBezTo>
                  <a:cubicBezTo>
                    <a:pt x="206158" y="175201"/>
                    <a:pt x="211265" y="161760"/>
                    <a:pt x="208718" y="159211"/>
                  </a:cubicBezTo>
                  <a:lnTo>
                    <a:pt x="208718" y="159211"/>
                  </a:lnTo>
                  <a:cubicBezTo>
                    <a:pt x="209294" y="159787"/>
                    <a:pt x="210426" y="159971"/>
                    <a:pt x="211913" y="159971"/>
                  </a:cubicBezTo>
                  <a:cubicBezTo>
                    <a:pt x="214558" y="159971"/>
                    <a:pt x="218326" y="159389"/>
                    <a:pt x="222093" y="159389"/>
                  </a:cubicBezTo>
                  <a:cubicBezTo>
                    <a:pt x="225586" y="159389"/>
                    <a:pt x="229079" y="159889"/>
                    <a:pt x="231673" y="161818"/>
                  </a:cubicBezTo>
                  <a:cubicBezTo>
                    <a:pt x="223755" y="147198"/>
                    <a:pt x="247699" y="137661"/>
                    <a:pt x="247699" y="132291"/>
                  </a:cubicBezTo>
                  <a:cubicBezTo>
                    <a:pt x="247699" y="137661"/>
                    <a:pt x="271642" y="147198"/>
                    <a:pt x="263724" y="161818"/>
                  </a:cubicBezTo>
                  <a:cubicBezTo>
                    <a:pt x="266318" y="159889"/>
                    <a:pt x="269811" y="159389"/>
                    <a:pt x="273304" y="159389"/>
                  </a:cubicBezTo>
                  <a:cubicBezTo>
                    <a:pt x="277071" y="159389"/>
                    <a:pt x="280840" y="159971"/>
                    <a:pt x="283484" y="159971"/>
                  </a:cubicBezTo>
                  <a:cubicBezTo>
                    <a:pt x="284972" y="159971"/>
                    <a:pt x="286104" y="159787"/>
                    <a:pt x="286679" y="159211"/>
                  </a:cubicBezTo>
                  <a:lnTo>
                    <a:pt x="286679" y="159211"/>
                  </a:lnTo>
                  <a:cubicBezTo>
                    <a:pt x="284132" y="161760"/>
                    <a:pt x="289251" y="175201"/>
                    <a:pt x="284072" y="182166"/>
                  </a:cubicBezTo>
                  <a:cubicBezTo>
                    <a:pt x="286151" y="181042"/>
                    <a:pt x="288125" y="180559"/>
                    <a:pt x="289998" y="180559"/>
                  </a:cubicBezTo>
                  <a:cubicBezTo>
                    <a:pt x="292587" y="180559"/>
                    <a:pt x="294982" y="181481"/>
                    <a:pt x="297193" y="182904"/>
                  </a:cubicBezTo>
                  <a:lnTo>
                    <a:pt x="297193" y="15253"/>
                  </a:lnTo>
                  <a:cubicBezTo>
                    <a:pt x="294975" y="16676"/>
                    <a:pt x="292577" y="17598"/>
                    <a:pt x="289990" y="17598"/>
                  </a:cubicBezTo>
                  <a:cubicBezTo>
                    <a:pt x="288118" y="17598"/>
                    <a:pt x="286146" y="17115"/>
                    <a:pt x="284072" y="15991"/>
                  </a:cubicBezTo>
                  <a:lnTo>
                    <a:pt x="284072" y="15991"/>
                  </a:lnTo>
                  <a:cubicBezTo>
                    <a:pt x="289251" y="22956"/>
                    <a:pt x="284132" y="36398"/>
                    <a:pt x="286680" y="38946"/>
                  </a:cubicBezTo>
                  <a:cubicBezTo>
                    <a:pt x="286104" y="38370"/>
                    <a:pt x="284972" y="38186"/>
                    <a:pt x="283484" y="38186"/>
                  </a:cubicBezTo>
                  <a:cubicBezTo>
                    <a:pt x="280840" y="38186"/>
                    <a:pt x="277071" y="38768"/>
                    <a:pt x="273304" y="38768"/>
                  </a:cubicBezTo>
                  <a:cubicBezTo>
                    <a:pt x="269811" y="38768"/>
                    <a:pt x="266318" y="38268"/>
                    <a:pt x="263724" y="36339"/>
                  </a:cubicBezTo>
                  <a:lnTo>
                    <a:pt x="263724" y="36339"/>
                  </a:lnTo>
                  <a:cubicBezTo>
                    <a:pt x="271642" y="50959"/>
                    <a:pt x="247699" y="60496"/>
                    <a:pt x="247699" y="65866"/>
                  </a:cubicBezTo>
                  <a:cubicBezTo>
                    <a:pt x="247699" y="60496"/>
                    <a:pt x="223755" y="50959"/>
                    <a:pt x="231673" y="36339"/>
                  </a:cubicBezTo>
                  <a:lnTo>
                    <a:pt x="231673" y="36339"/>
                  </a:lnTo>
                  <a:cubicBezTo>
                    <a:pt x="229078" y="38264"/>
                    <a:pt x="225584" y="38763"/>
                    <a:pt x="222089" y="38763"/>
                  </a:cubicBezTo>
                  <a:cubicBezTo>
                    <a:pt x="218328" y="38763"/>
                    <a:pt x="214566" y="38185"/>
                    <a:pt x="211923" y="38185"/>
                  </a:cubicBezTo>
                  <a:cubicBezTo>
                    <a:pt x="210430" y="38185"/>
                    <a:pt x="209295" y="38369"/>
                    <a:pt x="208718" y="38946"/>
                  </a:cubicBezTo>
                  <a:cubicBezTo>
                    <a:pt x="211265" y="36398"/>
                    <a:pt x="206146" y="22956"/>
                    <a:pt x="211325" y="15991"/>
                  </a:cubicBezTo>
                  <a:lnTo>
                    <a:pt x="211325" y="15991"/>
                  </a:lnTo>
                  <a:cubicBezTo>
                    <a:pt x="209249" y="17115"/>
                    <a:pt x="207276" y="17597"/>
                    <a:pt x="205402" y="17597"/>
                  </a:cubicBezTo>
                  <a:cubicBezTo>
                    <a:pt x="194337" y="17597"/>
                    <a:pt x="186752" y="775"/>
                    <a:pt x="18211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  <a:effectLst>
              <a:outerShdw blurRad="285750" dist="19050" algn="bl" rotWithShape="0">
                <a:schemeClr val="dk2">
                  <a:alpha val="6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112" name="Google Shape;112;p9"/>
            <p:cNvGrpSpPr/>
            <p:nvPr/>
          </p:nvGrpSpPr>
          <p:grpSpPr>
            <a:xfrm>
              <a:off x="-132158" y="-565089"/>
              <a:ext cx="9408438" cy="6273762"/>
              <a:chOff x="-121284" y="-565089"/>
              <a:chExt cx="9408438" cy="6273762"/>
            </a:xfrm>
          </p:grpSpPr>
          <p:sp>
            <p:nvSpPr>
              <p:cNvPr id="113" name="Google Shape;113;p9"/>
              <p:cNvSpPr/>
              <p:nvPr/>
            </p:nvSpPr>
            <p:spPr>
              <a:xfrm>
                <a:off x="-121284" y="-565089"/>
                <a:ext cx="3829319" cy="2260811"/>
              </a:xfrm>
              <a:custGeom>
                <a:avLst/>
                <a:gdLst/>
                <a:ahLst/>
                <a:cxnLst/>
                <a:rect l="l" t="t" r="r" b="b"/>
                <a:pathLst>
                  <a:path w="120980" h="71426" fill="none" extrusionOk="0">
                    <a:moveTo>
                      <a:pt x="120980" y="0"/>
                    </a:moveTo>
                    <a:cubicBezTo>
                      <a:pt x="120980" y="2679"/>
                      <a:pt x="119087" y="4917"/>
                      <a:pt x="116575" y="5429"/>
                    </a:cubicBezTo>
                    <a:cubicBezTo>
                      <a:pt x="115705" y="6144"/>
                      <a:pt x="114074" y="8084"/>
                      <a:pt x="112848" y="9525"/>
                    </a:cubicBezTo>
                    <a:cubicBezTo>
                      <a:pt x="108324" y="14883"/>
                      <a:pt x="102239" y="22074"/>
                      <a:pt x="93786" y="23074"/>
                    </a:cubicBezTo>
                    <a:cubicBezTo>
                      <a:pt x="94012" y="26241"/>
                      <a:pt x="93738" y="29361"/>
                      <a:pt x="93512" y="32028"/>
                    </a:cubicBezTo>
                    <a:cubicBezTo>
                      <a:pt x="93393" y="33409"/>
                      <a:pt x="93250" y="35243"/>
                      <a:pt x="93298" y="36171"/>
                    </a:cubicBezTo>
                    <a:cubicBezTo>
                      <a:pt x="94548" y="38291"/>
                      <a:pt x="94250" y="41065"/>
                      <a:pt x="92429" y="42898"/>
                    </a:cubicBezTo>
                    <a:cubicBezTo>
                      <a:pt x="91345" y="43982"/>
                      <a:pt x="89928" y="44518"/>
                      <a:pt x="88500" y="44518"/>
                    </a:cubicBezTo>
                    <a:cubicBezTo>
                      <a:pt x="87535" y="44518"/>
                      <a:pt x="86559" y="44267"/>
                      <a:pt x="85702" y="43756"/>
                    </a:cubicBezTo>
                    <a:cubicBezTo>
                      <a:pt x="85595" y="43756"/>
                      <a:pt x="85464" y="43744"/>
                      <a:pt x="85297" y="43744"/>
                    </a:cubicBezTo>
                    <a:cubicBezTo>
                      <a:pt x="84332" y="43744"/>
                      <a:pt x="82975" y="43863"/>
                      <a:pt x="81546" y="43982"/>
                    </a:cubicBezTo>
                    <a:cubicBezTo>
                      <a:pt x="79606" y="44148"/>
                      <a:pt x="77391" y="44327"/>
                      <a:pt x="75117" y="44327"/>
                    </a:cubicBezTo>
                    <a:cubicBezTo>
                      <a:pt x="74248" y="44327"/>
                      <a:pt x="73391" y="44291"/>
                      <a:pt x="72593" y="44232"/>
                    </a:cubicBezTo>
                    <a:cubicBezTo>
                      <a:pt x="72295" y="46720"/>
                      <a:pt x="71414" y="49411"/>
                      <a:pt x="69628" y="52245"/>
                    </a:cubicBezTo>
                    <a:cubicBezTo>
                      <a:pt x="66806" y="56757"/>
                      <a:pt x="62496" y="60389"/>
                      <a:pt x="59044" y="63306"/>
                    </a:cubicBezTo>
                    <a:cubicBezTo>
                      <a:pt x="57603" y="64520"/>
                      <a:pt x="55674" y="66163"/>
                      <a:pt x="54960" y="67020"/>
                    </a:cubicBezTo>
                    <a:cubicBezTo>
                      <a:pt x="54436" y="69532"/>
                      <a:pt x="52197" y="71426"/>
                      <a:pt x="49519" y="71426"/>
                    </a:cubicBezTo>
                    <a:cubicBezTo>
                      <a:pt x="46840" y="71426"/>
                      <a:pt x="44613" y="69532"/>
                      <a:pt x="44089" y="67020"/>
                    </a:cubicBezTo>
                    <a:cubicBezTo>
                      <a:pt x="43375" y="66163"/>
                      <a:pt x="41446" y="64520"/>
                      <a:pt x="39994" y="63306"/>
                    </a:cubicBezTo>
                    <a:cubicBezTo>
                      <a:pt x="36541" y="60389"/>
                      <a:pt x="32243" y="56757"/>
                      <a:pt x="29421" y="52245"/>
                    </a:cubicBezTo>
                    <a:cubicBezTo>
                      <a:pt x="27647" y="49411"/>
                      <a:pt x="26754" y="46720"/>
                      <a:pt x="26456" y="44232"/>
                    </a:cubicBezTo>
                    <a:cubicBezTo>
                      <a:pt x="25635" y="44291"/>
                      <a:pt x="24801" y="44327"/>
                      <a:pt x="23920" y="44327"/>
                    </a:cubicBezTo>
                    <a:cubicBezTo>
                      <a:pt x="21646" y="44327"/>
                      <a:pt x="19431" y="44148"/>
                      <a:pt x="17491" y="43982"/>
                    </a:cubicBezTo>
                    <a:cubicBezTo>
                      <a:pt x="16062" y="43863"/>
                      <a:pt x="14729" y="43744"/>
                      <a:pt x="13740" y="43744"/>
                    </a:cubicBezTo>
                    <a:cubicBezTo>
                      <a:pt x="13586" y="43744"/>
                      <a:pt x="13443" y="43744"/>
                      <a:pt x="13347" y="43756"/>
                    </a:cubicBezTo>
                    <a:cubicBezTo>
                      <a:pt x="12478" y="44267"/>
                      <a:pt x="11514" y="44518"/>
                      <a:pt x="10549" y="44518"/>
                    </a:cubicBezTo>
                    <a:cubicBezTo>
                      <a:pt x="9133" y="44518"/>
                      <a:pt x="7704" y="43982"/>
                      <a:pt x="6620" y="42898"/>
                    </a:cubicBezTo>
                    <a:cubicBezTo>
                      <a:pt x="4799" y="41077"/>
                      <a:pt x="4501" y="38291"/>
                      <a:pt x="5751" y="36171"/>
                    </a:cubicBezTo>
                    <a:cubicBezTo>
                      <a:pt x="5799" y="35243"/>
                      <a:pt x="5632" y="33409"/>
                      <a:pt x="5525" y="32028"/>
                    </a:cubicBezTo>
                    <a:cubicBezTo>
                      <a:pt x="5311" y="29361"/>
                      <a:pt x="5037" y="26230"/>
                      <a:pt x="5263" y="23074"/>
                    </a:cubicBezTo>
                    <a:cubicBezTo>
                      <a:pt x="3406" y="22848"/>
                      <a:pt x="1655" y="22336"/>
                      <a:pt x="0" y="21598"/>
                    </a:cubicBezTo>
                  </a:path>
                </a:pathLst>
              </a:custGeom>
              <a:noFill/>
              <a:ln w="28575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71438" dist="9525" dir="5400000" algn="bl" rotWithShape="0">
                  <a:schemeClr val="dk2">
                    <a:alpha val="50000"/>
                  </a:schemeClr>
                </a:outerShdw>
              </a:effectLst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4" name="Google Shape;114;p9"/>
              <p:cNvSpPr/>
              <p:nvPr/>
            </p:nvSpPr>
            <p:spPr>
              <a:xfrm>
                <a:off x="-119037" y="-565089"/>
                <a:ext cx="3688782" cy="2123630"/>
              </a:xfrm>
              <a:custGeom>
                <a:avLst/>
                <a:gdLst/>
                <a:ahLst/>
                <a:cxnLst/>
                <a:rect l="l" t="t" r="r" b="b"/>
                <a:pathLst>
                  <a:path w="116540" h="67092" fill="none" extrusionOk="0">
                    <a:moveTo>
                      <a:pt x="116539" y="0"/>
                    </a:moveTo>
                    <a:cubicBezTo>
                      <a:pt x="116539" y="655"/>
                      <a:pt x="116004" y="1191"/>
                      <a:pt x="115349" y="1191"/>
                    </a:cubicBezTo>
                    <a:cubicBezTo>
                      <a:pt x="114099" y="1191"/>
                      <a:pt x="111634" y="4120"/>
                      <a:pt x="109443" y="6715"/>
                    </a:cubicBezTo>
                    <a:cubicBezTo>
                      <a:pt x="104895" y="12121"/>
                      <a:pt x="99204" y="18824"/>
                      <a:pt x="91751" y="18824"/>
                    </a:cubicBezTo>
                    <a:cubicBezTo>
                      <a:pt x="90631" y="18824"/>
                      <a:pt x="89512" y="18669"/>
                      <a:pt x="88381" y="18348"/>
                    </a:cubicBezTo>
                    <a:cubicBezTo>
                      <a:pt x="89869" y="22479"/>
                      <a:pt x="89453" y="27480"/>
                      <a:pt x="89095" y="31671"/>
                    </a:cubicBezTo>
                    <a:cubicBezTo>
                      <a:pt x="88881" y="34266"/>
                      <a:pt x="88607" y="37493"/>
                      <a:pt x="89262" y="38148"/>
                    </a:cubicBezTo>
                    <a:cubicBezTo>
                      <a:pt x="89726" y="38612"/>
                      <a:pt x="89726" y="39362"/>
                      <a:pt x="89262" y="39826"/>
                    </a:cubicBezTo>
                    <a:cubicBezTo>
                      <a:pt x="89024" y="40065"/>
                      <a:pt x="88726" y="40172"/>
                      <a:pt x="88429" y="40172"/>
                    </a:cubicBezTo>
                    <a:cubicBezTo>
                      <a:pt x="88131" y="40172"/>
                      <a:pt x="87821" y="40053"/>
                      <a:pt x="87595" y="39826"/>
                    </a:cubicBezTo>
                    <a:cubicBezTo>
                      <a:pt x="87476" y="39707"/>
                      <a:pt x="87000" y="39410"/>
                      <a:pt x="85250" y="39410"/>
                    </a:cubicBezTo>
                    <a:cubicBezTo>
                      <a:pt x="84083" y="39410"/>
                      <a:pt x="82654" y="39529"/>
                      <a:pt x="81142" y="39660"/>
                    </a:cubicBezTo>
                    <a:cubicBezTo>
                      <a:pt x="79273" y="39826"/>
                      <a:pt x="77165" y="39993"/>
                      <a:pt x="75070" y="39993"/>
                    </a:cubicBezTo>
                    <a:cubicBezTo>
                      <a:pt x="72165" y="39993"/>
                      <a:pt x="69795" y="39648"/>
                      <a:pt x="67831" y="38933"/>
                    </a:cubicBezTo>
                    <a:cubicBezTo>
                      <a:pt x="70367" y="48018"/>
                      <a:pt x="61949" y="55126"/>
                      <a:pt x="56198" y="59996"/>
                    </a:cubicBezTo>
                    <a:cubicBezTo>
                      <a:pt x="53603" y="62186"/>
                      <a:pt x="50674" y="64651"/>
                      <a:pt x="50674" y="65901"/>
                    </a:cubicBezTo>
                    <a:cubicBezTo>
                      <a:pt x="50674" y="66556"/>
                      <a:pt x="50138" y="67092"/>
                      <a:pt x="49483" y="67092"/>
                    </a:cubicBezTo>
                    <a:cubicBezTo>
                      <a:pt x="48828" y="67092"/>
                      <a:pt x="48293" y="66556"/>
                      <a:pt x="48293" y="65901"/>
                    </a:cubicBezTo>
                    <a:cubicBezTo>
                      <a:pt x="48293" y="64651"/>
                      <a:pt x="45364" y="62186"/>
                      <a:pt x="42768" y="59996"/>
                    </a:cubicBezTo>
                    <a:cubicBezTo>
                      <a:pt x="37006" y="55126"/>
                      <a:pt x="28600" y="48018"/>
                      <a:pt x="31136" y="38933"/>
                    </a:cubicBezTo>
                    <a:cubicBezTo>
                      <a:pt x="29171" y="39648"/>
                      <a:pt x="26790" y="39993"/>
                      <a:pt x="23897" y="39993"/>
                    </a:cubicBezTo>
                    <a:cubicBezTo>
                      <a:pt x="21801" y="39993"/>
                      <a:pt x="19682" y="39815"/>
                      <a:pt x="17825" y="39660"/>
                    </a:cubicBezTo>
                    <a:cubicBezTo>
                      <a:pt x="16312" y="39529"/>
                      <a:pt x="14860" y="39410"/>
                      <a:pt x="13717" y="39410"/>
                    </a:cubicBezTo>
                    <a:cubicBezTo>
                      <a:pt x="11967" y="39410"/>
                      <a:pt x="11490" y="39695"/>
                      <a:pt x="11371" y="39826"/>
                    </a:cubicBezTo>
                    <a:cubicBezTo>
                      <a:pt x="11133" y="40065"/>
                      <a:pt x="10836" y="40172"/>
                      <a:pt x="10538" y="40172"/>
                    </a:cubicBezTo>
                    <a:cubicBezTo>
                      <a:pt x="10240" y="40172"/>
                      <a:pt x="9919" y="40053"/>
                      <a:pt x="9705" y="39826"/>
                    </a:cubicBezTo>
                    <a:cubicBezTo>
                      <a:pt x="9240" y="39362"/>
                      <a:pt x="9240" y="38612"/>
                      <a:pt x="9705" y="38148"/>
                    </a:cubicBezTo>
                    <a:cubicBezTo>
                      <a:pt x="10359" y="37493"/>
                      <a:pt x="10086" y="34266"/>
                      <a:pt x="9859" y="31671"/>
                    </a:cubicBezTo>
                    <a:cubicBezTo>
                      <a:pt x="9502" y="27480"/>
                      <a:pt x="9085" y="22479"/>
                      <a:pt x="10574" y="18348"/>
                    </a:cubicBezTo>
                    <a:cubicBezTo>
                      <a:pt x="9466" y="18669"/>
                      <a:pt x="8335" y="18824"/>
                      <a:pt x="7216" y="18824"/>
                    </a:cubicBezTo>
                    <a:cubicBezTo>
                      <a:pt x="4597" y="18824"/>
                      <a:pt x="2204" y="18014"/>
                      <a:pt x="1" y="16705"/>
                    </a:cubicBezTo>
                  </a:path>
                </a:pathLst>
              </a:custGeom>
              <a:noFill/>
              <a:ln w="1905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71438" dist="9525" dir="5400000" algn="bl" rotWithShape="0">
                  <a:schemeClr val="dk2">
                    <a:alpha val="50000"/>
                  </a:schemeClr>
                </a:outerShdw>
              </a:effectLst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5" name="Google Shape;115;p9"/>
              <p:cNvSpPr/>
              <p:nvPr/>
            </p:nvSpPr>
            <p:spPr>
              <a:xfrm>
                <a:off x="5596147" y="-565089"/>
                <a:ext cx="3689131" cy="2123630"/>
              </a:xfrm>
              <a:custGeom>
                <a:avLst/>
                <a:gdLst/>
                <a:ahLst/>
                <a:cxnLst/>
                <a:rect l="l" t="t" r="r" b="b"/>
                <a:pathLst>
                  <a:path w="116551" h="67092" fill="none" extrusionOk="0">
                    <a:moveTo>
                      <a:pt x="0" y="0"/>
                    </a:moveTo>
                    <a:cubicBezTo>
                      <a:pt x="0" y="655"/>
                      <a:pt x="536" y="1191"/>
                      <a:pt x="1191" y="1191"/>
                    </a:cubicBezTo>
                    <a:cubicBezTo>
                      <a:pt x="2441" y="1191"/>
                      <a:pt x="4906" y="4120"/>
                      <a:pt x="7096" y="6715"/>
                    </a:cubicBezTo>
                    <a:cubicBezTo>
                      <a:pt x="11656" y="12121"/>
                      <a:pt x="17336" y="18824"/>
                      <a:pt x="24789" y="18824"/>
                    </a:cubicBezTo>
                    <a:cubicBezTo>
                      <a:pt x="25908" y="18824"/>
                      <a:pt x="27027" y="18669"/>
                      <a:pt x="28158" y="18348"/>
                    </a:cubicBezTo>
                    <a:cubicBezTo>
                      <a:pt x="26670" y="22479"/>
                      <a:pt x="27087" y="27480"/>
                      <a:pt x="27444" y="31671"/>
                    </a:cubicBezTo>
                    <a:cubicBezTo>
                      <a:pt x="27670" y="34266"/>
                      <a:pt x="27932" y="37493"/>
                      <a:pt x="27277" y="38148"/>
                    </a:cubicBezTo>
                    <a:cubicBezTo>
                      <a:pt x="26813" y="38612"/>
                      <a:pt x="26813" y="39362"/>
                      <a:pt x="27277" y="39826"/>
                    </a:cubicBezTo>
                    <a:cubicBezTo>
                      <a:pt x="27515" y="40065"/>
                      <a:pt x="27813" y="40172"/>
                      <a:pt x="28111" y="40172"/>
                    </a:cubicBezTo>
                    <a:cubicBezTo>
                      <a:pt x="28408" y="40172"/>
                      <a:pt x="28718" y="40053"/>
                      <a:pt x="28944" y="39826"/>
                    </a:cubicBezTo>
                    <a:cubicBezTo>
                      <a:pt x="29063" y="39707"/>
                      <a:pt x="29540" y="39410"/>
                      <a:pt x="31302" y="39410"/>
                    </a:cubicBezTo>
                    <a:cubicBezTo>
                      <a:pt x="32457" y="39410"/>
                      <a:pt x="33885" y="39529"/>
                      <a:pt x="35409" y="39660"/>
                    </a:cubicBezTo>
                    <a:cubicBezTo>
                      <a:pt x="37267" y="39826"/>
                      <a:pt x="39374" y="39993"/>
                      <a:pt x="41482" y="39993"/>
                    </a:cubicBezTo>
                    <a:cubicBezTo>
                      <a:pt x="44375" y="39993"/>
                      <a:pt x="46744" y="39648"/>
                      <a:pt x="48709" y="38933"/>
                    </a:cubicBezTo>
                    <a:cubicBezTo>
                      <a:pt x="46184" y="48018"/>
                      <a:pt x="54590" y="55126"/>
                      <a:pt x="60353" y="59996"/>
                    </a:cubicBezTo>
                    <a:cubicBezTo>
                      <a:pt x="62937" y="62186"/>
                      <a:pt x="65866" y="64651"/>
                      <a:pt x="65866" y="65901"/>
                    </a:cubicBezTo>
                    <a:cubicBezTo>
                      <a:pt x="65866" y="66556"/>
                      <a:pt x="66401" y="67092"/>
                      <a:pt x="67056" y="67092"/>
                    </a:cubicBezTo>
                    <a:cubicBezTo>
                      <a:pt x="67711" y="67092"/>
                      <a:pt x="68247" y="66556"/>
                      <a:pt x="68247" y="65901"/>
                    </a:cubicBezTo>
                    <a:cubicBezTo>
                      <a:pt x="68247" y="64651"/>
                      <a:pt x="71188" y="62186"/>
                      <a:pt x="73771" y="59996"/>
                    </a:cubicBezTo>
                    <a:cubicBezTo>
                      <a:pt x="79534" y="55126"/>
                      <a:pt x="87940" y="48018"/>
                      <a:pt x="85416" y="38933"/>
                    </a:cubicBezTo>
                    <a:cubicBezTo>
                      <a:pt x="87380" y="39648"/>
                      <a:pt x="89761" y="39993"/>
                      <a:pt x="92643" y="39993"/>
                    </a:cubicBezTo>
                    <a:cubicBezTo>
                      <a:pt x="94738" y="39993"/>
                      <a:pt x="96857" y="39815"/>
                      <a:pt x="98715" y="39660"/>
                    </a:cubicBezTo>
                    <a:cubicBezTo>
                      <a:pt x="100239" y="39529"/>
                      <a:pt x="101680" y="39410"/>
                      <a:pt x="102823" y="39410"/>
                    </a:cubicBezTo>
                    <a:cubicBezTo>
                      <a:pt x="104585" y="39410"/>
                      <a:pt x="105061" y="39695"/>
                      <a:pt x="105180" y="39826"/>
                    </a:cubicBezTo>
                    <a:cubicBezTo>
                      <a:pt x="105418" y="40065"/>
                      <a:pt x="105716" y="40172"/>
                      <a:pt x="106013" y="40172"/>
                    </a:cubicBezTo>
                    <a:cubicBezTo>
                      <a:pt x="106311" y="40172"/>
                      <a:pt x="106621" y="40053"/>
                      <a:pt x="106847" y="39826"/>
                    </a:cubicBezTo>
                    <a:cubicBezTo>
                      <a:pt x="107299" y="39362"/>
                      <a:pt x="107299" y="38612"/>
                      <a:pt x="106847" y="38148"/>
                    </a:cubicBezTo>
                    <a:cubicBezTo>
                      <a:pt x="106192" y="37493"/>
                      <a:pt x="106454" y="34266"/>
                      <a:pt x="106680" y="31671"/>
                    </a:cubicBezTo>
                    <a:cubicBezTo>
                      <a:pt x="107037" y="27480"/>
                      <a:pt x="107454" y="22479"/>
                      <a:pt x="105966" y="18348"/>
                    </a:cubicBezTo>
                    <a:cubicBezTo>
                      <a:pt x="107085" y="18669"/>
                      <a:pt x="108216" y="18824"/>
                      <a:pt x="109323" y="18824"/>
                    </a:cubicBezTo>
                    <a:cubicBezTo>
                      <a:pt x="111943" y="18824"/>
                      <a:pt x="114348" y="18014"/>
                      <a:pt x="116550" y="16705"/>
                    </a:cubicBezTo>
                  </a:path>
                </a:pathLst>
              </a:custGeom>
              <a:noFill/>
              <a:ln w="1905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71438" dist="9525" dir="5400000" algn="bl" rotWithShape="0">
                  <a:schemeClr val="dk2">
                    <a:alpha val="50000"/>
                  </a:schemeClr>
                </a:outerShdw>
              </a:effectLst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6" name="Google Shape;116;p9"/>
              <p:cNvSpPr/>
              <p:nvPr/>
            </p:nvSpPr>
            <p:spPr>
              <a:xfrm>
                <a:off x="5458214" y="-565089"/>
                <a:ext cx="3828940" cy="2260811"/>
              </a:xfrm>
              <a:custGeom>
                <a:avLst/>
                <a:gdLst/>
                <a:ahLst/>
                <a:cxnLst/>
                <a:rect l="l" t="t" r="r" b="b"/>
                <a:pathLst>
                  <a:path w="120968" h="71426" fill="none" extrusionOk="0">
                    <a:moveTo>
                      <a:pt x="0" y="0"/>
                    </a:moveTo>
                    <a:cubicBezTo>
                      <a:pt x="0" y="2679"/>
                      <a:pt x="1882" y="4917"/>
                      <a:pt x="4406" y="5429"/>
                    </a:cubicBezTo>
                    <a:cubicBezTo>
                      <a:pt x="5263" y="6144"/>
                      <a:pt x="6906" y="8084"/>
                      <a:pt x="8121" y="9525"/>
                    </a:cubicBezTo>
                    <a:cubicBezTo>
                      <a:pt x="12645" y="14883"/>
                      <a:pt x="18729" y="22074"/>
                      <a:pt x="27182" y="23074"/>
                    </a:cubicBezTo>
                    <a:cubicBezTo>
                      <a:pt x="26968" y="26241"/>
                      <a:pt x="27230" y="29361"/>
                      <a:pt x="27456" y="32028"/>
                    </a:cubicBezTo>
                    <a:cubicBezTo>
                      <a:pt x="27575" y="33409"/>
                      <a:pt x="27718" y="35243"/>
                      <a:pt x="27682" y="36171"/>
                    </a:cubicBezTo>
                    <a:cubicBezTo>
                      <a:pt x="26432" y="38291"/>
                      <a:pt x="26730" y="41065"/>
                      <a:pt x="28540" y="42898"/>
                    </a:cubicBezTo>
                    <a:cubicBezTo>
                      <a:pt x="29623" y="43982"/>
                      <a:pt x="31040" y="44518"/>
                      <a:pt x="32469" y="44518"/>
                    </a:cubicBezTo>
                    <a:cubicBezTo>
                      <a:pt x="33433" y="44518"/>
                      <a:pt x="34410" y="44267"/>
                      <a:pt x="35267" y="43756"/>
                    </a:cubicBezTo>
                    <a:cubicBezTo>
                      <a:pt x="35374" y="43756"/>
                      <a:pt x="35505" y="43744"/>
                      <a:pt x="35672" y="43744"/>
                    </a:cubicBezTo>
                    <a:cubicBezTo>
                      <a:pt x="36636" y="43744"/>
                      <a:pt x="37993" y="43863"/>
                      <a:pt x="39422" y="43982"/>
                    </a:cubicBezTo>
                    <a:cubicBezTo>
                      <a:pt x="41375" y="44148"/>
                      <a:pt x="43577" y="44327"/>
                      <a:pt x="45851" y="44327"/>
                    </a:cubicBezTo>
                    <a:cubicBezTo>
                      <a:pt x="46732" y="44327"/>
                      <a:pt x="47578" y="44291"/>
                      <a:pt x="48376" y="44232"/>
                    </a:cubicBezTo>
                    <a:cubicBezTo>
                      <a:pt x="48673" y="46720"/>
                      <a:pt x="49554" y="49411"/>
                      <a:pt x="51340" y="52245"/>
                    </a:cubicBezTo>
                    <a:cubicBezTo>
                      <a:pt x="54174" y="56757"/>
                      <a:pt x="58472" y="60389"/>
                      <a:pt x="61925" y="63306"/>
                    </a:cubicBezTo>
                    <a:cubicBezTo>
                      <a:pt x="63366" y="64520"/>
                      <a:pt x="65306" y="66163"/>
                      <a:pt x="66021" y="67020"/>
                    </a:cubicBezTo>
                    <a:cubicBezTo>
                      <a:pt x="66533" y="69532"/>
                      <a:pt x="68771" y="71426"/>
                      <a:pt x="71450" y="71426"/>
                    </a:cubicBezTo>
                    <a:cubicBezTo>
                      <a:pt x="74129" y="71426"/>
                      <a:pt x="76355" y="69532"/>
                      <a:pt x="76879" y="67020"/>
                    </a:cubicBezTo>
                    <a:cubicBezTo>
                      <a:pt x="77593" y="66163"/>
                      <a:pt x="79534" y="64520"/>
                      <a:pt x="80975" y="63306"/>
                    </a:cubicBezTo>
                    <a:cubicBezTo>
                      <a:pt x="84428" y="60389"/>
                      <a:pt x="88726" y="56757"/>
                      <a:pt x="91560" y="52245"/>
                    </a:cubicBezTo>
                    <a:cubicBezTo>
                      <a:pt x="93322" y="49411"/>
                      <a:pt x="94215" y="46720"/>
                      <a:pt x="94512" y="44232"/>
                    </a:cubicBezTo>
                    <a:cubicBezTo>
                      <a:pt x="95334" y="44291"/>
                      <a:pt x="96167" y="44327"/>
                      <a:pt x="97048" y="44327"/>
                    </a:cubicBezTo>
                    <a:cubicBezTo>
                      <a:pt x="99322" y="44327"/>
                      <a:pt x="101537" y="44148"/>
                      <a:pt x="103478" y="43982"/>
                    </a:cubicBezTo>
                    <a:cubicBezTo>
                      <a:pt x="104906" y="43863"/>
                      <a:pt x="106240" y="43744"/>
                      <a:pt x="107228" y="43744"/>
                    </a:cubicBezTo>
                    <a:cubicBezTo>
                      <a:pt x="107395" y="43744"/>
                      <a:pt x="107526" y="43744"/>
                      <a:pt x="107633" y="43756"/>
                    </a:cubicBezTo>
                    <a:cubicBezTo>
                      <a:pt x="108490" y="44267"/>
                      <a:pt x="109455" y="44518"/>
                      <a:pt x="110431" y="44518"/>
                    </a:cubicBezTo>
                    <a:cubicBezTo>
                      <a:pt x="111836" y="44518"/>
                      <a:pt x="113265" y="43982"/>
                      <a:pt x="114360" y="42898"/>
                    </a:cubicBezTo>
                    <a:cubicBezTo>
                      <a:pt x="116182" y="41077"/>
                      <a:pt x="116467" y="38291"/>
                      <a:pt x="115217" y="36171"/>
                    </a:cubicBezTo>
                    <a:cubicBezTo>
                      <a:pt x="115170" y="35243"/>
                      <a:pt x="115336" y="33409"/>
                      <a:pt x="115443" y="32028"/>
                    </a:cubicBezTo>
                    <a:cubicBezTo>
                      <a:pt x="115670" y="29361"/>
                      <a:pt x="115932" y="26230"/>
                      <a:pt x="115705" y="23074"/>
                    </a:cubicBezTo>
                    <a:cubicBezTo>
                      <a:pt x="117575" y="22848"/>
                      <a:pt x="119313" y="22336"/>
                      <a:pt x="120968" y="21598"/>
                    </a:cubicBezTo>
                  </a:path>
                </a:pathLst>
              </a:custGeom>
              <a:noFill/>
              <a:ln w="28575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71438" dist="9525" dir="5400000" algn="bl" rotWithShape="0">
                  <a:schemeClr val="dk2">
                    <a:alpha val="50000"/>
                  </a:schemeClr>
                </a:outerShdw>
              </a:effectLst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7" name="Google Shape;117;p9"/>
              <p:cNvSpPr/>
              <p:nvPr/>
            </p:nvSpPr>
            <p:spPr>
              <a:xfrm>
                <a:off x="5458214" y="3447862"/>
                <a:ext cx="3828940" cy="2260811"/>
              </a:xfrm>
              <a:custGeom>
                <a:avLst/>
                <a:gdLst/>
                <a:ahLst/>
                <a:cxnLst/>
                <a:rect l="l" t="t" r="r" b="b"/>
                <a:pathLst>
                  <a:path w="120968" h="71426" fill="none" extrusionOk="0">
                    <a:moveTo>
                      <a:pt x="0" y="71426"/>
                    </a:moveTo>
                    <a:cubicBezTo>
                      <a:pt x="0" y="68747"/>
                      <a:pt x="1882" y="66509"/>
                      <a:pt x="4406" y="65985"/>
                    </a:cubicBezTo>
                    <a:cubicBezTo>
                      <a:pt x="5263" y="65270"/>
                      <a:pt x="6906" y="63342"/>
                      <a:pt x="8121" y="61901"/>
                    </a:cubicBezTo>
                    <a:cubicBezTo>
                      <a:pt x="12645" y="56543"/>
                      <a:pt x="18729" y="49352"/>
                      <a:pt x="27182" y="48352"/>
                    </a:cubicBezTo>
                    <a:cubicBezTo>
                      <a:pt x="26968" y="45185"/>
                      <a:pt x="27230" y="42053"/>
                      <a:pt x="27456" y="39398"/>
                    </a:cubicBezTo>
                    <a:cubicBezTo>
                      <a:pt x="27575" y="38005"/>
                      <a:pt x="27718" y="36184"/>
                      <a:pt x="27682" y="35255"/>
                    </a:cubicBezTo>
                    <a:cubicBezTo>
                      <a:pt x="26432" y="33124"/>
                      <a:pt x="26730" y="30361"/>
                      <a:pt x="28540" y="28528"/>
                    </a:cubicBezTo>
                    <a:cubicBezTo>
                      <a:pt x="29623" y="27444"/>
                      <a:pt x="31040" y="26909"/>
                      <a:pt x="32469" y="26909"/>
                    </a:cubicBezTo>
                    <a:cubicBezTo>
                      <a:pt x="33433" y="26909"/>
                      <a:pt x="34410" y="27159"/>
                      <a:pt x="35267" y="27671"/>
                    </a:cubicBezTo>
                    <a:cubicBezTo>
                      <a:pt x="35374" y="27671"/>
                      <a:pt x="35505" y="27682"/>
                      <a:pt x="35672" y="27682"/>
                    </a:cubicBezTo>
                    <a:cubicBezTo>
                      <a:pt x="36636" y="27682"/>
                      <a:pt x="37993" y="27563"/>
                      <a:pt x="39422" y="27444"/>
                    </a:cubicBezTo>
                    <a:cubicBezTo>
                      <a:pt x="41375" y="27278"/>
                      <a:pt x="43577" y="27099"/>
                      <a:pt x="45851" y="27099"/>
                    </a:cubicBezTo>
                    <a:cubicBezTo>
                      <a:pt x="46732" y="27099"/>
                      <a:pt x="47578" y="27135"/>
                      <a:pt x="48376" y="27194"/>
                    </a:cubicBezTo>
                    <a:cubicBezTo>
                      <a:pt x="48673" y="24706"/>
                      <a:pt x="49554" y="22015"/>
                      <a:pt x="51340" y="19181"/>
                    </a:cubicBezTo>
                    <a:cubicBezTo>
                      <a:pt x="54174" y="14681"/>
                      <a:pt x="58472" y="11038"/>
                      <a:pt x="61925" y="8132"/>
                    </a:cubicBezTo>
                    <a:cubicBezTo>
                      <a:pt x="63366" y="6906"/>
                      <a:pt x="65306" y="5275"/>
                      <a:pt x="66021" y="4406"/>
                    </a:cubicBezTo>
                    <a:cubicBezTo>
                      <a:pt x="66533" y="1894"/>
                      <a:pt x="68771" y="1"/>
                      <a:pt x="71450" y="1"/>
                    </a:cubicBezTo>
                    <a:cubicBezTo>
                      <a:pt x="74129" y="1"/>
                      <a:pt x="76355" y="1894"/>
                      <a:pt x="76879" y="4406"/>
                    </a:cubicBezTo>
                    <a:cubicBezTo>
                      <a:pt x="77593" y="5275"/>
                      <a:pt x="79534" y="6906"/>
                      <a:pt x="80975" y="8132"/>
                    </a:cubicBezTo>
                    <a:cubicBezTo>
                      <a:pt x="84428" y="11049"/>
                      <a:pt x="88726" y="14681"/>
                      <a:pt x="91560" y="19181"/>
                    </a:cubicBezTo>
                    <a:cubicBezTo>
                      <a:pt x="93322" y="22015"/>
                      <a:pt x="94215" y="24706"/>
                      <a:pt x="94512" y="27194"/>
                    </a:cubicBezTo>
                    <a:cubicBezTo>
                      <a:pt x="95334" y="27135"/>
                      <a:pt x="96167" y="27099"/>
                      <a:pt x="97048" y="27099"/>
                    </a:cubicBezTo>
                    <a:cubicBezTo>
                      <a:pt x="99322" y="27099"/>
                      <a:pt x="101537" y="27278"/>
                      <a:pt x="103478" y="27444"/>
                    </a:cubicBezTo>
                    <a:cubicBezTo>
                      <a:pt x="104906" y="27563"/>
                      <a:pt x="106240" y="27682"/>
                      <a:pt x="107228" y="27682"/>
                    </a:cubicBezTo>
                    <a:cubicBezTo>
                      <a:pt x="107395" y="27682"/>
                      <a:pt x="107526" y="27682"/>
                      <a:pt x="107633" y="27671"/>
                    </a:cubicBezTo>
                    <a:cubicBezTo>
                      <a:pt x="108490" y="27159"/>
                      <a:pt x="109455" y="26909"/>
                      <a:pt x="110431" y="26909"/>
                    </a:cubicBezTo>
                    <a:cubicBezTo>
                      <a:pt x="111836" y="26909"/>
                      <a:pt x="113265" y="27444"/>
                      <a:pt x="114360" y="28528"/>
                    </a:cubicBezTo>
                    <a:cubicBezTo>
                      <a:pt x="116170" y="30349"/>
                      <a:pt x="116467" y="33124"/>
                      <a:pt x="115217" y="35255"/>
                    </a:cubicBezTo>
                    <a:cubicBezTo>
                      <a:pt x="115170" y="36184"/>
                      <a:pt x="115336" y="38005"/>
                      <a:pt x="115443" y="39398"/>
                    </a:cubicBezTo>
                    <a:cubicBezTo>
                      <a:pt x="115670" y="42053"/>
                      <a:pt x="115932" y="45197"/>
                      <a:pt x="115705" y="48352"/>
                    </a:cubicBezTo>
                    <a:cubicBezTo>
                      <a:pt x="117575" y="48578"/>
                      <a:pt x="119313" y="49078"/>
                      <a:pt x="120968" y="49828"/>
                    </a:cubicBezTo>
                  </a:path>
                </a:pathLst>
              </a:custGeom>
              <a:noFill/>
              <a:ln w="28575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71438" dist="9525" dir="5400000" algn="bl" rotWithShape="0">
                  <a:schemeClr val="dk2">
                    <a:alpha val="50000"/>
                  </a:schemeClr>
                </a:outerShdw>
              </a:effectLst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8" name="Google Shape;118;p9"/>
              <p:cNvSpPr/>
              <p:nvPr/>
            </p:nvSpPr>
            <p:spPr>
              <a:xfrm>
                <a:off x="5596147" y="3585036"/>
                <a:ext cx="3689131" cy="2123630"/>
              </a:xfrm>
              <a:custGeom>
                <a:avLst/>
                <a:gdLst/>
                <a:ahLst/>
                <a:cxnLst/>
                <a:rect l="l" t="t" r="r" b="b"/>
                <a:pathLst>
                  <a:path w="116551" h="67092" fill="none" extrusionOk="0">
                    <a:moveTo>
                      <a:pt x="0" y="67092"/>
                    </a:moveTo>
                    <a:cubicBezTo>
                      <a:pt x="0" y="66437"/>
                      <a:pt x="536" y="65901"/>
                      <a:pt x="1191" y="65901"/>
                    </a:cubicBezTo>
                    <a:cubicBezTo>
                      <a:pt x="2441" y="65901"/>
                      <a:pt x="4906" y="62960"/>
                      <a:pt x="7096" y="60377"/>
                    </a:cubicBezTo>
                    <a:cubicBezTo>
                      <a:pt x="11656" y="54971"/>
                      <a:pt x="17336" y="48256"/>
                      <a:pt x="24789" y="48256"/>
                    </a:cubicBezTo>
                    <a:cubicBezTo>
                      <a:pt x="25908" y="48256"/>
                      <a:pt x="27027" y="48423"/>
                      <a:pt x="28158" y="48733"/>
                    </a:cubicBezTo>
                    <a:cubicBezTo>
                      <a:pt x="26670" y="44613"/>
                      <a:pt x="27087" y="39612"/>
                      <a:pt x="27444" y="35421"/>
                    </a:cubicBezTo>
                    <a:cubicBezTo>
                      <a:pt x="27670" y="32826"/>
                      <a:pt x="27932" y="29599"/>
                      <a:pt x="27277" y="28944"/>
                    </a:cubicBezTo>
                    <a:cubicBezTo>
                      <a:pt x="26813" y="28480"/>
                      <a:pt x="26813" y="27718"/>
                      <a:pt x="27277" y="27266"/>
                    </a:cubicBezTo>
                    <a:cubicBezTo>
                      <a:pt x="27515" y="27028"/>
                      <a:pt x="27813" y="26920"/>
                      <a:pt x="28111" y="26920"/>
                    </a:cubicBezTo>
                    <a:cubicBezTo>
                      <a:pt x="28408" y="26920"/>
                      <a:pt x="28718" y="27039"/>
                      <a:pt x="28944" y="27266"/>
                    </a:cubicBezTo>
                    <a:cubicBezTo>
                      <a:pt x="29063" y="27385"/>
                      <a:pt x="29540" y="27682"/>
                      <a:pt x="31302" y="27682"/>
                    </a:cubicBezTo>
                    <a:cubicBezTo>
                      <a:pt x="32457" y="27682"/>
                      <a:pt x="33885" y="27563"/>
                      <a:pt x="35409" y="27420"/>
                    </a:cubicBezTo>
                    <a:cubicBezTo>
                      <a:pt x="37267" y="27266"/>
                      <a:pt x="39374" y="27099"/>
                      <a:pt x="41482" y="27099"/>
                    </a:cubicBezTo>
                    <a:cubicBezTo>
                      <a:pt x="44375" y="27099"/>
                      <a:pt x="46744" y="27444"/>
                      <a:pt x="48709" y="28159"/>
                    </a:cubicBezTo>
                    <a:cubicBezTo>
                      <a:pt x="46184" y="19074"/>
                      <a:pt x="54590" y="11966"/>
                      <a:pt x="60353" y="7096"/>
                    </a:cubicBezTo>
                    <a:cubicBezTo>
                      <a:pt x="62937" y="4906"/>
                      <a:pt x="65866" y="2441"/>
                      <a:pt x="65866" y="1191"/>
                    </a:cubicBezTo>
                    <a:cubicBezTo>
                      <a:pt x="65866" y="536"/>
                      <a:pt x="66401" y="0"/>
                      <a:pt x="67056" y="0"/>
                    </a:cubicBezTo>
                    <a:cubicBezTo>
                      <a:pt x="67711" y="0"/>
                      <a:pt x="68247" y="536"/>
                      <a:pt x="68247" y="1191"/>
                    </a:cubicBezTo>
                    <a:cubicBezTo>
                      <a:pt x="68247" y="2441"/>
                      <a:pt x="71188" y="4906"/>
                      <a:pt x="73771" y="7096"/>
                    </a:cubicBezTo>
                    <a:cubicBezTo>
                      <a:pt x="79534" y="11966"/>
                      <a:pt x="87940" y="19074"/>
                      <a:pt x="85416" y="28159"/>
                    </a:cubicBezTo>
                    <a:cubicBezTo>
                      <a:pt x="87380" y="27444"/>
                      <a:pt x="89761" y="27099"/>
                      <a:pt x="92643" y="27099"/>
                    </a:cubicBezTo>
                    <a:cubicBezTo>
                      <a:pt x="94738" y="27099"/>
                      <a:pt x="96857" y="27278"/>
                      <a:pt x="98715" y="27420"/>
                    </a:cubicBezTo>
                    <a:cubicBezTo>
                      <a:pt x="100239" y="27563"/>
                      <a:pt x="101680" y="27682"/>
                      <a:pt x="102823" y="27682"/>
                    </a:cubicBezTo>
                    <a:cubicBezTo>
                      <a:pt x="104585" y="27682"/>
                      <a:pt x="105061" y="27397"/>
                      <a:pt x="105180" y="27266"/>
                    </a:cubicBezTo>
                    <a:cubicBezTo>
                      <a:pt x="105418" y="27028"/>
                      <a:pt x="105716" y="26920"/>
                      <a:pt x="106013" y="26920"/>
                    </a:cubicBezTo>
                    <a:cubicBezTo>
                      <a:pt x="106311" y="26920"/>
                      <a:pt x="106621" y="27039"/>
                      <a:pt x="106847" y="27266"/>
                    </a:cubicBezTo>
                    <a:cubicBezTo>
                      <a:pt x="107299" y="27718"/>
                      <a:pt x="107299" y="28480"/>
                      <a:pt x="106847" y="28944"/>
                    </a:cubicBezTo>
                    <a:cubicBezTo>
                      <a:pt x="106192" y="29599"/>
                      <a:pt x="106454" y="32826"/>
                      <a:pt x="106680" y="35421"/>
                    </a:cubicBezTo>
                    <a:cubicBezTo>
                      <a:pt x="107037" y="39612"/>
                      <a:pt x="107454" y="44613"/>
                      <a:pt x="105966" y="48733"/>
                    </a:cubicBezTo>
                    <a:cubicBezTo>
                      <a:pt x="107085" y="48423"/>
                      <a:pt x="108216" y="48256"/>
                      <a:pt x="109323" y="48256"/>
                    </a:cubicBezTo>
                    <a:cubicBezTo>
                      <a:pt x="111943" y="48256"/>
                      <a:pt x="114348" y="49078"/>
                      <a:pt x="116550" y="50388"/>
                    </a:cubicBezTo>
                  </a:path>
                </a:pathLst>
              </a:custGeom>
              <a:noFill/>
              <a:ln w="1905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71438" dist="9525" dir="5400000" algn="bl" rotWithShape="0">
                  <a:schemeClr val="dk2">
                    <a:alpha val="50000"/>
                  </a:schemeClr>
                </a:outerShdw>
              </a:effectLst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9" name="Google Shape;119;p9"/>
              <p:cNvSpPr/>
              <p:nvPr/>
            </p:nvSpPr>
            <p:spPr>
              <a:xfrm>
                <a:off x="-119037" y="3585036"/>
                <a:ext cx="3688782" cy="2123630"/>
              </a:xfrm>
              <a:custGeom>
                <a:avLst/>
                <a:gdLst/>
                <a:ahLst/>
                <a:cxnLst/>
                <a:rect l="l" t="t" r="r" b="b"/>
                <a:pathLst>
                  <a:path w="116540" h="67092" fill="none" extrusionOk="0">
                    <a:moveTo>
                      <a:pt x="116539" y="67092"/>
                    </a:moveTo>
                    <a:cubicBezTo>
                      <a:pt x="116539" y="66437"/>
                      <a:pt x="116004" y="65901"/>
                      <a:pt x="115349" y="65901"/>
                    </a:cubicBezTo>
                    <a:cubicBezTo>
                      <a:pt x="114099" y="65901"/>
                      <a:pt x="111634" y="62960"/>
                      <a:pt x="109443" y="60377"/>
                    </a:cubicBezTo>
                    <a:cubicBezTo>
                      <a:pt x="104895" y="54971"/>
                      <a:pt x="99204" y="48256"/>
                      <a:pt x="91751" y="48256"/>
                    </a:cubicBezTo>
                    <a:cubicBezTo>
                      <a:pt x="90631" y="48256"/>
                      <a:pt x="89512" y="48423"/>
                      <a:pt x="88381" y="48733"/>
                    </a:cubicBezTo>
                    <a:cubicBezTo>
                      <a:pt x="89869" y="44613"/>
                      <a:pt x="89453" y="39612"/>
                      <a:pt x="89095" y="35421"/>
                    </a:cubicBezTo>
                    <a:cubicBezTo>
                      <a:pt x="88881" y="32826"/>
                      <a:pt x="88607" y="29599"/>
                      <a:pt x="89262" y="28944"/>
                    </a:cubicBezTo>
                    <a:cubicBezTo>
                      <a:pt x="89726" y="28480"/>
                      <a:pt x="89726" y="27718"/>
                      <a:pt x="89262" y="27266"/>
                    </a:cubicBezTo>
                    <a:cubicBezTo>
                      <a:pt x="89024" y="27028"/>
                      <a:pt x="88726" y="26920"/>
                      <a:pt x="88429" y="26920"/>
                    </a:cubicBezTo>
                    <a:cubicBezTo>
                      <a:pt x="88131" y="26920"/>
                      <a:pt x="87821" y="27039"/>
                      <a:pt x="87595" y="27266"/>
                    </a:cubicBezTo>
                    <a:cubicBezTo>
                      <a:pt x="87476" y="27385"/>
                      <a:pt x="87000" y="27682"/>
                      <a:pt x="85250" y="27682"/>
                    </a:cubicBezTo>
                    <a:cubicBezTo>
                      <a:pt x="84083" y="27682"/>
                      <a:pt x="82654" y="27563"/>
                      <a:pt x="81142" y="27420"/>
                    </a:cubicBezTo>
                    <a:cubicBezTo>
                      <a:pt x="79273" y="27266"/>
                      <a:pt x="77165" y="27099"/>
                      <a:pt x="75070" y="27099"/>
                    </a:cubicBezTo>
                    <a:cubicBezTo>
                      <a:pt x="72165" y="27099"/>
                      <a:pt x="69795" y="27444"/>
                      <a:pt x="67831" y="28159"/>
                    </a:cubicBezTo>
                    <a:cubicBezTo>
                      <a:pt x="70367" y="19074"/>
                      <a:pt x="61949" y="11966"/>
                      <a:pt x="56198" y="7096"/>
                    </a:cubicBezTo>
                    <a:cubicBezTo>
                      <a:pt x="53603" y="4906"/>
                      <a:pt x="50674" y="2441"/>
                      <a:pt x="50674" y="1191"/>
                    </a:cubicBezTo>
                    <a:cubicBezTo>
                      <a:pt x="50674" y="536"/>
                      <a:pt x="50138" y="0"/>
                      <a:pt x="49483" y="0"/>
                    </a:cubicBezTo>
                    <a:cubicBezTo>
                      <a:pt x="48828" y="0"/>
                      <a:pt x="48293" y="536"/>
                      <a:pt x="48293" y="1191"/>
                    </a:cubicBezTo>
                    <a:cubicBezTo>
                      <a:pt x="48293" y="2441"/>
                      <a:pt x="45364" y="4906"/>
                      <a:pt x="42768" y="7096"/>
                    </a:cubicBezTo>
                    <a:cubicBezTo>
                      <a:pt x="37006" y="11966"/>
                      <a:pt x="28600" y="19074"/>
                      <a:pt x="31136" y="28159"/>
                    </a:cubicBezTo>
                    <a:cubicBezTo>
                      <a:pt x="29171" y="27444"/>
                      <a:pt x="26790" y="27099"/>
                      <a:pt x="23897" y="27099"/>
                    </a:cubicBezTo>
                    <a:cubicBezTo>
                      <a:pt x="21801" y="27099"/>
                      <a:pt x="19682" y="27278"/>
                      <a:pt x="17825" y="27420"/>
                    </a:cubicBezTo>
                    <a:cubicBezTo>
                      <a:pt x="16312" y="27563"/>
                      <a:pt x="14860" y="27682"/>
                      <a:pt x="13717" y="27682"/>
                    </a:cubicBezTo>
                    <a:cubicBezTo>
                      <a:pt x="11967" y="27682"/>
                      <a:pt x="11490" y="27397"/>
                      <a:pt x="11371" y="27266"/>
                    </a:cubicBezTo>
                    <a:cubicBezTo>
                      <a:pt x="11133" y="27028"/>
                      <a:pt x="10836" y="26920"/>
                      <a:pt x="10538" y="26920"/>
                    </a:cubicBezTo>
                    <a:cubicBezTo>
                      <a:pt x="10240" y="26920"/>
                      <a:pt x="9919" y="27039"/>
                      <a:pt x="9705" y="27266"/>
                    </a:cubicBezTo>
                    <a:cubicBezTo>
                      <a:pt x="9240" y="27718"/>
                      <a:pt x="9240" y="28480"/>
                      <a:pt x="9705" y="28944"/>
                    </a:cubicBezTo>
                    <a:cubicBezTo>
                      <a:pt x="10359" y="29599"/>
                      <a:pt x="10086" y="32826"/>
                      <a:pt x="9859" y="35421"/>
                    </a:cubicBezTo>
                    <a:cubicBezTo>
                      <a:pt x="9502" y="39612"/>
                      <a:pt x="9085" y="44613"/>
                      <a:pt x="10574" y="48733"/>
                    </a:cubicBezTo>
                    <a:cubicBezTo>
                      <a:pt x="9466" y="48423"/>
                      <a:pt x="8335" y="48256"/>
                      <a:pt x="7216" y="48256"/>
                    </a:cubicBezTo>
                    <a:cubicBezTo>
                      <a:pt x="4597" y="48256"/>
                      <a:pt x="2204" y="49078"/>
                      <a:pt x="1" y="50388"/>
                    </a:cubicBezTo>
                  </a:path>
                </a:pathLst>
              </a:custGeom>
              <a:noFill/>
              <a:ln w="1905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71438" dist="9525" dir="5400000" algn="bl" rotWithShape="0">
                  <a:schemeClr val="dk2">
                    <a:alpha val="50000"/>
                  </a:schemeClr>
                </a:outerShdw>
              </a:effectLst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0" name="Google Shape;120;p9"/>
              <p:cNvSpPr/>
              <p:nvPr/>
            </p:nvSpPr>
            <p:spPr>
              <a:xfrm>
                <a:off x="-121284" y="3447862"/>
                <a:ext cx="3829319" cy="2260811"/>
              </a:xfrm>
              <a:custGeom>
                <a:avLst/>
                <a:gdLst/>
                <a:ahLst/>
                <a:cxnLst/>
                <a:rect l="l" t="t" r="r" b="b"/>
                <a:pathLst>
                  <a:path w="120980" h="71426" fill="none" extrusionOk="0">
                    <a:moveTo>
                      <a:pt x="120980" y="71426"/>
                    </a:moveTo>
                    <a:cubicBezTo>
                      <a:pt x="120980" y="68747"/>
                      <a:pt x="119087" y="66509"/>
                      <a:pt x="116575" y="65985"/>
                    </a:cubicBezTo>
                    <a:cubicBezTo>
                      <a:pt x="115705" y="65270"/>
                      <a:pt x="114074" y="63342"/>
                      <a:pt x="112848" y="61901"/>
                    </a:cubicBezTo>
                    <a:cubicBezTo>
                      <a:pt x="108324" y="56543"/>
                      <a:pt x="102239" y="49352"/>
                      <a:pt x="93786" y="48352"/>
                    </a:cubicBezTo>
                    <a:cubicBezTo>
                      <a:pt x="94012" y="45185"/>
                      <a:pt x="93738" y="42053"/>
                      <a:pt x="93512" y="39398"/>
                    </a:cubicBezTo>
                    <a:cubicBezTo>
                      <a:pt x="93393" y="38005"/>
                      <a:pt x="93250" y="36184"/>
                      <a:pt x="93298" y="35255"/>
                    </a:cubicBezTo>
                    <a:cubicBezTo>
                      <a:pt x="94548" y="33124"/>
                      <a:pt x="94250" y="30361"/>
                      <a:pt x="92429" y="28528"/>
                    </a:cubicBezTo>
                    <a:cubicBezTo>
                      <a:pt x="91345" y="27444"/>
                      <a:pt x="89928" y="26909"/>
                      <a:pt x="88500" y="26909"/>
                    </a:cubicBezTo>
                    <a:cubicBezTo>
                      <a:pt x="87535" y="26909"/>
                      <a:pt x="86559" y="27159"/>
                      <a:pt x="85702" y="27671"/>
                    </a:cubicBezTo>
                    <a:cubicBezTo>
                      <a:pt x="85595" y="27671"/>
                      <a:pt x="85464" y="27682"/>
                      <a:pt x="85297" y="27682"/>
                    </a:cubicBezTo>
                    <a:cubicBezTo>
                      <a:pt x="84332" y="27682"/>
                      <a:pt x="82975" y="27563"/>
                      <a:pt x="81546" y="27444"/>
                    </a:cubicBezTo>
                    <a:cubicBezTo>
                      <a:pt x="79606" y="27278"/>
                      <a:pt x="77391" y="27099"/>
                      <a:pt x="75117" y="27099"/>
                    </a:cubicBezTo>
                    <a:cubicBezTo>
                      <a:pt x="74248" y="27099"/>
                      <a:pt x="73391" y="27135"/>
                      <a:pt x="72593" y="27194"/>
                    </a:cubicBezTo>
                    <a:cubicBezTo>
                      <a:pt x="72295" y="24706"/>
                      <a:pt x="71414" y="22015"/>
                      <a:pt x="69628" y="19181"/>
                    </a:cubicBezTo>
                    <a:cubicBezTo>
                      <a:pt x="66806" y="14681"/>
                      <a:pt x="62496" y="11038"/>
                      <a:pt x="59044" y="8132"/>
                    </a:cubicBezTo>
                    <a:cubicBezTo>
                      <a:pt x="57603" y="6906"/>
                      <a:pt x="55674" y="5275"/>
                      <a:pt x="54960" y="4406"/>
                    </a:cubicBezTo>
                    <a:cubicBezTo>
                      <a:pt x="54436" y="1894"/>
                      <a:pt x="52197" y="1"/>
                      <a:pt x="49519" y="1"/>
                    </a:cubicBezTo>
                    <a:cubicBezTo>
                      <a:pt x="46840" y="1"/>
                      <a:pt x="44613" y="1894"/>
                      <a:pt x="44089" y="4406"/>
                    </a:cubicBezTo>
                    <a:cubicBezTo>
                      <a:pt x="43375" y="5275"/>
                      <a:pt x="41446" y="6906"/>
                      <a:pt x="39994" y="8132"/>
                    </a:cubicBezTo>
                    <a:cubicBezTo>
                      <a:pt x="36541" y="11049"/>
                      <a:pt x="32243" y="14681"/>
                      <a:pt x="29421" y="19181"/>
                    </a:cubicBezTo>
                    <a:cubicBezTo>
                      <a:pt x="27647" y="22015"/>
                      <a:pt x="26754" y="24706"/>
                      <a:pt x="26456" y="27194"/>
                    </a:cubicBezTo>
                    <a:cubicBezTo>
                      <a:pt x="25635" y="27135"/>
                      <a:pt x="24801" y="27099"/>
                      <a:pt x="23920" y="27099"/>
                    </a:cubicBezTo>
                    <a:cubicBezTo>
                      <a:pt x="21646" y="27099"/>
                      <a:pt x="19431" y="27278"/>
                      <a:pt x="17491" y="27444"/>
                    </a:cubicBezTo>
                    <a:cubicBezTo>
                      <a:pt x="16062" y="27563"/>
                      <a:pt x="14729" y="27682"/>
                      <a:pt x="13740" y="27682"/>
                    </a:cubicBezTo>
                    <a:cubicBezTo>
                      <a:pt x="13586" y="27682"/>
                      <a:pt x="13443" y="27682"/>
                      <a:pt x="13347" y="27671"/>
                    </a:cubicBezTo>
                    <a:cubicBezTo>
                      <a:pt x="12478" y="27159"/>
                      <a:pt x="11514" y="26909"/>
                      <a:pt x="10549" y="26909"/>
                    </a:cubicBezTo>
                    <a:cubicBezTo>
                      <a:pt x="9133" y="26909"/>
                      <a:pt x="7704" y="27444"/>
                      <a:pt x="6620" y="28528"/>
                    </a:cubicBezTo>
                    <a:cubicBezTo>
                      <a:pt x="4799" y="30349"/>
                      <a:pt x="4501" y="33124"/>
                      <a:pt x="5751" y="35255"/>
                    </a:cubicBezTo>
                    <a:cubicBezTo>
                      <a:pt x="5799" y="36184"/>
                      <a:pt x="5632" y="38005"/>
                      <a:pt x="5525" y="39398"/>
                    </a:cubicBezTo>
                    <a:cubicBezTo>
                      <a:pt x="5311" y="42053"/>
                      <a:pt x="5037" y="45197"/>
                      <a:pt x="5263" y="48352"/>
                    </a:cubicBezTo>
                    <a:cubicBezTo>
                      <a:pt x="3406" y="48578"/>
                      <a:pt x="1655" y="49078"/>
                      <a:pt x="0" y="49828"/>
                    </a:cubicBezTo>
                  </a:path>
                </a:pathLst>
              </a:custGeom>
              <a:noFill/>
              <a:ln w="28575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71438" dist="9525" dir="5400000" algn="bl" rotWithShape="0">
                  <a:schemeClr val="dk2">
                    <a:alpha val="50000"/>
                  </a:schemeClr>
                </a:outerShdw>
              </a:effectLst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121" name="Google Shape;121;p9"/>
          <p:cNvSpPr txBox="1">
            <a:spLocks noGrp="1"/>
          </p:cNvSpPr>
          <p:nvPr>
            <p:ph type="title"/>
          </p:nvPr>
        </p:nvSpPr>
        <p:spPr>
          <a:xfrm>
            <a:off x="2075025" y="1589038"/>
            <a:ext cx="4994100" cy="706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4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22" name="Google Shape;122;p9"/>
          <p:cNvSpPr txBox="1">
            <a:spLocks noGrp="1"/>
          </p:cNvSpPr>
          <p:nvPr>
            <p:ph type="subTitle" idx="1"/>
          </p:nvPr>
        </p:nvSpPr>
        <p:spPr>
          <a:xfrm>
            <a:off x="2075025" y="2365563"/>
            <a:ext cx="4994100" cy="1188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10"/>
          <p:cNvSpPr txBox="1">
            <a:spLocks noGrp="1"/>
          </p:cNvSpPr>
          <p:nvPr>
            <p:ph type="title"/>
          </p:nvPr>
        </p:nvSpPr>
        <p:spPr>
          <a:xfrm>
            <a:off x="1869725" y="3477125"/>
            <a:ext cx="5404800" cy="1131900"/>
          </a:xfrm>
          <a:prstGeom prst="rect">
            <a:avLst/>
          </a:prstGeom>
          <a:solidFill>
            <a:schemeClr val="lt1"/>
          </a:solidFill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6" name="Google Shape;126;p11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-142855" y="0"/>
            <a:ext cx="9429710" cy="514350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27" name="Google Shape;127;p11"/>
          <p:cNvGrpSpPr/>
          <p:nvPr/>
        </p:nvGrpSpPr>
        <p:grpSpPr>
          <a:xfrm>
            <a:off x="-132158" y="-565089"/>
            <a:ext cx="9408456" cy="6273762"/>
            <a:chOff x="-132158" y="-565089"/>
            <a:chExt cx="9408456" cy="6273762"/>
          </a:xfrm>
        </p:grpSpPr>
        <p:sp>
          <p:nvSpPr>
            <p:cNvPr id="128" name="Google Shape;128;p11"/>
            <p:cNvSpPr/>
            <p:nvPr/>
          </p:nvSpPr>
          <p:spPr>
            <a:xfrm>
              <a:off x="-132089" y="-564583"/>
              <a:ext cx="9408387" cy="6273155"/>
            </a:xfrm>
            <a:custGeom>
              <a:avLst/>
              <a:gdLst/>
              <a:ahLst/>
              <a:cxnLst/>
              <a:rect l="l" t="t" r="r" b="b"/>
              <a:pathLst>
                <a:path w="297193" h="198157" extrusionOk="0">
                  <a:moveTo>
                    <a:pt x="115075" y="1"/>
                  </a:moveTo>
                  <a:cubicBezTo>
                    <a:pt x="110432" y="775"/>
                    <a:pt x="102854" y="17597"/>
                    <a:pt x="91798" y="17597"/>
                  </a:cubicBezTo>
                  <a:cubicBezTo>
                    <a:pt x="89926" y="17597"/>
                    <a:pt x="87955" y="17115"/>
                    <a:pt x="85881" y="15991"/>
                  </a:cubicBezTo>
                  <a:lnTo>
                    <a:pt x="85881" y="15991"/>
                  </a:lnTo>
                  <a:cubicBezTo>
                    <a:pt x="91036" y="22956"/>
                    <a:pt x="85940" y="36398"/>
                    <a:pt x="88476" y="38946"/>
                  </a:cubicBezTo>
                  <a:cubicBezTo>
                    <a:pt x="87903" y="38370"/>
                    <a:pt x="86773" y="38186"/>
                    <a:pt x="85287" y="38186"/>
                  </a:cubicBezTo>
                  <a:cubicBezTo>
                    <a:pt x="82645" y="38186"/>
                    <a:pt x="78879" y="38768"/>
                    <a:pt x="75112" y="38768"/>
                  </a:cubicBezTo>
                  <a:cubicBezTo>
                    <a:pt x="71619" y="38768"/>
                    <a:pt x="68127" y="38268"/>
                    <a:pt x="65533" y="36339"/>
                  </a:cubicBezTo>
                  <a:lnTo>
                    <a:pt x="65533" y="36339"/>
                  </a:lnTo>
                  <a:cubicBezTo>
                    <a:pt x="73451" y="50959"/>
                    <a:pt x="49507" y="60496"/>
                    <a:pt x="49507" y="65866"/>
                  </a:cubicBezTo>
                  <a:cubicBezTo>
                    <a:pt x="49507" y="60496"/>
                    <a:pt x="25552" y="50959"/>
                    <a:pt x="33469" y="36339"/>
                  </a:cubicBezTo>
                  <a:lnTo>
                    <a:pt x="33469" y="36339"/>
                  </a:lnTo>
                  <a:cubicBezTo>
                    <a:pt x="30875" y="38268"/>
                    <a:pt x="27385" y="38768"/>
                    <a:pt x="23893" y="38768"/>
                  </a:cubicBezTo>
                  <a:cubicBezTo>
                    <a:pt x="20128" y="38768"/>
                    <a:pt x="16363" y="38186"/>
                    <a:pt x="13720" y="38186"/>
                  </a:cubicBezTo>
                  <a:cubicBezTo>
                    <a:pt x="12233" y="38186"/>
                    <a:pt x="11102" y="38370"/>
                    <a:pt x="10526" y="38946"/>
                  </a:cubicBezTo>
                  <a:cubicBezTo>
                    <a:pt x="13074" y="36398"/>
                    <a:pt x="7954" y="22956"/>
                    <a:pt x="13134" y="15991"/>
                  </a:cubicBezTo>
                  <a:lnTo>
                    <a:pt x="13134" y="15991"/>
                  </a:lnTo>
                  <a:cubicBezTo>
                    <a:pt x="11050" y="17115"/>
                    <a:pt x="9072" y="17598"/>
                    <a:pt x="7198" y="17598"/>
                  </a:cubicBezTo>
                  <a:cubicBezTo>
                    <a:pt x="4607" y="17598"/>
                    <a:pt x="2212" y="16676"/>
                    <a:pt x="1" y="15253"/>
                  </a:cubicBezTo>
                  <a:lnTo>
                    <a:pt x="1" y="182904"/>
                  </a:lnTo>
                  <a:cubicBezTo>
                    <a:pt x="2219" y="181481"/>
                    <a:pt x="4621" y="180559"/>
                    <a:pt x="7212" y="180559"/>
                  </a:cubicBezTo>
                  <a:cubicBezTo>
                    <a:pt x="9086" y="180559"/>
                    <a:pt x="11060" y="181042"/>
                    <a:pt x="13134" y="182166"/>
                  </a:cubicBezTo>
                  <a:cubicBezTo>
                    <a:pt x="7954" y="175201"/>
                    <a:pt x="13074" y="161760"/>
                    <a:pt x="10526" y="159211"/>
                  </a:cubicBezTo>
                  <a:lnTo>
                    <a:pt x="10526" y="159211"/>
                  </a:lnTo>
                  <a:cubicBezTo>
                    <a:pt x="11102" y="159787"/>
                    <a:pt x="12234" y="159971"/>
                    <a:pt x="13720" y="159971"/>
                  </a:cubicBezTo>
                  <a:cubicBezTo>
                    <a:pt x="16363" y="159971"/>
                    <a:pt x="20128" y="159389"/>
                    <a:pt x="23893" y="159389"/>
                  </a:cubicBezTo>
                  <a:cubicBezTo>
                    <a:pt x="27385" y="159389"/>
                    <a:pt x="30875" y="159889"/>
                    <a:pt x="33469" y="161818"/>
                  </a:cubicBezTo>
                  <a:cubicBezTo>
                    <a:pt x="25552" y="147198"/>
                    <a:pt x="49507" y="137661"/>
                    <a:pt x="49507" y="132291"/>
                  </a:cubicBezTo>
                  <a:cubicBezTo>
                    <a:pt x="49507" y="137661"/>
                    <a:pt x="73451" y="147198"/>
                    <a:pt x="65533" y="161818"/>
                  </a:cubicBezTo>
                  <a:cubicBezTo>
                    <a:pt x="68128" y="159893"/>
                    <a:pt x="71622" y="159394"/>
                    <a:pt x="75116" y="159394"/>
                  </a:cubicBezTo>
                  <a:cubicBezTo>
                    <a:pt x="78876" y="159394"/>
                    <a:pt x="82637" y="159972"/>
                    <a:pt x="85277" y="159972"/>
                  </a:cubicBezTo>
                  <a:cubicBezTo>
                    <a:pt x="86768" y="159972"/>
                    <a:pt x="87902" y="159788"/>
                    <a:pt x="88476" y="159211"/>
                  </a:cubicBezTo>
                  <a:lnTo>
                    <a:pt x="88476" y="159211"/>
                  </a:lnTo>
                  <a:cubicBezTo>
                    <a:pt x="85941" y="161760"/>
                    <a:pt x="91060" y="175201"/>
                    <a:pt x="85881" y="182166"/>
                  </a:cubicBezTo>
                  <a:cubicBezTo>
                    <a:pt x="87955" y="181042"/>
                    <a:pt x="89927" y="180560"/>
                    <a:pt x="91799" y="180560"/>
                  </a:cubicBezTo>
                  <a:cubicBezTo>
                    <a:pt x="102857" y="180560"/>
                    <a:pt x="110442" y="197382"/>
                    <a:pt x="115075" y="198156"/>
                  </a:cubicBezTo>
                  <a:lnTo>
                    <a:pt x="182119" y="198156"/>
                  </a:lnTo>
                  <a:cubicBezTo>
                    <a:pt x="186772" y="197382"/>
                    <a:pt x="194343" y="180560"/>
                    <a:pt x="205404" y="180560"/>
                  </a:cubicBezTo>
                  <a:cubicBezTo>
                    <a:pt x="207276" y="180560"/>
                    <a:pt x="209249" y="181042"/>
                    <a:pt x="211325" y="182166"/>
                  </a:cubicBezTo>
                  <a:cubicBezTo>
                    <a:pt x="206158" y="175201"/>
                    <a:pt x="211265" y="161760"/>
                    <a:pt x="208718" y="159211"/>
                  </a:cubicBezTo>
                  <a:lnTo>
                    <a:pt x="208718" y="159211"/>
                  </a:lnTo>
                  <a:cubicBezTo>
                    <a:pt x="209294" y="159787"/>
                    <a:pt x="210426" y="159971"/>
                    <a:pt x="211913" y="159971"/>
                  </a:cubicBezTo>
                  <a:cubicBezTo>
                    <a:pt x="214558" y="159971"/>
                    <a:pt x="218326" y="159389"/>
                    <a:pt x="222093" y="159389"/>
                  </a:cubicBezTo>
                  <a:cubicBezTo>
                    <a:pt x="225586" y="159389"/>
                    <a:pt x="229079" y="159889"/>
                    <a:pt x="231673" y="161818"/>
                  </a:cubicBezTo>
                  <a:cubicBezTo>
                    <a:pt x="223755" y="147198"/>
                    <a:pt x="247699" y="137661"/>
                    <a:pt x="247699" y="132291"/>
                  </a:cubicBezTo>
                  <a:cubicBezTo>
                    <a:pt x="247699" y="137661"/>
                    <a:pt x="271642" y="147198"/>
                    <a:pt x="263724" y="161818"/>
                  </a:cubicBezTo>
                  <a:cubicBezTo>
                    <a:pt x="266318" y="159889"/>
                    <a:pt x="269811" y="159389"/>
                    <a:pt x="273304" y="159389"/>
                  </a:cubicBezTo>
                  <a:cubicBezTo>
                    <a:pt x="277071" y="159389"/>
                    <a:pt x="280840" y="159971"/>
                    <a:pt x="283484" y="159971"/>
                  </a:cubicBezTo>
                  <a:cubicBezTo>
                    <a:pt x="284972" y="159971"/>
                    <a:pt x="286104" y="159787"/>
                    <a:pt x="286679" y="159211"/>
                  </a:cubicBezTo>
                  <a:lnTo>
                    <a:pt x="286679" y="159211"/>
                  </a:lnTo>
                  <a:cubicBezTo>
                    <a:pt x="284132" y="161760"/>
                    <a:pt x="289251" y="175201"/>
                    <a:pt x="284072" y="182166"/>
                  </a:cubicBezTo>
                  <a:cubicBezTo>
                    <a:pt x="286151" y="181042"/>
                    <a:pt x="288125" y="180559"/>
                    <a:pt x="289998" y="180559"/>
                  </a:cubicBezTo>
                  <a:cubicBezTo>
                    <a:pt x="292587" y="180559"/>
                    <a:pt x="294982" y="181481"/>
                    <a:pt x="297193" y="182904"/>
                  </a:cubicBezTo>
                  <a:lnTo>
                    <a:pt x="297193" y="15253"/>
                  </a:lnTo>
                  <a:cubicBezTo>
                    <a:pt x="294975" y="16676"/>
                    <a:pt x="292577" y="17598"/>
                    <a:pt x="289990" y="17598"/>
                  </a:cubicBezTo>
                  <a:cubicBezTo>
                    <a:pt x="288118" y="17598"/>
                    <a:pt x="286146" y="17115"/>
                    <a:pt x="284072" y="15991"/>
                  </a:cubicBezTo>
                  <a:lnTo>
                    <a:pt x="284072" y="15991"/>
                  </a:lnTo>
                  <a:cubicBezTo>
                    <a:pt x="289251" y="22956"/>
                    <a:pt x="284132" y="36398"/>
                    <a:pt x="286680" y="38946"/>
                  </a:cubicBezTo>
                  <a:cubicBezTo>
                    <a:pt x="286104" y="38370"/>
                    <a:pt x="284972" y="38186"/>
                    <a:pt x="283484" y="38186"/>
                  </a:cubicBezTo>
                  <a:cubicBezTo>
                    <a:pt x="280840" y="38186"/>
                    <a:pt x="277071" y="38768"/>
                    <a:pt x="273304" y="38768"/>
                  </a:cubicBezTo>
                  <a:cubicBezTo>
                    <a:pt x="269811" y="38768"/>
                    <a:pt x="266318" y="38268"/>
                    <a:pt x="263724" y="36339"/>
                  </a:cubicBezTo>
                  <a:lnTo>
                    <a:pt x="263724" y="36339"/>
                  </a:lnTo>
                  <a:cubicBezTo>
                    <a:pt x="271642" y="50959"/>
                    <a:pt x="247699" y="60496"/>
                    <a:pt x="247699" y="65866"/>
                  </a:cubicBezTo>
                  <a:cubicBezTo>
                    <a:pt x="247699" y="60496"/>
                    <a:pt x="223755" y="50959"/>
                    <a:pt x="231673" y="36339"/>
                  </a:cubicBezTo>
                  <a:lnTo>
                    <a:pt x="231673" y="36339"/>
                  </a:lnTo>
                  <a:cubicBezTo>
                    <a:pt x="229078" y="38264"/>
                    <a:pt x="225584" y="38763"/>
                    <a:pt x="222089" y="38763"/>
                  </a:cubicBezTo>
                  <a:cubicBezTo>
                    <a:pt x="218328" y="38763"/>
                    <a:pt x="214566" y="38185"/>
                    <a:pt x="211923" y="38185"/>
                  </a:cubicBezTo>
                  <a:cubicBezTo>
                    <a:pt x="210430" y="38185"/>
                    <a:pt x="209295" y="38369"/>
                    <a:pt x="208718" y="38946"/>
                  </a:cubicBezTo>
                  <a:cubicBezTo>
                    <a:pt x="211265" y="36398"/>
                    <a:pt x="206146" y="22956"/>
                    <a:pt x="211325" y="15991"/>
                  </a:cubicBezTo>
                  <a:lnTo>
                    <a:pt x="211325" y="15991"/>
                  </a:lnTo>
                  <a:cubicBezTo>
                    <a:pt x="209249" y="17115"/>
                    <a:pt x="207276" y="17597"/>
                    <a:pt x="205402" y="17597"/>
                  </a:cubicBezTo>
                  <a:cubicBezTo>
                    <a:pt x="194337" y="17597"/>
                    <a:pt x="186752" y="775"/>
                    <a:pt x="18211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  <a:effectLst>
              <a:outerShdw blurRad="285750" dist="19050" algn="bl" rotWithShape="0">
                <a:schemeClr val="dk2">
                  <a:alpha val="6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129" name="Google Shape;129;p11"/>
            <p:cNvGrpSpPr/>
            <p:nvPr/>
          </p:nvGrpSpPr>
          <p:grpSpPr>
            <a:xfrm>
              <a:off x="-132158" y="-565089"/>
              <a:ext cx="9408438" cy="6273762"/>
              <a:chOff x="-121284" y="-565089"/>
              <a:chExt cx="9408438" cy="6273762"/>
            </a:xfrm>
          </p:grpSpPr>
          <p:sp>
            <p:nvSpPr>
              <p:cNvPr id="130" name="Google Shape;130;p11"/>
              <p:cNvSpPr/>
              <p:nvPr/>
            </p:nvSpPr>
            <p:spPr>
              <a:xfrm>
                <a:off x="-121284" y="-565089"/>
                <a:ext cx="3829319" cy="2260811"/>
              </a:xfrm>
              <a:custGeom>
                <a:avLst/>
                <a:gdLst/>
                <a:ahLst/>
                <a:cxnLst/>
                <a:rect l="l" t="t" r="r" b="b"/>
                <a:pathLst>
                  <a:path w="120980" h="71426" fill="none" extrusionOk="0">
                    <a:moveTo>
                      <a:pt x="120980" y="0"/>
                    </a:moveTo>
                    <a:cubicBezTo>
                      <a:pt x="120980" y="2679"/>
                      <a:pt x="119087" y="4917"/>
                      <a:pt x="116575" y="5429"/>
                    </a:cubicBezTo>
                    <a:cubicBezTo>
                      <a:pt x="115705" y="6144"/>
                      <a:pt x="114074" y="8084"/>
                      <a:pt x="112848" y="9525"/>
                    </a:cubicBezTo>
                    <a:cubicBezTo>
                      <a:pt x="108324" y="14883"/>
                      <a:pt x="102239" y="22074"/>
                      <a:pt x="93786" y="23074"/>
                    </a:cubicBezTo>
                    <a:cubicBezTo>
                      <a:pt x="94012" y="26241"/>
                      <a:pt x="93738" y="29361"/>
                      <a:pt x="93512" y="32028"/>
                    </a:cubicBezTo>
                    <a:cubicBezTo>
                      <a:pt x="93393" y="33409"/>
                      <a:pt x="93250" y="35243"/>
                      <a:pt x="93298" y="36171"/>
                    </a:cubicBezTo>
                    <a:cubicBezTo>
                      <a:pt x="94548" y="38291"/>
                      <a:pt x="94250" y="41065"/>
                      <a:pt x="92429" y="42898"/>
                    </a:cubicBezTo>
                    <a:cubicBezTo>
                      <a:pt x="91345" y="43982"/>
                      <a:pt x="89928" y="44518"/>
                      <a:pt x="88500" y="44518"/>
                    </a:cubicBezTo>
                    <a:cubicBezTo>
                      <a:pt x="87535" y="44518"/>
                      <a:pt x="86559" y="44267"/>
                      <a:pt x="85702" y="43756"/>
                    </a:cubicBezTo>
                    <a:cubicBezTo>
                      <a:pt x="85595" y="43756"/>
                      <a:pt x="85464" y="43744"/>
                      <a:pt x="85297" y="43744"/>
                    </a:cubicBezTo>
                    <a:cubicBezTo>
                      <a:pt x="84332" y="43744"/>
                      <a:pt x="82975" y="43863"/>
                      <a:pt x="81546" y="43982"/>
                    </a:cubicBezTo>
                    <a:cubicBezTo>
                      <a:pt x="79606" y="44148"/>
                      <a:pt x="77391" y="44327"/>
                      <a:pt x="75117" y="44327"/>
                    </a:cubicBezTo>
                    <a:cubicBezTo>
                      <a:pt x="74248" y="44327"/>
                      <a:pt x="73391" y="44291"/>
                      <a:pt x="72593" y="44232"/>
                    </a:cubicBezTo>
                    <a:cubicBezTo>
                      <a:pt x="72295" y="46720"/>
                      <a:pt x="71414" y="49411"/>
                      <a:pt x="69628" y="52245"/>
                    </a:cubicBezTo>
                    <a:cubicBezTo>
                      <a:pt x="66806" y="56757"/>
                      <a:pt x="62496" y="60389"/>
                      <a:pt x="59044" y="63306"/>
                    </a:cubicBezTo>
                    <a:cubicBezTo>
                      <a:pt x="57603" y="64520"/>
                      <a:pt x="55674" y="66163"/>
                      <a:pt x="54960" y="67020"/>
                    </a:cubicBezTo>
                    <a:cubicBezTo>
                      <a:pt x="54436" y="69532"/>
                      <a:pt x="52197" y="71426"/>
                      <a:pt x="49519" y="71426"/>
                    </a:cubicBezTo>
                    <a:cubicBezTo>
                      <a:pt x="46840" y="71426"/>
                      <a:pt x="44613" y="69532"/>
                      <a:pt x="44089" y="67020"/>
                    </a:cubicBezTo>
                    <a:cubicBezTo>
                      <a:pt x="43375" y="66163"/>
                      <a:pt x="41446" y="64520"/>
                      <a:pt x="39994" y="63306"/>
                    </a:cubicBezTo>
                    <a:cubicBezTo>
                      <a:pt x="36541" y="60389"/>
                      <a:pt x="32243" y="56757"/>
                      <a:pt x="29421" y="52245"/>
                    </a:cubicBezTo>
                    <a:cubicBezTo>
                      <a:pt x="27647" y="49411"/>
                      <a:pt x="26754" y="46720"/>
                      <a:pt x="26456" y="44232"/>
                    </a:cubicBezTo>
                    <a:cubicBezTo>
                      <a:pt x="25635" y="44291"/>
                      <a:pt x="24801" y="44327"/>
                      <a:pt x="23920" y="44327"/>
                    </a:cubicBezTo>
                    <a:cubicBezTo>
                      <a:pt x="21646" y="44327"/>
                      <a:pt x="19431" y="44148"/>
                      <a:pt x="17491" y="43982"/>
                    </a:cubicBezTo>
                    <a:cubicBezTo>
                      <a:pt x="16062" y="43863"/>
                      <a:pt x="14729" y="43744"/>
                      <a:pt x="13740" y="43744"/>
                    </a:cubicBezTo>
                    <a:cubicBezTo>
                      <a:pt x="13586" y="43744"/>
                      <a:pt x="13443" y="43744"/>
                      <a:pt x="13347" y="43756"/>
                    </a:cubicBezTo>
                    <a:cubicBezTo>
                      <a:pt x="12478" y="44267"/>
                      <a:pt x="11514" y="44518"/>
                      <a:pt x="10549" y="44518"/>
                    </a:cubicBezTo>
                    <a:cubicBezTo>
                      <a:pt x="9133" y="44518"/>
                      <a:pt x="7704" y="43982"/>
                      <a:pt x="6620" y="42898"/>
                    </a:cubicBezTo>
                    <a:cubicBezTo>
                      <a:pt x="4799" y="41077"/>
                      <a:pt x="4501" y="38291"/>
                      <a:pt x="5751" y="36171"/>
                    </a:cubicBezTo>
                    <a:cubicBezTo>
                      <a:pt x="5799" y="35243"/>
                      <a:pt x="5632" y="33409"/>
                      <a:pt x="5525" y="32028"/>
                    </a:cubicBezTo>
                    <a:cubicBezTo>
                      <a:pt x="5311" y="29361"/>
                      <a:pt x="5037" y="26230"/>
                      <a:pt x="5263" y="23074"/>
                    </a:cubicBezTo>
                    <a:cubicBezTo>
                      <a:pt x="3406" y="22848"/>
                      <a:pt x="1655" y="22336"/>
                      <a:pt x="0" y="21598"/>
                    </a:cubicBezTo>
                  </a:path>
                </a:pathLst>
              </a:custGeom>
              <a:noFill/>
              <a:ln w="28575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71438" dist="9525" dir="5400000" algn="bl" rotWithShape="0">
                  <a:schemeClr val="dk2">
                    <a:alpha val="50000"/>
                  </a:schemeClr>
                </a:outerShdw>
              </a:effectLst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1" name="Google Shape;131;p11"/>
              <p:cNvSpPr/>
              <p:nvPr/>
            </p:nvSpPr>
            <p:spPr>
              <a:xfrm>
                <a:off x="-119037" y="-565089"/>
                <a:ext cx="3688782" cy="2123630"/>
              </a:xfrm>
              <a:custGeom>
                <a:avLst/>
                <a:gdLst/>
                <a:ahLst/>
                <a:cxnLst/>
                <a:rect l="l" t="t" r="r" b="b"/>
                <a:pathLst>
                  <a:path w="116540" h="67092" fill="none" extrusionOk="0">
                    <a:moveTo>
                      <a:pt x="116539" y="0"/>
                    </a:moveTo>
                    <a:cubicBezTo>
                      <a:pt x="116539" y="655"/>
                      <a:pt x="116004" y="1191"/>
                      <a:pt x="115349" y="1191"/>
                    </a:cubicBezTo>
                    <a:cubicBezTo>
                      <a:pt x="114099" y="1191"/>
                      <a:pt x="111634" y="4120"/>
                      <a:pt x="109443" y="6715"/>
                    </a:cubicBezTo>
                    <a:cubicBezTo>
                      <a:pt x="104895" y="12121"/>
                      <a:pt x="99204" y="18824"/>
                      <a:pt x="91751" y="18824"/>
                    </a:cubicBezTo>
                    <a:cubicBezTo>
                      <a:pt x="90631" y="18824"/>
                      <a:pt x="89512" y="18669"/>
                      <a:pt x="88381" y="18348"/>
                    </a:cubicBezTo>
                    <a:cubicBezTo>
                      <a:pt x="89869" y="22479"/>
                      <a:pt x="89453" y="27480"/>
                      <a:pt x="89095" y="31671"/>
                    </a:cubicBezTo>
                    <a:cubicBezTo>
                      <a:pt x="88881" y="34266"/>
                      <a:pt x="88607" y="37493"/>
                      <a:pt x="89262" y="38148"/>
                    </a:cubicBezTo>
                    <a:cubicBezTo>
                      <a:pt x="89726" y="38612"/>
                      <a:pt x="89726" y="39362"/>
                      <a:pt x="89262" y="39826"/>
                    </a:cubicBezTo>
                    <a:cubicBezTo>
                      <a:pt x="89024" y="40065"/>
                      <a:pt x="88726" y="40172"/>
                      <a:pt x="88429" y="40172"/>
                    </a:cubicBezTo>
                    <a:cubicBezTo>
                      <a:pt x="88131" y="40172"/>
                      <a:pt x="87821" y="40053"/>
                      <a:pt x="87595" y="39826"/>
                    </a:cubicBezTo>
                    <a:cubicBezTo>
                      <a:pt x="87476" y="39707"/>
                      <a:pt x="87000" y="39410"/>
                      <a:pt x="85250" y="39410"/>
                    </a:cubicBezTo>
                    <a:cubicBezTo>
                      <a:pt x="84083" y="39410"/>
                      <a:pt x="82654" y="39529"/>
                      <a:pt x="81142" y="39660"/>
                    </a:cubicBezTo>
                    <a:cubicBezTo>
                      <a:pt x="79273" y="39826"/>
                      <a:pt x="77165" y="39993"/>
                      <a:pt x="75070" y="39993"/>
                    </a:cubicBezTo>
                    <a:cubicBezTo>
                      <a:pt x="72165" y="39993"/>
                      <a:pt x="69795" y="39648"/>
                      <a:pt x="67831" y="38933"/>
                    </a:cubicBezTo>
                    <a:cubicBezTo>
                      <a:pt x="70367" y="48018"/>
                      <a:pt x="61949" y="55126"/>
                      <a:pt x="56198" y="59996"/>
                    </a:cubicBezTo>
                    <a:cubicBezTo>
                      <a:pt x="53603" y="62186"/>
                      <a:pt x="50674" y="64651"/>
                      <a:pt x="50674" y="65901"/>
                    </a:cubicBezTo>
                    <a:cubicBezTo>
                      <a:pt x="50674" y="66556"/>
                      <a:pt x="50138" y="67092"/>
                      <a:pt x="49483" y="67092"/>
                    </a:cubicBezTo>
                    <a:cubicBezTo>
                      <a:pt x="48828" y="67092"/>
                      <a:pt x="48293" y="66556"/>
                      <a:pt x="48293" y="65901"/>
                    </a:cubicBezTo>
                    <a:cubicBezTo>
                      <a:pt x="48293" y="64651"/>
                      <a:pt x="45364" y="62186"/>
                      <a:pt x="42768" y="59996"/>
                    </a:cubicBezTo>
                    <a:cubicBezTo>
                      <a:pt x="37006" y="55126"/>
                      <a:pt x="28600" y="48018"/>
                      <a:pt x="31136" y="38933"/>
                    </a:cubicBezTo>
                    <a:cubicBezTo>
                      <a:pt x="29171" y="39648"/>
                      <a:pt x="26790" y="39993"/>
                      <a:pt x="23897" y="39993"/>
                    </a:cubicBezTo>
                    <a:cubicBezTo>
                      <a:pt x="21801" y="39993"/>
                      <a:pt x="19682" y="39815"/>
                      <a:pt x="17825" y="39660"/>
                    </a:cubicBezTo>
                    <a:cubicBezTo>
                      <a:pt x="16312" y="39529"/>
                      <a:pt x="14860" y="39410"/>
                      <a:pt x="13717" y="39410"/>
                    </a:cubicBezTo>
                    <a:cubicBezTo>
                      <a:pt x="11967" y="39410"/>
                      <a:pt x="11490" y="39695"/>
                      <a:pt x="11371" y="39826"/>
                    </a:cubicBezTo>
                    <a:cubicBezTo>
                      <a:pt x="11133" y="40065"/>
                      <a:pt x="10836" y="40172"/>
                      <a:pt x="10538" y="40172"/>
                    </a:cubicBezTo>
                    <a:cubicBezTo>
                      <a:pt x="10240" y="40172"/>
                      <a:pt x="9919" y="40053"/>
                      <a:pt x="9705" y="39826"/>
                    </a:cubicBezTo>
                    <a:cubicBezTo>
                      <a:pt x="9240" y="39362"/>
                      <a:pt x="9240" y="38612"/>
                      <a:pt x="9705" y="38148"/>
                    </a:cubicBezTo>
                    <a:cubicBezTo>
                      <a:pt x="10359" y="37493"/>
                      <a:pt x="10086" y="34266"/>
                      <a:pt x="9859" y="31671"/>
                    </a:cubicBezTo>
                    <a:cubicBezTo>
                      <a:pt x="9502" y="27480"/>
                      <a:pt x="9085" y="22479"/>
                      <a:pt x="10574" y="18348"/>
                    </a:cubicBezTo>
                    <a:cubicBezTo>
                      <a:pt x="9466" y="18669"/>
                      <a:pt x="8335" y="18824"/>
                      <a:pt x="7216" y="18824"/>
                    </a:cubicBezTo>
                    <a:cubicBezTo>
                      <a:pt x="4597" y="18824"/>
                      <a:pt x="2204" y="18014"/>
                      <a:pt x="1" y="16705"/>
                    </a:cubicBezTo>
                  </a:path>
                </a:pathLst>
              </a:custGeom>
              <a:noFill/>
              <a:ln w="1905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71438" dist="9525" dir="5400000" algn="bl" rotWithShape="0">
                  <a:schemeClr val="dk2">
                    <a:alpha val="50000"/>
                  </a:schemeClr>
                </a:outerShdw>
              </a:effectLst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2" name="Google Shape;132;p11"/>
              <p:cNvSpPr/>
              <p:nvPr/>
            </p:nvSpPr>
            <p:spPr>
              <a:xfrm>
                <a:off x="5596147" y="-565089"/>
                <a:ext cx="3689131" cy="2123630"/>
              </a:xfrm>
              <a:custGeom>
                <a:avLst/>
                <a:gdLst/>
                <a:ahLst/>
                <a:cxnLst/>
                <a:rect l="l" t="t" r="r" b="b"/>
                <a:pathLst>
                  <a:path w="116551" h="67092" fill="none" extrusionOk="0">
                    <a:moveTo>
                      <a:pt x="0" y="0"/>
                    </a:moveTo>
                    <a:cubicBezTo>
                      <a:pt x="0" y="655"/>
                      <a:pt x="536" y="1191"/>
                      <a:pt x="1191" y="1191"/>
                    </a:cubicBezTo>
                    <a:cubicBezTo>
                      <a:pt x="2441" y="1191"/>
                      <a:pt x="4906" y="4120"/>
                      <a:pt x="7096" y="6715"/>
                    </a:cubicBezTo>
                    <a:cubicBezTo>
                      <a:pt x="11656" y="12121"/>
                      <a:pt x="17336" y="18824"/>
                      <a:pt x="24789" y="18824"/>
                    </a:cubicBezTo>
                    <a:cubicBezTo>
                      <a:pt x="25908" y="18824"/>
                      <a:pt x="27027" y="18669"/>
                      <a:pt x="28158" y="18348"/>
                    </a:cubicBezTo>
                    <a:cubicBezTo>
                      <a:pt x="26670" y="22479"/>
                      <a:pt x="27087" y="27480"/>
                      <a:pt x="27444" y="31671"/>
                    </a:cubicBezTo>
                    <a:cubicBezTo>
                      <a:pt x="27670" y="34266"/>
                      <a:pt x="27932" y="37493"/>
                      <a:pt x="27277" y="38148"/>
                    </a:cubicBezTo>
                    <a:cubicBezTo>
                      <a:pt x="26813" y="38612"/>
                      <a:pt x="26813" y="39362"/>
                      <a:pt x="27277" y="39826"/>
                    </a:cubicBezTo>
                    <a:cubicBezTo>
                      <a:pt x="27515" y="40065"/>
                      <a:pt x="27813" y="40172"/>
                      <a:pt x="28111" y="40172"/>
                    </a:cubicBezTo>
                    <a:cubicBezTo>
                      <a:pt x="28408" y="40172"/>
                      <a:pt x="28718" y="40053"/>
                      <a:pt x="28944" y="39826"/>
                    </a:cubicBezTo>
                    <a:cubicBezTo>
                      <a:pt x="29063" y="39707"/>
                      <a:pt x="29540" y="39410"/>
                      <a:pt x="31302" y="39410"/>
                    </a:cubicBezTo>
                    <a:cubicBezTo>
                      <a:pt x="32457" y="39410"/>
                      <a:pt x="33885" y="39529"/>
                      <a:pt x="35409" y="39660"/>
                    </a:cubicBezTo>
                    <a:cubicBezTo>
                      <a:pt x="37267" y="39826"/>
                      <a:pt x="39374" y="39993"/>
                      <a:pt x="41482" y="39993"/>
                    </a:cubicBezTo>
                    <a:cubicBezTo>
                      <a:pt x="44375" y="39993"/>
                      <a:pt x="46744" y="39648"/>
                      <a:pt x="48709" y="38933"/>
                    </a:cubicBezTo>
                    <a:cubicBezTo>
                      <a:pt x="46184" y="48018"/>
                      <a:pt x="54590" y="55126"/>
                      <a:pt x="60353" y="59996"/>
                    </a:cubicBezTo>
                    <a:cubicBezTo>
                      <a:pt x="62937" y="62186"/>
                      <a:pt x="65866" y="64651"/>
                      <a:pt x="65866" y="65901"/>
                    </a:cubicBezTo>
                    <a:cubicBezTo>
                      <a:pt x="65866" y="66556"/>
                      <a:pt x="66401" y="67092"/>
                      <a:pt x="67056" y="67092"/>
                    </a:cubicBezTo>
                    <a:cubicBezTo>
                      <a:pt x="67711" y="67092"/>
                      <a:pt x="68247" y="66556"/>
                      <a:pt x="68247" y="65901"/>
                    </a:cubicBezTo>
                    <a:cubicBezTo>
                      <a:pt x="68247" y="64651"/>
                      <a:pt x="71188" y="62186"/>
                      <a:pt x="73771" y="59996"/>
                    </a:cubicBezTo>
                    <a:cubicBezTo>
                      <a:pt x="79534" y="55126"/>
                      <a:pt x="87940" y="48018"/>
                      <a:pt x="85416" y="38933"/>
                    </a:cubicBezTo>
                    <a:cubicBezTo>
                      <a:pt x="87380" y="39648"/>
                      <a:pt x="89761" y="39993"/>
                      <a:pt x="92643" y="39993"/>
                    </a:cubicBezTo>
                    <a:cubicBezTo>
                      <a:pt x="94738" y="39993"/>
                      <a:pt x="96857" y="39815"/>
                      <a:pt x="98715" y="39660"/>
                    </a:cubicBezTo>
                    <a:cubicBezTo>
                      <a:pt x="100239" y="39529"/>
                      <a:pt x="101680" y="39410"/>
                      <a:pt x="102823" y="39410"/>
                    </a:cubicBezTo>
                    <a:cubicBezTo>
                      <a:pt x="104585" y="39410"/>
                      <a:pt x="105061" y="39695"/>
                      <a:pt x="105180" y="39826"/>
                    </a:cubicBezTo>
                    <a:cubicBezTo>
                      <a:pt x="105418" y="40065"/>
                      <a:pt x="105716" y="40172"/>
                      <a:pt x="106013" y="40172"/>
                    </a:cubicBezTo>
                    <a:cubicBezTo>
                      <a:pt x="106311" y="40172"/>
                      <a:pt x="106621" y="40053"/>
                      <a:pt x="106847" y="39826"/>
                    </a:cubicBezTo>
                    <a:cubicBezTo>
                      <a:pt x="107299" y="39362"/>
                      <a:pt x="107299" y="38612"/>
                      <a:pt x="106847" y="38148"/>
                    </a:cubicBezTo>
                    <a:cubicBezTo>
                      <a:pt x="106192" y="37493"/>
                      <a:pt x="106454" y="34266"/>
                      <a:pt x="106680" y="31671"/>
                    </a:cubicBezTo>
                    <a:cubicBezTo>
                      <a:pt x="107037" y="27480"/>
                      <a:pt x="107454" y="22479"/>
                      <a:pt x="105966" y="18348"/>
                    </a:cubicBezTo>
                    <a:cubicBezTo>
                      <a:pt x="107085" y="18669"/>
                      <a:pt x="108216" y="18824"/>
                      <a:pt x="109323" y="18824"/>
                    </a:cubicBezTo>
                    <a:cubicBezTo>
                      <a:pt x="111943" y="18824"/>
                      <a:pt x="114348" y="18014"/>
                      <a:pt x="116550" y="16705"/>
                    </a:cubicBezTo>
                  </a:path>
                </a:pathLst>
              </a:custGeom>
              <a:noFill/>
              <a:ln w="1905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71438" dist="9525" dir="5400000" algn="bl" rotWithShape="0">
                  <a:schemeClr val="dk2">
                    <a:alpha val="50000"/>
                  </a:schemeClr>
                </a:outerShdw>
              </a:effectLst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3" name="Google Shape;133;p11"/>
              <p:cNvSpPr/>
              <p:nvPr/>
            </p:nvSpPr>
            <p:spPr>
              <a:xfrm>
                <a:off x="5458214" y="-565089"/>
                <a:ext cx="3828940" cy="2260811"/>
              </a:xfrm>
              <a:custGeom>
                <a:avLst/>
                <a:gdLst/>
                <a:ahLst/>
                <a:cxnLst/>
                <a:rect l="l" t="t" r="r" b="b"/>
                <a:pathLst>
                  <a:path w="120968" h="71426" fill="none" extrusionOk="0">
                    <a:moveTo>
                      <a:pt x="0" y="0"/>
                    </a:moveTo>
                    <a:cubicBezTo>
                      <a:pt x="0" y="2679"/>
                      <a:pt x="1882" y="4917"/>
                      <a:pt x="4406" y="5429"/>
                    </a:cubicBezTo>
                    <a:cubicBezTo>
                      <a:pt x="5263" y="6144"/>
                      <a:pt x="6906" y="8084"/>
                      <a:pt x="8121" y="9525"/>
                    </a:cubicBezTo>
                    <a:cubicBezTo>
                      <a:pt x="12645" y="14883"/>
                      <a:pt x="18729" y="22074"/>
                      <a:pt x="27182" y="23074"/>
                    </a:cubicBezTo>
                    <a:cubicBezTo>
                      <a:pt x="26968" y="26241"/>
                      <a:pt x="27230" y="29361"/>
                      <a:pt x="27456" y="32028"/>
                    </a:cubicBezTo>
                    <a:cubicBezTo>
                      <a:pt x="27575" y="33409"/>
                      <a:pt x="27718" y="35243"/>
                      <a:pt x="27682" y="36171"/>
                    </a:cubicBezTo>
                    <a:cubicBezTo>
                      <a:pt x="26432" y="38291"/>
                      <a:pt x="26730" y="41065"/>
                      <a:pt x="28540" y="42898"/>
                    </a:cubicBezTo>
                    <a:cubicBezTo>
                      <a:pt x="29623" y="43982"/>
                      <a:pt x="31040" y="44518"/>
                      <a:pt x="32469" y="44518"/>
                    </a:cubicBezTo>
                    <a:cubicBezTo>
                      <a:pt x="33433" y="44518"/>
                      <a:pt x="34410" y="44267"/>
                      <a:pt x="35267" y="43756"/>
                    </a:cubicBezTo>
                    <a:cubicBezTo>
                      <a:pt x="35374" y="43756"/>
                      <a:pt x="35505" y="43744"/>
                      <a:pt x="35672" y="43744"/>
                    </a:cubicBezTo>
                    <a:cubicBezTo>
                      <a:pt x="36636" y="43744"/>
                      <a:pt x="37993" y="43863"/>
                      <a:pt x="39422" y="43982"/>
                    </a:cubicBezTo>
                    <a:cubicBezTo>
                      <a:pt x="41375" y="44148"/>
                      <a:pt x="43577" y="44327"/>
                      <a:pt x="45851" y="44327"/>
                    </a:cubicBezTo>
                    <a:cubicBezTo>
                      <a:pt x="46732" y="44327"/>
                      <a:pt x="47578" y="44291"/>
                      <a:pt x="48376" y="44232"/>
                    </a:cubicBezTo>
                    <a:cubicBezTo>
                      <a:pt x="48673" y="46720"/>
                      <a:pt x="49554" y="49411"/>
                      <a:pt x="51340" y="52245"/>
                    </a:cubicBezTo>
                    <a:cubicBezTo>
                      <a:pt x="54174" y="56757"/>
                      <a:pt x="58472" y="60389"/>
                      <a:pt x="61925" y="63306"/>
                    </a:cubicBezTo>
                    <a:cubicBezTo>
                      <a:pt x="63366" y="64520"/>
                      <a:pt x="65306" y="66163"/>
                      <a:pt x="66021" y="67020"/>
                    </a:cubicBezTo>
                    <a:cubicBezTo>
                      <a:pt x="66533" y="69532"/>
                      <a:pt x="68771" y="71426"/>
                      <a:pt x="71450" y="71426"/>
                    </a:cubicBezTo>
                    <a:cubicBezTo>
                      <a:pt x="74129" y="71426"/>
                      <a:pt x="76355" y="69532"/>
                      <a:pt x="76879" y="67020"/>
                    </a:cubicBezTo>
                    <a:cubicBezTo>
                      <a:pt x="77593" y="66163"/>
                      <a:pt x="79534" y="64520"/>
                      <a:pt x="80975" y="63306"/>
                    </a:cubicBezTo>
                    <a:cubicBezTo>
                      <a:pt x="84428" y="60389"/>
                      <a:pt x="88726" y="56757"/>
                      <a:pt x="91560" y="52245"/>
                    </a:cubicBezTo>
                    <a:cubicBezTo>
                      <a:pt x="93322" y="49411"/>
                      <a:pt x="94215" y="46720"/>
                      <a:pt x="94512" y="44232"/>
                    </a:cubicBezTo>
                    <a:cubicBezTo>
                      <a:pt x="95334" y="44291"/>
                      <a:pt x="96167" y="44327"/>
                      <a:pt x="97048" y="44327"/>
                    </a:cubicBezTo>
                    <a:cubicBezTo>
                      <a:pt x="99322" y="44327"/>
                      <a:pt x="101537" y="44148"/>
                      <a:pt x="103478" y="43982"/>
                    </a:cubicBezTo>
                    <a:cubicBezTo>
                      <a:pt x="104906" y="43863"/>
                      <a:pt x="106240" y="43744"/>
                      <a:pt x="107228" y="43744"/>
                    </a:cubicBezTo>
                    <a:cubicBezTo>
                      <a:pt x="107395" y="43744"/>
                      <a:pt x="107526" y="43744"/>
                      <a:pt x="107633" y="43756"/>
                    </a:cubicBezTo>
                    <a:cubicBezTo>
                      <a:pt x="108490" y="44267"/>
                      <a:pt x="109455" y="44518"/>
                      <a:pt x="110431" y="44518"/>
                    </a:cubicBezTo>
                    <a:cubicBezTo>
                      <a:pt x="111836" y="44518"/>
                      <a:pt x="113265" y="43982"/>
                      <a:pt x="114360" y="42898"/>
                    </a:cubicBezTo>
                    <a:cubicBezTo>
                      <a:pt x="116182" y="41077"/>
                      <a:pt x="116467" y="38291"/>
                      <a:pt x="115217" y="36171"/>
                    </a:cubicBezTo>
                    <a:cubicBezTo>
                      <a:pt x="115170" y="35243"/>
                      <a:pt x="115336" y="33409"/>
                      <a:pt x="115443" y="32028"/>
                    </a:cubicBezTo>
                    <a:cubicBezTo>
                      <a:pt x="115670" y="29361"/>
                      <a:pt x="115932" y="26230"/>
                      <a:pt x="115705" y="23074"/>
                    </a:cubicBezTo>
                    <a:cubicBezTo>
                      <a:pt x="117575" y="22848"/>
                      <a:pt x="119313" y="22336"/>
                      <a:pt x="120968" y="21598"/>
                    </a:cubicBezTo>
                  </a:path>
                </a:pathLst>
              </a:custGeom>
              <a:noFill/>
              <a:ln w="28575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71438" dist="9525" dir="5400000" algn="bl" rotWithShape="0">
                  <a:schemeClr val="dk2">
                    <a:alpha val="50000"/>
                  </a:schemeClr>
                </a:outerShdw>
              </a:effectLst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4" name="Google Shape;134;p11"/>
              <p:cNvSpPr/>
              <p:nvPr/>
            </p:nvSpPr>
            <p:spPr>
              <a:xfrm>
                <a:off x="5458214" y="3447862"/>
                <a:ext cx="3828940" cy="2260811"/>
              </a:xfrm>
              <a:custGeom>
                <a:avLst/>
                <a:gdLst/>
                <a:ahLst/>
                <a:cxnLst/>
                <a:rect l="l" t="t" r="r" b="b"/>
                <a:pathLst>
                  <a:path w="120968" h="71426" fill="none" extrusionOk="0">
                    <a:moveTo>
                      <a:pt x="0" y="71426"/>
                    </a:moveTo>
                    <a:cubicBezTo>
                      <a:pt x="0" y="68747"/>
                      <a:pt x="1882" y="66509"/>
                      <a:pt x="4406" y="65985"/>
                    </a:cubicBezTo>
                    <a:cubicBezTo>
                      <a:pt x="5263" y="65270"/>
                      <a:pt x="6906" y="63342"/>
                      <a:pt x="8121" y="61901"/>
                    </a:cubicBezTo>
                    <a:cubicBezTo>
                      <a:pt x="12645" y="56543"/>
                      <a:pt x="18729" y="49352"/>
                      <a:pt x="27182" y="48352"/>
                    </a:cubicBezTo>
                    <a:cubicBezTo>
                      <a:pt x="26968" y="45185"/>
                      <a:pt x="27230" y="42053"/>
                      <a:pt x="27456" y="39398"/>
                    </a:cubicBezTo>
                    <a:cubicBezTo>
                      <a:pt x="27575" y="38005"/>
                      <a:pt x="27718" y="36184"/>
                      <a:pt x="27682" y="35255"/>
                    </a:cubicBezTo>
                    <a:cubicBezTo>
                      <a:pt x="26432" y="33124"/>
                      <a:pt x="26730" y="30361"/>
                      <a:pt x="28540" y="28528"/>
                    </a:cubicBezTo>
                    <a:cubicBezTo>
                      <a:pt x="29623" y="27444"/>
                      <a:pt x="31040" y="26909"/>
                      <a:pt x="32469" y="26909"/>
                    </a:cubicBezTo>
                    <a:cubicBezTo>
                      <a:pt x="33433" y="26909"/>
                      <a:pt x="34410" y="27159"/>
                      <a:pt x="35267" y="27671"/>
                    </a:cubicBezTo>
                    <a:cubicBezTo>
                      <a:pt x="35374" y="27671"/>
                      <a:pt x="35505" y="27682"/>
                      <a:pt x="35672" y="27682"/>
                    </a:cubicBezTo>
                    <a:cubicBezTo>
                      <a:pt x="36636" y="27682"/>
                      <a:pt x="37993" y="27563"/>
                      <a:pt x="39422" y="27444"/>
                    </a:cubicBezTo>
                    <a:cubicBezTo>
                      <a:pt x="41375" y="27278"/>
                      <a:pt x="43577" y="27099"/>
                      <a:pt x="45851" y="27099"/>
                    </a:cubicBezTo>
                    <a:cubicBezTo>
                      <a:pt x="46732" y="27099"/>
                      <a:pt x="47578" y="27135"/>
                      <a:pt x="48376" y="27194"/>
                    </a:cubicBezTo>
                    <a:cubicBezTo>
                      <a:pt x="48673" y="24706"/>
                      <a:pt x="49554" y="22015"/>
                      <a:pt x="51340" y="19181"/>
                    </a:cubicBezTo>
                    <a:cubicBezTo>
                      <a:pt x="54174" y="14681"/>
                      <a:pt x="58472" y="11038"/>
                      <a:pt x="61925" y="8132"/>
                    </a:cubicBezTo>
                    <a:cubicBezTo>
                      <a:pt x="63366" y="6906"/>
                      <a:pt x="65306" y="5275"/>
                      <a:pt x="66021" y="4406"/>
                    </a:cubicBezTo>
                    <a:cubicBezTo>
                      <a:pt x="66533" y="1894"/>
                      <a:pt x="68771" y="1"/>
                      <a:pt x="71450" y="1"/>
                    </a:cubicBezTo>
                    <a:cubicBezTo>
                      <a:pt x="74129" y="1"/>
                      <a:pt x="76355" y="1894"/>
                      <a:pt x="76879" y="4406"/>
                    </a:cubicBezTo>
                    <a:cubicBezTo>
                      <a:pt x="77593" y="5275"/>
                      <a:pt x="79534" y="6906"/>
                      <a:pt x="80975" y="8132"/>
                    </a:cubicBezTo>
                    <a:cubicBezTo>
                      <a:pt x="84428" y="11049"/>
                      <a:pt x="88726" y="14681"/>
                      <a:pt x="91560" y="19181"/>
                    </a:cubicBezTo>
                    <a:cubicBezTo>
                      <a:pt x="93322" y="22015"/>
                      <a:pt x="94215" y="24706"/>
                      <a:pt x="94512" y="27194"/>
                    </a:cubicBezTo>
                    <a:cubicBezTo>
                      <a:pt x="95334" y="27135"/>
                      <a:pt x="96167" y="27099"/>
                      <a:pt x="97048" y="27099"/>
                    </a:cubicBezTo>
                    <a:cubicBezTo>
                      <a:pt x="99322" y="27099"/>
                      <a:pt x="101537" y="27278"/>
                      <a:pt x="103478" y="27444"/>
                    </a:cubicBezTo>
                    <a:cubicBezTo>
                      <a:pt x="104906" y="27563"/>
                      <a:pt x="106240" y="27682"/>
                      <a:pt x="107228" y="27682"/>
                    </a:cubicBezTo>
                    <a:cubicBezTo>
                      <a:pt x="107395" y="27682"/>
                      <a:pt x="107526" y="27682"/>
                      <a:pt x="107633" y="27671"/>
                    </a:cubicBezTo>
                    <a:cubicBezTo>
                      <a:pt x="108490" y="27159"/>
                      <a:pt x="109455" y="26909"/>
                      <a:pt x="110431" y="26909"/>
                    </a:cubicBezTo>
                    <a:cubicBezTo>
                      <a:pt x="111836" y="26909"/>
                      <a:pt x="113265" y="27444"/>
                      <a:pt x="114360" y="28528"/>
                    </a:cubicBezTo>
                    <a:cubicBezTo>
                      <a:pt x="116170" y="30349"/>
                      <a:pt x="116467" y="33124"/>
                      <a:pt x="115217" y="35255"/>
                    </a:cubicBezTo>
                    <a:cubicBezTo>
                      <a:pt x="115170" y="36184"/>
                      <a:pt x="115336" y="38005"/>
                      <a:pt x="115443" y="39398"/>
                    </a:cubicBezTo>
                    <a:cubicBezTo>
                      <a:pt x="115670" y="42053"/>
                      <a:pt x="115932" y="45197"/>
                      <a:pt x="115705" y="48352"/>
                    </a:cubicBezTo>
                    <a:cubicBezTo>
                      <a:pt x="117575" y="48578"/>
                      <a:pt x="119313" y="49078"/>
                      <a:pt x="120968" y="49828"/>
                    </a:cubicBezTo>
                  </a:path>
                </a:pathLst>
              </a:custGeom>
              <a:noFill/>
              <a:ln w="28575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71438" dist="9525" dir="5400000" algn="bl" rotWithShape="0">
                  <a:schemeClr val="dk2">
                    <a:alpha val="50000"/>
                  </a:schemeClr>
                </a:outerShdw>
              </a:effectLst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5" name="Google Shape;135;p11"/>
              <p:cNvSpPr/>
              <p:nvPr/>
            </p:nvSpPr>
            <p:spPr>
              <a:xfrm>
                <a:off x="5596147" y="3585036"/>
                <a:ext cx="3689131" cy="2123630"/>
              </a:xfrm>
              <a:custGeom>
                <a:avLst/>
                <a:gdLst/>
                <a:ahLst/>
                <a:cxnLst/>
                <a:rect l="l" t="t" r="r" b="b"/>
                <a:pathLst>
                  <a:path w="116551" h="67092" fill="none" extrusionOk="0">
                    <a:moveTo>
                      <a:pt x="0" y="67092"/>
                    </a:moveTo>
                    <a:cubicBezTo>
                      <a:pt x="0" y="66437"/>
                      <a:pt x="536" y="65901"/>
                      <a:pt x="1191" y="65901"/>
                    </a:cubicBezTo>
                    <a:cubicBezTo>
                      <a:pt x="2441" y="65901"/>
                      <a:pt x="4906" y="62960"/>
                      <a:pt x="7096" y="60377"/>
                    </a:cubicBezTo>
                    <a:cubicBezTo>
                      <a:pt x="11656" y="54971"/>
                      <a:pt x="17336" y="48256"/>
                      <a:pt x="24789" y="48256"/>
                    </a:cubicBezTo>
                    <a:cubicBezTo>
                      <a:pt x="25908" y="48256"/>
                      <a:pt x="27027" y="48423"/>
                      <a:pt x="28158" y="48733"/>
                    </a:cubicBezTo>
                    <a:cubicBezTo>
                      <a:pt x="26670" y="44613"/>
                      <a:pt x="27087" y="39612"/>
                      <a:pt x="27444" y="35421"/>
                    </a:cubicBezTo>
                    <a:cubicBezTo>
                      <a:pt x="27670" y="32826"/>
                      <a:pt x="27932" y="29599"/>
                      <a:pt x="27277" y="28944"/>
                    </a:cubicBezTo>
                    <a:cubicBezTo>
                      <a:pt x="26813" y="28480"/>
                      <a:pt x="26813" y="27718"/>
                      <a:pt x="27277" y="27266"/>
                    </a:cubicBezTo>
                    <a:cubicBezTo>
                      <a:pt x="27515" y="27028"/>
                      <a:pt x="27813" y="26920"/>
                      <a:pt x="28111" y="26920"/>
                    </a:cubicBezTo>
                    <a:cubicBezTo>
                      <a:pt x="28408" y="26920"/>
                      <a:pt x="28718" y="27039"/>
                      <a:pt x="28944" y="27266"/>
                    </a:cubicBezTo>
                    <a:cubicBezTo>
                      <a:pt x="29063" y="27385"/>
                      <a:pt x="29540" y="27682"/>
                      <a:pt x="31302" y="27682"/>
                    </a:cubicBezTo>
                    <a:cubicBezTo>
                      <a:pt x="32457" y="27682"/>
                      <a:pt x="33885" y="27563"/>
                      <a:pt x="35409" y="27420"/>
                    </a:cubicBezTo>
                    <a:cubicBezTo>
                      <a:pt x="37267" y="27266"/>
                      <a:pt x="39374" y="27099"/>
                      <a:pt x="41482" y="27099"/>
                    </a:cubicBezTo>
                    <a:cubicBezTo>
                      <a:pt x="44375" y="27099"/>
                      <a:pt x="46744" y="27444"/>
                      <a:pt x="48709" y="28159"/>
                    </a:cubicBezTo>
                    <a:cubicBezTo>
                      <a:pt x="46184" y="19074"/>
                      <a:pt x="54590" y="11966"/>
                      <a:pt x="60353" y="7096"/>
                    </a:cubicBezTo>
                    <a:cubicBezTo>
                      <a:pt x="62937" y="4906"/>
                      <a:pt x="65866" y="2441"/>
                      <a:pt x="65866" y="1191"/>
                    </a:cubicBezTo>
                    <a:cubicBezTo>
                      <a:pt x="65866" y="536"/>
                      <a:pt x="66401" y="0"/>
                      <a:pt x="67056" y="0"/>
                    </a:cubicBezTo>
                    <a:cubicBezTo>
                      <a:pt x="67711" y="0"/>
                      <a:pt x="68247" y="536"/>
                      <a:pt x="68247" y="1191"/>
                    </a:cubicBezTo>
                    <a:cubicBezTo>
                      <a:pt x="68247" y="2441"/>
                      <a:pt x="71188" y="4906"/>
                      <a:pt x="73771" y="7096"/>
                    </a:cubicBezTo>
                    <a:cubicBezTo>
                      <a:pt x="79534" y="11966"/>
                      <a:pt x="87940" y="19074"/>
                      <a:pt x="85416" y="28159"/>
                    </a:cubicBezTo>
                    <a:cubicBezTo>
                      <a:pt x="87380" y="27444"/>
                      <a:pt x="89761" y="27099"/>
                      <a:pt x="92643" y="27099"/>
                    </a:cubicBezTo>
                    <a:cubicBezTo>
                      <a:pt x="94738" y="27099"/>
                      <a:pt x="96857" y="27278"/>
                      <a:pt x="98715" y="27420"/>
                    </a:cubicBezTo>
                    <a:cubicBezTo>
                      <a:pt x="100239" y="27563"/>
                      <a:pt x="101680" y="27682"/>
                      <a:pt x="102823" y="27682"/>
                    </a:cubicBezTo>
                    <a:cubicBezTo>
                      <a:pt x="104585" y="27682"/>
                      <a:pt x="105061" y="27397"/>
                      <a:pt x="105180" y="27266"/>
                    </a:cubicBezTo>
                    <a:cubicBezTo>
                      <a:pt x="105418" y="27028"/>
                      <a:pt x="105716" y="26920"/>
                      <a:pt x="106013" y="26920"/>
                    </a:cubicBezTo>
                    <a:cubicBezTo>
                      <a:pt x="106311" y="26920"/>
                      <a:pt x="106621" y="27039"/>
                      <a:pt x="106847" y="27266"/>
                    </a:cubicBezTo>
                    <a:cubicBezTo>
                      <a:pt x="107299" y="27718"/>
                      <a:pt x="107299" y="28480"/>
                      <a:pt x="106847" y="28944"/>
                    </a:cubicBezTo>
                    <a:cubicBezTo>
                      <a:pt x="106192" y="29599"/>
                      <a:pt x="106454" y="32826"/>
                      <a:pt x="106680" y="35421"/>
                    </a:cubicBezTo>
                    <a:cubicBezTo>
                      <a:pt x="107037" y="39612"/>
                      <a:pt x="107454" y="44613"/>
                      <a:pt x="105966" y="48733"/>
                    </a:cubicBezTo>
                    <a:cubicBezTo>
                      <a:pt x="107085" y="48423"/>
                      <a:pt x="108216" y="48256"/>
                      <a:pt x="109323" y="48256"/>
                    </a:cubicBezTo>
                    <a:cubicBezTo>
                      <a:pt x="111943" y="48256"/>
                      <a:pt x="114348" y="49078"/>
                      <a:pt x="116550" y="50388"/>
                    </a:cubicBezTo>
                  </a:path>
                </a:pathLst>
              </a:custGeom>
              <a:noFill/>
              <a:ln w="1905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71438" dist="9525" dir="5400000" algn="bl" rotWithShape="0">
                  <a:schemeClr val="dk2">
                    <a:alpha val="50000"/>
                  </a:schemeClr>
                </a:outerShdw>
              </a:effectLst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6" name="Google Shape;136;p11"/>
              <p:cNvSpPr/>
              <p:nvPr/>
            </p:nvSpPr>
            <p:spPr>
              <a:xfrm>
                <a:off x="-119037" y="3585036"/>
                <a:ext cx="3688782" cy="2123630"/>
              </a:xfrm>
              <a:custGeom>
                <a:avLst/>
                <a:gdLst/>
                <a:ahLst/>
                <a:cxnLst/>
                <a:rect l="l" t="t" r="r" b="b"/>
                <a:pathLst>
                  <a:path w="116540" h="67092" fill="none" extrusionOk="0">
                    <a:moveTo>
                      <a:pt x="116539" y="67092"/>
                    </a:moveTo>
                    <a:cubicBezTo>
                      <a:pt x="116539" y="66437"/>
                      <a:pt x="116004" y="65901"/>
                      <a:pt x="115349" y="65901"/>
                    </a:cubicBezTo>
                    <a:cubicBezTo>
                      <a:pt x="114099" y="65901"/>
                      <a:pt x="111634" y="62960"/>
                      <a:pt x="109443" y="60377"/>
                    </a:cubicBezTo>
                    <a:cubicBezTo>
                      <a:pt x="104895" y="54971"/>
                      <a:pt x="99204" y="48256"/>
                      <a:pt x="91751" y="48256"/>
                    </a:cubicBezTo>
                    <a:cubicBezTo>
                      <a:pt x="90631" y="48256"/>
                      <a:pt x="89512" y="48423"/>
                      <a:pt x="88381" y="48733"/>
                    </a:cubicBezTo>
                    <a:cubicBezTo>
                      <a:pt x="89869" y="44613"/>
                      <a:pt x="89453" y="39612"/>
                      <a:pt x="89095" y="35421"/>
                    </a:cubicBezTo>
                    <a:cubicBezTo>
                      <a:pt x="88881" y="32826"/>
                      <a:pt x="88607" y="29599"/>
                      <a:pt x="89262" y="28944"/>
                    </a:cubicBezTo>
                    <a:cubicBezTo>
                      <a:pt x="89726" y="28480"/>
                      <a:pt x="89726" y="27718"/>
                      <a:pt x="89262" y="27266"/>
                    </a:cubicBezTo>
                    <a:cubicBezTo>
                      <a:pt x="89024" y="27028"/>
                      <a:pt x="88726" y="26920"/>
                      <a:pt x="88429" y="26920"/>
                    </a:cubicBezTo>
                    <a:cubicBezTo>
                      <a:pt x="88131" y="26920"/>
                      <a:pt x="87821" y="27039"/>
                      <a:pt x="87595" y="27266"/>
                    </a:cubicBezTo>
                    <a:cubicBezTo>
                      <a:pt x="87476" y="27385"/>
                      <a:pt x="87000" y="27682"/>
                      <a:pt x="85250" y="27682"/>
                    </a:cubicBezTo>
                    <a:cubicBezTo>
                      <a:pt x="84083" y="27682"/>
                      <a:pt x="82654" y="27563"/>
                      <a:pt x="81142" y="27420"/>
                    </a:cubicBezTo>
                    <a:cubicBezTo>
                      <a:pt x="79273" y="27266"/>
                      <a:pt x="77165" y="27099"/>
                      <a:pt x="75070" y="27099"/>
                    </a:cubicBezTo>
                    <a:cubicBezTo>
                      <a:pt x="72165" y="27099"/>
                      <a:pt x="69795" y="27444"/>
                      <a:pt x="67831" y="28159"/>
                    </a:cubicBezTo>
                    <a:cubicBezTo>
                      <a:pt x="70367" y="19074"/>
                      <a:pt x="61949" y="11966"/>
                      <a:pt x="56198" y="7096"/>
                    </a:cubicBezTo>
                    <a:cubicBezTo>
                      <a:pt x="53603" y="4906"/>
                      <a:pt x="50674" y="2441"/>
                      <a:pt x="50674" y="1191"/>
                    </a:cubicBezTo>
                    <a:cubicBezTo>
                      <a:pt x="50674" y="536"/>
                      <a:pt x="50138" y="0"/>
                      <a:pt x="49483" y="0"/>
                    </a:cubicBezTo>
                    <a:cubicBezTo>
                      <a:pt x="48828" y="0"/>
                      <a:pt x="48293" y="536"/>
                      <a:pt x="48293" y="1191"/>
                    </a:cubicBezTo>
                    <a:cubicBezTo>
                      <a:pt x="48293" y="2441"/>
                      <a:pt x="45364" y="4906"/>
                      <a:pt x="42768" y="7096"/>
                    </a:cubicBezTo>
                    <a:cubicBezTo>
                      <a:pt x="37006" y="11966"/>
                      <a:pt x="28600" y="19074"/>
                      <a:pt x="31136" y="28159"/>
                    </a:cubicBezTo>
                    <a:cubicBezTo>
                      <a:pt x="29171" y="27444"/>
                      <a:pt x="26790" y="27099"/>
                      <a:pt x="23897" y="27099"/>
                    </a:cubicBezTo>
                    <a:cubicBezTo>
                      <a:pt x="21801" y="27099"/>
                      <a:pt x="19682" y="27278"/>
                      <a:pt x="17825" y="27420"/>
                    </a:cubicBezTo>
                    <a:cubicBezTo>
                      <a:pt x="16312" y="27563"/>
                      <a:pt x="14860" y="27682"/>
                      <a:pt x="13717" y="27682"/>
                    </a:cubicBezTo>
                    <a:cubicBezTo>
                      <a:pt x="11967" y="27682"/>
                      <a:pt x="11490" y="27397"/>
                      <a:pt x="11371" y="27266"/>
                    </a:cubicBezTo>
                    <a:cubicBezTo>
                      <a:pt x="11133" y="27028"/>
                      <a:pt x="10836" y="26920"/>
                      <a:pt x="10538" y="26920"/>
                    </a:cubicBezTo>
                    <a:cubicBezTo>
                      <a:pt x="10240" y="26920"/>
                      <a:pt x="9919" y="27039"/>
                      <a:pt x="9705" y="27266"/>
                    </a:cubicBezTo>
                    <a:cubicBezTo>
                      <a:pt x="9240" y="27718"/>
                      <a:pt x="9240" y="28480"/>
                      <a:pt x="9705" y="28944"/>
                    </a:cubicBezTo>
                    <a:cubicBezTo>
                      <a:pt x="10359" y="29599"/>
                      <a:pt x="10086" y="32826"/>
                      <a:pt x="9859" y="35421"/>
                    </a:cubicBezTo>
                    <a:cubicBezTo>
                      <a:pt x="9502" y="39612"/>
                      <a:pt x="9085" y="44613"/>
                      <a:pt x="10574" y="48733"/>
                    </a:cubicBezTo>
                    <a:cubicBezTo>
                      <a:pt x="9466" y="48423"/>
                      <a:pt x="8335" y="48256"/>
                      <a:pt x="7216" y="48256"/>
                    </a:cubicBezTo>
                    <a:cubicBezTo>
                      <a:pt x="4597" y="48256"/>
                      <a:pt x="2204" y="49078"/>
                      <a:pt x="1" y="50388"/>
                    </a:cubicBezTo>
                  </a:path>
                </a:pathLst>
              </a:custGeom>
              <a:noFill/>
              <a:ln w="1905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71438" dist="9525" dir="5400000" algn="bl" rotWithShape="0">
                  <a:schemeClr val="dk2">
                    <a:alpha val="50000"/>
                  </a:schemeClr>
                </a:outerShdw>
              </a:effectLst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7" name="Google Shape;137;p11"/>
              <p:cNvSpPr/>
              <p:nvPr/>
            </p:nvSpPr>
            <p:spPr>
              <a:xfrm>
                <a:off x="-121284" y="3447862"/>
                <a:ext cx="3829319" cy="2260811"/>
              </a:xfrm>
              <a:custGeom>
                <a:avLst/>
                <a:gdLst/>
                <a:ahLst/>
                <a:cxnLst/>
                <a:rect l="l" t="t" r="r" b="b"/>
                <a:pathLst>
                  <a:path w="120980" h="71426" fill="none" extrusionOk="0">
                    <a:moveTo>
                      <a:pt x="120980" y="71426"/>
                    </a:moveTo>
                    <a:cubicBezTo>
                      <a:pt x="120980" y="68747"/>
                      <a:pt x="119087" y="66509"/>
                      <a:pt x="116575" y="65985"/>
                    </a:cubicBezTo>
                    <a:cubicBezTo>
                      <a:pt x="115705" y="65270"/>
                      <a:pt x="114074" y="63342"/>
                      <a:pt x="112848" y="61901"/>
                    </a:cubicBezTo>
                    <a:cubicBezTo>
                      <a:pt x="108324" y="56543"/>
                      <a:pt x="102239" y="49352"/>
                      <a:pt x="93786" y="48352"/>
                    </a:cubicBezTo>
                    <a:cubicBezTo>
                      <a:pt x="94012" y="45185"/>
                      <a:pt x="93738" y="42053"/>
                      <a:pt x="93512" y="39398"/>
                    </a:cubicBezTo>
                    <a:cubicBezTo>
                      <a:pt x="93393" y="38005"/>
                      <a:pt x="93250" y="36184"/>
                      <a:pt x="93298" y="35255"/>
                    </a:cubicBezTo>
                    <a:cubicBezTo>
                      <a:pt x="94548" y="33124"/>
                      <a:pt x="94250" y="30361"/>
                      <a:pt x="92429" y="28528"/>
                    </a:cubicBezTo>
                    <a:cubicBezTo>
                      <a:pt x="91345" y="27444"/>
                      <a:pt x="89928" y="26909"/>
                      <a:pt x="88500" y="26909"/>
                    </a:cubicBezTo>
                    <a:cubicBezTo>
                      <a:pt x="87535" y="26909"/>
                      <a:pt x="86559" y="27159"/>
                      <a:pt x="85702" y="27671"/>
                    </a:cubicBezTo>
                    <a:cubicBezTo>
                      <a:pt x="85595" y="27671"/>
                      <a:pt x="85464" y="27682"/>
                      <a:pt x="85297" y="27682"/>
                    </a:cubicBezTo>
                    <a:cubicBezTo>
                      <a:pt x="84332" y="27682"/>
                      <a:pt x="82975" y="27563"/>
                      <a:pt x="81546" y="27444"/>
                    </a:cubicBezTo>
                    <a:cubicBezTo>
                      <a:pt x="79606" y="27278"/>
                      <a:pt x="77391" y="27099"/>
                      <a:pt x="75117" y="27099"/>
                    </a:cubicBezTo>
                    <a:cubicBezTo>
                      <a:pt x="74248" y="27099"/>
                      <a:pt x="73391" y="27135"/>
                      <a:pt x="72593" y="27194"/>
                    </a:cubicBezTo>
                    <a:cubicBezTo>
                      <a:pt x="72295" y="24706"/>
                      <a:pt x="71414" y="22015"/>
                      <a:pt x="69628" y="19181"/>
                    </a:cubicBezTo>
                    <a:cubicBezTo>
                      <a:pt x="66806" y="14681"/>
                      <a:pt x="62496" y="11038"/>
                      <a:pt x="59044" y="8132"/>
                    </a:cubicBezTo>
                    <a:cubicBezTo>
                      <a:pt x="57603" y="6906"/>
                      <a:pt x="55674" y="5275"/>
                      <a:pt x="54960" y="4406"/>
                    </a:cubicBezTo>
                    <a:cubicBezTo>
                      <a:pt x="54436" y="1894"/>
                      <a:pt x="52197" y="1"/>
                      <a:pt x="49519" y="1"/>
                    </a:cubicBezTo>
                    <a:cubicBezTo>
                      <a:pt x="46840" y="1"/>
                      <a:pt x="44613" y="1894"/>
                      <a:pt x="44089" y="4406"/>
                    </a:cubicBezTo>
                    <a:cubicBezTo>
                      <a:pt x="43375" y="5275"/>
                      <a:pt x="41446" y="6906"/>
                      <a:pt x="39994" y="8132"/>
                    </a:cubicBezTo>
                    <a:cubicBezTo>
                      <a:pt x="36541" y="11049"/>
                      <a:pt x="32243" y="14681"/>
                      <a:pt x="29421" y="19181"/>
                    </a:cubicBezTo>
                    <a:cubicBezTo>
                      <a:pt x="27647" y="22015"/>
                      <a:pt x="26754" y="24706"/>
                      <a:pt x="26456" y="27194"/>
                    </a:cubicBezTo>
                    <a:cubicBezTo>
                      <a:pt x="25635" y="27135"/>
                      <a:pt x="24801" y="27099"/>
                      <a:pt x="23920" y="27099"/>
                    </a:cubicBezTo>
                    <a:cubicBezTo>
                      <a:pt x="21646" y="27099"/>
                      <a:pt x="19431" y="27278"/>
                      <a:pt x="17491" y="27444"/>
                    </a:cubicBezTo>
                    <a:cubicBezTo>
                      <a:pt x="16062" y="27563"/>
                      <a:pt x="14729" y="27682"/>
                      <a:pt x="13740" y="27682"/>
                    </a:cubicBezTo>
                    <a:cubicBezTo>
                      <a:pt x="13586" y="27682"/>
                      <a:pt x="13443" y="27682"/>
                      <a:pt x="13347" y="27671"/>
                    </a:cubicBezTo>
                    <a:cubicBezTo>
                      <a:pt x="12478" y="27159"/>
                      <a:pt x="11514" y="26909"/>
                      <a:pt x="10549" y="26909"/>
                    </a:cubicBezTo>
                    <a:cubicBezTo>
                      <a:pt x="9133" y="26909"/>
                      <a:pt x="7704" y="27444"/>
                      <a:pt x="6620" y="28528"/>
                    </a:cubicBezTo>
                    <a:cubicBezTo>
                      <a:pt x="4799" y="30349"/>
                      <a:pt x="4501" y="33124"/>
                      <a:pt x="5751" y="35255"/>
                    </a:cubicBezTo>
                    <a:cubicBezTo>
                      <a:pt x="5799" y="36184"/>
                      <a:pt x="5632" y="38005"/>
                      <a:pt x="5525" y="39398"/>
                    </a:cubicBezTo>
                    <a:cubicBezTo>
                      <a:pt x="5311" y="42053"/>
                      <a:pt x="5037" y="45197"/>
                      <a:pt x="5263" y="48352"/>
                    </a:cubicBezTo>
                    <a:cubicBezTo>
                      <a:pt x="3406" y="48578"/>
                      <a:pt x="1655" y="49078"/>
                      <a:pt x="0" y="49828"/>
                    </a:cubicBezTo>
                  </a:path>
                </a:pathLst>
              </a:custGeom>
              <a:noFill/>
              <a:ln w="28575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71438" dist="9525" dir="5400000" algn="bl" rotWithShape="0">
                  <a:schemeClr val="dk2">
                    <a:alpha val="50000"/>
                  </a:schemeClr>
                </a:outerShdw>
              </a:effectLst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138" name="Google Shape;138;p11"/>
          <p:cNvSpPr txBox="1">
            <a:spLocks noGrp="1"/>
          </p:cNvSpPr>
          <p:nvPr>
            <p:ph type="title" hasCustomPrompt="1"/>
          </p:nvPr>
        </p:nvSpPr>
        <p:spPr>
          <a:xfrm>
            <a:off x="1284000" y="1672925"/>
            <a:ext cx="6576000" cy="1511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1pPr>
            <a:lvl2pPr lvl="1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2pPr>
            <a:lvl3pPr lvl="2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3pPr>
            <a:lvl4pPr lvl="3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4pPr>
            <a:lvl5pPr lvl="4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5pPr>
            <a:lvl6pPr lvl="5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6pPr>
            <a:lvl7pPr lvl="6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7pPr>
            <a:lvl8pPr lvl="7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8pPr>
            <a:lvl9pPr lvl="8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9pPr>
          </a:lstStyle>
          <a:p>
            <a:r>
              <a:t>xx%</a:t>
            </a:r>
          </a:p>
        </p:txBody>
      </p:sp>
      <p:sp>
        <p:nvSpPr>
          <p:cNvPr id="139" name="Google Shape;139;p11"/>
          <p:cNvSpPr txBox="1">
            <a:spLocks noGrp="1"/>
          </p:cNvSpPr>
          <p:nvPr>
            <p:ph type="subTitle" idx="1"/>
          </p:nvPr>
        </p:nvSpPr>
        <p:spPr>
          <a:xfrm>
            <a:off x="1284000" y="3031675"/>
            <a:ext cx="6576000" cy="438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bg>
      <p:bgPr>
        <a:noFill/>
        <a:effectLst/>
      </p:bgPr>
    </p:bg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715050" y="445025"/>
            <a:ext cx="77139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ref Ruqaa"/>
              <a:buNone/>
              <a:defRPr sz="3500">
                <a:solidFill>
                  <a:schemeClr val="dk1"/>
                </a:solidFill>
                <a:latin typeface="Aref Ruqaa"/>
                <a:ea typeface="Aref Ruqaa"/>
                <a:cs typeface="Aref Ruqaa"/>
                <a:sym typeface="Aref Ruqa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715050" y="1152475"/>
            <a:ext cx="77139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lata"/>
              <a:buChar char="●"/>
              <a:defRPr>
                <a:solidFill>
                  <a:schemeClr val="dk2"/>
                </a:solidFill>
                <a:latin typeface="Alata"/>
                <a:ea typeface="Alata"/>
                <a:cs typeface="Alata"/>
                <a:sym typeface="Alata"/>
              </a:defRPr>
            </a:lvl1pPr>
            <a:lvl2pPr marL="914400" lvl="1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lata"/>
              <a:buChar char="○"/>
              <a:defRPr>
                <a:solidFill>
                  <a:schemeClr val="dk2"/>
                </a:solidFill>
                <a:latin typeface="Alata"/>
                <a:ea typeface="Alata"/>
                <a:cs typeface="Alata"/>
                <a:sym typeface="Alata"/>
              </a:defRPr>
            </a:lvl2pPr>
            <a:lvl3pPr marL="1371600" lvl="2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lata"/>
              <a:buChar char="■"/>
              <a:defRPr>
                <a:solidFill>
                  <a:schemeClr val="dk2"/>
                </a:solidFill>
                <a:latin typeface="Alata"/>
                <a:ea typeface="Alata"/>
                <a:cs typeface="Alata"/>
                <a:sym typeface="Alata"/>
              </a:defRPr>
            </a:lvl3pPr>
            <a:lvl4pPr marL="1828800" lvl="3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lata"/>
              <a:buChar char="●"/>
              <a:defRPr>
                <a:solidFill>
                  <a:schemeClr val="dk2"/>
                </a:solidFill>
                <a:latin typeface="Alata"/>
                <a:ea typeface="Alata"/>
                <a:cs typeface="Alata"/>
                <a:sym typeface="Alata"/>
              </a:defRPr>
            </a:lvl4pPr>
            <a:lvl5pPr marL="2286000" lvl="4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lata"/>
              <a:buChar char="○"/>
              <a:defRPr>
                <a:solidFill>
                  <a:schemeClr val="dk2"/>
                </a:solidFill>
                <a:latin typeface="Alata"/>
                <a:ea typeface="Alata"/>
                <a:cs typeface="Alata"/>
                <a:sym typeface="Alata"/>
              </a:defRPr>
            </a:lvl5pPr>
            <a:lvl6pPr marL="2743200" lvl="5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lata"/>
              <a:buChar char="■"/>
              <a:defRPr>
                <a:solidFill>
                  <a:schemeClr val="dk2"/>
                </a:solidFill>
                <a:latin typeface="Alata"/>
                <a:ea typeface="Alata"/>
                <a:cs typeface="Alata"/>
                <a:sym typeface="Alata"/>
              </a:defRPr>
            </a:lvl6pPr>
            <a:lvl7pPr marL="3200400" lvl="6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lata"/>
              <a:buChar char="●"/>
              <a:defRPr>
                <a:solidFill>
                  <a:schemeClr val="dk2"/>
                </a:solidFill>
                <a:latin typeface="Alata"/>
                <a:ea typeface="Alata"/>
                <a:cs typeface="Alata"/>
                <a:sym typeface="Alata"/>
              </a:defRPr>
            </a:lvl7pPr>
            <a:lvl8pPr marL="3657600" lvl="7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lata"/>
              <a:buChar char="○"/>
              <a:defRPr>
                <a:solidFill>
                  <a:schemeClr val="dk2"/>
                </a:solidFill>
                <a:latin typeface="Alata"/>
                <a:ea typeface="Alata"/>
                <a:cs typeface="Alata"/>
                <a:sym typeface="Alata"/>
              </a:defRPr>
            </a:lvl8pPr>
            <a:lvl9pPr marL="4114800" lvl="8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lata"/>
              <a:buChar char="■"/>
              <a:defRPr>
                <a:solidFill>
                  <a:schemeClr val="dk2"/>
                </a:solidFill>
                <a:latin typeface="Alata"/>
                <a:ea typeface="Alata"/>
                <a:cs typeface="Alata"/>
                <a:sym typeface="Alata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1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  <p:sldLayoutId id="2147483665" r:id="rId13"/>
    <p:sldLayoutId id="2147483666" r:id="rId14"/>
    <p:sldLayoutId id="2147483668" r:id="rId15"/>
    <p:sldLayoutId id="2147483670" r:id="rId16"/>
    <p:sldLayoutId id="2147483671" r:id="rId17"/>
    <p:sldLayoutId id="2147483673" r:id="rId18"/>
    <p:sldLayoutId id="2147483674" r:id="rId19"/>
    <p:sldLayoutId id="2147483677" r:id="rId20"/>
    <p:sldLayoutId id="2147483678" r:id="rId21"/>
    <p:sldLayoutId id="2147483679" r:id="rId22"/>
    <p:sldLayoutId id="2147483680" r:id="rId23"/>
    <p:sldLayoutId id="2147483681" r:id="rId24"/>
  </p:sldLayoutIdLst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0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CF3D9"/>
        </a:solidFill>
        <a:effectLst/>
      </p:bgPr>
    </p:bg>
    <p:spTree>
      <p:nvGrpSpPr>
        <p:cNvPr id="1" name="Shape 5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3" name="Google Shape;513;p39"/>
          <p:cNvSpPr txBox="1">
            <a:spLocks noGrp="1"/>
          </p:cNvSpPr>
          <p:nvPr>
            <p:ph type="ctrTitle" idx="2"/>
          </p:nvPr>
        </p:nvSpPr>
        <p:spPr>
          <a:xfrm>
            <a:off x="988581" y="-358800"/>
            <a:ext cx="6816436" cy="2169066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lvl="0"/>
            <a:r>
              <a:rPr lang="en-US" sz="2000" dirty="0" smtClean="0">
                <a:solidFill>
                  <a:schemeClr val="tx1"/>
                </a:solidFill>
              </a:rPr>
              <a:t>    </a:t>
            </a:r>
            <a:r>
              <a:rPr lang="en-US" sz="1800" dirty="0" smtClean="0">
                <a:solidFill>
                  <a:schemeClr val="tx1"/>
                </a:solidFill>
              </a:rPr>
              <a:t>Libyan </a:t>
            </a:r>
            <a:r>
              <a:rPr lang="en-US" sz="1800" dirty="0" smtClean="0">
                <a:solidFill>
                  <a:schemeClr val="tx1"/>
                </a:solidFill>
              </a:rPr>
              <a:t>International  </a:t>
            </a:r>
            <a:r>
              <a:rPr lang="en-US" sz="1800" dirty="0" smtClean="0">
                <a:solidFill>
                  <a:schemeClr val="tx1"/>
                </a:solidFill>
              </a:rPr>
              <a:t>Medical </a:t>
            </a:r>
            <a:r>
              <a:rPr lang="en-US" sz="1800" dirty="0">
                <a:solidFill>
                  <a:schemeClr val="tx1"/>
                </a:solidFill>
              </a:rPr>
              <a:t>University  </a:t>
            </a:r>
            <a:br>
              <a:rPr lang="en-US" sz="1800" dirty="0">
                <a:solidFill>
                  <a:schemeClr val="tx1"/>
                </a:solidFill>
              </a:rPr>
            </a:br>
            <a:r>
              <a:rPr lang="en-US" sz="1800" dirty="0">
                <a:solidFill>
                  <a:schemeClr val="tx1"/>
                </a:solidFill>
              </a:rPr>
              <a:t>   </a:t>
            </a:r>
            <a:r>
              <a:rPr lang="en-US" sz="1800" dirty="0" smtClean="0">
                <a:solidFill>
                  <a:schemeClr val="tx1"/>
                </a:solidFill>
              </a:rPr>
              <a:t>  </a:t>
            </a:r>
            <a:r>
              <a:rPr lang="en-US" sz="1800" dirty="0">
                <a:solidFill>
                  <a:schemeClr val="tx1"/>
                </a:solidFill>
              </a:rPr>
              <a:t>Faculty </a:t>
            </a:r>
            <a:r>
              <a:rPr lang="en-US" sz="1800" dirty="0" smtClean="0">
                <a:solidFill>
                  <a:schemeClr val="tx1"/>
                </a:solidFill>
              </a:rPr>
              <a:t>of</a:t>
            </a:r>
            <a:r>
              <a:rPr lang="en-US" sz="1800" dirty="0">
                <a:solidFill>
                  <a:schemeClr val="tx1"/>
                </a:solidFill>
              </a:rPr>
              <a:t> </a:t>
            </a:r>
            <a:r>
              <a:rPr lang="en-US" sz="1800" dirty="0" smtClean="0">
                <a:solidFill>
                  <a:schemeClr val="tx1"/>
                </a:solidFill>
              </a:rPr>
              <a:t>Business </a:t>
            </a:r>
            <a:r>
              <a:rPr lang="en-US" sz="1800" dirty="0">
                <a:solidFill>
                  <a:schemeClr val="tx1"/>
                </a:solidFill>
              </a:rPr>
              <a:t>Administration </a:t>
            </a:r>
            <a:r>
              <a:rPr lang="en-US" sz="2800" dirty="0"/>
              <a:t/>
            </a:r>
            <a:br>
              <a:rPr lang="en-US" sz="2800" dirty="0"/>
            </a:br>
            <a:endParaRPr sz="2800" dirty="0"/>
          </a:p>
        </p:txBody>
      </p:sp>
      <p:cxnSp>
        <p:nvCxnSpPr>
          <p:cNvPr id="514" name="Google Shape;514;p39"/>
          <p:cNvCxnSpPr/>
          <p:nvPr/>
        </p:nvCxnSpPr>
        <p:spPr>
          <a:xfrm>
            <a:off x="2370941" y="1372819"/>
            <a:ext cx="4359000" cy="0"/>
          </a:xfrm>
          <a:prstGeom prst="straightConnector1">
            <a:avLst/>
          </a:prstGeom>
          <a:noFill/>
          <a:ln w="1905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3" name="عنوان 2"/>
          <p:cNvSpPr>
            <a:spLocks noGrp="1"/>
          </p:cNvSpPr>
          <p:nvPr>
            <p:ph type="ctrTitle"/>
          </p:nvPr>
        </p:nvSpPr>
        <p:spPr>
          <a:xfrm>
            <a:off x="1053998" y="1904409"/>
            <a:ext cx="6816436" cy="1666669"/>
          </a:xfrm>
        </p:spPr>
        <p:txBody>
          <a:bodyPr/>
          <a:lstStyle/>
          <a:p>
            <a:r>
              <a:rPr lang="en-US" sz="3200" dirty="0" smtClean="0"/>
              <a:t>The Types </a:t>
            </a:r>
            <a:r>
              <a:rPr lang="en-US" sz="3200" dirty="0"/>
              <a:t>of </a:t>
            </a:r>
            <a:r>
              <a:rPr lang="en-US" sz="3200" dirty="0" smtClean="0"/>
              <a:t>Power </a:t>
            </a:r>
            <a:r>
              <a:rPr lang="en-US" sz="3200" dirty="0"/>
              <a:t>T</a:t>
            </a:r>
            <a:r>
              <a:rPr lang="en-US" sz="3200" dirty="0" smtClean="0"/>
              <a:t>hat Reside </a:t>
            </a:r>
            <a:r>
              <a:rPr lang="en-US" sz="3200" dirty="0"/>
              <a:t>in </a:t>
            </a:r>
            <a:r>
              <a:rPr lang="en-US" sz="3200" dirty="0" smtClean="0"/>
              <a:t>The </a:t>
            </a:r>
            <a:r>
              <a:rPr lang="en-US" sz="3200" dirty="0" smtClean="0"/>
              <a:t>Relationship, in </a:t>
            </a:r>
            <a:r>
              <a:rPr lang="en-US" sz="3200" dirty="0" smtClean="0"/>
              <a:t>Person and </a:t>
            </a:r>
            <a:r>
              <a:rPr lang="en-US" sz="3200" dirty="0"/>
              <a:t>in </a:t>
            </a:r>
            <a:r>
              <a:rPr lang="en-US" sz="3200" dirty="0" smtClean="0"/>
              <a:t>The Message</a:t>
            </a:r>
            <a:endParaRPr lang="ar-SA" sz="3200" dirty="0"/>
          </a:p>
        </p:txBody>
      </p:sp>
      <p:sp>
        <p:nvSpPr>
          <p:cNvPr id="4" name="عنوان فرعي 3"/>
          <p:cNvSpPr>
            <a:spLocks noGrp="1"/>
          </p:cNvSpPr>
          <p:nvPr>
            <p:ph type="subTitle" idx="1"/>
          </p:nvPr>
        </p:nvSpPr>
        <p:spPr>
          <a:xfrm>
            <a:off x="2655625" y="4313796"/>
            <a:ext cx="4359000" cy="1295059"/>
          </a:xfrm>
        </p:spPr>
        <p:txBody>
          <a:bodyPr/>
          <a:lstStyle/>
          <a:p>
            <a:pPr algn="l"/>
            <a:r>
              <a:rPr lang="en-GB" sz="1200" dirty="0">
                <a:solidFill>
                  <a:schemeClr val="tx1"/>
                </a:solidFill>
              </a:rPr>
              <a:t>Name: </a:t>
            </a:r>
            <a:r>
              <a:rPr lang="en-GB" sz="1200" dirty="0" err="1">
                <a:solidFill>
                  <a:schemeClr val="tx1"/>
                </a:solidFill>
              </a:rPr>
              <a:t>Hossen</a:t>
            </a:r>
            <a:r>
              <a:rPr lang="en-GB" sz="1200" dirty="0">
                <a:solidFill>
                  <a:schemeClr val="tx1"/>
                </a:solidFill>
              </a:rPr>
              <a:t> Mohammed </a:t>
            </a:r>
            <a:r>
              <a:rPr lang="en-GB" sz="1200" dirty="0" err="1">
                <a:solidFill>
                  <a:schemeClr val="tx1"/>
                </a:solidFill>
              </a:rPr>
              <a:t>Aldarrat</a:t>
            </a:r>
            <a:r>
              <a:rPr lang="en-GB" sz="1200" dirty="0">
                <a:solidFill>
                  <a:schemeClr val="tx1"/>
                </a:solidFill>
              </a:rPr>
              <a:t> </a:t>
            </a:r>
          </a:p>
          <a:p>
            <a:pPr algn="l"/>
            <a:r>
              <a:rPr lang="en-GB" sz="1200" dirty="0">
                <a:solidFill>
                  <a:schemeClr val="tx1"/>
                </a:solidFill>
              </a:rPr>
              <a:t>ID: 3783                                                        </a:t>
            </a:r>
          </a:p>
          <a:p>
            <a:pPr algn="l"/>
            <a:r>
              <a:rPr lang="en-GB" sz="1200" dirty="0">
                <a:solidFill>
                  <a:schemeClr val="tx1"/>
                </a:solidFill>
              </a:rPr>
              <a:t>Email: husayn_3783@limu.edu.ly</a:t>
            </a:r>
          </a:p>
          <a:p>
            <a:pPr algn="l"/>
            <a:endParaRPr lang="ar-SA" dirty="0"/>
          </a:p>
        </p:txBody>
      </p:sp>
      <p:pic>
        <p:nvPicPr>
          <p:cNvPr id="5" name="صورة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98704" y="624626"/>
            <a:ext cx="1215736" cy="9144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" name="صورة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250" y="624626"/>
            <a:ext cx="1218014" cy="9144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8" name="Google Shape;578;p46"/>
          <p:cNvSpPr txBox="1">
            <a:spLocks noGrp="1"/>
          </p:cNvSpPr>
          <p:nvPr>
            <p:ph type="title"/>
          </p:nvPr>
        </p:nvSpPr>
        <p:spPr>
          <a:xfrm>
            <a:off x="2215349" y="486884"/>
            <a:ext cx="47133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en-GB" dirty="0" smtClean="0"/>
              <a:t>Power in person  </a:t>
            </a:r>
            <a:endParaRPr dirty="0"/>
          </a:p>
        </p:txBody>
      </p:sp>
      <p:sp>
        <p:nvSpPr>
          <p:cNvPr id="4" name="Google Shape;579;p46"/>
          <p:cNvSpPr txBox="1">
            <a:spLocks/>
          </p:cNvSpPr>
          <p:nvPr/>
        </p:nvSpPr>
        <p:spPr>
          <a:xfrm>
            <a:off x="639097" y="1859973"/>
            <a:ext cx="7374193" cy="23918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Nunito Light"/>
              <a:buChar char="◆"/>
              <a:defRPr sz="1400" b="0" i="0" u="none" strike="noStrike" cap="none">
                <a:solidFill>
                  <a:srgbClr val="434343"/>
                </a:solidFill>
                <a:latin typeface="Alata"/>
                <a:ea typeface="Alata"/>
                <a:cs typeface="Alata"/>
                <a:sym typeface="Alata"/>
              </a:defRPr>
            </a:lvl1pPr>
            <a:lvl2pPr marL="914400" marR="0" lvl="1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Nunito Light"/>
              <a:buChar char="○"/>
              <a:defRPr sz="1400" b="0" i="0" u="none" strike="noStrike" cap="none">
                <a:solidFill>
                  <a:srgbClr val="434343"/>
                </a:solidFill>
                <a:latin typeface="Alata"/>
                <a:ea typeface="Alata"/>
                <a:cs typeface="Alata"/>
                <a:sym typeface="Alata"/>
              </a:defRPr>
            </a:lvl2pPr>
            <a:lvl3pPr marL="1371600" marR="0" lvl="2" indent="-323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500"/>
              <a:buFont typeface="Nunito Light"/>
              <a:buChar char="■"/>
              <a:defRPr sz="1400" b="0" i="0" u="none" strike="noStrike" cap="none">
                <a:solidFill>
                  <a:srgbClr val="434343"/>
                </a:solidFill>
                <a:latin typeface="Alata"/>
                <a:ea typeface="Alata"/>
                <a:cs typeface="Alata"/>
                <a:sym typeface="Alata"/>
              </a:defRPr>
            </a:lvl3pPr>
            <a:lvl4pPr marL="1828800" marR="0" lvl="3" indent="-323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500"/>
              <a:buFont typeface="Nunito Light"/>
              <a:buChar char="●"/>
              <a:defRPr sz="1400" b="0" i="0" u="none" strike="noStrike" cap="none">
                <a:solidFill>
                  <a:srgbClr val="434343"/>
                </a:solidFill>
                <a:latin typeface="Alata"/>
                <a:ea typeface="Alata"/>
                <a:cs typeface="Alata"/>
                <a:sym typeface="Alata"/>
              </a:defRPr>
            </a:lvl4pPr>
            <a:lvl5pPr marL="2286000" marR="0" lvl="4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Font typeface="Nunito Light"/>
              <a:buChar char="○"/>
              <a:defRPr sz="1400" b="0" i="0" u="none" strike="noStrike" cap="none">
                <a:solidFill>
                  <a:srgbClr val="434343"/>
                </a:solidFill>
                <a:latin typeface="Alata"/>
                <a:ea typeface="Alata"/>
                <a:cs typeface="Alata"/>
                <a:sym typeface="Alata"/>
              </a:defRPr>
            </a:lvl5pPr>
            <a:lvl6pPr marL="2743200" marR="0" lvl="5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Font typeface="Nunito Light"/>
              <a:buChar char="■"/>
              <a:defRPr sz="1400" b="0" i="0" u="none" strike="noStrike" cap="none">
                <a:solidFill>
                  <a:srgbClr val="434343"/>
                </a:solidFill>
                <a:latin typeface="Alata"/>
                <a:ea typeface="Alata"/>
                <a:cs typeface="Alata"/>
                <a:sym typeface="Alata"/>
              </a:defRPr>
            </a:lvl6pPr>
            <a:lvl7pPr marL="3200400" marR="0" lvl="6" indent="-3111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300"/>
              <a:buFont typeface="Nunito Light"/>
              <a:buChar char="●"/>
              <a:defRPr sz="1400" b="0" i="0" u="none" strike="noStrike" cap="none">
                <a:solidFill>
                  <a:srgbClr val="434343"/>
                </a:solidFill>
                <a:latin typeface="Alata"/>
                <a:ea typeface="Alata"/>
                <a:cs typeface="Alata"/>
                <a:sym typeface="Alata"/>
              </a:defRPr>
            </a:lvl7pPr>
            <a:lvl8pPr marL="3657600" marR="0" lvl="7" indent="-3111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300"/>
              <a:buFont typeface="Nunito Light"/>
              <a:buChar char="○"/>
              <a:defRPr sz="1400" b="0" i="0" u="none" strike="noStrike" cap="none">
                <a:solidFill>
                  <a:srgbClr val="434343"/>
                </a:solidFill>
                <a:latin typeface="Alata"/>
                <a:ea typeface="Alata"/>
                <a:cs typeface="Alata"/>
                <a:sym typeface="Alata"/>
              </a:defRPr>
            </a:lvl8pPr>
            <a:lvl9pPr marL="4114800" marR="0" lvl="8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Font typeface="Nunito Light"/>
              <a:buChar char="■"/>
              <a:defRPr sz="1400" b="0" i="0" u="none" strike="noStrike" cap="none">
                <a:solidFill>
                  <a:srgbClr val="434343"/>
                </a:solidFill>
                <a:latin typeface="Alata"/>
                <a:ea typeface="Alata"/>
                <a:cs typeface="Alata"/>
                <a:sym typeface="Alata"/>
              </a:defRPr>
            </a:lvl9pPr>
          </a:lstStyle>
          <a:p>
            <a:pPr marL="0" indent="0" algn="just">
              <a:buClr>
                <a:schemeClr val="dk2"/>
              </a:buClr>
              <a:buSzPts val="1100"/>
              <a:buNone/>
            </a:pPr>
            <a:r>
              <a:rPr lang="en-US" sz="1800" dirty="0">
                <a:solidFill>
                  <a:schemeClr val="bg2"/>
                </a:solidFill>
              </a:rPr>
              <a:t>Your perceived </a:t>
            </a:r>
            <a:r>
              <a:rPr lang="en-US" sz="1800" dirty="0" smtClean="0">
                <a:solidFill>
                  <a:schemeClr val="bg2"/>
                </a:solidFill>
              </a:rPr>
              <a:t>credibility, the </a:t>
            </a:r>
            <a:r>
              <a:rPr lang="en-US" sz="1800" dirty="0">
                <a:solidFill>
                  <a:schemeClr val="bg2"/>
                </a:solidFill>
              </a:rPr>
              <a:t>degree to which other people believe you to be believable and therefore worthy of </a:t>
            </a:r>
            <a:r>
              <a:rPr lang="en-US" sz="1800" dirty="0" smtClean="0">
                <a:solidFill>
                  <a:schemeClr val="bg2"/>
                </a:solidFill>
              </a:rPr>
              <a:t>following, determines </a:t>
            </a:r>
            <a:r>
              <a:rPr lang="en-US" sz="1800" dirty="0">
                <a:solidFill>
                  <a:schemeClr val="bg2"/>
                </a:solidFill>
              </a:rPr>
              <a:t>a significant portion of your personal power, the power that you possess as a </a:t>
            </a:r>
            <a:r>
              <a:rPr lang="en-US" sz="1800" dirty="0" smtClean="0">
                <a:solidFill>
                  <a:schemeClr val="bg2"/>
                </a:solidFill>
              </a:rPr>
              <a:t>person.</a:t>
            </a:r>
          </a:p>
          <a:p>
            <a:pPr marL="0" indent="0" algn="ctr">
              <a:buClr>
                <a:schemeClr val="dk2"/>
              </a:buClr>
              <a:buSzPts val="1100"/>
              <a:buNone/>
            </a:pPr>
            <a:endParaRPr lang="en-US" sz="1800" dirty="0">
              <a:solidFill>
                <a:schemeClr val="bg2"/>
              </a:solidFill>
            </a:endParaRPr>
          </a:p>
          <a:p>
            <a:pPr marL="0" indent="0" algn="ctr">
              <a:buClr>
                <a:schemeClr val="dk2"/>
              </a:buClr>
              <a:buSzPts val="1100"/>
              <a:buNone/>
            </a:pPr>
            <a:r>
              <a:rPr lang="en-US" sz="1800" dirty="0" smtClean="0">
                <a:solidFill>
                  <a:schemeClr val="bg2"/>
                </a:solidFill>
              </a:rPr>
              <a:t>  There is three types of power in person:    </a:t>
            </a:r>
          </a:p>
          <a:p>
            <a:pPr marL="285750" indent="-285750" algn="ctr">
              <a:buClr>
                <a:schemeClr val="dk2"/>
              </a:buClr>
              <a:buSzPts val="1100"/>
            </a:pPr>
            <a:r>
              <a:rPr lang="en-US" sz="1800" dirty="0" smtClean="0">
                <a:solidFill>
                  <a:schemeClr val="bg2"/>
                </a:solidFill>
              </a:rPr>
              <a:t>Competence. </a:t>
            </a:r>
          </a:p>
          <a:p>
            <a:pPr marL="285750" indent="-285750" algn="ctr">
              <a:buClr>
                <a:schemeClr val="dk2"/>
              </a:buClr>
              <a:buSzPts val="1100"/>
            </a:pPr>
            <a:r>
              <a:rPr lang="en-US" sz="1800" dirty="0" smtClean="0">
                <a:solidFill>
                  <a:schemeClr val="bg2"/>
                </a:solidFill>
              </a:rPr>
              <a:t>Character.</a:t>
            </a:r>
          </a:p>
          <a:p>
            <a:pPr marL="285750" indent="-285750" algn="ctr">
              <a:buClr>
                <a:schemeClr val="dk2"/>
              </a:buClr>
              <a:buSzPts val="1100"/>
            </a:pPr>
            <a:r>
              <a:rPr lang="en-US" sz="1800" dirty="0" smtClean="0">
                <a:solidFill>
                  <a:schemeClr val="bg2"/>
                </a:solidFill>
              </a:rPr>
              <a:t>Charisma.</a:t>
            </a:r>
            <a:endParaRPr lang="en-US" sz="1800" dirty="0">
              <a:solidFill>
                <a:schemeClr val="bg2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8" name="Google Shape;608;p48"/>
          <p:cNvSpPr/>
          <p:nvPr/>
        </p:nvSpPr>
        <p:spPr>
          <a:xfrm rot="2700000">
            <a:off x="2439040" y="1619704"/>
            <a:ext cx="624092" cy="624092"/>
          </a:xfrm>
          <a:prstGeom prst="rect">
            <a:avLst/>
          </a:prstGeom>
          <a:noFill/>
          <a:ln w="19050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09" name="Google Shape;609;p48"/>
          <p:cNvSpPr/>
          <p:nvPr/>
        </p:nvSpPr>
        <p:spPr>
          <a:xfrm rot="2700000">
            <a:off x="2445113" y="3597415"/>
            <a:ext cx="593302" cy="619669"/>
          </a:xfrm>
          <a:prstGeom prst="rect">
            <a:avLst/>
          </a:prstGeom>
          <a:noFill/>
          <a:ln w="19050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10" name="Google Shape;610;p48"/>
          <p:cNvSpPr/>
          <p:nvPr/>
        </p:nvSpPr>
        <p:spPr>
          <a:xfrm rot="2700000">
            <a:off x="2439040" y="2613679"/>
            <a:ext cx="624092" cy="624092"/>
          </a:xfrm>
          <a:prstGeom prst="rect">
            <a:avLst/>
          </a:prstGeom>
          <a:noFill/>
          <a:ln w="19050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19999" y="-205215"/>
            <a:ext cx="7704000" cy="572700"/>
          </a:xfrm>
        </p:spPr>
        <p:txBody>
          <a:bodyPr/>
          <a:lstStyle/>
          <a:p>
            <a:r>
              <a:rPr lang="en-GB" dirty="0"/>
              <a:t>Power in person </a:t>
            </a:r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3344786" y="1348068"/>
            <a:ext cx="3489300" cy="507900"/>
          </a:xfrm>
        </p:spPr>
        <p:txBody>
          <a:bodyPr/>
          <a:lstStyle/>
          <a:p>
            <a:r>
              <a:rPr lang="en-US" sz="2000" dirty="0" smtClean="0"/>
              <a:t>Competence</a:t>
            </a:r>
            <a:r>
              <a:rPr lang="en-US" sz="1800" dirty="0" smtClean="0"/>
              <a:t> </a:t>
            </a:r>
            <a:endParaRPr lang="ar-SA" sz="1800" dirty="0"/>
          </a:p>
        </p:txBody>
      </p:sp>
      <p:sp>
        <p:nvSpPr>
          <p:cNvPr id="4" name="عنوان فرعي 3"/>
          <p:cNvSpPr>
            <a:spLocks noGrp="1"/>
          </p:cNvSpPr>
          <p:nvPr>
            <p:ph type="subTitle" idx="5"/>
          </p:nvPr>
        </p:nvSpPr>
        <p:spPr>
          <a:xfrm>
            <a:off x="3344786" y="2596148"/>
            <a:ext cx="3489300" cy="423340"/>
          </a:xfrm>
        </p:spPr>
        <p:txBody>
          <a:bodyPr/>
          <a:lstStyle/>
          <a:p>
            <a:r>
              <a:rPr lang="en-US" sz="2000" dirty="0" smtClean="0"/>
              <a:t>Character</a:t>
            </a:r>
            <a:r>
              <a:rPr lang="en-US" dirty="0" smtClean="0"/>
              <a:t> </a:t>
            </a:r>
            <a:endParaRPr lang="ar-SA" dirty="0"/>
          </a:p>
        </p:txBody>
      </p:sp>
      <p:sp>
        <p:nvSpPr>
          <p:cNvPr id="5" name="عنوان فرعي 4"/>
          <p:cNvSpPr>
            <a:spLocks noGrp="1"/>
          </p:cNvSpPr>
          <p:nvPr>
            <p:ph type="subTitle" idx="6"/>
          </p:nvPr>
        </p:nvSpPr>
        <p:spPr>
          <a:xfrm>
            <a:off x="3344914" y="3632597"/>
            <a:ext cx="3489300" cy="492193"/>
          </a:xfrm>
        </p:spPr>
        <p:txBody>
          <a:bodyPr/>
          <a:lstStyle/>
          <a:p>
            <a:r>
              <a:rPr lang="en-US" sz="2000" dirty="0" smtClean="0"/>
              <a:t>Charisma </a:t>
            </a:r>
            <a:endParaRPr lang="ar-SA" sz="2000" dirty="0"/>
          </a:p>
        </p:txBody>
      </p:sp>
      <p:sp>
        <p:nvSpPr>
          <p:cNvPr id="6" name="عنوان فرعي 5"/>
          <p:cNvSpPr>
            <a:spLocks noGrp="1"/>
          </p:cNvSpPr>
          <p:nvPr>
            <p:ph type="subTitle" idx="2"/>
          </p:nvPr>
        </p:nvSpPr>
        <p:spPr>
          <a:xfrm>
            <a:off x="3344785" y="1931759"/>
            <a:ext cx="4798753" cy="595535"/>
          </a:xfrm>
        </p:spPr>
        <p:txBody>
          <a:bodyPr/>
          <a:lstStyle/>
          <a:p>
            <a:r>
              <a:rPr lang="en-US" dirty="0" smtClean="0"/>
              <a:t>Your </a:t>
            </a:r>
            <a:r>
              <a:rPr lang="en-US" dirty="0"/>
              <a:t>perceived competence is the knowledge and expertise that others see you as </a:t>
            </a:r>
            <a:r>
              <a:rPr lang="en-US" dirty="0" smtClean="0"/>
              <a:t>possessing. </a:t>
            </a:r>
            <a:endParaRPr lang="ar-SA" dirty="0"/>
          </a:p>
        </p:txBody>
      </p:sp>
      <p:sp>
        <p:nvSpPr>
          <p:cNvPr id="7" name="عنوان فرعي 6"/>
          <p:cNvSpPr>
            <a:spLocks noGrp="1"/>
          </p:cNvSpPr>
          <p:nvPr>
            <p:ph type="subTitle" idx="3"/>
          </p:nvPr>
        </p:nvSpPr>
        <p:spPr>
          <a:xfrm>
            <a:off x="3344785" y="3027883"/>
            <a:ext cx="5079214" cy="544255"/>
          </a:xfrm>
        </p:spPr>
        <p:txBody>
          <a:bodyPr/>
          <a:lstStyle/>
          <a:p>
            <a:r>
              <a:rPr lang="en-US" dirty="0"/>
              <a:t>People see you as credible if they perceive</a:t>
            </a:r>
          </a:p>
          <a:p>
            <a:r>
              <a:rPr lang="en-US" dirty="0"/>
              <a:t>you as being someone of high moral </a:t>
            </a:r>
            <a:r>
              <a:rPr lang="en-US" dirty="0" smtClean="0"/>
              <a:t>character.</a:t>
            </a:r>
            <a:endParaRPr lang="ar-SA" dirty="0"/>
          </a:p>
        </p:txBody>
      </p:sp>
      <p:sp>
        <p:nvSpPr>
          <p:cNvPr id="8" name="عنوان فرعي 7"/>
          <p:cNvSpPr>
            <a:spLocks noGrp="1"/>
          </p:cNvSpPr>
          <p:nvPr>
            <p:ph type="subTitle" idx="4"/>
          </p:nvPr>
        </p:nvSpPr>
        <p:spPr>
          <a:xfrm>
            <a:off x="3344786" y="4124790"/>
            <a:ext cx="5079214" cy="544256"/>
          </a:xfrm>
        </p:spPr>
        <p:txBody>
          <a:bodyPr/>
          <a:lstStyle/>
          <a:p>
            <a:r>
              <a:rPr lang="en-US" dirty="0"/>
              <a:t>Charisma is a combination of your personality and</a:t>
            </a:r>
          </a:p>
          <a:p>
            <a:r>
              <a:rPr lang="en-US" dirty="0"/>
              <a:t>dynamism as seen by other </a:t>
            </a:r>
            <a:r>
              <a:rPr lang="en-US" dirty="0" smtClean="0"/>
              <a:t>people. </a:t>
            </a:r>
            <a:endParaRPr lang="ar-SA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5" name="Google Shape;625;p49"/>
          <p:cNvSpPr/>
          <p:nvPr/>
        </p:nvSpPr>
        <p:spPr>
          <a:xfrm rot="2700000">
            <a:off x="4093430" y="2812455"/>
            <a:ext cx="957140" cy="957140"/>
          </a:xfrm>
          <a:prstGeom prst="rect">
            <a:avLst/>
          </a:prstGeom>
          <a:noFill/>
          <a:ln w="19050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26" name="Google Shape;626;p49"/>
          <p:cNvSpPr txBox="1">
            <a:spLocks noGrp="1"/>
          </p:cNvSpPr>
          <p:nvPr>
            <p:ph type="title"/>
          </p:nvPr>
        </p:nvSpPr>
        <p:spPr>
          <a:xfrm>
            <a:off x="1735282" y="1525391"/>
            <a:ext cx="5298477" cy="707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/>
              <a:t>Power in the message  </a:t>
            </a:r>
            <a:endParaRPr dirty="0"/>
          </a:p>
        </p:txBody>
      </p:sp>
      <p:sp>
        <p:nvSpPr>
          <p:cNvPr id="628" name="Google Shape;628;p49"/>
          <p:cNvSpPr txBox="1">
            <a:spLocks noGrp="1"/>
          </p:cNvSpPr>
          <p:nvPr>
            <p:ph type="title" idx="2"/>
          </p:nvPr>
        </p:nvSpPr>
        <p:spPr>
          <a:xfrm>
            <a:off x="3981000" y="2870125"/>
            <a:ext cx="11820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/>
              <a:t>03</a:t>
            </a:r>
            <a:endParaRPr dirty="0"/>
          </a:p>
        </p:txBody>
      </p:sp>
      <p:cxnSp>
        <p:nvCxnSpPr>
          <p:cNvPr id="629" name="Google Shape;629;p49"/>
          <p:cNvCxnSpPr/>
          <p:nvPr/>
        </p:nvCxnSpPr>
        <p:spPr>
          <a:xfrm>
            <a:off x="2557050" y="2233091"/>
            <a:ext cx="4029900" cy="0"/>
          </a:xfrm>
          <a:prstGeom prst="straightConnector1">
            <a:avLst/>
          </a:prstGeom>
          <a:noFill/>
          <a:ln w="1905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</p:spTree>
    <p:extLst>
      <p:ext uri="{BB962C8B-B14F-4D97-AF65-F5344CB8AC3E}">
        <p14:creationId xmlns:p14="http://schemas.microsoft.com/office/powerpoint/2010/main" val="16884940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" name="Google Shape;717;p56"/>
          <p:cNvSpPr txBox="1">
            <a:spLocks noGrp="1"/>
          </p:cNvSpPr>
          <p:nvPr>
            <p:ph type="title"/>
          </p:nvPr>
        </p:nvSpPr>
        <p:spPr>
          <a:xfrm>
            <a:off x="1398300" y="-289729"/>
            <a:ext cx="6576000" cy="1511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lvl="0"/>
            <a:r>
              <a:rPr lang="en-US" sz="3200" dirty="0"/>
              <a:t>Power in the </a:t>
            </a:r>
            <a:r>
              <a:rPr lang="en-US" sz="3200" dirty="0" smtClean="0"/>
              <a:t>Message </a:t>
            </a:r>
            <a:endParaRPr sz="3200" dirty="0"/>
          </a:p>
        </p:txBody>
      </p:sp>
      <p:sp>
        <p:nvSpPr>
          <p:cNvPr id="718" name="Google Shape;718;p56"/>
          <p:cNvSpPr txBox="1">
            <a:spLocks noGrp="1"/>
          </p:cNvSpPr>
          <p:nvPr>
            <p:ph type="subTitle" idx="1"/>
          </p:nvPr>
        </p:nvSpPr>
        <p:spPr>
          <a:xfrm>
            <a:off x="1398300" y="2065320"/>
            <a:ext cx="6576000" cy="216378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just"/>
            <a:r>
              <a:rPr lang="en-US" sz="1800" dirty="0"/>
              <a:t>You can communicate power much as you communicate any other </a:t>
            </a:r>
            <a:r>
              <a:rPr lang="en-US" sz="1800" dirty="0" smtClean="0"/>
              <a:t>message. Consider </a:t>
            </a:r>
            <a:r>
              <a:rPr lang="en-US" sz="1800" dirty="0"/>
              <a:t>power in the message, specifically, how you can communicate </a:t>
            </a:r>
            <a:r>
              <a:rPr lang="en-US" sz="1800" dirty="0" smtClean="0"/>
              <a:t>power through: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sz="1800" dirty="0" smtClean="0"/>
              <a:t> </a:t>
            </a:r>
            <a:r>
              <a:rPr lang="en-US" sz="1800" dirty="0"/>
              <a:t>verbal </a:t>
            </a:r>
            <a:r>
              <a:rPr lang="en-US" sz="1800" dirty="0" smtClean="0"/>
              <a:t>messages.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sz="1800" dirty="0" smtClean="0"/>
              <a:t> </a:t>
            </a:r>
            <a:r>
              <a:rPr lang="en-US" sz="1800" dirty="0"/>
              <a:t>nonverbal </a:t>
            </a:r>
            <a:r>
              <a:rPr lang="en-US" sz="1800" dirty="0" smtClean="0"/>
              <a:t>messages.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0" name="Google Shape;690;p53"/>
          <p:cNvSpPr txBox="1">
            <a:spLocks noGrp="1"/>
          </p:cNvSpPr>
          <p:nvPr>
            <p:ph type="subTitle" idx="1"/>
          </p:nvPr>
        </p:nvSpPr>
        <p:spPr>
          <a:xfrm>
            <a:off x="1597025" y="1653958"/>
            <a:ext cx="6071416" cy="300117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/>
            <a:r>
              <a:rPr lang="en-GB" sz="1800" dirty="0"/>
              <a:t>Verbal </a:t>
            </a:r>
            <a:r>
              <a:rPr lang="en-GB" sz="1800" dirty="0" smtClean="0"/>
              <a:t>Messages: expert </a:t>
            </a:r>
            <a:r>
              <a:rPr lang="en-GB" sz="1800" dirty="0"/>
              <a:t>power and </a:t>
            </a:r>
            <a:r>
              <a:rPr lang="en-GB" sz="1800" dirty="0" smtClean="0"/>
              <a:t>influence.</a:t>
            </a:r>
          </a:p>
          <a:p>
            <a:pPr marL="285750" lvl="0" indent="-285750" algn="l">
              <a:buFont typeface="Arial" panose="020B0604020202020204" pitchFamily="34" charset="0"/>
              <a:buChar char="•"/>
            </a:pPr>
            <a:endParaRPr lang="en-GB" sz="1800" dirty="0" smtClean="0"/>
          </a:p>
          <a:p>
            <a:pPr marL="285750" lvl="0" indent="-285750" algn="l">
              <a:buFont typeface="Arial" panose="020B0604020202020204" pitchFamily="34" charset="0"/>
              <a:buChar char="•"/>
            </a:pPr>
            <a:r>
              <a:rPr lang="en-US" sz="1800" dirty="0"/>
              <a:t>Direct Request: The most common compliance-gaining strategy, generally used by those in </a:t>
            </a:r>
            <a:r>
              <a:rPr lang="en-US" sz="1800" dirty="0" smtClean="0"/>
              <a:t>power.</a:t>
            </a:r>
          </a:p>
          <a:p>
            <a:pPr marL="285750" lvl="0" indent="-285750" algn="l">
              <a:buFont typeface="Arial" panose="020B0604020202020204" pitchFamily="34" charset="0"/>
              <a:buChar char="•"/>
            </a:pPr>
            <a:endParaRPr lang="en-US" sz="1800" dirty="0"/>
          </a:p>
          <a:p>
            <a:pPr marL="285750" lvl="0" indent="-285750" algn="l">
              <a:buFont typeface="Arial" panose="020B0604020202020204" pitchFamily="34" charset="0"/>
              <a:buChar char="•"/>
            </a:pPr>
            <a:r>
              <a:rPr lang="en-US" sz="1800" dirty="0" smtClean="0"/>
              <a:t>Bargaining/Promising</a:t>
            </a:r>
            <a:r>
              <a:rPr lang="en-US" sz="1800" dirty="0"/>
              <a:t>: Agreeing to do something if the other person does </a:t>
            </a:r>
            <a:r>
              <a:rPr lang="en-US" sz="1800" dirty="0" smtClean="0"/>
              <a:t>something.</a:t>
            </a:r>
          </a:p>
          <a:p>
            <a:pPr marL="285750" lvl="0" indent="-285750" algn="l">
              <a:buFont typeface="Arial" panose="020B0604020202020204" pitchFamily="34" charset="0"/>
              <a:buChar char="•"/>
            </a:pPr>
            <a:endParaRPr lang="en-US" sz="1800" dirty="0"/>
          </a:p>
          <a:p>
            <a:pPr marL="285750" lvl="0" indent="-285750" algn="l">
              <a:buFont typeface="Arial" panose="020B0604020202020204" pitchFamily="34" charset="0"/>
              <a:buChar char="•"/>
            </a:pPr>
            <a:r>
              <a:rPr lang="en-US" sz="1800" dirty="0" smtClean="0"/>
              <a:t>Ingratiation</a:t>
            </a:r>
            <a:r>
              <a:rPr lang="en-US" sz="1800" dirty="0"/>
              <a:t>: Requires you to act especially kindly to eventually get what you </a:t>
            </a:r>
            <a:r>
              <a:rPr lang="en-US" sz="1800" dirty="0" smtClean="0"/>
              <a:t>want.</a:t>
            </a:r>
            <a:endParaRPr lang="en-GB" sz="1800" dirty="0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18541" y="529938"/>
            <a:ext cx="5949900" cy="1124020"/>
          </a:xfrm>
        </p:spPr>
        <p:txBody>
          <a:bodyPr/>
          <a:lstStyle/>
          <a:p>
            <a:r>
              <a:rPr lang="en-US" sz="3200" dirty="0"/>
              <a:t>Power in the </a:t>
            </a:r>
            <a:r>
              <a:rPr lang="en-US" sz="3200" dirty="0" smtClean="0"/>
              <a:t>Message</a:t>
            </a:r>
            <a:br>
              <a:rPr lang="en-US" sz="3200" dirty="0" smtClean="0"/>
            </a:br>
            <a:r>
              <a:rPr lang="en-US" sz="3200" dirty="0" smtClean="0"/>
              <a:t> </a:t>
            </a:r>
            <a:r>
              <a:rPr lang="en-US" sz="3200" dirty="0"/>
              <a:t>- Verbal Messages</a:t>
            </a:r>
            <a:r>
              <a:rPr lang="en-US" dirty="0"/>
              <a:t/>
            </a:r>
            <a:br>
              <a:rPr lang="en-US" dirty="0"/>
            </a:br>
            <a:endParaRPr lang="ar-SA" sz="200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923415" y="0"/>
            <a:ext cx="4870500" cy="828300"/>
          </a:xfrm>
        </p:spPr>
        <p:txBody>
          <a:bodyPr/>
          <a:lstStyle/>
          <a:p>
            <a:r>
              <a:rPr lang="en-US" sz="3200" dirty="0"/>
              <a:t>Power in the Message</a:t>
            </a:r>
            <a:br>
              <a:rPr lang="en-US" sz="3200" dirty="0"/>
            </a:br>
            <a:r>
              <a:rPr lang="en-US" sz="3200" dirty="0"/>
              <a:t> - Verbal Messages</a:t>
            </a:r>
            <a:endParaRPr lang="ar-SA" sz="3200" dirty="0"/>
          </a:p>
        </p:txBody>
      </p:sp>
      <p:sp>
        <p:nvSpPr>
          <p:cNvPr id="7" name="مستطيل 6"/>
          <p:cNvSpPr/>
          <p:nvPr/>
        </p:nvSpPr>
        <p:spPr>
          <a:xfrm>
            <a:off x="1372795" y="1749257"/>
            <a:ext cx="6594438" cy="21185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chemeClr val="bg2"/>
                </a:solidFill>
                <a:latin typeface="RalewayRegular"/>
              </a:rPr>
              <a:t>Manipulation: Making the other person feel guilty enough to give you what you </a:t>
            </a:r>
            <a:r>
              <a:rPr lang="en-US" sz="1800" dirty="0" smtClean="0">
                <a:solidFill>
                  <a:schemeClr val="bg2"/>
                </a:solidFill>
                <a:latin typeface="RalewayRegular"/>
              </a:rPr>
              <a:t>want.</a:t>
            </a:r>
          </a:p>
          <a:p>
            <a:pPr>
              <a:lnSpc>
                <a:spcPct val="150000"/>
              </a:lnSpc>
            </a:pPr>
            <a:endParaRPr lang="en-US" sz="1800" dirty="0">
              <a:solidFill>
                <a:schemeClr val="bg2"/>
              </a:solidFill>
              <a:latin typeface="RalewayRegular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800" dirty="0" smtClean="0">
                <a:solidFill>
                  <a:schemeClr val="bg2"/>
                </a:solidFill>
                <a:latin typeface="RalewayRegular"/>
              </a:rPr>
              <a:t>Threatening</a:t>
            </a:r>
            <a:r>
              <a:rPr lang="en-US" sz="1800" dirty="0">
                <a:solidFill>
                  <a:schemeClr val="bg2"/>
                </a:solidFill>
                <a:latin typeface="RalewayRegular"/>
              </a:rPr>
              <a:t>: Warning the other person that unpleasant things will happen if they don’t give you what you </a:t>
            </a:r>
            <a:r>
              <a:rPr lang="en-US" sz="1800" dirty="0" smtClean="0">
                <a:solidFill>
                  <a:schemeClr val="bg2"/>
                </a:solidFill>
                <a:latin typeface="RalewayRegular"/>
              </a:rPr>
              <a:t>want.</a:t>
            </a:r>
            <a:endParaRPr lang="en-US" sz="1800" dirty="0">
              <a:solidFill>
                <a:schemeClr val="bg2"/>
              </a:solidFill>
              <a:latin typeface="RalewayRegular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8" name="Google Shape;748;p58"/>
          <p:cNvSpPr txBox="1">
            <a:spLocks noGrp="1"/>
          </p:cNvSpPr>
          <p:nvPr>
            <p:ph type="title" idx="9"/>
          </p:nvPr>
        </p:nvSpPr>
        <p:spPr>
          <a:xfrm>
            <a:off x="829965" y="465093"/>
            <a:ext cx="7713900" cy="1196559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en-US" dirty="0"/>
              <a:t>Power in the </a:t>
            </a:r>
            <a:r>
              <a:rPr lang="en-US" dirty="0" smtClean="0"/>
              <a:t>Message</a:t>
            </a:r>
            <a:br>
              <a:rPr lang="en-US" dirty="0" smtClean="0"/>
            </a:br>
            <a:r>
              <a:rPr lang="en-US" dirty="0" smtClean="0"/>
              <a:t> </a:t>
            </a:r>
            <a:r>
              <a:rPr lang="en-US" dirty="0"/>
              <a:t>- Nonverbal Messages</a:t>
            </a:r>
            <a:endParaRPr dirty="0"/>
          </a:p>
        </p:txBody>
      </p:sp>
      <p:sp>
        <p:nvSpPr>
          <p:cNvPr id="12" name="مستطيل 11"/>
          <p:cNvSpPr/>
          <p:nvPr/>
        </p:nvSpPr>
        <p:spPr>
          <a:xfrm>
            <a:off x="944880" y="2310140"/>
            <a:ext cx="748407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800" dirty="0">
                <a:solidFill>
                  <a:schemeClr val="bg2"/>
                </a:solidFill>
                <a:latin typeface="RalewayRegular"/>
              </a:rPr>
              <a:t>Nonverbal Messages can be just as effective as verbal ones - here are some tips</a:t>
            </a:r>
            <a:r>
              <a:rPr lang="en-US" sz="1800" dirty="0" smtClean="0">
                <a:solidFill>
                  <a:schemeClr val="bg2"/>
                </a:solidFill>
                <a:latin typeface="RalewayRegular"/>
              </a:rPr>
              <a:t>: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1800" dirty="0" smtClean="0">
                <a:solidFill>
                  <a:schemeClr val="bg2"/>
                </a:solidFill>
                <a:latin typeface="RalewayRegular"/>
              </a:rPr>
              <a:t>Maintain </a:t>
            </a:r>
            <a:r>
              <a:rPr lang="en-US" sz="1800" dirty="0">
                <a:solidFill>
                  <a:schemeClr val="bg2"/>
                </a:solidFill>
                <a:latin typeface="RalewayRegular"/>
              </a:rPr>
              <a:t>Eye </a:t>
            </a:r>
            <a:r>
              <a:rPr lang="en-US" sz="1800" dirty="0" smtClean="0">
                <a:solidFill>
                  <a:schemeClr val="bg2"/>
                </a:solidFill>
                <a:latin typeface="RalewayRegular"/>
              </a:rPr>
              <a:t>Contact.</a:t>
            </a:r>
            <a:endParaRPr lang="en-US" sz="1800" dirty="0">
              <a:solidFill>
                <a:schemeClr val="bg2"/>
              </a:solidFill>
              <a:latin typeface="RalewayRegular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1800" dirty="0" smtClean="0">
                <a:solidFill>
                  <a:schemeClr val="bg2"/>
                </a:solidFill>
                <a:latin typeface="RalewayRegular"/>
              </a:rPr>
              <a:t>Maintain </a:t>
            </a:r>
            <a:r>
              <a:rPr lang="en-US" sz="1800" dirty="0">
                <a:solidFill>
                  <a:schemeClr val="bg2"/>
                </a:solidFill>
                <a:latin typeface="RalewayRegular"/>
              </a:rPr>
              <a:t>Close </a:t>
            </a:r>
            <a:r>
              <a:rPr lang="en-US" sz="1800" dirty="0" smtClean="0">
                <a:solidFill>
                  <a:schemeClr val="bg2"/>
                </a:solidFill>
                <a:latin typeface="RalewayRegular"/>
              </a:rPr>
              <a:t>Distance.</a:t>
            </a:r>
            <a:endParaRPr lang="en-US" sz="1800" dirty="0">
              <a:solidFill>
                <a:schemeClr val="bg2"/>
              </a:solidFill>
              <a:latin typeface="RalewayRegular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1800" dirty="0" smtClean="0">
                <a:solidFill>
                  <a:schemeClr val="bg2"/>
                </a:solidFill>
                <a:latin typeface="RalewayRegular"/>
              </a:rPr>
              <a:t>Use </a:t>
            </a:r>
            <a:r>
              <a:rPr lang="en-US" sz="1800" dirty="0">
                <a:solidFill>
                  <a:schemeClr val="bg2"/>
                </a:solidFill>
                <a:latin typeface="RalewayRegular"/>
              </a:rPr>
              <a:t>facial gestures when </a:t>
            </a:r>
            <a:r>
              <a:rPr lang="en-US" sz="1800" dirty="0" smtClean="0">
                <a:solidFill>
                  <a:schemeClr val="bg2"/>
                </a:solidFill>
                <a:latin typeface="RalewayRegular"/>
              </a:rPr>
              <a:t>appropriate.</a:t>
            </a:r>
            <a:endParaRPr lang="en-US" sz="1800" dirty="0">
              <a:solidFill>
                <a:schemeClr val="bg2"/>
              </a:solidFill>
              <a:latin typeface="RalewayRegular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1800" dirty="0" smtClean="0">
                <a:solidFill>
                  <a:schemeClr val="bg2"/>
                </a:solidFill>
                <a:latin typeface="RalewayRegular"/>
              </a:rPr>
              <a:t>Use </a:t>
            </a:r>
            <a:r>
              <a:rPr lang="en-US" sz="1800" dirty="0">
                <a:solidFill>
                  <a:schemeClr val="bg2"/>
                </a:solidFill>
                <a:latin typeface="RalewayRegular"/>
              </a:rPr>
              <a:t>touch when </a:t>
            </a:r>
            <a:r>
              <a:rPr lang="en-US" sz="1800" dirty="0" smtClean="0">
                <a:solidFill>
                  <a:schemeClr val="bg2"/>
                </a:solidFill>
                <a:latin typeface="RalewayRegular"/>
              </a:rPr>
              <a:t>necessary.</a:t>
            </a:r>
            <a:endParaRPr lang="en-US" sz="1800" dirty="0">
              <a:solidFill>
                <a:schemeClr val="bg2"/>
              </a:solidFill>
              <a:latin typeface="RalewayRegular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4" name="Google Shape;764;p60"/>
          <p:cNvSpPr txBox="1">
            <a:spLocks noGrp="1"/>
          </p:cNvSpPr>
          <p:nvPr>
            <p:ph type="title"/>
          </p:nvPr>
        </p:nvSpPr>
        <p:spPr>
          <a:xfrm>
            <a:off x="2643880" y="434707"/>
            <a:ext cx="3905400" cy="692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/>
              <a:t>Conclusion </a:t>
            </a:r>
            <a:endParaRPr dirty="0"/>
          </a:p>
        </p:txBody>
      </p:sp>
      <p:sp>
        <p:nvSpPr>
          <p:cNvPr id="2" name="عنوان فرعي 1"/>
          <p:cNvSpPr>
            <a:spLocks noGrp="1"/>
          </p:cNvSpPr>
          <p:nvPr>
            <p:ph type="subTitle" idx="1"/>
          </p:nvPr>
        </p:nvSpPr>
        <p:spPr>
          <a:xfrm>
            <a:off x="1632155" y="1950452"/>
            <a:ext cx="5928851" cy="2444568"/>
          </a:xfrm>
        </p:spPr>
        <p:txBody>
          <a:bodyPr/>
          <a:lstStyle/>
          <a:p>
            <a:pPr algn="just"/>
            <a:r>
              <a:rPr lang="en-US" sz="1800" dirty="0" smtClean="0">
                <a:solidFill>
                  <a:schemeClr val="bg2"/>
                </a:solidFill>
              </a:rPr>
              <a:t>To sum up the whole idea, power in relationship refers to lead the relationship , power in person refers that people see you as leader or responsible, also power in the message can be verbal or non-verbal. </a:t>
            </a:r>
            <a:endParaRPr lang="ar-SA" sz="1800" dirty="0">
              <a:solidFill>
                <a:schemeClr val="bg2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" name="Google Shape;1392;p75"/>
          <p:cNvSpPr txBox="1">
            <a:spLocks noGrp="1"/>
          </p:cNvSpPr>
          <p:nvPr>
            <p:ph type="title"/>
          </p:nvPr>
        </p:nvSpPr>
        <p:spPr>
          <a:xfrm>
            <a:off x="2619300" y="445025"/>
            <a:ext cx="3905400" cy="692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dirty="0" smtClean="0"/>
              <a:t>References </a:t>
            </a:r>
            <a:endParaRPr sz="3200" dirty="0"/>
          </a:p>
        </p:txBody>
      </p:sp>
      <p:sp>
        <p:nvSpPr>
          <p:cNvPr id="1393" name="Google Shape;1393;p75"/>
          <p:cNvSpPr txBox="1">
            <a:spLocks noGrp="1"/>
          </p:cNvSpPr>
          <p:nvPr>
            <p:ph type="body" idx="1"/>
          </p:nvPr>
        </p:nvSpPr>
        <p:spPr>
          <a:xfrm>
            <a:off x="806246" y="1790970"/>
            <a:ext cx="7708489" cy="320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buNone/>
            </a:pPr>
            <a:r>
              <a:rPr lang="en-GB" sz="1800" dirty="0">
                <a:solidFill>
                  <a:schemeClr val="dk2"/>
                </a:solidFill>
              </a:rPr>
              <a:t>DEVITO, J.O.S.E.P.H.A. (2022) Interpersonal Communication Book, Global edition. </a:t>
            </a:r>
            <a:r>
              <a:rPr lang="en-GB" sz="1800" dirty="0" err="1">
                <a:solidFill>
                  <a:schemeClr val="dk2"/>
                </a:solidFill>
              </a:rPr>
              <a:t>S.l.</a:t>
            </a:r>
            <a:r>
              <a:rPr lang="en-GB" sz="1800" dirty="0">
                <a:solidFill>
                  <a:schemeClr val="dk2"/>
                </a:solidFill>
              </a:rPr>
              <a:t>: PEARSON EDUCATION LIMITED. </a:t>
            </a:r>
            <a:endParaRPr lang="en-GB" sz="1800" dirty="0" smtClean="0">
              <a:solidFill>
                <a:schemeClr val="dk2"/>
              </a:solidFill>
            </a:endParaRPr>
          </a:p>
          <a:p>
            <a:pPr marL="0" lvl="0" indent="0">
              <a:buNone/>
            </a:pPr>
            <a:endParaRPr lang="en-GB" sz="1800" dirty="0">
              <a:solidFill>
                <a:schemeClr val="dk2"/>
              </a:solidFill>
            </a:endParaRPr>
          </a:p>
          <a:p>
            <a:pPr marL="0" lvl="0" indent="0">
              <a:buNone/>
            </a:pPr>
            <a:r>
              <a:rPr lang="en-US" sz="1800" dirty="0">
                <a:solidFill>
                  <a:schemeClr val="dk2"/>
                </a:solidFill>
              </a:rPr>
              <a:t>Floyd, K. (2021) Interpersonal Communication. New York, NY: McGraw-Hill. </a:t>
            </a:r>
            <a:endParaRPr lang="en-GB" sz="1800" dirty="0" smtClean="0">
              <a:solidFill>
                <a:schemeClr val="dk2"/>
              </a:solidFill>
            </a:endParaRPr>
          </a:p>
          <a:p>
            <a:pPr marL="0" lvl="0" indent="0">
              <a:buNone/>
            </a:pPr>
            <a:endParaRPr sz="1800" dirty="0">
              <a:solidFill>
                <a:schemeClr val="dk2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9" name="Google Shape;1329;p73"/>
          <p:cNvSpPr txBox="1">
            <a:spLocks noGrp="1"/>
          </p:cNvSpPr>
          <p:nvPr>
            <p:ph type="ctrTitle"/>
          </p:nvPr>
        </p:nvSpPr>
        <p:spPr>
          <a:xfrm>
            <a:off x="2410335" y="1839863"/>
            <a:ext cx="4284000" cy="997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THANKS!</a:t>
            </a:r>
            <a:endParaRPr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8" name="Google Shape;528;p41"/>
          <p:cNvSpPr/>
          <p:nvPr/>
        </p:nvSpPr>
        <p:spPr>
          <a:xfrm rot="2700000">
            <a:off x="818965" y="2135146"/>
            <a:ext cx="557907" cy="557907"/>
          </a:xfrm>
          <a:prstGeom prst="rect">
            <a:avLst/>
          </a:prstGeom>
          <a:noFill/>
          <a:ln w="19050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29" name="Google Shape;529;p41"/>
          <p:cNvSpPr/>
          <p:nvPr/>
        </p:nvSpPr>
        <p:spPr>
          <a:xfrm rot="2700000">
            <a:off x="7755668" y="2149257"/>
            <a:ext cx="553665" cy="553665"/>
          </a:xfrm>
          <a:prstGeom prst="rect">
            <a:avLst/>
          </a:prstGeom>
          <a:noFill/>
          <a:ln w="19050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30" name="Google Shape;530;p41"/>
          <p:cNvSpPr/>
          <p:nvPr/>
        </p:nvSpPr>
        <p:spPr>
          <a:xfrm rot="2700000">
            <a:off x="809739" y="1081644"/>
            <a:ext cx="557907" cy="557907"/>
          </a:xfrm>
          <a:prstGeom prst="rect">
            <a:avLst/>
          </a:prstGeom>
          <a:noFill/>
          <a:ln w="19050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31" name="Google Shape;531;p41"/>
          <p:cNvSpPr/>
          <p:nvPr/>
        </p:nvSpPr>
        <p:spPr>
          <a:xfrm rot="2700000">
            <a:off x="7659669" y="1073635"/>
            <a:ext cx="553665" cy="553665"/>
          </a:xfrm>
          <a:prstGeom prst="rect">
            <a:avLst/>
          </a:prstGeom>
          <a:noFill/>
          <a:ln w="19050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32" name="Google Shape;532;p41"/>
          <p:cNvSpPr txBox="1">
            <a:spLocks noGrp="1"/>
          </p:cNvSpPr>
          <p:nvPr>
            <p:ph type="title"/>
          </p:nvPr>
        </p:nvSpPr>
        <p:spPr>
          <a:xfrm>
            <a:off x="658418" y="1067218"/>
            <a:ext cx="879000" cy="48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01</a:t>
            </a:r>
            <a:endParaRPr dirty="0"/>
          </a:p>
        </p:txBody>
      </p:sp>
      <p:sp>
        <p:nvSpPr>
          <p:cNvPr id="534" name="Google Shape;534;p41"/>
          <p:cNvSpPr txBox="1">
            <a:spLocks noGrp="1"/>
          </p:cNvSpPr>
          <p:nvPr>
            <p:ph type="title" idx="2"/>
          </p:nvPr>
        </p:nvSpPr>
        <p:spPr>
          <a:xfrm>
            <a:off x="7497001" y="1105067"/>
            <a:ext cx="879000" cy="48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/>
              <a:t>02</a:t>
            </a:r>
            <a:endParaRPr dirty="0"/>
          </a:p>
        </p:txBody>
      </p:sp>
      <p:sp>
        <p:nvSpPr>
          <p:cNvPr id="536" name="Google Shape;536;p41"/>
          <p:cNvSpPr txBox="1">
            <a:spLocks noGrp="1"/>
          </p:cNvSpPr>
          <p:nvPr>
            <p:ph type="title" idx="4"/>
          </p:nvPr>
        </p:nvSpPr>
        <p:spPr>
          <a:xfrm>
            <a:off x="626598" y="2109137"/>
            <a:ext cx="924401" cy="633907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/>
              <a:t>03</a:t>
            </a:r>
            <a:endParaRPr dirty="0"/>
          </a:p>
        </p:txBody>
      </p:sp>
      <p:sp>
        <p:nvSpPr>
          <p:cNvPr id="538" name="Google Shape;538;p41"/>
          <p:cNvSpPr txBox="1">
            <a:spLocks noGrp="1"/>
          </p:cNvSpPr>
          <p:nvPr>
            <p:ph type="title" idx="6"/>
          </p:nvPr>
        </p:nvSpPr>
        <p:spPr>
          <a:xfrm>
            <a:off x="7583799" y="2188297"/>
            <a:ext cx="879000" cy="48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04</a:t>
            </a:r>
            <a:endParaRPr dirty="0"/>
          </a:p>
        </p:txBody>
      </p:sp>
      <p:sp>
        <p:nvSpPr>
          <p:cNvPr id="540" name="Google Shape;540;p41"/>
          <p:cNvSpPr txBox="1">
            <a:spLocks noGrp="1"/>
          </p:cNvSpPr>
          <p:nvPr>
            <p:ph type="title" idx="8"/>
          </p:nvPr>
        </p:nvSpPr>
        <p:spPr>
          <a:xfrm>
            <a:off x="837457" y="267936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TABLE OF CONTENTS</a:t>
            </a:r>
            <a:endParaRPr dirty="0"/>
          </a:p>
        </p:txBody>
      </p:sp>
      <p:sp>
        <p:nvSpPr>
          <p:cNvPr id="541" name="Google Shape;541;p41"/>
          <p:cNvSpPr txBox="1">
            <a:spLocks noGrp="1"/>
          </p:cNvSpPr>
          <p:nvPr>
            <p:ph type="subTitle" idx="9"/>
          </p:nvPr>
        </p:nvSpPr>
        <p:spPr>
          <a:xfrm>
            <a:off x="1582532" y="1043247"/>
            <a:ext cx="2472300" cy="593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/>
              <a:t>Objective </a:t>
            </a:r>
            <a:endParaRPr dirty="0"/>
          </a:p>
        </p:txBody>
      </p:sp>
      <p:sp>
        <p:nvSpPr>
          <p:cNvPr id="544" name="Google Shape;544;p41"/>
          <p:cNvSpPr txBox="1">
            <a:spLocks noGrp="1"/>
          </p:cNvSpPr>
          <p:nvPr>
            <p:ph type="subTitle" idx="15"/>
          </p:nvPr>
        </p:nvSpPr>
        <p:spPr>
          <a:xfrm>
            <a:off x="5815244" y="2067320"/>
            <a:ext cx="1720555" cy="793894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/>
              <a:t>Power in the person </a:t>
            </a:r>
            <a:endParaRPr dirty="0"/>
          </a:p>
        </p:txBody>
      </p:sp>
      <p:sp>
        <p:nvSpPr>
          <p:cNvPr id="23" name="عنوان فرعي 4"/>
          <p:cNvSpPr>
            <a:spLocks noGrp="1"/>
          </p:cNvSpPr>
          <p:nvPr>
            <p:ph type="subTitle" idx="14"/>
          </p:nvPr>
        </p:nvSpPr>
        <p:spPr>
          <a:xfrm>
            <a:off x="5536289" y="1046253"/>
            <a:ext cx="2471738" cy="593725"/>
          </a:xfrm>
        </p:spPr>
        <p:txBody>
          <a:bodyPr/>
          <a:lstStyle/>
          <a:p>
            <a:r>
              <a:rPr lang="en-US" dirty="0" smtClean="0"/>
              <a:t>Introduction </a:t>
            </a:r>
            <a:endParaRPr lang="ar-SA" dirty="0"/>
          </a:p>
        </p:txBody>
      </p:sp>
      <p:sp>
        <p:nvSpPr>
          <p:cNvPr id="6" name="عنوان فرعي 5"/>
          <p:cNvSpPr>
            <a:spLocks noGrp="1"/>
          </p:cNvSpPr>
          <p:nvPr>
            <p:ph type="subTitle" idx="13"/>
          </p:nvPr>
        </p:nvSpPr>
        <p:spPr>
          <a:xfrm>
            <a:off x="1582532" y="1966923"/>
            <a:ext cx="2325709" cy="754736"/>
          </a:xfrm>
        </p:spPr>
        <p:txBody>
          <a:bodyPr/>
          <a:lstStyle/>
          <a:p>
            <a:pPr algn="l"/>
            <a:r>
              <a:rPr lang="en-US" dirty="0"/>
              <a:t>Power in the Relationship</a:t>
            </a:r>
          </a:p>
          <a:p>
            <a:pPr algn="l"/>
            <a:endParaRPr lang="en-US" dirty="0"/>
          </a:p>
        </p:txBody>
      </p:sp>
      <p:sp>
        <p:nvSpPr>
          <p:cNvPr id="25" name="Google Shape;529;p41"/>
          <p:cNvSpPr/>
          <p:nvPr/>
        </p:nvSpPr>
        <p:spPr>
          <a:xfrm rot="2700000">
            <a:off x="821085" y="3096859"/>
            <a:ext cx="553665" cy="553665"/>
          </a:xfrm>
          <a:prstGeom prst="rect">
            <a:avLst/>
          </a:prstGeom>
          <a:noFill/>
          <a:ln w="19050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" name="Google Shape;538;p41"/>
          <p:cNvSpPr txBox="1">
            <a:spLocks/>
          </p:cNvSpPr>
          <p:nvPr/>
        </p:nvSpPr>
        <p:spPr>
          <a:xfrm>
            <a:off x="649299" y="3123319"/>
            <a:ext cx="879000" cy="48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ef Ruqaa"/>
              <a:buNone/>
              <a:defRPr sz="3500" b="0" i="0" u="none" strike="noStrike" cap="none">
                <a:solidFill>
                  <a:schemeClr val="dk1"/>
                </a:solidFill>
                <a:latin typeface="Aref Ruqaa"/>
                <a:ea typeface="Aref Ruqaa"/>
                <a:cs typeface="Aref Ruqaa"/>
                <a:sym typeface="Aref Ruqaa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ebas Neue"/>
              <a:buNone/>
              <a:defRPr sz="30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ebas Neue"/>
              <a:buNone/>
              <a:defRPr sz="30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ebas Neue"/>
              <a:buNone/>
              <a:defRPr sz="30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ebas Neue"/>
              <a:buNone/>
              <a:defRPr sz="30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ebas Neue"/>
              <a:buNone/>
              <a:defRPr sz="30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ebas Neue"/>
              <a:buNone/>
              <a:defRPr sz="30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ebas Neue"/>
              <a:buNone/>
              <a:defRPr sz="30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ebas Neue"/>
              <a:buNone/>
              <a:defRPr sz="30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9pPr>
          </a:lstStyle>
          <a:p>
            <a:r>
              <a:rPr lang="en" dirty="0" smtClean="0"/>
              <a:t>05</a:t>
            </a:r>
            <a:endParaRPr lang="en" dirty="0"/>
          </a:p>
        </p:txBody>
      </p:sp>
      <p:sp>
        <p:nvSpPr>
          <p:cNvPr id="27" name="عنوان فرعي 4"/>
          <p:cNvSpPr>
            <a:spLocks noGrp="1"/>
          </p:cNvSpPr>
          <p:nvPr>
            <p:ph type="subTitle" idx="14"/>
          </p:nvPr>
        </p:nvSpPr>
        <p:spPr>
          <a:xfrm>
            <a:off x="1576298" y="2940211"/>
            <a:ext cx="2471738" cy="804032"/>
          </a:xfrm>
        </p:spPr>
        <p:txBody>
          <a:bodyPr/>
          <a:lstStyle/>
          <a:p>
            <a:r>
              <a:rPr lang="en-US" dirty="0" smtClean="0"/>
              <a:t>Power in the message </a:t>
            </a:r>
            <a:endParaRPr lang="ar-SA" dirty="0"/>
          </a:p>
        </p:txBody>
      </p:sp>
      <p:sp>
        <p:nvSpPr>
          <p:cNvPr id="28" name="Google Shape;529;p41"/>
          <p:cNvSpPr/>
          <p:nvPr/>
        </p:nvSpPr>
        <p:spPr>
          <a:xfrm rot="2700000">
            <a:off x="7746466" y="3203595"/>
            <a:ext cx="553665" cy="553665"/>
          </a:xfrm>
          <a:prstGeom prst="rect">
            <a:avLst/>
          </a:prstGeom>
          <a:noFill/>
          <a:ln w="19050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" name="Google Shape;538;p41"/>
          <p:cNvSpPr txBox="1">
            <a:spLocks/>
          </p:cNvSpPr>
          <p:nvPr/>
        </p:nvSpPr>
        <p:spPr>
          <a:xfrm>
            <a:off x="7568527" y="3233420"/>
            <a:ext cx="879000" cy="48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ef Ruqaa"/>
              <a:buNone/>
              <a:defRPr sz="3500" b="0" i="0" u="none" strike="noStrike" cap="none">
                <a:solidFill>
                  <a:schemeClr val="dk1"/>
                </a:solidFill>
                <a:latin typeface="Aref Ruqaa"/>
                <a:ea typeface="Aref Ruqaa"/>
                <a:cs typeface="Aref Ruqaa"/>
                <a:sym typeface="Aref Ruqaa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ebas Neue"/>
              <a:buNone/>
              <a:defRPr sz="30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ebas Neue"/>
              <a:buNone/>
              <a:defRPr sz="30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ebas Neue"/>
              <a:buNone/>
              <a:defRPr sz="30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ebas Neue"/>
              <a:buNone/>
              <a:defRPr sz="30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ebas Neue"/>
              <a:buNone/>
              <a:defRPr sz="30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ebas Neue"/>
              <a:buNone/>
              <a:defRPr sz="30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ebas Neue"/>
              <a:buNone/>
              <a:defRPr sz="30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ebas Neue"/>
              <a:buNone/>
              <a:defRPr sz="30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9pPr>
          </a:lstStyle>
          <a:p>
            <a:r>
              <a:rPr lang="en" dirty="0" smtClean="0"/>
              <a:t>06</a:t>
            </a:r>
            <a:endParaRPr lang="en" dirty="0"/>
          </a:p>
        </p:txBody>
      </p:sp>
      <p:sp>
        <p:nvSpPr>
          <p:cNvPr id="7" name="عنوان فرعي 6"/>
          <p:cNvSpPr>
            <a:spLocks noGrp="1"/>
          </p:cNvSpPr>
          <p:nvPr>
            <p:ph type="subTitle" idx="15"/>
          </p:nvPr>
        </p:nvSpPr>
        <p:spPr>
          <a:xfrm>
            <a:off x="5702216" y="3278528"/>
            <a:ext cx="1881583" cy="593400"/>
          </a:xfrm>
        </p:spPr>
        <p:txBody>
          <a:bodyPr/>
          <a:lstStyle/>
          <a:p>
            <a:pPr algn="l"/>
            <a:r>
              <a:rPr lang="en-GB" dirty="0"/>
              <a:t>Conclusion</a:t>
            </a:r>
          </a:p>
          <a:p>
            <a:pPr algn="l"/>
            <a:endParaRPr lang="ar-SA" dirty="0"/>
          </a:p>
        </p:txBody>
      </p:sp>
      <p:sp>
        <p:nvSpPr>
          <p:cNvPr id="32" name="Google Shape;529;p41"/>
          <p:cNvSpPr/>
          <p:nvPr/>
        </p:nvSpPr>
        <p:spPr>
          <a:xfrm rot="2700000">
            <a:off x="824087" y="4017107"/>
            <a:ext cx="553665" cy="553665"/>
          </a:xfrm>
          <a:prstGeom prst="rect">
            <a:avLst/>
          </a:prstGeom>
          <a:noFill/>
          <a:ln w="19050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3" name="Google Shape;538;p41"/>
          <p:cNvSpPr txBox="1">
            <a:spLocks/>
          </p:cNvSpPr>
          <p:nvPr/>
        </p:nvSpPr>
        <p:spPr>
          <a:xfrm>
            <a:off x="655711" y="4040597"/>
            <a:ext cx="879000" cy="48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ef Ruqaa"/>
              <a:buNone/>
              <a:defRPr sz="3500" b="0" i="0" u="none" strike="noStrike" cap="none">
                <a:solidFill>
                  <a:schemeClr val="dk1"/>
                </a:solidFill>
                <a:latin typeface="Aref Ruqaa"/>
                <a:ea typeface="Aref Ruqaa"/>
                <a:cs typeface="Aref Ruqaa"/>
                <a:sym typeface="Aref Ruqaa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ebas Neue"/>
              <a:buNone/>
              <a:defRPr sz="30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ebas Neue"/>
              <a:buNone/>
              <a:defRPr sz="30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ebas Neue"/>
              <a:buNone/>
              <a:defRPr sz="30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ebas Neue"/>
              <a:buNone/>
              <a:defRPr sz="30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ebas Neue"/>
              <a:buNone/>
              <a:defRPr sz="30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ebas Neue"/>
              <a:buNone/>
              <a:defRPr sz="30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ebas Neue"/>
              <a:buNone/>
              <a:defRPr sz="30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ebas Neue"/>
              <a:buNone/>
              <a:defRPr sz="30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9pPr>
          </a:lstStyle>
          <a:p>
            <a:r>
              <a:rPr lang="en" dirty="0" smtClean="0"/>
              <a:t>07</a:t>
            </a:r>
            <a:endParaRPr lang="en" dirty="0"/>
          </a:p>
        </p:txBody>
      </p:sp>
      <p:sp>
        <p:nvSpPr>
          <p:cNvPr id="37" name="عنوان فرعي 6"/>
          <p:cNvSpPr>
            <a:spLocks noGrp="1"/>
          </p:cNvSpPr>
          <p:nvPr>
            <p:ph type="subTitle" idx="15"/>
          </p:nvPr>
        </p:nvSpPr>
        <p:spPr>
          <a:xfrm>
            <a:off x="1585417" y="3980905"/>
            <a:ext cx="1656494" cy="593400"/>
          </a:xfrm>
        </p:spPr>
        <p:txBody>
          <a:bodyPr/>
          <a:lstStyle/>
          <a:p>
            <a:pPr algn="l"/>
            <a:r>
              <a:rPr lang="en-US" dirty="0" smtClean="0"/>
              <a:t>References </a:t>
            </a:r>
            <a:endParaRPr lang="ar-SA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9" name="Google Shape;549;p42"/>
          <p:cNvSpPr txBox="1">
            <a:spLocks noGrp="1"/>
          </p:cNvSpPr>
          <p:nvPr>
            <p:ph type="subTitle" idx="1"/>
          </p:nvPr>
        </p:nvSpPr>
        <p:spPr>
          <a:xfrm>
            <a:off x="1177363" y="1346663"/>
            <a:ext cx="6605195" cy="3029905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/>
            <a:r>
              <a:rPr lang="en-US" sz="1800" dirty="0"/>
              <a:t>Hopefully By the end of this presentation, you’ll be able </a:t>
            </a:r>
            <a:r>
              <a:rPr lang="en-US" sz="1800" dirty="0" smtClean="0"/>
              <a:t>to understand:</a:t>
            </a:r>
          </a:p>
          <a:p>
            <a:pPr marL="0" lvl="0" indent="0" algn="l"/>
            <a:endParaRPr lang="en-US" sz="1800" dirty="0" smtClean="0"/>
          </a:p>
          <a:p>
            <a:pPr marL="342900" lvl="0" indent="-342900" algn="l">
              <a:buFont typeface="Arial" panose="020B0604020202020204" pitchFamily="34" charset="0"/>
              <a:buChar char="•"/>
            </a:pPr>
            <a:r>
              <a:rPr lang="en-US" sz="1800" dirty="0" smtClean="0"/>
              <a:t>Power in the </a:t>
            </a:r>
            <a:r>
              <a:rPr lang="en-US" sz="1800" dirty="0"/>
              <a:t>R</a:t>
            </a:r>
            <a:r>
              <a:rPr lang="en-US" sz="1800" dirty="0" smtClean="0"/>
              <a:t>elationships.</a:t>
            </a:r>
          </a:p>
          <a:p>
            <a:pPr marL="342900" lvl="0" indent="-342900" algn="l">
              <a:buFont typeface="Arial" panose="020B0604020202020204" pitchFamily="34" charset="0"/>
              <a:buChar char="•"/>
            </a:pPr>
            <a:endParaRPr lang="en-US" sz="1800" dirty="0" smtClean="0"/>
          </a:p>
          <a:p>
            <a:pPr marL="342900" lvl="0" indent="-342900" algn="l">
              <a:buFont typeface="Arial" panose="020B0604020202020204" pitchFamily="34" charset="0"/>
              <a:buChar char="•"/>
            </a:pPr>
            <a:r>
              <a:rPr lang="en-US" sz="1800" dirty="0" smtClean="0"/>
              <a:t>Power that </a:t>
            </a:r>
            <a:r>
              <a:rPr lang="en-US" sz="1800" dirty="0"/>
              <a:t>reside </a:t>
            </a:r>
            <a:r>
              <a:rPr lang="en-US" sz="1800" dirty="0" smtClean="0"/>
              <a:t>in the Relationship, in </a:t>
            </a:r>
            <a:r>
              <a:rPr lang="en-US" sz="1800" dirty="0"/>
              <a:t>P</a:t>
            </a:r>
            <a:r>
              <a:rPr lang="en-US" sz="1800" dirty="0" smtClean="0"/>
              <a:t>erson.</a:t>
            </a:r>
          </a:p>
          <a:p>
            <a:pPr marL="342900" lvl="0" indent="-342900" algn="l">
              <a:buFont typeface="Arial" panose="020B0604020202020204" pitchFamily="34" charset="0"/>
              <a:buChar char="•"/>
            </a:pPr>
            <a:endParaRPr lang="en-US" sz="1800" dirty="0"/>
          </a:p>
          <a:p>
            <a:pPr marL="342900" lvl="0" indent="-342900" algn="l">
              <a:buFont typeface="Arial" panose="020B0604020202020204" pitchFamily="34" charset="0"/>
              <a:buChar char="•"/>
            </a:pPr>
            <a:r>
              <a:rPr lang="en-US" sz="1800" dirty="0"/>
              <a:t>Power that </a:t>
            </a:r>
            <a:r>
              <a:rPr lang="en-US" sz="1800" dirty="0" smtClean="0"/>
              <a:t>reside in the Relationship, in the </a:t>
            </a:r>
            <a:r>
              <a:rPr lang="en-US" sz="1800" dirty="0"/>
              <a:t>M</a:t>
            </a:r>
            <a:r>
              <a:rPr lang="en-US" sz="1800" dirty="0" smtClean="0"/>
              <a:t>essage.</a:t>
            </a:r>
            <a:endParaRPr lang="en-US" sz="1800" dirty="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550" name="Google Shape;550;p42"/>
          <p:cNvSpPr txBox="1">
            <a:spLocks noGrp="1"/>
          </p:cNvSpPr>
          <p:nvPr>
            <p:ph type="title"/>
          </p:nvPr>
        </p:nvSpPr>
        <p:spPr>
          <a:xfrm>
            <a:off x="2100361" y="-204994"/>
            <a:ext cx="4759200" cy="691686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lvl="0"/>
            <a:r>
              <a:rPr lang="en-GB" sz="3200" dirty="0"/>
              <a:t>Objective</a:t>
            </a:r>
            <a:endParaRPr sz="320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5" name="Google Shape;555;p43"/>
          <p:cNvSpPr txBox="1">
            <a:spLocks noGrp="1"/>
          </p:cNvSpPr>
          <p:nvPr>
            <p:ph type="title"/>
          </p:nvPr>
        </p:nvSpPr>
        <p:spPr>
          <a:xfrm>
            <a:off x="2075025" y="576315"/>
            <a:ext cx="4994100" cy="706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INTRODUCTION</a:t>
            </a:r>
            <a:endParaRPr dirty="0"/>
          </a:p>
        </p:txBody>
      </p:sp>
      <p:sp>
        <p:nvSpPr>
          <p:cNvPr id="556" name="Google Shape;556;p43"/>
          <p:cNvSpPr txBox="1">
            <a:spLocks noGrp="1"/>
          </p:cNvSpPr>
          <p:nvPr>
            <p:ph type="subTitle" idx="1"/>
          </p:nvPr>
        </p:nvSpPr>
        <p:spPr>
          <a:xfrm>
            <a:off x="2025654" y="1382338"/>
            <a:ext cx="5043471" cy="2888326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just"/>
            <a:r>
              <a:rPr lang="en-US" sz="1800" dirty="0" smtClean="0"/>
              <a:t>Power is the ability to influence another person.</a:t>
            </a:r>
          </a:p>
          <a:p>
            <a:pPr marL="0" lvl="0" indent="0" algn="just"/>
            <a:r>
              <a:rPr lang="en-US" sz="1800" dirty="0" smtClean="0"/>
              <a:t>For convenience we can consider these strategies under three headings that are particularly appropriate to an interpersonal communication analysis of power: (1) power</a:t>
            </a:r>
          </a:p>
          <a:p>
            <a:pPr marL="0" lvl="0" indent="0" algn="just"/>
            <a:r>
              <a:rPr lang="en-US" sz="1800" dirty="0" smtClean="0"/>
              <a:t>in the relationship, (2) power in the person, (3) power in the message.</a:t>
            </a:r>
            <a:endParaRPr sz="1800" dirty="0"/>
          </a:p>
        </p:txBody>
      </p:sp>
      <p:cxnSp>
        <p:nvCxnSpPr>
          <p:cNvPr id="557" name="Google Shape;557;p43"/>
          <p:cNvCxnSpPr/>
          <p:nvPr/>
        </p:nvCxnSpPr>
        <p:spPr>
          <a:xfrm>
            <a:off x="2025654" y="1382337"/>
            <a:ext cx="4994100" cy="0"/>
          </a:xfrm>
          <a:prstGeom prst="straightConnector1">
            <a:avLst/>
          </a:prstGeom>
          <a:noFill/>
          <a:ln w="1905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2" name="Google Shape;562;p44"/>
          <p:cNvSpPr/>
          <p:nvPr/>
        </p:nvSpPr>
        <p:spPr>
          <a:xfrm rot="2700000">
            <a:off x="4093418" y="1391605"/>
            <a:ext cx="957140" cy="957140"/>
          </a:xfrm>
          <a:prstGeom prst="rect">
            <a:avLst/>
          </a:prstGeom>
          <a:noFill/>
          <a:ln w="19050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63" name="Google Shape;563;p44"/>
          <p:cNvSpPr txBox="1">
            <a:spLocks noGrp="1"/>
          </p:cNvSpPr>
          <p:nvPr>
            <p:ph type="title"/>
          </p:nvPr>
        </p:nvSpPr>
        <p:spPr>
          <a:xfrm>
            <a:off x="3481829" y="2784173"/>
            <a:ext cx="4029900" cy="707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dirty="0" smtClean="0"/>
              <a:t>Power in Relationship </a:t>
            </a:r>
            <a:endParaRPr sz="3200" dirty="0"/>
          </a:p>
        </p:txBody>
      </p:sp>
      <p:sp>
        <p:nvSpPr>
          <p:cNvPr id="565" name="Google Shape;565;p44"/>
          <p:cNvSpPr txBox="1">
            <a:spLocks noGrp="1"/>
          </p:cNvSpPr>
          <p:nvPr>
            <p:ph type="title" idx="2"/>
          </p:nvPr>
        </p:nvSpPr>
        <p:spPr>
          <a:xfrm>
            <a:off x="3980988" y="1449275"/>
            <a:ext cx="11820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/>
              <a:t>01</a:t>
            </a:r>
            <a:endParaRPr dirty="0"/>
          </a:p>
        </p:txBody>
      </p:sp>
      <p:cxnSp>
        <p:nvCxnSpPr>
          <p:cNvPr id="566" name="Google Shape;566;p44"/>
          <p:cNvCxnSpPr/>
          <p:nvPr/>
        </p:nvCxnSpPr>
        <p:spPr>
          <a:xfrm>
            <a:off x="2525865" y="3355827"/>
            <a:ext cx="4029900" cy="0"/>
          </a:xfrm>
          <a:prstGeom prst="straightConnector1">
            <a:avLst/>
          </a:prstGeom>
          <a:noFill/>
          <a:ln w="1905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12828" y="-174138"/>
            <a:ext cx="7704000" cy="572700"/>
          </a:xfrm>
        </p:spPr>
        <p:txBody>
          <a:bodyPr/>
          <a:lstStyle/>
          <a:p>
            <a:r>
              <a:rPr lang="en-US" sz="3600" dirty="0"/>
              <a:t>Power in Relationship </a:t>
            </a:r>
            <a:endParaRPr lang="ar-SA" dirty="0"/>
          </a:p>
        </p:txBody>
      </p:sp>
      <p:sp>
        <p:nvSpPr>
          <p:cNvPr id="6" name="مستطيل 5"/>
          <p:cNvSpPr/>
          <p:nvPr/>
        </p:nvSpPr>
        <p:spPr>
          <a:xfrm>
            <a:off x="1280160" y="1332298"/>
            <a:ext cx="7434296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Low"/>
            <a:r>
              <a:rPr lang="en-US" sz="1800" dirty="0"/>
              <a:t>The bases of relationship power, </a:t>
            </a:r>
            <a:r>
              <a:rPr lang="en-US" sz="1800" dirty="0" smtClean="0"/>
              <a:t>can </a:t>
            </a:r>
            <a:r>
              <a:rPr lang="en-US" sz="1800" dirty="0"/>
              <a:t>be conveniently classified into six types</a:t>
            </a:r>
            <a:r>
              <a:rPr lang="en-US" sz="1800" dirty="0" smtClean="0"/>
              <a:t>: </a:t>
            </a:r>
          </a:p>
          <a:p>
            <a:pPr algn="justLow"/>
            <a:endParaRPr lang="en-US" sz="1800" dirty="0" smtClean="0"/>
          </a:p>
          <a:p>
            <a:pPr marL="285750" indent="-285750" algn="justLow">
              <a:buFont typeface="Arial" panose="020B0604020202020204" pitchFamily="34" charset="0"/>
              <a:buChar char="•"/>
            </a:pPr>
            <a:r>
              <a:rPr lang="en-US" sz="1800" dirty="0" smtClean="0"/>
              <a:t>Referent.</a:t>
            </a:r>
            <a:endParaRPr lang="en-US" sz="1800" dirty="0"/>
          </a:p>
          <a:p>
            <a:pPr marL="285750" indent="-285750" algn="justLow">
              <a:buFont typeface="Arial" panose="020B0604020202020204" pitchFamily="34" charset="0"/>
              <a:buChar char="•"/>
            </a:pPr>
            <a:r>
              <a:rPr lang="en-US" sz="1800" dirty="0" smtClean="0"/>
              <a:t>Legitimate.</a:t>
            </a:r>
          </a:p>
          <a:p>
            <a:pPr marL="285750" indent="-285750" algn="justLow">
              <a:buFont typeface="Arial" panose="020B0604020202020204" pitchFamily="34" charset="0"/>
              <a:buChar char="•"/>
            </a:pPr>
            <a:r>
              <a:rPr lang="en-US" sz="1800" dirty="0" smtClean="0"/>
              <a:t>Expert.</a:t>
            </a:r>
          </a:p>
          <a:p>
            <a:pPr marL="285750" indent="-285750" algn="justLow">
              <a:buFont typeface="Arial" panose="020B0604020202020204" pitchFamily="34" charset="0"/>
              <a:buChar char="•"/>
            </a:pPr>
            <a:r>
              <a:rPr lang="en-US" sz="1800" dirty="0" smtClean="0">
                <a:solidFill>
                  <a:schemeClr val="bg2"/>
                </a:solidFill>
              </a:rPr>
              <a:t>Information </a:t>
            </a:r>
            <a:r>
              <a:rPr lang="en-US" sz="1800" dirty="0">
                <a:solidFill>
                  <a:schemeClr val="bg2"/>
                </a:solidFill>
              </a:rPr>
              <a:t>or </a:t>
            </a:r>
            <a:r>
              <a:rPr lang="en-US" sz="1800" dirty="0" smtClean="0">
                <a:solidFill>
                  <a:schemeClr val="bg2"/>
                </a:solidFill>
              </a:rPr>
              <a:t>persuasion.</a:t>
            </a:r>
          </a:p>
          <a:p>
            <a:pPr marL="285750" indent="-285750" algn="justLow">
              <a:buFont typeface="Arial" panose="020B0604020202020204" pitchFamily="34" charset="0"/>
              <a:buChar char="•"/>
            </a:pPr>
            <a:r>
              <a:rPr lang="en-US" sz="1800" dirty="0" smtClean="0">
                <a:solidFill>
                  <a:schemeClr val="bg2"/>
                </a:solidFill>
              </a:rPr>
              <a:t>Reward.</a:t>
            </a:r>
          </a:p>
          <a:p>
            <a:pPr marL="285750" indent="-285750" algn="justLow">
              <a:buFont typeface="Arial" panose="020B0604020202020204" pitchFamily="34" charset="0"/>
              <a:buChar char="•"/>
            </a:pPr>
            <a:r>
              <a:rPr lang="en-US" sz="1800" dirty="0" smtClean="0">
                <a:solidFill>
                  <a:schemeClr val="bg2"/>
                </a:solidFill>
              </a:rPr>
              <a:t>Coercive.</a:t>
            </a:r>
            <a:endParaRPr lang="en-US" sz="1800" dirty="0">
              <a:solidFill>
                <a:schemeClr val="bg2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800" dirty="0" smtClean="0"/>
          </a:p>
          <a:p>
            <a:endParaRPr lang="ar-SA" sz="180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عنوان فرعي 4"/>
          <p:cNvSpPr>
            <a:spLocks noGrp="1"/>
          </p:cNvSpPr>
          <p:nvPr>
            <p:ph type="subTitle" idx="3"/>
          </p:nvPr>
        </p:nvSpPr>
        <p:spPr>
          <a:xfrm>
            <a:off x="0" y="2265218"/>
            <a:ext cx="9472293" cy="3114268"/>
          </a:xfrm>
        </p:spPr>
        <p:txBody>
          <a:bodyPr/>
          <a:lstStyle/>
          <a:p>
            <a:pPr algn="l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GB" sz="1800" dirty="0">
                <a:solidFill>
                  <a:schemeClr val="bg2"/>
                </a:solidFill>
              </a:rPr>
              <a:t>referent </a:t>
            </a:r>
            <a:r>
              <a:rPr lang="en-GB" sz="1800" dirty="0" smtClean="0">
                <a:solidFill>
                  <a:schemeClr val="bg2"/>
                </a:solidFill>
              </a:rPr>
              <a:t>power: </a:t>
            </a:r>
            <a:r>
              <a:rPr lang="en-US" sz="1800" dirty="0">
                <a:solidFill>
                  <a:schemeClr val="bg2"/>
                </a:solidFill>
              </a:rPr>
              <a:t>make others wish to be like you or to be identified with you, you’ll </a:t>
            </a:r>
            <a:r>
              <a:rPr lang="en-US" sz="1800" dirty="0" smtClean="0">
                <a:solidFill>
                  <a:schemeClr val="bg2"/>
                </a:solidFill>
              </a:rPr>
              <a:t>more easily </a:t>
            </a:r>
            <a:r>
              <a:rPr lang="en-US" sz="1800" dirty="0">
                <a:solidFill>
                  <a:schemeClr val="bg2"/>
                </a:solidFill>
              </a:rPr>
              <a:t>gain their </a:t>
            </a:r>
            <a:r>
              <a:rPr lang="en-US" sz="1800" dirty="0" smtClean="0">
                <a:solidFill>
                  <a:schemeClr val="bg2"/>
                </a:solidFill>
              </a:rPr>
              <a:t>compliance.</a:t>
            </a:r>
          </a:p>
          <a:p>
            <a:pPr algn="l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chemeClr val="bg2"/>
                </a:solidFill>
              </a:rPr>
              <a:t>Legitimate Power: Others believe you have the right, by virtue of your position, to influence their </a:t>
            </a:r>
            <a:r>
              <a:rPr lang="en-US" sz="1800" dirty="0" smtClean="0">
                <a:solidFill>
                  <a:schemeClr val="bg2"/>
                </a:solidFill>
              </a:rPr>
              <a:t>behavior.</a:t>
            </a:r>
            <a:endParaRPr lang="en-US" sz="1800" dirty="0">
              <a:solidFill>
                <a:schemeClr val="bg2"/>
              </a:solidFill>
            </a:endParaRPr>
          </a:p>
        </p:txBody>
      </p:sp>
      <p:sp>
        <p:nvSpPr>
          <p:cNvPr id="19" name="Google Shape;578;p46"/>
          <p:cNvSpPr txBox="1">
            <a:spLocks noGrp="1"/>
          </p:cNvSpPr>
          <p:nvPr>
            <p:ph type="subTitle" idx="1"/>
          </p:nvPr>
        </p:nvSpPr>
        <p:spPr>
          <a:xfrm>
            <a:off x="2514512" y="1514332"/>
            <a:ext cx="4443268" cy="750886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en-GB" sz="2800" dirty="0"/>
              <a:t>Power in Relationship </a:t>
            </a:r>
            <a:endParaRPr sz="280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مستطيل 9"/>
          <p:cNvSpPr/>
          <p:nvPr/>
        </p:nvSpPr>
        <p:spPr>
          <a:xfrm>
            <a:off x="292459" y="587812"/>
            <a:ext cx="8559082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2"/>
                </a:solidFill>
              </a:rPr>
              <a:t> </a:t>
            </a:r>
            <a:r>
              <a:rPr lang="en-US" sz="1800" dirty="0">
                <a:solidFill>
                  <a:schemeClr val="bg2"/>
                </a:solidFill>
              </a:rPr>
              <a:t>Expert Power: When you are seen as having expertise or knowledge.</a:t>
            </a:r>
          </a:p>
          <a:p>
            <a:pPr algn="just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chemeClr val="bg2"/>
                </a:solidFill>
              </a:rPr>
              <a:t>Information/Persuasion Power: When others see you as having the ability to communicate logically and </a:t>
            </a:r>
            <a:r>
              <a:rPr lang="en-US" sz="1800" dirty="0" smtClean="0">
                <a:solidFill>
                  <a:schemeClr val="bg2"/>
                </a:solidFill>
              </a:rPr>
              <a:t>persuasively.</a:t>
            </a:r>
            <a:endParaRPr lang="en-US" sz="1800" dirty="0">
              <a:solidFill>
                <a:schemeClr val="bg2"/>
              </a:solidFill>
            </a:endParaRPr>
          </a:p>
          <a:p>
            <a:pPr algn="just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chemeClr val="bg2"/>
                </a:solidFill>
              </a:rPr>
              <a:t>Reward/Coercive Power: You have the ability to reward people, You have the ability to gain compliance by removing rewards if others fail to yield to your </a:t>
            </a:r>
            <a:r>
              <a:rPr lang="en-US" sz="1800" dirty="0" smtClean="0">
                <a:solidFill>
                  <a:schemeClr val="bg2"/>
                </a:solidFill>
              </a:rPr>
              <a:t>influence.</a:t>
            </a:r>
            <a:endParaRPr lang="en-US" sz="1800" dirty="0">
              <a:solidFill>
                <a:schemeClr val="bg2"/>
              </a:solidFill>
            </a:endParaRPr>
          </a:p>
        </p:txBody>
      </p:sp>
      <p:sp>
        <p:nvSpPr>
          <p:cNvPr id="11" name="عنوان 10"/>
          <p:cNvSpPr>
            <a:spLocks noGrp="1"/>
          </p:cNvSpPr>
          <p:nvPr>
            <p:ph type="title"/>
          </p:nvPr>
        </p:nvSpPr>
        <p:spPr>
          <a:xfrm>
            <a:off x="720000" y="-203681"/>
            <a:ext cx="7704000" cy="791493"/>
          </a:xfrm>
        </p:spPr>
        <p:txBody>
          <a:bodyPr/>
          <a:lstStyle/>
          <a:p>
            <a:pPr lvl="0"/>
            <a:r>
              <a:rPr lang="en-GB" sz="3600" dirty="0"/>
              <a:t>Power in Relationship </a:t>
            </a:r>
            <a:br>
              <a:rPr lang="en-GB" sz="3600" dirty="0"/>
            </a:br>
            <a:endParaRPr lang="ar-SA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5" name="Google Shape;625;p49"/>
          <p:cNvSpPr/>
          <p:nvPr/>
        </p:nvSpPr>
        <p:spPr>
          <a:xfrm rot="2700000">
            <a:off x="4093430" y="2812455"/>
            <a:ext cx="957140" cy="957140"/>
          </a:xfrm>
          <a:prstGeom prst="rect">
            <a:avLst/>
          </a:prstGeom>
          <a:noFill/>
          <a:ln w="19050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26" name="Google Shape;626;p49"/>
          <p:cNvSpPr txBox="1">
            <a:spLocks noGrp="1"/>
          </p:cNvSpPr>
          <p:nvPr>
            <p:ph type="title"/>
          </p:nvPr>
        </p:nvSpPr>
        <p:spPr>
          <a:xfrm>
            <a:off x="2557050" y="1449275"/>
            <a:ext cx="4029900" cy="707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/>
              <a:t>Power in person </a:t>
            </a:r>
            <a:endParaRPr dirty="0"/>
          </a:p>
        </p:txBody>
      </p:sp>
      <p:sp>
        <p:nvSpPr>
          <p:cNvPr id="628" name="Google Shape;628;p49"/>
          <p:cNvSpPr txBox="1">
            <a:spLocks noGrp="1"/>
          </p:cNvSpPr>
          <p:nvPr>
            <p:ph type="title" idx="2"/>
          </p:nvPr>
        </p:nvSpPr>
        <p:spPr>
          <a:xfrm>
            <a:off x="3981000" y="2870125"/>
            <a:ext cx="11820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02</a:t>
            </a:r>
            <a:endParaRPr/>
          </a:p>
        </p:txBody>
      </p:sp>
      <p:cxnSp>
        <p:nvCxnSpPr>
          <p:cNvPr id="629" name="Google Shape;629;p49"/>
          <p:cNvCxnSpPr/>
          <p:nvPr/>
        </p:nvCxnSpPr>
        <p:spPr>
          <a:xfrm>
            <a:off x="2557050" y="2233091"/>
            <a:ext cx="4029900" cy="0"/>
          </a:xfrm>
          <a:prstGeom prst="straightConnector1">
            <a:avLst/>
          </a:prstGeom>
          <a:noFill/>
          <a:ln w="1905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History Major for College: Ancient Near East - Persian Empire by Slidesgo">
  <a:themeElements>
    <a:clrScheme name="Simple Light">
      <a:dk1>
        <a:srgbClr val="040C6E"/>
      </a:dk1>
      <a:lt1>
        <a:srgbClr val="FCF3D9"/>
      </a:lt1>
      <a:dk2>
        <a:srgbClr val="191919"/>
      </a:dk2>
      <a:lt2>
        <a:srgbClr val="B8E3B6"/>
      </a:lt2>
      <a:accent1>
        <a:srgbClr val="215B63"/>
      </a:accent1>
      <a:accent2>
        <a:srgbClr val="F7AC41"/>
      </a:accent2>
      <a:accent3>
        <a:srgbClr val="FFFFFF"/>
      </a:accent3>
      <a:accent4>
        <a:srgbClr val="FFFFFF"/>
      </a:accent4>
      <a:accent5>
        <a:srgbClr val="FFFFFF"/>
      </a:accent5>
      <a:accent6>
        <a:srgbClr val="FFFFFF"/>
      </a:accent6>
      <a:hlink>
        <a:srgbClr val="040C6E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375</TotalTime>
  <Words>677</Words>
  <Application>Microsoft Office PowerPoint</Application>
  <PresentationFormat>On-screen Show (16:9)</PresentationFormat>
  <Paragraphs>99</Paragraphs>
  <Slides>19</Slides>
  <Notes>19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7" baseType="lpstr">
      <vt:lpstr>RalewayRegular</vt:lpstr>
      <vt:lpstr>DM Sans</vt:lpstr>
      <vt:lpstr>Aref Ruqaa</vt:lpstr>
      <vt:lpstr>Bebas Neue</vt:lpstr>
      <vt:lpstr>Arial</vt:lpstr>
      <vt:lpstr>Alata</vt:lpstr>
      <vt:lpstr>Nunito Light</vt:lpstr>
      <vt:lpstr>History Major for College: Ancient Near East - Persian Empire by Slidesgo</vt:lpstr>
      <vt:lpstr>    Libyan International  Medical University        Faculty of Business Administration  </vt:lpstr>
      <vt:lpstr>01</vt:lpstr>
      <vt:lpstr>Objective</vt:lpstr>
      <vt:lpstr>INTRODUCTION</vt:lpstr>
      <vt:lpstr>Power in Relationship </vt:lpstr>
      <vt:lpstr>Power in Relationship </vt:lpstr>
      <vt:lpstr>PowerPoint Presentation</vt:lpstr>
      <vt:lpstr>Power in Relationship  </vt:lpstr>
      <vt:lpstr>Power in person </vt:lpstr>
      <vt:lpstr>Power in person  </vt:lpstr>
      <vt:lpstr>Power in person </vt:lpstr>
      <vt:lpstr>Power in the message  </vt:lpstr>
      <vt:lpstr>Power in the Message </vt:lpstr>
      <vt:lpstr>Power in the Message  - Verbal Messages </vt:lpstr>
      <vt:lpstr>Power in the Message  - Verbal Messages</vt:lpstr>
      <vt:lpstr>Power in the Message  - Nonverbal Messages</vt:lpstr>
      <vt:lpstr>Conclusion </vt:lpstr>
      <vt:lpstr>References </vt:lpstr>
      <vt:lpstr>THANKS!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Libyan International  Medical University              Faculty of Business Administration</dc:title>
  <dc:creator>HP</dc:creator>
  <cp:lastModifiedBy>Maher Fattouh</cp:lastModifiedBy>
  <cp:revision>29</cp:revision>
  <dcterms:modified xsi:type="dcterms:W3CDTF">2023-03-02T08:52:27Z</dcterms:modified>
</cp:coreProperties>
</file>