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16"/>
  </p:notesMasterIdLst>
  <p:sldIdLst>
    <p:sldId id="256" r:id="rId2"/>
    <p:sldId id="258" r:id="rId3"/>
    <p:sldId id="260" r:id="rId4"/>
    <p:sldId id="308" r:id="rId5"/>
    <p:sldId id="306" r:id="rId6"/>
    <p:sldId id="263" r:id="rId7"/>
    <p:sldId id="303" r:id="rId8"/>
    <p:sldId id="265" r:id="rId9"/>
    <p:sldId id="266" r:id="rId10"/>
    <p:sldId id="264" r:id="rId11"/>
    <p:sldId id="307" r:id="rId12"/>
    <p:sldId id="268" r:id="rId13"/>
    <p:sldId id="269" r:id="rId14"/>
    <p:sldId id="304" r:id="rId15"/>
  </p:sldIdLst>
  <p:sldSz cx="9144000" cy="5143500" type="screen16x9"/>
  <p:notesSz cx="6858000" cy="9144000"/>
  <p:embeddedFontLst>
    <p:embeddedFont>
      <p:font typeface="Verdana" pitchFamily="34" charset="0"/>
      <p:regular r:id="rId17"/>
      <p:bold r:id="rId18"/>
      <p:italic r:id="rId19"/>
      <p:boldItalic r:id="rId20"/>
    </p:embeddedFont>
    <p:embeddedFont>
      <p:font typeface="Anaheim" charset="0"/>
      <p:regular r:id="rId21"/>
    </p:embeddedFont>
    <p:embeddedFont>
      <p:font typeface="Darker Grotesque" charset="0"/>
      <p:regular r:id="rId22"/>
      <p:bold r:id="rId23"/>
    </p:embeddedFont>
    <p:embeddedFont>
      <p:font typeface="Bowlby One SC" charset="0"/>
      <p:regular r:id="rId24"/>
    </p:embeddedFont>
    <p:embeddedFont>
      <p:font typeface="Fira Sans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338D74F-2529-41AB-8784-A8B8D9941F06}">
  <a:tblStyle styleId="{F338D74F-2529-41AB-8784-A8B8D9941F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24" autoAdjust="0"/>
    <p:restoredTop sz="94660" autoAdjust="0"/>
  </p:normalViewPr>
  <p:slideViewPr>
    <p:cSldViewPr snapToGrid="0">
      <p:cViewPr>
        <p:scale>
          <a:sx n="102" d="100"/>
          <a:sy n="102" d="100"/>
        </p:scale>
        <p:origin x="-420" y="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9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341394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7" name="Google Shape;1817;ge20ae94367_0_26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8" name="Google Shape;1818;ge20ae94367_0_26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7" name="Google Shape;2407;gd362d286f3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8" name="Google Shape;2408;gd362d286f3_1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3" name="Google Shape;1993;gd362d286f3_1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4" name="Google Shape;1994;gd362d286f3_1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Google Shape;2063;gd362d286f3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4" name="Google Shape;2064;gd362d286f3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" name="Google Shape;2151;gd362d286f3_1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2" name="Google Shape;2152;gd362d286f3_1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" name="Google Shape;2151;gd362d286f3_1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2" name="Google Shape;2152;gd362d286f3_1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74117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" name="Google Shape;2222;ge28a992ecc_3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3" name="Google Shape;2223;ge28a992ecc_3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0" name="Google Shape;2300;gd362d286f3_1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1" name="Google Shape;2301;gd362d286f3_1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5" name="Google Shape;2195;ge14a1caa11_0_1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6" name="Google Shape;2196;ge14a1caa11_0_1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8" name="Google Shape;2398;ge14a1caa11_0_13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9" name="Google Shape;2399;ge14a1caa11_0_13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1051500" y="880050"/>
            <a:ext cx="7041000" cy="33834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rgbClr val="0823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010375" y="1276800"/>
            <a:ext cx="4480500" cy="21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010375" y="3457200"/>
            <a:ext cx="44805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5975" y="2477175"/>
            <a:ext cx="598518" cy="642823"/>
          </a:xfrm>
          <a:custGeom>
            <a:avLst/>
            <a:gdLst/>
            <a:ahLst/>
            <a:cxnLst/>
            <a:rect l="l" t="t" r="r" b="b"/>
            <a:pathLst>
              <a:path w="94590" h="101592" extrusionOk="0">
                <a:moveTo>
                  <a:pt x="29457" y="1"/>
                </a:moveTo>
                <a:cubicBezTo>
                  <a:pt x="28834" y="1"/>
                  <a:pt x="28238" y="136"/>
                  <a:pt x="27730" y="404"/>
                </a:cubicBezTo>
                <a:cubicBezTo>
                  <a:pt x="26502" y="1085"/>
                  <a:pt x="25689" y="2371"/>
                  <a:pt x="25511" y="3969"/>
                </a:cubicBezTo>
                <a:cubicBezTo>
                  <a:pt x="25393" y="5270"/>
                  <a:pt x="25689" y="6557"/>
                  <a:pt x="25940" y="7740"/>
                </a:cubicBezTo>
                <a:lnTo>
                  <a:pt x="26990" y="12354"/>
                </a:lnTo>
                <a:cubicBezTo>
                  <a:pt x="22982" y="14202"/>
                  <a:pt x="19285" y="16731"/>
                  <a:pt x="16076" y="19807"/>
                </a:cubicBezTo>
                <a:cubicBezTo>
                  <a:pt x="15100" y="19127"/>
                  <a:pt x="13991" y="18580"/>
                  <a:pt x="12822" y="18388"/>
                </a:cubicBezTo>
                <a:cubicBezTo>
                  <a:pt x="12634" y="18362"/>
                  <a:pt x="12441" y="18349"/>
                  <a:pt x="12248" y="18349"/>
                </a:cubicBezTo>
                <a:cubicBezTo>
                  <a:pt x="11108" y="18349"/>
                  <a:pt x="9935" y="18800"/>
                  <a:pt x="9303" y="19748"/>
                </a:cubicBezTo>
                <a:cubicBezTo>
                  <a:pt x="8682" y="20739"/>
                  <a:pt x="8756" y="22026"/>
                  <a:pt x="9184" y="23135"/>
                </a:cubicBezTo>
                <a:cubicBezTo>
                  <a:pt x="9554" y="24067"/>
                  <a:pt x="10234" y="24865"/>
                  <a:pt x="10900" y="25664"/>
                </a:cubicBezTo>
                <a:cubicBezTo>
                  <a:pt x="9244" y="27882"/>
                  <a:pt x="7824" y="30293"/>
                  <a:pt x="6656" y="32748"/>
                </a:cubicBezTo>
                <a:cubicBezTo>
                  <a:pt x="6416" y="32735"/>
                  <a:pt x="6173" y="32728"/>
                  <a:pt x="5929" y="32728"/>
                </a:cubicBezTo>
                <a:cubicBezTo>
                  <a:pt x="4983" y="32728"/>
                  <a:pt x="4017" y="32836"/>
                  <a:pt x="3136" y="33176"/>
                </a:cubicBezTo>
                <a:cubicBezTo>
                  <a:pt x="1479" y="33738"/>
                  <a:pt x="252" y="35158"/>
                  <a:pt x="119" y="36696"/>
                </a:cubicBezTo>
                <a:cubicBezTo>
                  <a:pt x="1" y="37983"/>
                  <a:pt x="622" y="39402"/>
                  <a:pt x="1849" y="40453"/>
                </a:cubicBezTo>
                <a:cubicBezTo>
                  <a:pt x="2396" y="40881"/>
                  <a:pt x="2958" y="41251"/>
                  <a:pt x="3579" y="41503"/>
                </a:cubicBezTo>
                <a:cubicBezTo>
                  <a:pt x="2840" y="44771"/>
                  <a:pt x="2470" y="48039"/>
                  <a:pt x="2529" y="51426"/>
                </a:cubicBezTo>
                <a:cubicBezTo>
                  <a:pt x="2707" y="58998"/>
                  <a:pt x="5177" y="66525"/>
                  <a:pt x="9244" y="72988"/>
                </a:cubicBezTo>
                <a:cubicBezTo>
                  <a:pt x="8075" y="74408"/>
                  <a:pt x="6966" y="75827"/>
                  <a:pt x="5975" y="77365"/>
                </a:cubicBezTo>
                <a:cubicBezTo>
                  <a:pt x="5236" y="78534"/>
                  <a:pt x="4496" y="79835"/>
                  <a:pt x="4319" y="81314"/>
                </a:cubicBezTo>
                <a:cubicBezTo>
                  <a:pt x="4067" y="83029"/>
                  <a:pt x="4748" y="84760"/>
                  <a:pt x="6034" y="85558"/>
                </a:cubicBezTo>
                <a:cubicBezTo>
                  <a:pt x="6656" y="85987"/>
                  <a:pt x="7395" y="86239"/>
                  <a:pt x="8194" y="86239"/>
                </a:cubicBezTo>
                <a:cubicBezTo>
                  <a:pt x="8815" y="86239"/>
                  <a:pt x="9495" y="86046"/>
                  <a:pt x="10160" y="85810"/>
                </a:cubicBezTo>
                <a:cubicBezTo>
                  <a:pt x="11403" y="85307"/>
                  <a:pt x="12379" y="84449"/>
                  <a:pt x="13251" y="83651"/>
                </a:cubicBezTo>
                <a:lnTo>
                  <a:pt x="15958" y="81314"/>
                </a:lnTo>
                <a:cubicBezTo>
                  <a:pt x="20143" y="85381"/>
                  <a:pt x="25082" y="88634"/>
                  <a:pt x="30569" y="90734"/>
                </a:cubicBezTo>
                <a:cubicBezTo>
                  <a:pt x="30258" y="92213"/>
                  <a:pt x="30007" y="93692"/>
                  <a:pt x="29889" y="95171"/>
                </a:cubicBezTo>
                <a:cubicBezTo>
                  <a:pt x="29756" y="96532"/>
                  <a:pt x="29697" y="97877"/>
                  <a:pt x="30199" y="99120"/>
                </a:cubicBezTo>
                <a:cubicBezTo>
                  <a:pt x="30628" y="100347"/>
                  <a:pt x="31678" y="101456"/>
                  <a:pt x="32965" y="101575"/>
                </a:cubicBezTo>
                <a:cubicBezTo>
                  <a:pt x="33063" y="101586"/>
                  <a:pt x="33162" y="101591"/>
                  <a:pt x="33260" y="101591"/>
                </a:cubicBezTo>
                <a:cubicBezTo>
                  <a:pt x="34327" y="101591"/>
                  <a:pt x="35364" y="100949"/>
                  <a:pt x="36041" y="100096"/>
                </a:cubicBezTo>
                <a:cubicBezTo>
                  <a:pt x="36780" y="99238"/>
                  <a:pt x="37224" y="98070"/>
                  <a:pt x="37653" y="97020"/>
                </a:cubicBezTo>
                <a:cubicBezTo>
                  <a:pt x="38141" y="95659"/>
                  <a:pt x="38629" y="94373"/>
                  <a:pt x="39132" y="93071"/>
                </a:cubicBezTo>
                <a:cubicBezTo>
                  <a:pt x="41468" y="93441"/>
                  <a:pt x="43687" y="93633"/>
                  <a:pt x="45905" y="93633"/>
                </a:cubicBezTo>
                <a:cubicBezTo>
                  <a:pt x="50342" y="93633"/>
                  <a:pt x="54468" y="92894"/>
                  <a:pt x="58357" y="91666"/>
                </a:cubicBezTo>
                <a:cubicBezTo>
                  <a:pt x="58727" y="92154"/>
                  <a:pt x="59038" y="92642"/>
                  <a:pt x="59407" y="93145"/>
                </a:cubicBezTo>
                <a:cubicBezTo>
                  <a:pt x="60147" y="94180"/>
                  <a:pt x="61004" y="95230"/>
                  <a:pt x="62173" y="95911"/>
                </a:cubicBezTo>
                <a:cubicBezTo>
                  <a:pt x="62782" y="96235"/>
                  <a:pt x="63476" y="96422"/>
                  <a:pt x="64158" y="96422"/>
                </a:cubicBezTo>
                <a:cubicBezTo>
                  <a:pt x="64783" y="96422"/>
                  <a:pt x="65399" y="96264"/>
                  <a:pt x="65929" y="95911"/>
                </a:cubicBezTo>
                <a:cubicBezTo>
                  <a:pt x="66861" y="95230"/>
                  <a:pt x="67290" y="93944"/>
                  <a:pt x="67231" y="92775"/>
                </a:cubicBezTo>
                <a:cubicBezTo>
                  <a:pt x="67231" y="91592"/>
                  <a:pt x="66802" y="90483"/>
                  <a:pt x="66432" y="89374"/>
                </a:cubicBezTo>
                <a:cubicBezTo>
                  <a:pt x="66299" y="89078"/>
                  <a:pt x="66181" y="88708"/>
                  <a:pt x="66062" y="88398"/>
                </a:cubicBezTo>
                <a:cubicBezTo>
                  <a:pt x="70928" y="85677"/>
                  <a:pt x="75113" y="82113"/>
                  <a:pt x="78381" y="78164"/>
                </a:cubicBezTo>
                <a:cubicBezTo>
                  <a:pt x="80541" y="79155"/>
                  <a:pt x="82759" y="80013"/>
                  <a:pt x="85036" y="80693"/>
                </a:cubicBezTo>
                <a:cubicBezTo>
                  <a:pt x="86086" y="81003"/>
                  <a:pt x="87196" y="81314"/>
                  <a:pt x="88305" y="81314"/>
                </a:cubicBezTo>
                <a:cubicBezTo>
                  <a:pt x="88615" y="81314"/>
                  <a:pt x="88985" y="81240"/>
                  <a:pt x="89281" y="81240"/>
                </a:cubicBezTo>
                <a:cubicBezTo>
                  <a:pt x="91011" y="80944"/>
                  <a:pt x="92490" y="79835"/>
                  <a:pt x="92919" y="78356"/>
                </a:cubicBezTo>
                <a:cubicBezTo>
                  <a:pt x="93289" y="77055"/>
                  <a:pt x="92919" y="75576"/>
                  <a:pt x="91943" y="74348"/>
                </a:cubicBezTo>
                <a:cubicBezTo>
                  <a:pt x="91129" y="73298"/>
                  <a:pt x="89961" y="72559"/>
                  <a:pt x="88985" y="71938"/>
                </a:cubicBezTo>
                <a:lnTo>
                  <a:pt x="84105" y="68862"/>
                </a:lnTo>
                <a:cubicBezTo>
                  <a:pt x="86323" y="63804"/>
                  <a:pt x="87506" y="58317"/>
                  <a:pt x="87624" y="52772"/>
                </a:cubicBezTo>
                <a:cubicBezTo>
                  <a:pt x="88112" y="52653"/>
                  <a:pt x="88541" y="52594"/>
                  <a:pt x="89044" y="52535"/>
                </a:cubicBezTo>
                <a:cubicBezTo>
                  <a:pt x="90331" y="52284"/>
                  <a:pt x="91632" y="51973"/>
                  <a:pt x="92741" y="51174"/>
                </a:cubicBezTo>
                <a:cubicBezTo>
                  <a:pt x="93791" y="50435"/>
                  <a:pt x="94590" y="49074"/>
                  <a:pt x="94339" y="47788"/>
                </a:cubicBezTo>
                <a:cubicBezTo>
                  <a:pt x="94087" y="46619"/>
                  <a:pt x="93170" y="45747"/>
                  <a:pt x="92120" y="45259"/>
                </a:cubicBezTo>
                <a:cubicBezTo>
                  <a:pt x="91011" y="44771"/>
                  <a:pt x="89843" y="44712"/>
                  <a:pt x="88674" y="44579"/>
                </a:cubicBezTo>
                <a:cubicBezTo>
                  <a:pt x="88112" y="44519"/>
                  <a:pt x="87565" y="44460"/>
                  <a:pt x="87003" y="44401"/>
                </a:cubicBezTo>
                <a:cubicBezTo>
                  <a:pt x="85835" y="37184"/>
                  <a:pt x="82877" y="30219"/>
                  <a:pt x="78189" y="24495"/>
                </a:cubicBezTo>
                <a:cubicBezTo>
                  <a:pt x="78130" y="24436"/>
                  <a:pt x="78130" y="24377"/>
                  <a:pt x="78071" y="24377"/>
                </a:cubicBezTo>
                <a:cubicBezTo>
                  <a:pt x="78633" y="23756"/>
                  <a:pt x="79121" y="23135"/>
                  <a:pt x="79668" y="22455"/>
                </a:cubicBezTo>
                <a:cubicBezTo>
                  <a:pt x="80541" y="21345"/>
                  <a:pt x="81339" y="20118"/>
                  <a:pt x="81709" y="18698"/>
                </a:cubicBezTo>
                <a:cubicBezTo>
                  <a:pt x="82079" y="16983"/>
                  <a:pt x="81591" y="15252"/>
                  <a:pt x="80348" y="14262"/>
                </a:cubicBezTo>
                <a:cubicBezTo>
                  <a:pt x="79681" y="13716"/>
                  <a:pt x="78817" y="13440"/>
                  <a:pt x="77881" y="13440"/>
                </a:cubicBezTo>
                <a:cubicBezTo>
                  <a:pt x="77344" y="13440"/>
                  <a:pt x="76783" y="13531"/>
                  <a:pt x="76222" y="13714"/>
                </a:cubicBezTo>
                <a:cubicBezTo>
                  <a:pt x="74995" y="14084"/>
                  <a:pt x="73945" y="14883"/>
                  <a:pt x="72954" y="15563"/>
                </a:cubicBezTo>
                <a:lnTo>
                  <a:pt x="70558" y="17278"/>
                </a:lnTo>
                <a:cubicBezTo>
                  <a:pt x="62928" y="11740"/>
                  <a:pt x="53475" y="8657"/>
                  <a:pt x="44077" y="8657"/>
                </a:cubicBezTo>
                <a:cubicBezTo>
                  <a:pt x="41780" y="8657"/>
                  <a:pt x="39487" y="8841"/>
                  <a:pt x="37224" y="9219"/>
                </a:cubicBezTo>
                <a:cubicBezTo>
                  <a:pt x="36544" y="7547"/>
                  <a:pt x="35804" y="5891"/>
                  <a:pt x="34932" y="4338"/>
                </a:cubicBezTo>
                <a:cubicBezTo>
                  <a:pt x="34266" y="3111"/>
                  <a:pt x="33453" y="1824"/>
                  <a:pt x="32285" y="952"/>
                </a:cubicBezTo>
                <a:cubicBezTo>
                  <a:pt x="31426" y="317"/>
                  <a:pt x="30410" y="1"/>
                  <a:pt x="29457" y="1"/>
                </a:cubicBezTo>
                <a:close/>
              </a:path>
            </a:pathLst>
          </a:custGeom>
          <a:solidFill>
            <a:srgbClr val="082352">
              <a:alpha val="150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1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" name="Google Shape;1230;p20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1" name="Google Shape;1231;p20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32" name="Google Shape;1232;p20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1233" name="Google Shape;1233;p20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34" name="Google Shape;1234;p20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1235" name="Google Shape;1235;p20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6" name="Google Shape;1236;p20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7" name="Google Shape;1237;p20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8" name="Google Shape;1238;p20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9" name="Google Shape;1239;p20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0" name="Google Shape;1240;p20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1" name="Google Shape;1241;p20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2" name="Google Shape;1242;p20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20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20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20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20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20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20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20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20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20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20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20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4" name="Google Shape;1254;p20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5" name="Google Shape;1255;p20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6" name="Google Shape;1256;p20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7" name="Google Shape;1257;p20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8" name="Google Shape;1258;p20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9" name="Google Shape;1259;p20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0" name="Google Shape;1260;p20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1" name="Google Shape;1261;p20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2" name="Google Shape;1262;p20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3" name="Google Shape;1263;p20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4" name="Google Shape;1264;p20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5" name="Google Shape;1265;p20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6" name="Google Shape;1266;p20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7" name="Google Shape;1267;p20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8" name="Google Shape;1268;p20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9" name="Google Shape;1269;p20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0" name="Google Shape;1270;p20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1" name="Google Shape;1271;p20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2" name="Google Shape;1272;p20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3" name="Google Shape;1273;p20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4" name="Google Shape;1274;p20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5" name="Google Shape;1275;p20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6" name="Google Shape;1276;p20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7" name="Google Shape;1277;p20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8" name="Google Shape;1278;p20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9" name="Google Shape;1279;p20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80" name="Google Shape;1280;p20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1281" name="Google Shape;1281;p20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82" name="Google Shape;1282;p20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1283" name="Google Shape;1283;p20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4" name="Google Shape;1284;p20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5" name="Google Shape;1285;p20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6" name="Google Shape;1286;p20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7" name="Google Shape;1287;p20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8" name="Google Shape;1288;p20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9" name="Google Shape;1289;p20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0" name="Google Shape;1290;p20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1" name="Google Shape;1291;p20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2" name="Google Shape;1292;p20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3" name="Google Shape;1293;p20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4" name="Google Shape;1294;p20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5" name="Google Shape;1295;p20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6" name="Google Shape;1296;p20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7" name="Google Shape;1297;p20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8" name="Google Shape;1298;p20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9" name="Google Shape;1299;p20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0" name="Google Shape;1300;p20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1" name="Google Shape;1301;p20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2" name="Google Shape;1302;p20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3" name="Google Shape;1303;p20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4" name="Google Shape;1304;p20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05" name="Google Shape;1305;p20"/>
          <p:cNvSpPr txBox="1">
            <a:spLocks noGrp="1"/>
          </p:cNvSpPr>
          <p:nvPr>
            <p:ph type="title"/>
          </p:nvPr>
        </p:nvSpPr>
        <p:spPr>
          <a:xfrm>
            <a:off x="872404" y="2724138"/>
            <a:ext cx="21945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06" name="Google Shape;1306;p20"/>
          <p:cNvSpPr txBox="1">
            <a:spLocks noGrp="1"/>
          </p:cNvSpPr>
          <p:nvPr>
            <p:ph type="subTitle" idx="1"/>
          </p:nvPr>
        </p:nvSpPr>
        <p:spPr>
          <a:xfrm>
            <a:off x="872404" y="3089838"/>
            <a:ext cx="2194500" cy="100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7" name="Google Shape;1307;p20"/>
          <p:cNvSpPr txBox="1">
            <a:spLocks noGrp="1"/>
          </p:cNvSpPr>
          <p:nvPr>
            <p:ph type="title" idx="2"/>
          </p:nvPr>
        </p:nvSpPr>
        <p:spPr>
          <a:xfrm>
            <a:off x="3474746" y="2724138"/>
            <a:ext cx="21945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08" name="Google Shape;1308;p20"/>
          <p:cNvSpPr txBox="1">
            <a:spLocks noGrp="1"/>
          </p:cNvSpPr>
          <p:nvPr>
            <p:ph type="subTitle" idx="3"/>
          </p:nvPr>
        </p:nvSpPr>
        <p:spPr>
          <a:xfrm>
            <a:off x="3474746" y="3089838"/>
            <a:ext cx="2194500" cy="100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9" name="Google Shape;1309;p20"/>
          <p:cNvSpPr txBox="1">
            <a:spLocks noGrp="1"/>
          </p:cNvSpPr>
          <p:nvPr>
            <p:ph type="title" idx="4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310" name="Google Shape;1310;p20"/>
          <p:cNvSpPr txBox="1">
            <a:spLocks noGrp="1"/>
          </p:cNvSpPr>
          <p:nvPr>
            <p:ph type="title" idx="5"/>
          </p:nvPr>
        </p:nvSpPr>
        <p:spPr>
          <a:xfrm>
            <a:off x="6077096" y="2724138"/>
            <a:ext cx="21945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11" name="Google Shape;1311;p20"/>
          <p:cNvSpPr txBox="1">
            <a:spLocks noGrp="1"/>
          </p:cNvSpPr>
          <p:nvPr>
            <p:ph type="subTitle" idx="6"/>
          </p:nvPr>
        </p:nvSpPr>
        <p:spPr>
          <a:xfrm>
            <a:off x="6077096" y="3089838"/>
            <a:ext cx="2194500" cy="100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BLANK_1_1_1_1_2">
    <p:spTree>
      <p:nvGrpSpPr>
        <p:cNvPr id="1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8" name="Google Shape;1398;p22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9" name="Google Shape;1399;p22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00" name="Google Shape;1400;p22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1401" name="Google Shape;1401;p22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02" name="Google Shape;1402;p22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1403" name="Google Shape;1403;p22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4" name="Google Shape;1404;p22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5" name="Google Shape;1405;p22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6" name="Google Shape;1406;p22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7" name="Google Shape;1407;p22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8" name="Google Shape;1408;p22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9" name="Google Shape;1409;p22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0" name="Google Shape;1410;p22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1" name="Google Shape;1411;p22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2" name="Google Shape;1412;p22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3" name="Google Shape;1413;p22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4" name="Google Shape;1414;p22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5" name="Google Shape;1415;p22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6" name="Google Shape;1416;p22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7" name="Google Shape;1417;p22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8" name="Google Shape;1418;p22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9" name="Google Shape;1419;p22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0" name="Google Shape;1420;p22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1" name="Google Shape;1421;p22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2" name="Google Shape;1422;p22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3" name="Google Shape;1423;p22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4" name="Google Shape;1424;p22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5" name="Google Shape;1425;p22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6" name="Google Shape;1426;p22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7" name="Google Shape;1427;p22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8" name="Google Shape;1428;p22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9" name="Google Shape;1429;p22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0" name="Google Shape;1430;p22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1" name="Google Shape;1431;p22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2" name="Google Shape;1432;p22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3" name="Google Shape;1433;p22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4" name="Google Shape;1434;p22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5" name="Google Shape;1435;p22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6" name="Google Shape;1436;p22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7" name="Google Shape;1437;p22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8" name="Google Shape;1438;p22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9" name="Google Shape;1439;p22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0" name="Google Shape;1440;p22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1" name="Google Shape;1441;p22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2" name="Google Shape;1442;p22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3" name="Google Shape;1443;p22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4" name="Google Shape;1444;p22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5" name="Google Shape;1445;p22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6" name="Google Shape;1446;p22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7" name="Google Shape;1447;p22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448" name="Google Shape;1448;p22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1449" name="Google Shape;1449;p22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50" name="Google Shape;1450;p22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1451" name="Google Shape;1451;p22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2" name="Google Shape;1452;p22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3" name="Google Shape;1453;p22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4" name="Google Shape;1454;p22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5" name="Google Shape;1455;p22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6" name="Google Shape;1456;p22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7" name="Google Shape;1457;p22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8" name="Google Shape;1458;p22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9" name="Google Shape;1459;p22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0" name="Google Shape;1460;p22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1" name="Google Shape;1461;p22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2" name="Google Shape;1462;p22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3" name="Google Shape;1463;p22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4" name="Google Shape;1464;p22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5" name="Google Shape;1465;p22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6" name="Google Shape;1466;p22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7" name="Google Shape;1467;p22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8" name="Google Shape;1468;p22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9" name="Google Shape;1469;p22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0" name="Google Shape;1470;p22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1" name="Google Shape;1471;p22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2" name="Google Shape;1472;p22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73" name="Google Shape;1473;p22"/>
          <p:cNvSpPr txBox="1">
            <a:spLocks noGrp="1"/>
          </p:cNvSpPr>
          <p:nvPr>
            <p:ph type="title"/>
          </p:nvPr>
        </p:nvSpPr>
        <p:spPr>
          <a:xfrm>
            <a:off x="1195713" y="184705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74" name="Google Shape;1474;p22"/>
          <p:cNvSpPr txBox="1">
            <a:spLocks noGrp="1"/>
          </p:cNvSpPr>
          <p:nvPr>
            <p:ph type="subTitle" idx="1"/>
          </p:nvPr>
        </p:nvSpPr>
        <p:spPr>
          <a:xfrm>
            <a:off x="1195713" y="225618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5" name="Google Shape;1475;p22"/>
          <p:cNvSpPr txBox="1">
            <a:spLocks noGrp="1"/>
          </p:cNvSpPr>
          <p:nvPr>
            <p:ph type="title" idx="2"/>
          </p:nvPr>
        </p:nvSpPr>
        <p:spPr>
          <a:xfrm>
            <a:off x="1195716" y="313825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76" name="Google Shape;1476;p22"/>
          <p:cNvSpPr txBox="1">
            <a:spLocks noGrp="1"/>
          </p:cNvSpPr>
          <p:nvPr>
            <p:ph type="subTitle" idx="3"/>
          </p:nvPr>
        </p:nvSpPr>
        <p:spPr>
          <a:xfrm>
            <a:off x="1195716" y="354738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7" name="Google Shape;1477;p22"/>
          <p:cNvSpPr txBox="1">
            <a:spLocks noGrp="1"/>
          </p:cNvSpPr>
          <p:nvPr>
            <p:ph type="title" idx="4"/>
          </p:nvPr>
        </p:nvSpPr>
        <p:spPr>
          <a:xfrm>
            <a:off x="5936464" y="184705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78" name="Google Shape;1478;p22"/>
          <p:cNvSpPr txBox="1">
            <a:spLocks noGrp="1"/>
          </p:cNvSpPr>
          <p:nvPr>
            <p:ph type="subTitle" idx="5"/>
          </p:nvPr>
        </p:nvSpPr>
        <p:spPr>
          <a:xfrm>
            <a:off x="5936464" y="225618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9" name="Google Shape;1479;p22"/>
          <p:cNvSpPr txBox="1">
            <a:spLocks noGrp="1"/>
          </p:cNvSpPr>
          <p:nvPr>
            <p:ph type="title" idx="6"/>
          </p:nvPr>
        </p:nvSpPr>
        <p:spPr>
          <a:xfrm>
            <a:off x="5936468" y="313825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80" name="Google Shape;1480;p22"/>
          <p:cNvSpPr txBox="1">
            <a:spLocks noGrp="1"/>
          </p:cNvSpPr>
          <p:nvPr>
            <p:ph type="subTitle" idx="7"/>
          </p:nvPr>
        </p:nvSpPr>
        <p:spPr>
          <a:xfrm>
            <a:off x="5936468" y="354738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1" name="Google Shape;1481;p22"/>
          <p:cNvSpPr txBox="1">
            <a:spLocks noGrp="1"/>
          </p:cNvSpPr>
          <p:nvPr>
            <p:ph type="title" idx="8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8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6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6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3" name="Google Shape;253;p6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254" name="Google Shape;254;p6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5" name="Google Shape;255;p6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256" name="Google Shape;256;p6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6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6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6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6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6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6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6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6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6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6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6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6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6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6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6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6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6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6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6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6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6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6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6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6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6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6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6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6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6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6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287;p6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288;p6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6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6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6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6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6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6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6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6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6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6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6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6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01" name="Google Shape;301;p6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302" name="Google Shape;302;p6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03" name="Google Shape;303;p6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304" name="Google Shape;304;p6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6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6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6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6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6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6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6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6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6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6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6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6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6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6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6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6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6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6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6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6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6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26" name="Google Shape;326;p6"/>
          <p:cNvSpPr txBox="1">
            <a:spLocks noGrp="1"/>
          </p:cNvSpPr>
          <p:nvPr>
            <p:ph type="title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7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7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0" name="Google Shape;330;p7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331" name="Google Shape;331;p7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2" name="Google Shape;332;p7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333" name="Google Shape;333;p7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334;p7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335;p7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336;p7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337;p7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338;p7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339;p7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" name="Google Shape;340;p7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341;p7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7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" name="Google Shape;343;p7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344;p7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345;p7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7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347;p7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" name="Google Shape;348;p7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349;p7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350;p7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351;p7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352;p7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7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354;p7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355;p7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7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357;p7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" name="Google Shape;358;p7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359;p7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7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" name="Google Shape;361;p7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" name="Google Shape;362;p7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363;p7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7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7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7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7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7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7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7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7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7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7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7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7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7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7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78" name="Google Shape;378;p7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379" name="Google Shape;379;p7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80" name="Google Shape;380;p7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381" name="Google Shape;381;p7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7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7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7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7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7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7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7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7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7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7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7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7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7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7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7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7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7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7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7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7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7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03" name="Google Shape;403;p7"/>
          <p:cNvSpPr txBox="1">
            <a:spLocks noGrp="1"/>
          </p:cNvSpPr>
          <p:nvPr>
            <p:ph type="body" idx="1"/>
          </p:nvPr>
        </p:nvSpPr>
        <p:spPr>
          <a:xfrm>
            <a:off x="3181000" y="1211100"/>
            <a:ext cx="5243100" cy="339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Char char="●"/>
              <a:defRPr sz="1400"/>
            </a:lvl1pPr>
            <a:lvl2pPr marL="914400" lvl="1" indent="-279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/>
            </a:lvl2pPr>
            <a:lvl3pPr marL="1371600" lvl="2" indent="-279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/>
            </a:lvl3pPr>
            <a:lvl4pPr marL="1828800" lvl="3" indent="-279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/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/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/>
            </a:lvl6pPr>
            <a:lvl7pPr marL="3200400" lvl="6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/>
            </a:lvl7pPr>
            <a:lvl8pPr marL="3657600" lvl="7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/>
            </a:lvl8pPr>
            <a:lvl9pPr marL="4114800" lvl="8" indent="-2667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/>
            </a:lvl9pPr>
          </a:lstStyle>
          <a:p>
            <a:endParaRPr/>
          </a:p>
        </p:txBody>
      </p:sp>
      <p:sp>
        <p:nvSpPr>
          <p:cNvPr id="404" name="Google Shape;404;p7"/>
          <p:cNvSpPr txBox="1">
            <a:spLocks noGrp="1"/>
          </p:cNvSpPr>
          <p:nvPr>
            <p:ph type="title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13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4" name="Google Shape;714;p13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15" name="Google Shape;715;p13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716" name="Google Shape;716;p13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17" name="Google Shape;717;p13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718" name="Google Shape;718;p13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13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13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13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13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13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13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13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13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13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13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13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13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13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13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13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13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13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13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13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13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13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13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13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13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13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13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13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13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13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13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13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13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13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2" name="Google Shape;752;p13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13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4" name="Google Shape;754;p13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5" name="Google Shape;755;p13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6" name="Google Shape;756;p13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7" name="Google Shape;757;p13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8" name="Google Shape;758;p13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9" name="Google Shape;759;p13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0" name="Google Shape;760;p13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13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13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63" name="Google Shape;763;p13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764" name="Google Shape;764;p13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65" name="Google Shape;765;p13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766" name="Google Shape;766;p13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13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13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13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13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" name="Google Shape;771;p13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" name="Google Shape;772;p13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13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13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13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13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" name="Google Shape;777;p13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" name="Google Shape;778;p13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" name="Google Shape;779;p13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0" name="Google Shape;780;p13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1" name="Google Shape;781;p13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2" name="Google Shape;782;p13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3" name="Google Shape;783;p13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4" name="Google Shape;784;p13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5" name="Google Shape;785;p13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6" name="Google Shape;786;p13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7" name="Google Shape;787;p13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88" name="Google Shape;788;p13"/>
          <p:cNvSpPr txBox="1">
            <a:spLocks noGrp="1"/>
          </p:cNvSpPr>
          <p:nvPr>
            <p:ph type="title"/>
          </p:nvPr>
        </p:nvSpPr>
        <p:spPr>
          <a:xfrm>
            <a:off x="720000" y="19242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9" name="Google Shape;789;p13"/>
          <p:cNvSpPr txBox="1">
            <a:spLocks noGrp="1"/>
          </p:cNvSpPr>
          <p:nvPr>
            <p:ph type="title" idx="2" hasCustomPrompt="1"/>
          </p:nvPr>
        </p:nvSpPr>
        <p:spPr>
          <a:xfrm>
            <a:off x="1250550" y="15585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0" name="Google Shape;790;p13"/>
          <p:cNvSpPr txBox="1">
            <a:spLocks noGrp="1"/>
          </p:cNvSpPr>
          <p:nvPr>
            <p:ph type="subTitle" idx="1"/>
          </p:nvPr>
        </p:nvSpPr>
        <p:spPr>
          <a:xfrm>
            <a:off x="720000" y="23814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1" name="Google Shape;791;p13"/>
          <p:cNvSpPr txBox="1">
            <a:spLocks noGrp="1"/>
          </p:cNvSpPr>
          <p:nvPr>
            <p:ph type="title" idx="3"/>
          </p:nvPr>
        </p:nvSpPr>
        <p:spPr>
          <a:xfrm>
            <a:off x="3403800" y="19242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92" name="Google Shape;792;p13"/>
          <p:cNvSpPr txBox="1">
            <a:spLocks noGrp="1"/>
          </p:cNvSpPr>
          <p:nvPr>
            <p:ph type="title" idx="4" hasCustomPrompt="1"/>
          </p:nvPr>
        </p:nvSpPr>
        <p:spPr>
          <a:xfrm>
            <a:off x="3934350" y="15585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3" name="Google Shape;793;p13"/>
          <p:cNvSpPr txBox="1">
            <a:spLocks noGrp="1"/>
          </p:cNvSpPr>
          <p:nvPr>
            <p:ph type="subTitle" idx="5"/>
          </p:nvPr>
        </p:nvSpPr>
        <p:spPr>
          <a:xfrm>
            <a:off x="3403800" y="23814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4" name="Google Shape;794;p13"/>
          <p:cNvSpPr txBox="1">
            <a:spLocks noGrp="1"/>
          </p:cNvSpPr>
          <p:nvPr>
            <p:ph type="title" idx="6"/>
          </p:nvPr>
        </p:nvSpPr>
        <p:spPr>
          <a:xfrm>
            <a:off x="6087600" y="19242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95" name="Google Shape;795;p13"/>
          <p:cNvSpPr txBox="1">
            <a:spLocks noGrp="1"/>
          </p:cNvSpPr>
          <p:nvPr>
            <p:ph type="title" idx="7" hasCustomPrompt="1"/>
          </p:nvPr>
        </p:nvSpPr>
        <p:spPr>
          <a:xfrm>
            <a:off x="6618150" y="15585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6" name="Google Shape;796;p13"/>
          <p:cNvSpPr txBox="1">
            <a:spLocks noGrp="1"/>
          </p:cNvSpPr>
          <p:nvPr>
            <p:ph type="subTitle" idx="8"/>
          </p:nvPr>
        </p:nvSpPr>
        <p:spPr>
          <a:xfrm>
            <a:off x="6087600" y="23814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7" name="Google Shape;797;p13"/>
          <p:cNvSpPr txBox="1">
            <a:spLocks noGrp="1"/>
          </p:cNvSpPr>
          <p:nvPr>
            <p:ph type="title" idx="9"/>
          </p:nvPr>
        </p:nvSpPr>
        <p:spPr>
          <a:xfrm>
            <a:off x="720000" y="35091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98" name="Google Shape;798;p13"/>
          <p:cNvSpPr txBox="1">
            <a:spLocks noGrp="1"/>
          </p:cNvSpPr>
          <p:nvPr>
            <p:ph type="title" idx="13" hasCustomPrompt="1"/>
          </p:nvPr>
        </p:nvSpPr>
        <p:spPr>
          <a:xfrm>
            <a:off x="1250550" y="31434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9" name="Google Shape;799;p13"/>
          <p:cNvSpPr txBox="1">
            <a:spLocks noGrp="1"/>
          </p:cNvSpPr>
          <p:nvPr>
            <p:ph type="subTitle" idx="14"/>
          </p:nvPr>
        </p:nvSpPr>
        <p:spPr>
          <a:xfrm>
            <a:off x="720000" y="39663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0" name="Google Shape;800;p13"/>
          <p:cNvSpPr txBox="1">
            <a:spLocks noGrp="1"/>
          </p:cNvSpPr>
          <p:nvPr>
            <p:ph type="title" idx="15"/>
          </p:nvPr>
        </p:nvSpPr>
        <p:spPr>
          <a:xfrm>
            <a:off x="3403800" y="35091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01" name="Google Shape;801;p13"/>
          <p:cNvSpPr txBox="1">
            <a:spLocks noGrp="1"/>
          </p:cNvSpPr>
          <p:nvPr>
            <p:ph type="title" idx="16" hasCustomPrompt="1"/>
          </p:nvPr>
        </p:nvSpPr>
        <p:spPr>
          <a:xfrm>
            <a:off x="3934350" y="31434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02" name="Google Shape;802;p13"/>
          <p:cNvSpPr txBox="1">
            <a:spLocks noGrp="1"/>
          </p:cNvSpPr>
          <p:nvPr>
            <p:ph type="subTitle" idx="17"/>
          </p:nvPr>
        </p:nvSpPr>
        <p:spPr>
          <a:xfrm>
            <a:off x="3403800" y="39663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3" name="Google Shape;803;p13"/>
          <p:cNvSpPr txBox="1">
            <a:spLocks noGrp="1"/>
          </p:cNvSpPr>
          <p:nvPr>
            <p:ph type="title" idx="18"/>
          </p:nvPr>
        </p:nvSpPr>
        <p:spPr>
          <a:xfrm>
            <a:off x="6087600" y="35091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04" name="Google Shape;804;p13"/>
          <p:cNvSpPr txBox="1">
            <a:spLocks noGrp="1"/>
          </p:cNvSpPr>
          <p:nvPr>
            <p:ph type="title" idx="19" hasCustomPrompt="1"/>
          </p:nvPr>
        </p:nvSpPr>
        <p:spPr>
          <a:xfrm>
            <a:off x="6618150" y="31434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05" name="Google Shape;805;p13"/>
          <p:cNvSpPr txBox="1">
            <a:spLocks noGrp="1"/>
          </p:cNvSpPr>
          <p:nvPr>
            <p:ph type="subTitle" idx="20"/>
          </p:nvPr>
        </p:nvSpPr>
        <p:spPr>
          <a:xfrm>
            <a:off x="6087600" y="39663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6" name="Google Shape;806;p13"/>
          <p:cNvSpPr txBox="1">
            <a:spLocks noGrp="1"/>
          </p:cNvSpPr>
          <p:nvPr>
            <p:ph type="title" idx="21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15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15"/>
          <p:cNvSpPr/>
          <p:nvPr/>
        </p:nvSpPr>
        <p:spPr>
          <a:xfrm>
            <a:off x="457200" y="285750"/>
            <a:ext cx="41148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87" name="Google Shape;887;p15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888" name="Google Shape;888;p15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89" name="Google Shape;889;p15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890" name="Google Shape;890;p15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1" name="Google Shape;891;p15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2" name="Google Shape;892;p15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3" name="Google Shape;893;p15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4" name="Google Shape;894;p15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5" name="Google Shape;895;p15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6" name="Google Shape;896;p15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7" name="Google Shape;897;p15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8" name="Google Shape;898;p15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9" name="Google Shape;899;p15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900;p15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15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902;p15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3" name="Google Shape;903;p15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4" name="Google Shape;904;p15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5" name="Google Shape;905;p15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6" name="Google Shape;906;p15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7" name="Google Shape;907;p15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8" name="Google Shape;908;p15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9" name="Google Shape;909;p15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0" name="Google Shape;910;p15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1" name="Google Shape;911;p15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12" name="Google Shape;912;p15"/>
          <p:cNvSpPr txBox="1">
            <a:spLocks noGrp="1"/>
          </p:cNvSpPr>
          <p:nvPr>
            <p:ph type="subTitle" idx="1"/>
          </p:nvPr>
        </p:nvSpPr>
        <p:spPr>
          <a:xfrm>
            <a:off x="720000" y="1906925"/>
            <a:ext cx="3424800" cy="200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3" name="Google Shape;913;p15"/>
          <p:cNvSpPr txBox="1">
            <a:spLocks noGrp="1"/>
          </p:cNvSpPr>
          <p:nvPr>
            <p:ph type="title"/>
          </p:nvPr>
        </p:nvSpPr>
        <p:spPr>
          <a:xfrm>
            <a:off x="720000" y="472825"/>
            <a:ext cx="35661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">
    <p:spTree>
      <p:nvGrpSpPr>
        <p:cNvPr id="1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16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6" name="Google Shape;916;p16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7" name="Google Shape;917;p16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918" name="Google Shape;918;p16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19" name="Google Shape;919;p16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920" name="Google Shape;920;p16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1" name="Google Shape;921;p16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2" name="Google Shape;922;p16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3" name="Google Shape;923;p16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4" name="Google Shape;924;p16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5" name="Google Shape;925;p16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6" name="Google Shape;926;p16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7" name="Google Shape;927;p16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" name="Google Shape;928;p16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16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16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16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16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16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16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16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16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16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16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16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" name="Google Shape;940;p16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" name="Google Shape;941;p16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" name="Google Shape;942;p16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3" name="Google Shape;943;p16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4" name="Google Shape;944;p16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5" name="Google Shape;945;p16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6" name="Google Shape;946;p16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7" name="Google Shape;947;p16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8" name="Google Shape;948;p16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9" name="Google Shape;949;p16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0" name="Google Shape;950;p16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1" name="Google Shape;951;p16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2" name="Google Shape;952;p16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3" name="Google Shape;953;p16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4" name="Google Shape;954;p16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5" name="Google Shape;955;p16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6" name="Google Shape;956;p16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7" name="Google Shape;957;p16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8" name="Google Shape;958;p16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9" name="Google Shape;959;p16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0" name="Google Shape;960;p16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1" name="Google Shape;961;p16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2" name="Google Shape;962;p16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3" name="Google Shape;963;p16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4" name="Google Shape;964;p16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65" name="Google Shape;965;p16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966" name="Google Shape;966;p16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67" name="Google Shape;967;p16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968" name="Google Shape;968;p16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9" name="Google Shape;969;p16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0" name="Google Shape;970;p16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1" name="Google Shape;971;p16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2" name="Google Shape;972;p16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3" name="Google Shape;973;p16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4" name="Google Shape;974;p16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5" name="Google Shape;975;p16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6" name="Google Shape;976;p16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7" name="Google Shape;977;p16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8" name="Google Shape;978;p16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9" name="Google Shape;979;p16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0" name="Google Shape;980;p16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1" name="Google Shape;981;p16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2" name="Google Shape;982;p16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3" name="Google Shape;983;p16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4" name="Google Shape;984;p16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5" name="Google Shape;985;p16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6" name="Google Shape;986;p16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7" name="Google Shape;987;p16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8" name="Google Shape;988;p16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9" name="Google Shape;989;p16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90" name="Google Shape;990;p16"/>
          <p:cNvSpPr txBox="1">
            <a:spLocks noGrp="1"/>
          </p:cNvSpPr>
          <p:nvPr>
            <p:ph type="subTitle" idx="1"/>
          </p:nvPr>
        </p:nvSpPr>
        <p:spPr>
          <a:xfrm>
            <a:off x="2152150" y="4237800"/>
            <a:ext cx="4755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1" name="Google Shape;991;p16"/>
          <p:cNvSpPr txBox="1">
            <a:spLocks noGrp="1"/>
          </p:cNvSpPr>
          <p:nvPr>
            <p:ph type="title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_1_1"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18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2" name="Google Shape;1072;p18"/>
          <p:cNvSpPr/>
          <p:nvPr/>
        </p:nvSpPr>
        <p:spPr>
          <a:xfrm>
            <a:off x="4572000" y="285750"/>
            <a:ext cx="41148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73" name="Google Shape;1073;p18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1074" name="Google Shape;1074;p18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75" name="Google Shape;1075;p18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1076" name="Google Shape;1076;p18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" name="Google Shape;1077;p18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" name="Google Shape;1078;p18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" name="Google Shape;1079;p18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" name="Google Shape;1080;p18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" name="Google Shape;1081;p18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" name="Google Shape;1082;p18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" name="Google Shape;1083;p18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" name="Google Shape;1084;p18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" name="Google Shape;1085;p18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" name="Google Shape;1086;p18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" name="Google Shape;1087;p18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" name="Google Shape;1088;p18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" name="Google Shape;1089;p18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" name="Google Shape;1090;p18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" name="Google Shape;1091;p18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" name="Google Shape;1092;p18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" name="Google Shape;1093;p18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18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18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096;p18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18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18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9" name="Google Shape;1099;p18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0" name="Google Shape;1100;p18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18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18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18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18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18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18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18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18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18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18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18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18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18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18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18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18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18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18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18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18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21" name="Google Shape;1121;p18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1122" name="Google Shape;1122;p18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23" name="Google Shape;1123;p18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1124" name="Google Shape;1124;p18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18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18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18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18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18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18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18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18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18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18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18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18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18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18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18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18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18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18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18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4" name="Google Shape;1144;p18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18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46" name="Google Shape;1146;p18"/>
          <p:cNvSpPr txBox="1">
            <a:spLocks noGrp="1"/>
          </p:cNvSpPr>
          <p:nvPr>
            <p:ph type="subTitle" idx="1"/>
          </p:nvPr>
        </p:nvSpPr>
        <p:spPr>
          <a:xfrm>
            <a:off x="4999200" y="1906925"/>
            <a:ext cx="3424800" cy="200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7" name="Google Shape;1147;p18"/>
          <p:cNvSpPr txBox="1">
            <a:spLocks noGrp="1"/>
          </p:cNvSpPr>
          <p:nvPr>
            <p:ph type="title"/>
          </p:nvPr>
        </p:nvSpPr>
        <p:spPr>
          <a:xfrm>
            <a:off x="4766400" y="472825"/>
            <a:ext cx="36576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spTree>
      <p:nvGrpSpPr>
        <p:cNvPr id="1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Google Shape;1149;p19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0" name="Google Shape;1150;p19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51" name="Google Shape;1151;p19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1152" name="Google Shape;1152;p19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53" name="Google Shape;1153;p19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1154" name="Google Shape;1154;p19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19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6" name="Google Shape;1156;p19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7" name="Google Shape;1157;p19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19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19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19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1" name="Google Shape;1161;p19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19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19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19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5" name="Google Shape;1165;p19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6" name="Google Shape;1166;p19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7" name="Google Shape;1167;p19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8" name="Google Shape;1168;p19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9" name="Google Shape;1169;p19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0" name="Google Shape;1170;p19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1" name="Google Shape;1171;p19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2" name="Google Shape;1172;p19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3" name="Google Shape;1173;p19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4" name="Google Shape;1174;p19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5" name="Google Shape;1175;p19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6" name="Google Shape;1176;p19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7" name="Google Shape;1177;p19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8" name="Google Shape;1178;p19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9" name="Google Shape;1179;p19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0" name="Google Shape;1180;p19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1" name="Google Shape;1181;p19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2" name="Google Shape;1182;p19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3" name="Google Shape;1183;p19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4" name="Google Shape;1184;p19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5" name="Google Shape;1185;p19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6" name="Google Shape;1186;p19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7" name="Google Shape;1187;p19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8" name="Google Shape;1188;p19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9" name="Google Shape;1189;p19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0" name="Google Shape;1190;p19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1" name="Google Shape;1191;p19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2" name="Google Shape;1192;p19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3" name="Google Shape;1193;p19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4" name="Google Shape;1194;p19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5" name="Google Shape;1195;p19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6" name="Google Shape;1196;p19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7" name="Google Shape;1197;p19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8" name="Google Shape;1198;p19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99" name="Google Shape;1199;p19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1200" name="Google Shape;1200;p19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01" name="Google Shape;1201;p19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1202" name="Google Shape;1202;p19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3" name="Google Shape;1203;p19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4" name="Google Shape;1204;p19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5" name="Google Shape;1205;p19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6" name="Google Shape;1206;p19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7" name="Google Shape;1207;p19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8" name="Google Shape;1208;p19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9" name="Google Shape;1209;p19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0" name="Google Shape;1210;p19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1" name="Google Shape;1211;p19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2" name="Google Shape;1212;p19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3" name="Google Shape;1213;p19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4" name="Google Shape;1214;p19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5" name="Google Shape;1215;p19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6" name="Google Shape;1216;p19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7" name="Google Shape;1217;p19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8" name="Google Shape;1218;p19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9" name="Google Shape;1219;p19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0" name="Google Shape;1220;p19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1" name="Google Shape;1221;p19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2" name="Google Shape;1222;p19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3" name="Google Shape;1223;p19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24" name="Google Shape;1224;p19"/>
          <p:cNvSpPr txBox="1">
            <a:spLocks noGrp="1"/>
          </p:cNvSpPr>
          <p:nvPr>
            <p:ph type="subTitle" idx="1"/>
          </p:nvPr>
        </p:nvSpPr>
        <p:spPr>
          <a:xfrm>
            <a:off x="1022413" y="1809750"/>
            <a:ext cx="3291900" cy="9144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6000">
                <a:latin typeface="Bowlby One SC"/>
                <a:ea typeface="Bowlby One SC"/>
                <a:cs typeface="Bowlby One SC"/>
                <a:sym typeface="Bowlby One S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9pPr>
          </a:lstStyle>
          <a:p>
            <a:endParaRPr/>
          </a:p>
        </p:txBody>
      </p:sp>
      <p:sp>
        <p:nvSpPr>
          <p:cNvPr id="1225" name="Google Shape;1225;p19"/>
          <p:cNvSpPr txBox="1">
            <a:spLocks noGrp="1"/>
          </p:cNvSpPr>
          <p:nvPr>
            <p:ph type="subTitle" idx="2"/>
          </p:nvPr>
        </p:nvSpPr>
        <p:spPr>
          <a:xfrm>
            <a:off x="4829688" y="1809750"/>
            <a:ext cx="3291900" cy="9144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6000">
                <a:solidFill>
                  <a:schemeClr val="accent3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9pPr>
          </a:lstStyle>
          <a:p>
            <a:endParaRPr/>
          </a:p>
        </p:txBody>
      </p:sp>
      <p:sp>
        <p:nvSpPr>
          <p:cNvPr id="1226" name="Google Shape;1226;p19"/>
          <p:cNvSpPr txBox="1">
            <a:spLocks noGrp="1"/>
          </p:cNvSpPr>
          <p:nvPr>
            <p:ph type="subTitle" idx="3"/>
          </p:nvPr>
        </p:nvSpPr>
        <p:spPr>
          <a:xfrm>
            <a:off x="1022413" y="2724150"/>
            <a:ext cx="3291900" cy="14631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7" name="Google Shape;1227;p19"/>
          <p:cNvSpPr txBox="1">
            <a:spLocks noGrp="1"/>
          </p:cNvSpPr>
          <p:nvPr>
            <p:ph type="subTitle" idx="4"/>
          </p:nvPr>
        </p:nvSpPr>
        <p:spPr>
          <a:xfrm>
            <a:off x="4829688" y="2724150"/>
            <a:ext cx="3291900" cy="14631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8" name="Google Shape;1228;p19"/>
          <p:cNvSpPr txBox="1">
            <a:spLocks noGrp="1"/>
          </p:cNvSpPr>
          <p:nvPr>
            <p:ph type="title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○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■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○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■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○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naheim"/>
              <a:buChar char="■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8" r:id="rId4"/>
    <p:sldLayoutId id="2147483659" r:id="rId5"/>
    <p:sldLayoutId id="2147483661" r:id="rId6"/>
    <p:sldLayoutId id="2147483662" r:id="rId7"/>
    <p:sldLayoutId id="2147483664" r:id="rId8"/>
    <p:sldLayoutId id="2147483665" r:id="rId9"/>
    <p:sldLayoutId id="2147483666" r:id="rId10"/>
    <p:sldLayoutId id="2147483668" r:id="rId11"/>
    <p:sldLayoutId id="2147483673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s.uk/conditions/vaccinations/bcg-tuberculosis-tb-vaccine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0" name="Google Shape;1820;p30"/>
          <p:cNvSpPr txBox="1">
            <a:spLocks noGrp="1"/>
          </p:cNvSpPr>
          <p:nvPr>
            <p:ph type="ctrTitle"/>
          </p:nvPr>
        </p:nvSpPr>
        <p:spPr>
          <a:xfrm>
            <a:off x="2862649" y="2908232"/>
            <a:ext cx="2238918" cy="123841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 </a:t>
            </a:r>
            <a:br>
              <a:rPr lang="en-US" sz="1800" dirty="0"/>
            </a:br>
            <a:r>
              <a:rPr lang="en-US" sz="1000" dirty="0"/>
              <a:t>        </a:t>
            </a:r>
            <a:endParaRPr sz="1000" dirty="0"/>
          </a:p>
        </p:txBody>
      </p:sp>
      <p:grpSp>
        <p:nvGrpSpPr>
          <p:cNvPr id="1822" name="Google Shape;1822;p30"/>
          <p:cNvGrpSpPr/>
          <p:nvPr/>
        </p:nvGrpSpPr>
        <p:grpSpPr>
          <a:xfrm>
            <a:off x="643071" y="1425399"/>
            <a:ext cx="2317571" cy="3931937"/>
            <a:chOff x="5219175" y="1124950"/>
            <a:chExt cx="2189900" cy="3711125"/>
          </a:xfrm>
        </p:grpSpPr>
        <p:sp>
          <p:nvSpPr>
            <p:cNvPr id="1823" name="Google Shape;1823;p30"/>
            <p:cNvSpPr/>
            <p:nvPr/>
          </p:nvSpPr>
          <p:spPr>
            <a:xfrm>
              <a:off x="6054768" y="2524456"/>
              <a:ext cx="211700" cy="293170"/>
            </a:xfrm>
            <a:custGeom>
              <a:avLst/>
              <a:gdLst/>
              <a:ahLst/>
              <a:cxnLst/>
              <a:rect l="l" t="t" r="r" b="b"/>
              <a:pathLst>
                <a:path w="8468" h="10929" extrusionOk="0">
                  <a:moveTo>
                    <a:pt x="6394" y="0"/>
                  </a:moveTo>
                  <a:lnTo>
                    <a:pt x="0" y="1871"/>
                  </a:lnTo>
                  <a:cubicBezTo>
                    <a:pt x="508" y="4748"/>
                    <a:pt x="1017" y="7624"/>
                    <a:pt x="1606" y="10928"/>
                  </a:cubicBezTo>
                  <a:cubicBezTo>
                    <a:pt x="3934" y="10633"/>
                    <a:pt x="6303" y="10166"/>
                    <a:pt x="8468" y="9535"/>
                  </a:cubicBezTo>
                  <a:cubicBezTo>
                    <a:pt x="7787" y="6354"/>
                    <a:pt x="7065" y="3182"/>
                    <a:pt x="6394" y="0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30"/>
            <p:cNvSpPr/>
            <p:nvPr/>
          </p:nvSpPr>
          <p:spPr>
            <a:xfrm>
              <a:off x="6054775" y="2524450"/>
              <a:ext cx="172575" cy="94450"/>
            </a:xfrm>
            <a:custGeom>
              <a:avLst/>
              <a:gdLst/>
              <a:ahLst/>
              <a:cxnLst/>
              <a:rect l="l" t="t" r="r" b="b"/>
              <a:pathLst>
                <a:path w="6903" h="3778" extrusionOk="0">
                  <a:moveTo>
                    <a:pt x="6394" y="0"/>
                  </a:moveTo>
                  <a:lnTo>
                    <a:pt x="0" y="1871"/>
                  </a:lnTo>
                  <a:cubicBezTo>
                    <a:pt x="81" y="2501"/>
                    <a:pt x="203" y="3141"/>
                    <a:pt x="295" y="3772"/>
                  </a:cubicBezTo>
                  <a:cubicBezTo>
                    <a:pt x="452" y="3776"/>
                    <a:pt x="617" y="3778"/>
                    <a:pt x="790" y="3778"/>
                  </a:cubicBezTo>
                  <a:cubicBezTo>
                    <a:pt x="2432" y="3778"/>
                    <a:pt x="4750" y="3562"/>
                    <a:pt x="6902" y="2338"/>
                  </a:cubicBezTo>
                  <a:cubicBezTo>
                    <a:pt x="6730" y="1576"/>
                    <a:pt x="6557" y="763"/>
                    <a:pt x="6394" y="0"/>
                  </a:cubicBezTo>
                  <a:close/>
                </a:path>
              </a:pathLst>
            </a:custGeom>
            <a:solidFill>
              <a:srgbClr val="EAC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30"/>
            <p:cNvSpPr/>
            <p:nvPr/>
          </p:nvSpPr>
          <p:spPr>
            <a:xfrm>
              <a:off x="5492375" y="1617100"/>
              <a:ext cx="943625" cy="646900"/>
            </a:xfrm>
            <a:custGeom>
              <a:avLst/>
              <a:gdLst/>
              <a:ahLst/>
              <a:cxnLst/>
              <a:rect l="l" t="t" r="r" b="b"/>
              <a:pathLst>
                <a:path w="37745" h="25876" extrusionOk="0">
                  <a:moveTo>
                    <a:pt x="27993" y="0"/>
                  </a:moveTo>
                  <a:cubicBezTo>
                    <a:pt x="26489" y="0"/>
                    <a:pt x="24978" y="359"/>
                    <a:pt x="23635" y="970"/>
                  </a:cubicBezTo>
                  <a:cubicBezTo>
                    <a:pt x="22357" y="1557"/>
                    <a:pt x="21070" y="2393"/>
                    <a:pt x="19688" y="2393"/>
                  </a:cubicBezTo>
                  <a:cubicBezTo>
                    <a:pt x="19564" y="2393"/>
                    <a:pt x="19440" y="2387"/>
                    <a:pt x="19314" y="2372"/>
                  </a:cubicBezTo>
                  <a:cubicBezTo>
                    <a:pt x="18379" y="2240"/>
                    <a:pt x="17576" y="1732"/>
                    <a:pt x="16692" y="1397"/>
                  </a:cubicBezTo>
                  <a:cubicBezTo>
                    <a:pt x="16062" y="1168"/>
                    <a:pt x="15388" y="1056"/>
                    <a:pt x="14710" y="1056"/>
                  </a:cubicBezTo>
                  <a:cubicBezTo>
                    <a:pt x="13517" y="1056"/>
                    <a:pt x="12312" y="1404"/>
                    <a:pt x="11314" y="2078"/>
                  </a:cubicBezTo>
                  <a:cubicBezTo>
                    <a:pt x="9789" y="3094"/>
                    <a:pt x="8773" y="4914"/>
                    <a:pt x="8681" y="6815"/>
                  </a:cubicBezTo>
                  <a:cubicBezTo>
                    <a:pt x="8265" y="5290"/>
                    <a:pt x="7838" y="4111"/>
                    <a:pt x="7248" y="2962"/>
                  </a:cubicBezTo>
                  <a:cubicBezTo>
                    <a:pt x="7157" y="2708"/>
                    <a:pt x="6994" y="2413"/>
                    <a:pt x="6689" y="2372"/>
                  </a:cubicBezTo>
                  <a:cubicBezTo>
                    <a:pt x="6671" y="2370"/>
                    <a:pt x="6652" y="2369"/>
                    <a:pt x="6634" y="2369"/>
                  </a:cubicBezTo>
                  <a:cubicBezTo>
                    <a:pt x="6358" y="2369"/>
                    <a:pt x="6092" y="2645"/>
                    <a:pt x="5977" y="2921"/>
                  </a:cubicBezTo>
                  <a:cubicBezTo>
                    <a:pt x="5378" y="4070"/>
                    <a:pt x="5672" y="5422"/>
                    <a:pt x="5977" y="6693"/>
                  </a:cubicBezTo>
                  <a:cubicBezTo>
                    <a:pt x="5164" y="5971"/>
                    <a:pt x="4453" y="5341"/>
                    <a:pt x="3690" y="4873"/>
                  </a:cubicBezTo>
                  <a:cubicBezTo>
                    <a:pt x="3514" y="4764"/>
                    <a:pt x="3338" y="4690"/>
                    <a:pt x="3162" y="4690"/>
                  </a:cubicBezTo>
                  <a:cubicBezTo>
                    <a:pt x="3125" y="4690"/>
                    <a:pt x="3087" y="4693"/>
                    <a:pt x="3050" y="4700"/>
                  </a:cubicBezTo>
                  <a:cubicBezTo>
                    <a:pt x="2877" y="4782"/>
                    <a:pt x="2755" y="4995"/>
                    <a:pt x="2755" y="5168"/>
                  </a:cubicBezTo>
                  <a:cubicBezTo>
                    <a:pt x="2714" y="5381"/>
                    <a:pt x="2796" y="5595"/>
                    <a:pt x="2836" y="5757"/>
                  </a:cubicBezTo>
                  <a:cubicBezTo>
                    <a:pt x="3304" y="6947"/>
                    <a:pt x="3985" y="8045"/>
                    <a:pt x="4829" y="8939"/>
                  </a:cubicBezTo>
                  <a:cubicBezTo>
                    <a:pt x="3477" y="8939"/>
                    <a:pt x="1860" y="9742"/>
                    <a:pt x="976" y="11054"/>
                  </a:cubicBezTo>
                  <a:cubicBezTo>
                    <a:pt x="41" y="12456"/>
                    <a:pt x="0" y="14317"/>
                    <a:pt x="173" y="16014"/>
                  </a:cubicBezTo>
                  <a:cubicBezTo>
                    <a:pt x="549" y="19359"/>
                    <a:pt x="1698" y="22622"/>
                    <a:pt x="3599" y="25834"/>
                  </a:cubicBezTo>
                  <a:cubicBezTo>
                    <a:pt x="4332" y="25861"/>
                    <a:pt x="5066" y="25875"/>
                    <a:pt x="5801" y="25875"/>
                  </a:cubicBezTo>
                  <a:cubicBezTo>
                    <a:pt x="15460" y="25875"/>
                    <a:pt x="25225" y="23500"/>
                    <a:pt x="35579" y="18342"/>
                  </a:cubicBezTo>
                  <a:cubicBezTo>
                    <a:pt x="36982" y="15079"/>
                    <a:pt x="37744" y="11389"/>
                    <a:pt x="36982" y="7923"/>
                  </a:cubicBezTo>
                  <a:cubicBezTo>
                    <a:pt x="36169" y="4446"/>
                    <a:pt x="33678" y="1275"/>
                    <a:pt x="30283" y="299"/>
                  </a:cubicBezTo>
                  <a:cubicBezTo>
                    <a:pt x="29537" y="95"/>
                    <a:pt x="28766" y="0"/>
                    <a:pt x="27993" y="0"/>
                  </a:cubicBezTo>
                  <a:close/>
                </a:path>
              </a:pathLst>
            </a:custGeom>
            <a:solidFill>
              <a:srgbClr val="0823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30"/>
            <p:cNvSpPr/>
            <p:nvPr/>
          </p:nvSpPr>
          <p:spPr>
            <a:xfrm>
              <a:off x="5483975" y="2206850"/>
              <a:ext cx="269925" cy="259550"/>
            </a:xfrm>
            <a:custGeom>
              <a:avLst/>
              <a:gdLst/>
              <a:ahLst/>
              <a:cxnLst/>
              <a:rect l="l" t="t" r="r" b="b"/>
              <a:pathLst>
                <a:path w="10797" h="10382" extrusionOk="0">
                  <a:moveTo>
                    <a:pt x="5371" y="1"/>
                  </a:moveTo>
                  <a:cubicBezTo>
                    <a:pt x="3970" y="1"/>
                    <a:pt x="2560" y="581"/>
                    <a:pt x="1647" y="1614"/>
                  </a:cubicBezTo>
                  <a:cubicBezTo>
                    <a:pt x="295" y="3139"/>
                    <a:pt x="1" y="5467"/>
                    <a:pt x="885" y="7286"/>
                  </a:cubicBezTo>
                  <a:cubicBezTo>
                    <a:pt x="1739" y="9065"/>
                    <a:pt x="3681" y="10295"/>
                    <a:pt x="5673" y="10376"/>
                  </a:cubicBezTo>
                  <a:cubicBezTo>
                    <a:pt x="5754" y="10380"/>
                    <a:pt x="5835" y="10382"/>
                    <a:pt x="5916" y="10382"/>
                  </a:cubicBezTo>
                  <a:cubicBezTo>
                    <a:pt x="7863" y="10382"/>
                    <a:pt x="9742" y="9333"/>
                    <a:pt x="10796" y="7713"/>
                  </a:cubicBezTo>
                  <a:lnTo>
                    <a:pt x="7157" y="343"/>
                  </a:lnTo>
                  <a:cubicBezTo>
                    <a:pt x="6592" y="111"/>
                    <a:pt x="5982" y="1"/>
                    <a:pt x="5371" y="1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30"/>
            <p:cNvSpPr/>
            <p:nvPr/>
          </p:nvSpPr>
          <p:spPr>
            <a:xfrm>
              <a:off x="5575975" y="2281575"/>
              <a:ext cx="59500" cy="88375"/>
            </a:xfrm>
            <a:custGeom>
              <a:avLst/>
              <a:gdLst/>
              <a:ahLst/>
              <a:cxnLst/>
              <a:rect l="l" t="t" r="r" b="b"/>
              <a:pathLst>
                <a:path w="2380" h="3535" extrusionOk="0">
                  <a:moveTo>
                    <a:pt x="2210" y="1"/>
                  </a:moveTo>
                  <a:cubicBezTo>
                    <a:pt x="2193" y="1"/>
                    <a:pt x="2178" y="6"/>
                    <a:pt x="2166" y="18"/>
                  </a:cubicBezTo>
                  <a:cubicBezTo>
                    <a:pt x="895" y="658"/>
                    <a:pt x="41" y="2010"/>
                    <a:pt x="1" y="3413"/>
                  </a:cubicBezTo>
                  <a:cubicBezTo>
                    <a:pt x="1" y="3453"/>
                    <a:pt x="92" y="3535"/>
                    <a:pt x="133" y="3535"/>
                  </a:cubicBezTo>
                  <a:lnTo>
                    <a:pt x="173" y="3535"/>
                  </a:lnTo>
                  <a:cubicBezTo>
                    <a:pt x="214" y="3535"/>
                    <a:pt x="295" y="3494"/>
                    <a:pt x="295" y="3413"/>
                  </a:cubicBezTo>
                  <a:cubicBezTo>
                    <a:pt x="346" y="2091"/>
                    <a:pt x="1149" y="821"/>
                    <a:pt x="2288" y="272"/>
                  </a:cubicBezTo>
                  <a:cubicBezTo>
                    <a:pt x="2328" y="231"/>
                    <a:pt x="2379" y="150"/>
                    <a:pt x="2328" y="58"/>
                  </a:cubicBezTo>
                  <a:cubicBezTo>
                    <a:pt x="2300" y="29"/>
                    <a:pt x="2251" y="1"/>
                    <a:pt x="221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30"/>
            <p:cNvSpPr/>
            <p:nvPr/>
          </p:nvSpPr>
          <p:spPr>
            <a:xfrm>
              <a:off x="5588675" y="2318950"/>
              <a:ext cx="83650" cy="48975"/>
            </a:xfrm>
            <a:custGeom>
              <a:avLst/>
              <a:gdLst/>
              <a:ahLst/>
              <a:cxnLst/>
              <a:rect l="l" t="t" r="r" b="b"/>
              <a:pathLst>
                <a:path w="3346" h="1959" extrusionOk="0">
                  <a:moveTo>
                    <a:pt x="150" y="0"/>
                  </a:moveTo>
                  <a:cubicBezTo>
                    <a:pt x="117" y="0"/>
                    <a:pt x="80" y="13"/>
                    <a:pt x="41" y="47"/>
                  </a:cubicBezTo>
                  <a:cubicBezTo>
                    <a:pt x="1" y="88"/>
                    <a:pt x="1" y="179"/>
                    <a:pt x="41" y="220"/>
                  </a:cubicBezTo>
                  <a:cubicBezTo>
                    <a:pt x="346" y="556"/>
                    <a:pt x="682" y="850"/>
                    <a:pt x="1109" y="1105"/>
                  </a:cubicBezTo>
                  <a:cubicBezTo>
                    <a:pt x="1780" y="1491"/>
                    <a:pt x="2461" y="1745"/>
                    <a:pt x="3183" y="1958"/>
                  </a:cubicBezTo>
                  <a:lnTo>
                    <a:pt x="3223" y="1958"/>
                  </a:lnTo>
                  <a:cubicBezTo>
                    <a:pt x="3264" y="1958"/>
                    <a:pt x="3305" y="1958"/>
                    <a:pt x="3345" y="1867"/>
                  </a:cubicBezTo>
                  <a:cubicBezTo>
                    <a:pt x="3345" y="1786"/>
                    <a:pt x="3305" y="1745"/>
                    <a:pt x="3264" y="1704"/>
                  </a:cubicBezTo>
                  <a:cubicBezTo>
                    <a:pt x="2583" y="1491"/>
                    <a:pt x="1871" y="1237"/>
                    <a:pt x="1271" y="850"/>
                  </a:cubicBezTo>
                  <a:cubicBezTo>
                    <a:pt x="855" y="647"/>
                    <a:pt x="509" y="342"/>
                    <a:pt x="255" y="47"/>
                  </a:cubicBezTo>
                  <a:cubicBezTo>
                    <a:pt x="231" y="24"/>
                    <a:pt x="194" y="0"/>
                    <a:pt x="15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30"/>
            <p:cNvSpPr/>
            <p:nvPr/>
          </p:nvSpPr>
          <p:spPr>
            <a:xfrm>
              <a:off x="6348050" y="1995200"/>
              <a:ext cx="236100" cy="269375"/>
            </a:xfrm>
            <a:custGeom>
              <a:avLst/>
              <a:gdLst/>
              <a:ahLst/>
              <a:cxnLst/>
              <a:rect l="l" t="t" r="r" b="b"/>
              <a:pathLst>
                <a:path w="9444" h="10775" extrusionOk="0">
                  <a:moveTo>
                    <a:pt x="4154" y="0"/>
                  </a:moveTo>
                  <a:cubicBezTo>
                    <a:pt x="2519" y="0"/>
                    <a:pt x="863" y="823"/>
                    <a:pt x="0" y="2242"/>
                  </a:cubicBezTo>
                  <a:lnTo>
                    <a:pt x="1230" y="10375"/>
                  </a:lnTo>
                  <a:cubicBezTo>
                    <a:pt x="1918" y="10642"/>
                    <a:pt x="2659" y="10775"/>
                    <a:pt x="3400" y="10775"/>
                  </a:cubicBezTo>
                  <a:cubicBezTo>
                    <a:pt x="4664" y="10775"/>
                    <a:pt x="5931" y="10387"/>
                    <a:pt x="6943" y="9612"/>
                  </a:cubicBezTo>
                  <a:cubicBezTo>
                    <a:pt x="8549" y="8423"/>
                    <a:pt x="9444" y="6308"/>
                    <a:pt x="9108" y="4316"/>
                  </a:cubicBezTo>
                  <a:cubicBezTo>
                    <a:pt x="8763" y="2324"/>
                    <a:pt x="7197" y="585"/>
                    <a:pt x="5245" y="128"/>
                  </a:cubicBezTo>
                  <a:cubicBezTo>
                    <a:pt x="4889" y="42"/>
                    <a:pt x="4522" y="0"/>
                    <a:pt x="4154" y="0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30"/>
            <p:cNvSpPr/>
            <p:nvPr/>
          </p:nvSpPr>
          <p:spPr>
            <a:xfrm>
              <a:off x="6409275" y="2085400"/>
              <a:ext cx="96600" cy="45150"/>
            </a:xfrm>
            <a:custGeom>
              <a:avLst/>
              <a:gdLst/>
              <a:ahLst/>
              <a:cxnLst/>
              <a:rect l="l" t="t" r="r" b="b"/>
              <a:pathLst>
                <a:path w="3864" h="1806" extrusionOk="0">
                  <a:moveTo>
                    <a:pt x="593" y="0"/>
                  </a:moveTo>
                  <a:cubicBezTo>
                    <a:pt x="440" y="0"/>
                    <a:pt x="286" y="9"/>
                    <a:pt x="133" y="27"/>
                  </a:cubicBezTo>
                  <a:cubicBezTo>
                    <a:pt x="52" y="78"/>
                    <a:pt x="1" y="118"/>
                    <a:pt x="1" y="200"/>
                  </a:cubicBezTo>
                  <a:cubicBezTo>
                    <a:pt x="52" y="281"/>
                    <a:pt x="92" y="332"/>
                    <a:pt x="174" y="332"/>
                  </a:cubicBezTo>
                  <a:cubicBezTo>
                    <a:pt x="329" y="311"/>
                    <a:pt x="486" y="301"/>
                    <a:pt x="643" y="301"/>
                  </a:cubicBezTo>
                  <a:cubicBezTo>
                    <a:pt x="1777" y="301"/>
                    <a:pt x="2940" y="837"/>
                    <a:pt x="3610" y="1765"/>
                  </a:cubicBezTo>
                  <a:cubicBezTo>
                    <a:pt x="3650" y="1806"/>
                    <a:pt x="3691" y="1806"/>
                    <a:pt x="3732" y="1806"/>
                  </a:cubicBezTo>
                  <a:cubicBezTo>
                    <a:pt x="3732" y="1806"/>
                    <a:pt x="3772" y="1806"/>
                    <a:pt x="3813" y="1765"/>
                  </a:cubicBezTo>
                  <a:cubicBezTo>
                    <a:pt x="3864" y="1725"/>
                    <a:pt x="3864" y="1643"/>
                    <a:pt x="3813" y="1603"/>
                  </a:cubicBezTo>
                  <a:cubicBezTo>
                    <a:pt x="3098" y="580"/>
                    <a:pt x="1843" y="0"/>
                    <a:pt x="59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30"/>
            <p:cNvSpPr/>
            <p:nvPr/>
          </p:nvSpPr>
          <p:spPr>
            <a:xfrm>
              <a:off x="6424275" y="2094700"/>
              <a:ext cx="46525" cy="85675"/>
            </a:xfrm>
            <a:custGeom>
              <a:avLst/>
              <a:gdLst/>
              <a:ahLst/>
              <a:cxnLst/>
              <a:rect l="l" t="t" r="r" b="b"/>
              <a:pathLst>
                <a:path w="1861" h="3427" extrusionOk="0">
                  <a:moveTo>
                    <a:pt x="1688" y="1"/>
                  </a:moveTo>
                  <a:cubicBezTo>
                    <a:pt x="1647" y="1"/>
                    <a:pt x="1566" y="41"/>
                    <a:pt x="1566" y="123"/>
                  </a:cubicBezTo>
                  <a:cubicBezTo>
                    <a:pt x="1526" y="550"/>
                    <a:pt x="1393" y="977"/>
                    <a:pt x="1231" y="1393"/>
                  </a:cubicBezTo>
                  <a:cubicBezTo>
                    <a:pt x="885" y="2034"/>
                    <a:pt x="468" y="2623"/>
                    <a:pt x="41" y="3213"/>
                  </a:cubicBezTo>
                  <a:cubicBezTo>
                    <a:pt x="1" y="3264"/>
                    <a:pt x="1" y="3345"/>
                    <a:pt x="82" y="3386"/>
                  </a:cubicBezTo>
                  <a:cubicBezTo>
                    <a:pt x="123" y="3426"/>
                    <a:pt x="123" y="3426"/>
                    <a:pt x="163" y="3426"/>
                  </a:cubicBezTo>
                  <a:cubicBezTo>
                    <a:pt x="214" y="3426"/>
                    <a:pt x="255" y="3386"/>
                    <a:pt x="295" y="3386"/>
                  </a:cubicBezTo>
                  <a:cubicBezTo>
                    <a:pt x="722" y="2796"/>
                    <a:pt x="1139" y="2196"/>
                    <a:pt x="1485" y="1485"/>
                  </a:cubicBezTo>
                  <a:cubicBezTo>
                    <a:pt x="1647" y="1058"/>
                    <a:pt x="1780" y="590"/>
                    <a:pt x="1820" y="163"/>
                  </a:cubicBezTo>
                  <a:cubicBezTo>
                    <a:pt x="1861" y="82"/>
                    <a:pt x="1780" y="1"/>
                    <a:pt x="16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30"/>
            <p:cNvSpPr/>
            <p:nvPr/>
          </p:nvSpPr>
          <p:spPr>
            <a:xfrm>
              <a:off x="5644850" y="1936875"/>
              <a:ext cx="742350" cy="647075"/>
            </a:xfrm>
            <a:custGeom>
              <a:avLst/>
              <a:gdLst/>
              <a:ahLst/>
              <a:cxnLst/>
              <a:rect l="l" t="t" r="r" b="b"/>
              <a:pathLst>
                <a:path w="29694" h="25883" extrusionOk="0">
                  <a:moveTo>
                    <a:pt x="4707" y="1"/>
                  </a:moveTo>
                  <a:cubicBezTo>
                    <a:pt x="4829" y="4535"/>
                    <a:pt x="3009" y="8560"/>
                    <a:pt x="0" y="11396"/>
                  </a:cubicBezTo>
                  <a:cubicBezTo>
                    <a:pt x="1190" y="15208"/>
                    <a:pt x="3223" y="18848"/>
                    <a:pt x="6181" y="21521"/>
                  </a:cubicBezTo>
                  <a:cubicBezTo>
                    <a:pt x="9114" y="24193"/>
                    <a:pt x="13001" y="25883"/>
                    <a:pt x="16928" y="25883"/>
                  </a:cubicBezTo>
                  <a:cubicBezTo>
                    <a:pt x="16975" y="25883"/>
                    <a:pt x="17021" y="25882"/>
                    <a:pt x="17068" y="25882"/>
                  </a:cubicBezTo>
                  <a:cubicBezTo>
                    <a:pt x="21094" y="25790"/>
                    <a:pt x="25119" y="23849"/>
                    <a:pt x="27366" y="20504"/>
                  </a:cubicBezTo>
                  <a:cubicBezTo>
                    <a:pt x="29053" y="17963"/>
                    <a:pt x="29694" y="14741"/>
                    <a:pt x="29612" y="11650"/>
                  </a:cubicBezTo>
                  <a:cubicBezTo>
                    <a:pt x="29521" y="8560"/>
                    <a:pt x="28799" y="5551"/>
                    <a:pt x="28087" y="2502"/>
                  </a:cubicBezTo>
                  <a:cubicBezTo>
                    <a:pt x="26002" y="2644"/>
                    <a:pt x="24008" y="2718"/>
                    <a:pt x="22093" y="2718"/>
                  </a:cubicBezTo>
                  <a:cubicBezTo>
                    <a:pt x="15561" y="2718"/>
                    <a:pt x="9942" y="1864"/>
                    <a:pt x="4707" y="1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30"/>
            <p:cNvSpPr/>
            <p:nvPr/>
          </p:nvSpPr>
          <p:spPr>
            <a:xfrm>
              <a:off x="6204950" y="2290275"/>
              <a:ext cx="169550" cy="167100"/>
            </a:xfrm>
            <a:custGeom>
              <a:avLst/>
              <a:gdLst/>
              <a:ahLst/>
              <a:cxnLst/>
              <a:rect l="l" t="t" r="r" b="b"/>
              <a:pathLst>
                <a:path w="6782" h="6684" extrusionOk="0">
                  <a:moveTo>
                    <a:pt x="3704" y="0"/>
                  </a:moveTo>
                  <a:cubicBezTo>
                    <a:pt x="3445" y="0"/>
                    <a:pt x="3185" y="31"/>
                    <a:pt x="2929" y="96"/>
                  </a:cubicBezTo>
                  <a:cubicBezTo>
                    <a:pt x="509" y="686"/>
                    <a:pt x="1" y="3227"/>
                    <a:pt x="723" y="4752"/>
                  </a:cubicBezTo>
                  <a:cubicBezTo>
                    <a:pt x="1265" y="5934"/>
                    <a:pt x="2555" y="6684"/>
                    <a:pt x="3848" y="6684"/>
                  </a:cubicBezTo>
                  <a:cubicBezTo>
                    <a:pt x="4179" y="6684"/>
                    <a:pt x="4511" y="6635"/>
                    <a:pt x="4830" y="6531"/>
                  </a:cubicBezTo>
                  <a:cubicBezTo>
                    <a:pt x="4870" y="6490"/>
                    <a:pt x="4921" y="6450"/>
                    <a:pt x="4962" y="6368"/>
                  </a:cubicBezTo>
                  <a:cubicBezTo>
                    <a:pt x="5846" y="5047"/>
                    <a:pt x="6446" y="3482"/>
                    <a:pt x="6781" y="1916"/>
                  </a:cubicBezTo>
                  <a:cubicBezTo>
                    <a:pt x="6215" y="758"/>
                    <a:pt x="4980" y="0"/>
                    <a:pt x="3704" y="0"/>
                  </a:cubicBezTo>
                  <a:close/>
                </a:path>
              </a:pathLst>
            </a:custGeom>
            <a:solidFill>
              <a:srgbClr val="EAC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30"/>
            <p:cNvSpPr/>
            <p:nvPr/>
          </p:nvSpPr>
          <p:spPr>
            <a:xfrm>
              <a:off x="5785625" y="2385600"/>
              <a:ext cx="176925" cy="160225"/>
            </a:xfrm>
            <a:custGeom>
              <a:avLst/>
              <a:gdLst/>
              <a:ahLst/>
              <a:cxnLst/>
              <a:rect l="l" t="t" r="r" b="b"/>
              <a:pathLst>
                <a:path w="7077" h="6409" extrusionOk="0">
                  <a:moveTo>
                    <a:pt x="3301" y="0"/>
                  </a:moveTo>
                  <a:cubicBezTo>
                    <a:pt x="3047" y="0"/>
                    <a:pt x="2792" y="31"/>
                    <a:pt x="2542" y="95"/>
                  </a:cubicBezTo>
                  <a:cubicBezTo>
                    <a:pt x="896" y="522"/>
                    <a:pt x="133" y="1834"/>
                    <a:pt x="1" y="3104"/>
                  </a:cubicBezTo>
                  <a:cubicBezTo>
                    <a:pt x="214" y="3267"/>
                    <a:pt x="387" y="3399"/>
                    <a:pt x="550" y="3572"/>
                  </a:cubicBezTo>
                  <a:cubicBezTo>
                    <a:pt x="1780" y="4711"/>
                    <a:pt x="3223" y="5686"/>
                    <a:pt x="4789" y="6408"/>
                  </a:cubicBezTo>
                  <a:cubicBezTo>
                    <a:pt x="6232" y="5727"/>
                    <a:pt x="7076" y="3867"/>
                    <a:pt x="6568" y="2342"/>
                  </a:cubicBezTo>
                  <a:cubicBezTo>
                    <a:pt x="6136" y="970"/>
                    <a:pt x="4730" y="0"/>
                    <a:pt x="3301" y="0"/>
                  </a:cubicBezTo>
                  <a:close/>
                </a:path>
              </a:pathLst>
            </a:custGeom>
            <a:solidFill>
              <a:srgbClr val="EAC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30"/>
            <p:cNvSpPr/>
            <p:nvPr/>
          </p:nvSpPr>
          <p:spPr>
            <a:xfrm>
              <a:off x="5793000" y="2161725"/>
              <a:ext cx="87975" cy="42025"/>
            </a:xfrm>
            <a:custGeom>
              <a:avLst/>
              <a:gdLst/>
              <a:ahLst/>
              <a:cxnLst/>
              <a:rect l="l" t="t" r="r" b="b"/>
              <a:pathLst>
                <a:path w="3519" h="1681" extrusionOk="0">
                  <a:moveTo>
                    <a:pt x="2392" y="0"/>
                  </a:moveTo>
                  <a:cubicBezTo>
                    <a:pt x="2073" y="0"/>
                    <a:pt x="1751" y="54"/>
                    <a:pt x="1444" y="156"/>
                  </a:cubicBezTo>
                  <a:cubicBezTo>
                    <a:pt x="855" y="410"/>
                    <a:pt x="306" y="878"/>
                    <a:pt x="52" y="1508"/>
                  </a:cubicBezTo>
                  <a:cubicBezTo>
                    <a:pt x="1" y="1548"/>
                    <a:pt x="1" y="1640"/>
                    <a:pt x="92" y="1681"/>
                  </a:cubicBezTo>
                  <a:lnTo>
                    <a:pt x="174" y="1681"/>
                  </a:lnTo>
                  <a:cubicBezTo>
                    <a:pt x="214" y="1681"/>
                    <a:pt x="255" y="1681"/>
                    <a:pt x="306" y="1599"/>
                  </a:cubicBezTo>
                  <a:cubicBezTo>
                    <a:pt x="560" y="1091"/>
                    <a:pt x="1017" y="664"/>
                    <a:pt x="1576" y="410"/>
                  </a:cubicBezTo>
                  <a:cubicBezTo>
                    <a:pt x="1839" y="308"/>
                    <a:pt x="2120" y="255"/>
                    <a:pt x="2402" y="255"/>
                  </a:cubicBezTo>
                  <a:cubicBezTo>
                    <a:pt x="2710" y="255"/>
                    <a:pt x="3018" y="318"/>
                    <a:pt x="3305" y="451"/>
                  </a:cubicBezTo>
                  <a:cubicBezTo>
                    <a:pt x="3396" y="451"/>
                    <a:pt x="3477" y="451"/>
                    <a:pt x="3477" y="369"/>
                  </a:cubicBezTo>
                  <a:cubicBezTo>
                    <a:pt x="3518" y="278"/>
                    <a:pt x="3477" y="196"/>
                    <a:pt x="3396" y="196"/>
                  </a:cubicBezTo>
                  <a:cubicBezTo>
                    <a:pt x="3083" y="64"/>
                    <a:pt x="2740" y="0"/>
                    <a:pt x="2392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30"/>
            <p:cNvSpPr/>
            <p:nvPr/>
          </p:nvSpPr>
          <p:spPr>
            <a:xfrm>
              <a:off x="6169125" y="2066550"/>
              <a:ext cx="88975" cy="44950"/>
            </a:xfrm>
            <a:custGeom>
              <a:avLst/>
              <a:gdLst/>
              <a:ahLst/>
              <a:cxnLst/>
              <a:rect l="l" t="t" r="r" b="b"/>
              <a:pathLst>
                <a:path w="3559" h="1798" extrusionOk="0">
                  <a:moveTo>
                    <a:pt x="2434" y="1"/>
                  </a:moveTo>
                  <a:cubicBezTo>
                    <a:pt x="2095" y="1"/>
                    <a:pt x="1754" y="64"/>
                    <a:pt x="1434" y="191"/>
                  </a:cubicBezTo>
                  <a:cubicBezTo>
                    <a:pt x="804" y="446"/>
                    <a:pt x="295" y="954"/>
                    <a:pt x="41" y="1594"/>
                  </a:cubicBezTo>
                  <a:cubicBezTo>
                    <a:pt x="1" y="1676"/>
                    <a:pt x="41" y="1757"/>
                    <a:pt x="82" y="1757"/>
                  </a:cubicBezTo>
                  <a:cubicBezTo>
                    <a:pt x="123" y="1798"/>
                    <a:pt x="123" y="1798"/>
                    <a:pt x="163" y="1798"/>
                  </a:cubicBezTo>
                  <a:cubicBezTo>
                    <a:pt x="204" y="1798"/>
                    <a:pt x="255" y="1757"/>
                    <a:pt x="295" y="1716"/>
                  </a:cubicBezTo>
                  <a:cubicBezTo>
                    <a:pt x="550" y="1167"/>
                    <a:pt x="1017" y="700"/>
                    <a:pt x="1566" y="446"/>
                  </a:cubicBezTo>
                  <a:cubicBezTo>
                    <a:pt x="1841" y="339"/>
                    <a:pt x="2135" y="285"/>
                    <a:pt x="2437" y="285"/>
                  </a:cubicBezTo>
                  <a:cubicBezTo>
                    <a:pt x="2738" y="285"/>
                    <a:pt x="3045" y="339"/>
                    <a:pt x="3345" y="446"/>
                  </a:cubicBezTo>
                  <a:cubicBezTo>
                    <a:pt x="3356" y="456"/>
                    <a:pt x="3370" y="461"/>
                    <a:pt x="3385" y="461"/>
                  </a:cubicBezTo>
                  <a:cubicBezTo>
                    <a:pt x="3426" y="461"/>
                    <a:pt x="3478" y="424"/>
                    <a:pt x="3508" y="364"/>
                  </a:cubicBezTo>
                  <a:cubicBezTo>
                    <a:pt x="3559" y="324"/>
                    <a:pt x="3508" y="232"/>
                    <a:pt x="3426" y="191"/>
                  </a:cubicBezTo>
                  <a:cubicBezTo>
                    <a:pt x="3111" y="64"/>
                    <a:pt x="2773" y="1"/>
                    <a:pt x="243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30"/>
            <p:cNvSpPr/>
            <p:nvPr/>
          </p:nvSpPr>
          <p:spPr>
            <a:xfrm>
              <a:off x="5998600" y="2142225"/>
              <a:ext cx="56200" cy="79575"/>
            </a:xfrm>
            <a:custGeom>
              <a:avLst/>
              <a:gdLst/>
              <a:ahLst/>
              <a:cxnLst/>
              <a:rect l="l" t="t" r="r" b="b"/>
              <a:pathLst>
                <a:path w="2248" h="3183" extrusionOk="0">
                  <a:moveTo>
                    <a:pt x="1098" y="1"/>
                  </a:moveTo>
                  <a:cubicBezTo>
                    <a:pt x="1017" y="1"/>
                    <a:pt x="976" y="41"/>
                    <a:pt x="976" y="133"/>
                  </a:cubicBezTo>
                  <a:cubicBezTo>
                    <a:pt x="976" y="1149"/>
                    <a:pt x="631" y="2125"/>
                    <a:pt x="41" y="2928"/>
                  </a:cubicBezTo>
                  <a:cubicBezTo>
                    <a:pt x="41" y="2969"/>
                    <a:pt x="1" y="3050"/>
                    <a:pt x="41" y="3091"/>
                  </a:cubicBezTo>
                  <a:cubicBezTo>
                    <a:pt x="82" y="3142"/>
                    <a:pt x="123" y="3182"/>
                    <a:pt x="163" y="3182"/>
                  </a:cubicBezTo>
                  <a:cubicBezTo>
                    <a:pt x="844" y="3142"/>
                    <a:pt x="1485" y="3010"/>
                    <a:pt x="2115" y="2888"/>
                  </a:cubicBezTo>
                  <a:cubicBezTo>
                    <a:pt x="2196" y="2837"/>
                    <a:pt x="2247" y="2755"/>
                    <a:pt x="2247" y="2715"/>
                  </a:cubicBezTo>
                  <a:cubicBezTo>
                    <a:pt x="2196" y="2633"/>
                    <a:pt x="2156" y="2583"/>
                    <a:pt x="2074" y="2583"/>
                  </a:cubicBezTo>
                  <a:cubicBezTo>
                    <a:pt x="1525" y="2715"/>
                    <a:pt x="976" y="2796"/>
                    <a:pt x="468" y="2837"/>
                  </a:cubicBezTo>
                  <a:cubicBezTo>
                    <a:pt x="976" y="2034"/>
                    <a:pt x="1271" y="1109"/>
                    <a:pt x="1231" y="133"/>
                  </a:cubicBezTo>
                  <a:cubicBezTo>
                    <a:pt x="1231" y="41"/>
                    <a:pt x="1180" y="1"/>
                    <a:pt x="109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30"/>
            <p:cNvSpPr/>
            <p:nvPr/>
          </p:nvSpPr>
          <p:spPr>
            <a:xfrm>
              <a:off x="6035700" y="2238950"/>
              <a:ext cx="147175" cy="71800"/>
            </a:xfrm>
            <a:custGeom>
              <a:avLst/>
              <a:gdLst/>
              <a:ahLst/>
              <a:cxnLst/>
              <a:rect l="l" t="t" r="r" b="b"/>
              <a:pathLst>
                <a:path w="5887" h="2872" extrusionOk="0">
                  <a:moveTo>
                    <a:pt x="5737" y="1"/>
                  </a:moveTo>
                  <a:cubicBezTo>
                    <a:pt x="5692" y="1"/>
                    <a:pt x="5656" y="23"/>
                    <a:pt x="5632" y="76"/>
                  </a:cubicBezTo>
                  <a:cubicBezTo>
                    <a:pt x="4372" y="1620"/>
                    <a:pt x="2360" y="2581"/>
                    <a:pt x="364" y="2581"/>
                  </a:cubicBezTo>
                  <a:cubicBezTo>
                    <a:pt x="284" y="2581"/>
                    <a:pt x="203" y="2580"/>
                    <a:pt x="123" y="2576"/>
                  </a:cubicBezTo>
                  <a:cubicBezTo>
                    <a:pt x="41" y="2576"/>
                    <a:pt x="1" y="2658"/>
                    <a:pt x="1" y="2739"/>
                  </a:cubicBezTo>
                  <a:cubicBezTo>
                    <a:pt x="1" y="2780"/>
                    <a:pt x="41" y="2871"/>
                    <a:pt x="123" y="2871"/>
                  </a:cubicBezTo>
                  <a:lnTo>
                    <a:pt x="336" y="2871"/>
                  </a:lnTo>
                  <a:cubicBezTo>
                    <a:pt x="2451" y="2871"/>
                    <a:pt x="4524" y="1895"/>
                    <a:pt x="5846" y="238"/>
                  </a:cubicBezTo>
                  <a:cubicBezTo>
                    <a:pt x="5887" y="157"/>
                    <a:pt x="5887" y="76"/>
                    <a:pt x="5846" y="35"/>
                  </a:cubicBezTo>
                  <a:cubicBezTo>
                    <a:pt x="5807" y="13"/>
                    <a:pt x="5770" y="1"/>
                    <a:pt x="573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30"/>
            <p:cNvSpPr/>
            <p:nvPr/>
          </p:nvSpPr>
          <p:spPr>
            <a:xfrm>
              <a:off x="5711675" y="2061375"/>
              <a:ext cx="266875" cy="250375"/>
            </a:xfrm>
            <a:custGeom>
              <a:avLst/>
              <a:gdLst/>
              <a:ahLst/>
              <a:cxnLst/>
              <a:rect l="l" t="t" r="r" b="b"/>
              <a:pathLst>
                <a:path w="10675" h="10015" extrusionOk="0">
                  <a:moveTo>
                    <a:pt x="5419" y="571"/>
                  </a:moveTo>
                  <a:cubicBezTo>
                    <a:pt x="5673" y="571"/>
                    <a:pt x="5887" y="571"/>
                    <a:pt x="6100" y="612"/>
                  </a:cubicBezTo>
                  <a:cubicBezTo>
                    <a:pt x="7920" y="907"/>
                    <a:pt x="9485" y="2472"/>
                    <a:pt x="9780" y="4292"/>
                  </a:cubicBezTo>
                  <a:cubicBezTo>
                    <a:pt x="10075" y="6122"/>
                    <a:pt x="9099" y="8063"/>
                    <a:pt x="7452" y="8958"/>
                  </a:cubicBezTo>
                  <a:cubicBezTo>
                    <a:pt x="6811" y="9284"/>
                    <a:pt x="6107" y="9444"/>
                    <a:pt x="5405" y="9444"/>
                  </a:cubicBezTo>
                  <a:cubicBezTo>
                    <a:pt x="4203" y="9444"/>
                    <a:pt x="3009" y="8974"/>
                    <a:pt x="2156" y="8063"/>
                  </a:cubicBezTo>
                  <a:cubicBezTo>
                    <a:pt x="885" y="6752"/>
                    <a:pt x="590" y="4597"/>
                    <a:pt x="1434" y="2940"/>
                  </a:cubicBezTo>
                  <a:cubicBezTo>
                    <a:pt x="2197" y="1496"/>
                    <a:pt x="3813" y="571"/>
                    <a:pt x="5419" y="571"/>
                  </a:cubicBezTo>
                  <a:close/>
                  <a:moveTo>
                    <a:pt x="5429" y="0"/>
                  </a:moveTo>
                  <a:cubicBezTo>
                    <a:pt x="3626" y="0"/>
                    <a:pt x="1823" y="1053"/>
                    <a:pt x="967" y="2686"/>
                  </a:cubicBezTo>
                  <a:cubicBezTo>
                    <a:pt x="1" y="4505"/>
                    <a:pt x="336" y="6965"/>
                    <a:pt x="1780" y="8449"/>
                  </a:cubicBezTo>
                  <a:cubicBezTo>
                    <a:pt x="2705" y="9466"/>
                    <a:pt x="4067" y="10015"/>
                    <a:pt x="5419" y="10015"/>
                  </a:cubicBezTo>
                  <a:cubicBezTo>
                    <a:pt x="6222" y="10015"/>
                    <a:pt x="6985" y="9801"/>
                    <a:pt x="7706" y="9466"/>
                  </a:cubicBezTo>
                  <a:cubicBezTo>
                    <a:pt x="9567" y="8490"/>
                    <a:pt x="10675" y="6284"/>
                    <a:pt x="10329" y="4210"/>
                  </a:cubicBezTo>
                  <a:cubicBezTo>
                    <a:pt x="9993" y="2137"/>
                    <a:pt x="8255" y="398"/>
                    <a:pt x="6181" y="63"/>
                  </a:cubicBezTo>
                  <a:cubicBezTo>
                    <a:pt x="5932" y="21"/>
                    <a:pt x="5681" y="0"/>
                    <a:pt x="5429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30"/>
            <p:cNvSpPr/>
            <p:nvPr/>
          </p:nvSpPr>
          <p:spPr>
            <a:xfrm>
              <a:off x="6072550" y="1969175"/>
              <a:ext cx="268150" cy="249325"/>
            </a:xfrm>
            <a:custGeom>
              <a:avLst/>
              <a:gdLst/>
              <a:ahLst/>
              <a:cxnLst/>
              <a:rect l="l" t="t" r="r" b="b"/>
              <a:pathLst>
                <a:path w="10726" h="9973" extrusionOk="0">
                  <a:moveTo>
                    <a:pt x="5470" y="569"/>
                  </a:moveTo>
                  <a:cubicBezTo>
                    <a:pt x="5683" y="569"/>
                    <a:pt x="5937" y="569"/>
                    <a:pt x="6151" y="610"/>
                  </a:cubicBezTo>
                  <a:cubicBezTo>
                    <a:pt x="7970" y="915"/>
                    <a:pt x="9536" y="2440"/>
                    <a:pt x="9831" y="4300"/>
                  </a:cubicBezTo>
                  <a:cubicBezTo>
                    <a:pt x="10126" y="6119"/>
                    <a:pt x="9150" y="8071"/>
                    <a:pt x="7503" y="8915"/>
                  </a:cubicBezTo>
                  <a:cubicBezTo>
                    <a:pt x="6859" y="9261"/>
                    <a:pt x="6152" y="9426"/>
                    <a:pt x="5447" y="9426"/>
                  </a:cubicBezTo>
                  <a:cubicBezTo>
                    <a:pt x="4248" y="9426"/>
                    <a:pt x="3058" y="8948"/>
                    <a:pt x="2207" y="8071"/>
                  </a:cubicBezTo>
                  <a:cubicBezTo>
                    <a:pt x="936" y="6709"/>
                    <a:pt x="641" y="4554"/>
                    <a:pt x="1485" y="2897"/>
                  </a:cubicBezTo>
                  <a:cubicBezTo>
                    <a:pt x="2247" y="1464"/>
                    <a:pt x="3864" y="569"/>
                    <a:pt x="5470" y="569"/>
                  </a:cubicBezTo>
                  <a:close/>
                  <a:moveTo>
                    <a:pt x="5478" y="1"/>
                  </a:moveTo>
                  <a:cubicBezTo>
                    <a:pt x="3644" y="1"/>
                    <a:pt x="1835" y="1043"/>
                    <a:pt x="977" y="2643"/>
                  </a:cubicBezTo>
                  <a:cubicBezTo>
                    <a:pt x="1" y="4513"/>
                    <a:pt x="346" y="6923"/>
                    <a:pt x="1780" y="8447"/>
                  </a:cubicBezTo>
                  <a:cubicBezTo>
                    <a:pt x="2756" y="9464"/>
                    <a:pt x="4118" y="9972"/>
                    <a:pt x="5470" y="9972"/>
                  </a:cubicBezTo>
                  <a:cubicBezTo>
                    <a:pt x="6232" y="9972"/>
                    <a:pt x="7035" y="9810"/>
                    <a:pt x="7757" y="9423"/>
                  </a:cubicBezTo>
                  <a:cubicBezTo>
                    <a:pt x="9617" y="8447"/>
                    <a:pt x="10725" y="6252"/>
                    <a:pt x="10380" y="4168"/>
                  </a:cubicBezTo>
                  <a:cubicBezTo>
                    <a:pt x="10044" y="2135"/>
                    <a:pt x="8306" y="407"/>
                    <a:pt x="6232" y="61"/>
                  </a:cubicBezTo>
                  <a:cubicBezTo>
                    <a:pt x="5982" y="20"/>
                    <a:pt x="5730" y="1"/>
                    <a:pt x="5478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30"/>
            <p:cNvSpPr/>
            <p:nvPr/>
          </p:nvSpPr>
          <p:spPr>
            <a:xfrm>
              <a:off x="5954125" y="2115725"/>
              <a:ext cx="152500" cy="51950"/>
            </a:xfrm>
            <a:custGeom>
              <a:avLst/>
              <a:gdLst/>
              <a:ahLst/>
              <a:cxnLst/>
              <a:rect l="l" t="t" r="r" b="b"/>
              <a:pathLst>
                <a:path w="6100" h="2078" extrusionOk="0">
                  <a:moveTo>
                    <a:pt x="3642" y="0"/>
                  </a:moveTo>
                  <a:cubicBezTo>
                    <a:pt x="3345" y="0"/>
                    <a:pt x="3047" y="29"/>
                    <a:pt x="2755" y="85"/>
                  </a:cubicBezTo>
                  <a:cubicBezTo>
                    <a:pt x="1739" y="298"/>
                    <a:pt x="804" y="806"/>
                    <a:pt x="82" y="1609"/>
                  </a:cubicBezTo>
                  <a:cubicBezTo>
                    <a:pt x="1" y="1742"/>
                    <a:pt x="1" y="1914"/>
                    <a:pt x="123" y="1996"/>
                  </a:cubicBezTo>
                  <a:cubicBezTo>
                    <a:pt x="163" y="2036"/>
                    <a:pt x="214" y="2077"/>
                    <a:pt x="295" y="2077"/>
                  </a:cubicBezTo>
                  <a:cubicBezTo>
                    <a:pt x="377" y="2077"/>
                    <a:pt x="468" y="2036"/>
                    <a:pt x="509" y="1996"/>
                  </a:cubicBezTo>
                  <a:cubicBezTo>
                    <a:pt x="1139" y="1274"/>
                    <a:pt x="1942" y="806"/>
                    <a:pt x="2837" y="644"/>
                  </a:cubicBezTo>
                  <a:cubicBezTo>
                    <a:pt x="3080" y="599"/>
                    <a:pt x="3329" y="577"/>
                    <a:pt x="3578" y="577"/>
                  </a:cubicBezTo>
                  <a:cubicBezTo>
                    <a:pt x="4289" y="577"/>
                    <a:pt x="5008" y="752"/>
                    <a:pt x="5632" y="1061"/>
                  </a:cubicBezTo>
                  <a:cubicBezTo>
                    <a:pt x="5675" y="1093"/>
                    <a:pt x="5725" y="1107"/>
                    <a:pt x="5774" y="1107"/>
                  </a:cubicBezTo>
                  <a:cubicBezTo>
                    <a:pt x="5865" y="1107"/>
                    <a:pt x="5956" y="1058"/>
                    <a:pt x="6008" y="979"/>
                  </a:cubicBezTo>
                  <a:cubicBezTo>
                    <a:pt x="6100" y="847"/>
                    <a:pt x="6059" y="684"/>
                    <a:pt x="5886" y="593"/>
                  </a:cubicBezTo>
                  <a:cubicBezTo>
                    <a:pt x="5209" y="195"/>
                    <a:pt x="4425" y="0"/>
                    <a:pt x="3642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30"/>
            <p:cNvSpPr/>
            <p:nvPr/>
          </p:nvSpPr>
          <p:spPr>
            <a:xfrm>
              <a:off x="5219175" y="2859150"/>
              <a:ext cx="571825" cy="1600050"/>
            </a:xfrm>
            <a:custGeom>
              <a:avLst/>
              <a:gdLst/>
              <a:ahLst/>
              <a:cxnLst/>
              <a:rect l="l" t="t" r="r" b="b"/>
              <a:pathLst>
                <a:path w="22873" h="64002" extrusionOk="0">
                  <a:moveTo>
                    <a:pt x="18725" y="0"/>
                  </a:moveTo>
                  <a:cubicBezTo>
                    <a:pt x="13551" y="4107"/>
                    <a:pt x="9535" y="9403"/>
                    <a:pt x="6232" y="15075"/>
                  </a:cubicBezTo>
                  <a:cubicBezTo>
                    <a:pt x="3853" y="19233"/>
                    <a:pt x="1820" y="23635"/>
                    <a:pt x="1057" y="28341"/>
                  </a:cubicBezTo>
                  <a:cubicBezTo>
                    <a:pt x="0" y="34989"/>
                    <a:pt x="1525" y="41851"/>
                    <a:pt x="4534" y="47910"/>
                  </a:cubicBezTo>
                  <a:cubicBezTo>
                    <a:pt x="7502" y="53958"/>
                    <a:pt x="11863" y="59213"/>
                    <a:pt x="16600" y="64001"/>
                  </a:cubicBezTo>
                  <a:cubicBezTo>
                    <a:pt x="16600" y="64001"/>
                    <a:pt x="22618" y="48113"/>
                    <a:pt x="22750" y="32956"/>
                  </a:cubicBezTo>
                  <a:cubicBezTo>
                    <a:pt x="22872" y="17789"/>
                    <a:pt x="18725" y="0"/>
                    <a:pt x="18725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30"/>
            <p:cNvSpPr/>
            <p:nvPr/>
          </p:nvSpPr>
          <p:spPr>
            <a:xfrm>
              <a:off x="5245600" y="3347325"/>
              <a:ext cx="543375" cy="1111875"/>
            </a:xfrm>
            <a:custGeom>
              <a:avLst/>
              <a:gdLst/>
              <a:ahLst/>
              <a:cxnLst/>
              <a:rect l="l" t="t" r="r" b="b"/>
              <a:pathLst>
                <a:path w="21735" h="44475" extrusionOk="0">
                  <a:moveTo>
                    <a:pt x="16611" y="1"/>
                  </a:moveTo>
                  <a:cubicBezTo>
                    <a:pt x="15249" y="10125"/>
                    <a:pt x="12199" y="21724"/>
                    <a:pt x="9658" y="30416"/>
                  </a:cubicBezTo>
                  <a:cubicBezTo>
                    <a:pt x="5429" y="26044"/>
                    <a:pt x="2125" y="21094"/>
                    <a:pt x="0" y="17495"/>
                  </a:cubicBezTo>
                  <a:lnTo>
                    <a:pt x="0" y="17495"/>
                  </a:lnTo>
                  <a:cubicBezTo>
                    <a:pt x="549" y="21267"/>
                    <a:pt x="1779" y="24947"/>
                    <a:pt x="3477" y="28383"/>
                  </a:cubicBezTo>
                  <a:cubicBezTo>
                    <a:pt x="6445" y="34431"/>
                    <a:pt x="10806" y="39686"/>
                    <a:pt x="15543" y="44474"/>
                  </a:cubicBezTo>
                  <a:cubicBezTo>
                    <a:pt x="15543" y="44474"/>
                    <a:pt x="21561" y="28586"/>
                    <a:pt x="21693" y="13429"/>
                  </a:cubicBezTo>
                  <a:cubicBezTo>
                    <a:pt x="21734" y="11518"/>
                    <a:pt x="21693" y="9617"/>
                    <a:pt x="21561" y="7665"/>
                  </a:cubicBezTo>
                  <a:lnTo>
                    <a:pt x="16611" y="1"/>
                  </a:lnTo>
                  <a:close/>
                </a:path>
              </a:pathLst>
            </a:custGeom>
            <a:solidFill>
              <a:srgbClr val="D2DF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30"/>
            <p:cNvSpPr/>
            <p:nvPr/>
          </p:nvSpPr>
          <p:spPr>
            <a:xfrm>
              <a:off x="6815900" y="1128325"/>
              <a:ext cx="323025" cy="410350"/>
            </a:xfrm>
            <a:custGeom>
              <a:avLst/>
              <a:gdLst/>
              <a:ahLst/>
              <a:cxnLst/>
              <a:rect l="l" t="t" r="r" b="b"/>
              <a:pathLst>
                <a:path w="12921" h="16414" extrusionOk="0">
                  <a:moveTo>
                    <a:pt x="6727" y="1"/>
                  </a:moveTo>
                  <a:cubicBezTo>
                    <a:pt x="6608" y="1"/>
                    <a:pt x="6493" y="34"/>
                    <a:pt x="6405" y="109"/>
                  </a:cubicBezTo>
                  <a:cubicBezTo>
                    <a:pt x="6232" y="281"/>
                    <a:pt x="6232" y="576"/>
                    <a:pt x="6273" y="830"/>
                  </a:cubicBezTo>
                  <a:cubicBezTo>
                    <a:pt x="6405" y="2650"/>
                    <a:pt x="6659" y="4602"/>
                    <a:pt x="6913" y="6421"/>
                  </a:cubicBezTo>
                  <a:cubicBezTo>
                    <a:pt x="6273" y="4510"/>
                    <a:pt x="5724" y="2528"/>
                    <a:pt x="4829" y="871"/>
                  </a:cubicBezTo>
                  <a:cubicBezTo>
                    <a:pt x="4707" y="657"/>
                    <a:pt x="4575" y="403"/>
                    <a:pt x="4412" y="241"/>
                  </a:cubicBezTo>
                  <a:cubicBezTo>
                    <a:pt x="4258" y="145"/>
                    <a:pt x="4061" y="76"/>
                    <a:pt x="3883" y="76"/>
                  </a:cubicBezTo>
                  <a:cubicBezTo>
                    <a:pt x="3815" y="76"/>
                    <a:pt x="3750" y="86"/>
                    <a:pt x="3691" y="109"/>
                  </a:cubicBezTo>
                  <a:cubicBezTo>
                    <a:pt x="3264" y="322"/>
                    <a:pt x="3264" y="912"/>
                    <a:pt x="3304" y="1339"/>
                  </a:cubicBezTo>
                  <a:cubicBezTo>
                    <a:pt x="3609" y="3239"/>
                    <a:pt x="4026" y="5273"/>
                    <a:pt x="4412" y="7143"/>
                  </a:cubicBezTo>
                  <a:cubicBezTo>
                    <a:pt x="3731" y="5110"/>
                    <a:pt x="2715" y="2985"/>
                    <a:pt x="1485" y="1298"/>
                  </a:cubicBezTo>
                  <a:cubicBezTo>
                    <a:pt x="1285" y="1027"/>
                    <a:pt x="954" y="711"/>
                    <a:pt x="639" y="711"/>
                  </a:cubicBezTo>
                  <a:cubicBezTo>
                    <a:pt x="553" y="711"/>
                    <a:pt x="468" y="735"/>
                    <a:pt x="387" y="790"/>
                  </a:cubicBezTo>
                  <a:cubicBezTo>
                    <a:pt x="1" y="952"/>
                    <a:pt x="51" y="1552"/>
                    <a:pt x="173" y="1969"/>
                  </a:cubicBezTo>
                  <a:cubicBezTo>
                    <a:pt x="1068" y="4896"/>
                    <a:pt x="1912" y="7773"/>
                    <a:pt x="2796" y="10701"/>
                  </a:cubicBezTo>
                  <a:lnTo>
                    <a:pt x="4748" y="16414"/>
                  </a:lnTo>
                  <a:cubicBezTo>
                    <a:pt x="6954" y="15102"/>
                    <a:pt x="10258" y="14167"/>
                    <a:pt x="12799" y="13659"/>
                  </a:cubicBezTo>
                  <a:cubicBezTo>
                    <a:pt x="12921" y="11036"/>
                    <a:pt x="12331" y="8495"/>
                    <a:pt x="11528" y="6035"/>
                  </a:cubicBezTo>
                  <a:cubicBezTo>
                    <a:pt x="11488" y="4561"/>
                    <a:pt x="11355" y="3239"/>
                    <a:pt x="10888" y="2020"/>
                  </a:cubicBezTo>
                  <a:cubicBezTo>
                    <a:pt x="10847" y="1806"/>
                    <a:pt x="10766" y="1633"/>
                    <a:pt x="10593" y="1461"/>
                  </a:cubicBezTo>
                  <a:cubicBezTo>
                    <a:pt x="10505" y="1373"/>
                    <a:pt x="10370" y="1306"/>
                    <a:pt x="10221" y="1306"/>
                  </a:cubicBezTo>
                  <a:cubicBezTo>
                    <a:pt x="10163" y="1306"/>
                    <a:pt x="10104" y="1316"/>
                    <a:pt x="10044" y="1339"/>
                  </a:cubicBezTo>
                  <a:cubicBezTo>
                    <a:pt x="9790" y="1461"/>
                    <a:pt x="9709" y="1806"/>
                    <a:pt x="9709" y="2060"/>
                  </a:cubicBezTo>
                  <a:cubicBezTo>
                    <a:pt x="9536" y="3412"/>
                    <a:pt x="9454" y="4724"/>
                    <a:pt x="9404" y="6086"/>
                  </a:cubicBezTo>
                  <a:cubicBezTo>
                    <a:pt x="8733" y="4175"/>
                    <a:pt x="8265" y="2477"/>
                    <a:pt x="7584" y="830"/>
                  </a:cubicBezTo>
                  <a:cubicBezTo>
                    <a:pt x="7462" y="576"/>
                    <a:pt x="7330" y="322"/>
                    <a:pt x="7167" y="149"/>
                  </a:cubicBezTo>
                  <a:cubicBezTo>
                    <a:pt x="7046" y="57"/>
                    <a:pt x="6883" y="1"/>
                    <a:pt x="6727" y="1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30"/>
            <p:cNvSpPr/>
            <p:nvPr/>
          </p:nvSpPr>
          <p:spPr>
            <a:xfrm>
              <a:off x="6811825" y="1124950"/>
              <a:ext cx="295350" cy="273950"/>
            </a:xfrm>
            <a:custGeom>
              <a:avLst/>
              <a:gdLst/>
              <a:ahLst/>
              <a:cxnLst/>
              <a:rect l="l" t="t" r="r" b="b"/>
              <a:pathLst>
                <a:path w="11814" h="10958" extrusionOk="0">
                  <a:moveTo>
                    <a:pt x="6897" y="1"/>
                  </a:moveTo>
                  <a:cubicBezTo>
                    <a:pt x="6742" y="1"/>
                    <a:pt x="6592" y="47"/>
                    <a:pt x="6476" y="162"/>
                  </a:cubicBezTo>
                  <a:cubicBezTo>
                    <a:pt x="6222" y="376"/>
                    <a:pt x="6263" y="752"/>
                    <a:pt x="6263" y="965"/>
                  </a:cubicBezTo>
                  <a:cubicBezTo>
                    <a:pt x="6395" y="2277"/>
                    <a:pt x="6568" y="3679"/>
                    <a:pt x="6730" y="4991"/>
                  </a:cubicBezTo>
                  <a:cubicBezTo>
                    <a:pt x="6263" y="3588"/>
                    <a:pt x="5805" y="2195"/>
                    <a:pt x="5124" y="925"/>
                  </a:cubicBezTo>
                  <a:cubicBezTo>
                    <a:pt x="4992" y="711"/>
                    <a:pt x="4870" y="457"/>
                    <a:pt x="4657" y="284"/>
                  </a:cubicBezTo>
                  <a:cubicBezTo>
                    <a:pt x="4487" y="141"/>
                    <a:pt x="4280" y="58"/>
                    <a:pt x="4073" y="58"/>
                  </a:cubicBezTo>
                  <a:cubicBezTo>
                    <a:pt x="3972" y="58"/>
                    <a:pt x="3870" y="78"/>
                    <a:pt x="3772" y="122"/>
                  </a:cubicBezTo>
                  <a:cubicBezTo>
                    <a:pt x="3518" y="244"/>
                    <a:pt x="3213" y="579"/>
                    <a:pt x="3345" y="1514"/>
                  </a:cubicBezTo>
                  <a:cubicBezTo>
                    <a:pt x="3518" y="2663"/>
                    <a:pt x="3772" y="3974"/>
                    <a:pt x="4067" y="5540"/>
                  </a:cubicBezTo>
                  <a:cubicBezTo>
                    <a:pt x="3518" y="4188"/>
                    <a:pt x="2756" y="2704"/>
                    <a:pt x="1780" y="1341"/>
                  </a:cubicBezTo>
                  <a:cubicBezTo>
                    <a:pt x="1463" y="934"/>
                    <a:pt x="1101" y="711"/>
                    <a:pt x="781" y="711"/>
                  </a:cubicBezTo>
                  <a:cubicBezTo>
                    <a:pt x="671" y="711"/>
                    <a:pt x="565" y="738"/>
                    <a:pt x="469" y="792"/>
                  </a:cubicBezTo>
                  <a:cubicBezTo>
                    <a:pt x="82" y="965"/>
                    <a:pt x="1" y="1474"/>
                    <a:pt x="214" y="2155"/>
                  </a:cubicBezTo>
                  <a:lnTo>
                    <a:pt x="2837" y="10876"/>
                  </a:lnTo>
                  <a:cubicBezTo>
                    <a:pt x="2837" y="10917"/>
                    <a:pt x="2878" y="10958"/>
                    <a:pt x="2959" y="10958"/>
                  </a:cubicBezTo>
                  <a:lnTo>
                    <a:pt x="3010" y="10958"/>
                  </a:lnTo>
                  <a:cubicBezTo>
                    <a:pt x="3051" y="10917"/>
                    <a:pt x="3091" y="10876"/>
                    <a:pt x="3091" y="10795"/>
                  </a:cubicBezTo>
                  <a:lnTo>
                    <a:pt x="469" y="2063"/>
                  </a:lnTo>
                  <a:cubicBezTo>
                    <a:pt x="377" y="1768"/>
                    <a:pt x="296" y="1219"/>
                    <a:pt x="591" y="1006"/>
                  </a:cubicBezTo>
                  <a:cubicBezTo>
                    <a:pt x="642" y="983"/>
                    <a:pt x="694" y="973"/>
                    <a:pt x="746" y="973"/>
                  </a:cubicBezTo>
                  <a:cubicBezTo>
                    <a:pt x="1091" y="973"/>
                    <a:pt x="1446" y="1408"/>
                    <a:pt x="1526" y="1514"/>
                  </a:cubicBezTo>
                  <a:cubicBezTo>
                    <a:pt x="2959" y="3466"/>
                    <a:pt x="3935" y="5753"/>
                    <a:pt x="4443" y="7319"/>
                  </a:cubicBezTo>
                  <a:cubicBezTo>
                    <a:pt x="4473" y="7378"/>
                    <a:pt x="4530" y="7416"/>
                    <a:pt x="4574" y="7416"/>
                  </a:cubicBezTo>
                  <a:cubicBezTo>
                    <a:pt x="4591" y="7416"/>
                    <a:pt x="4605" y="7411"/>
                    <a:pt x="4616" y="7400"/>
                  </a:cubicBezTo>
                  <a:cubicBezTo>
                    <a:pt x="4697" y="7400"/>
                    <a:pt x="4738" y="7319"/>
                    <a:pt x="4738" y="7237"/>
                  </a:cubicBezTo>
                  <a:cubicBezTo>
                    <a:pt x="4230" y="4859"/>
                    <a:pt x="3854" y="3039"/>
                    <a:pt x="3640" y="1474"/>
                  </a:cubicBezTo>
                  <a:cubicBezTo>
                    <a:pt x="3559" y="1047"/>
                    <a:pt x="3559" y="538"/>
                    <a:pt x="3894" y="376"/>
                  </a:cubicBezTo>
                  <a:cubicBezTo>
                    <a:pt x="3939" y="362"/>
                    <a:pt x="3987" y="356"/>
                    <a:pt x="4037" y="356"/>
                  </a:cubicBezTo>
                  <a:cubicBezTo>
                    <a:pt x="4178" y="356"/>
                    <a:pt x="4334" y="407"/>
                    <a:pt x="4484" y="498"/>
                  </a:cubicBezTo>
                  <a:cubicBezTo>
                    <a:pt x="4657" y="630"/>
                    <a:pt x="4789" y="833"/>
                    <a:pt x="4870" y="1047"/>
                  </a:cubicBezTo>
                  <a:cubicBezTo>
                    <a:pt x="5592" y="2409"/>
                    <a:pt x="6100" y="4015"/>
                    <a:pt x="6608" y="5540"/>
                  </a:cubicBezTo>
                  <a:cubicBezTo>
                    <a:pt x="6690" y="5875"/>
                    <a:pt x="6822" y="6261"/>
                    <a:pt x="6944" y="6597"/>
                  </a:cubicBezTo>
                  <a:cubicBezTo>
                    <a:pt x="6944" y="6656"/>
                    <a:pt x="6986" y="6699"/>
                    <a:pt x="7045" y="6699"/>
                  </a:cubicBezTo>
                  <a:cubicBezTo>
                    <a:pt x="7067" y="6699"/>
                    <a:pt x="7091" y="6692"/>
                    <a:pt x="7117" y="6678"/>
                  </a:cubicBezTo>
                  <a:cubicBezTo>
                    <a:pt x="7198" y="6678"/>
                    <a:pt x="7239" y="6597"/>
                    <a:pt x="7198" y="6556"/>
                  </a:cubicBezTo>
                  <a:cubicBezTo>
                    <a:pt x="6985" y="4818"/>
                    <a:pt x="6730" y="2826"/>
                    <a:pt x="6568" y="965"/>
                  </a:cubicBezTo>
                  <a:cubicBezTo>
                    <a:pt x="6568" y="752"/>
                    <a:pt x="6517" y="498"/>
                    <a:pt x="6690" y="376"/>
                  </a:cubicBezTo>
                  <a:cubicBezTo>
                    <a:pt x="6746" y="320"/>
                    <a:pt x="6824" y="295"/>
                    <a:pt x="6905" y="295"/>
                  </a:cubicBezTo>
                  <a:cubicBezTo>
                    <a:pt x="7014" y="295"/>
                    <a:pt x="7128" y="340"/>
                    <a:pt x="7198" y="416"/>
                  </a:cubicBezTo>
                  <a:cubicBezTo>
                    <a:pt x="7412" y="538"/>
                    <a:pt x="7493" y="752"/>
                    <a:pt x="7584" y="1006"/>
                  </a:cubicBezTo>
                  <a:cubicBezTo>
                    <a:pt x="8001" y="2022"/>
                    <a:pt x="8347" y="3080"/>
                    <a:pt x="8723" y="4188"/>
                  </a:cubicBezTo>
                  <a:cubicBezTo>
                    <a:pt x="8936" y="4818"/>
                    <a:pt x="9191" y="5540"/>
                    <a:pt x="9445" y="6261"/>
                  </a:cubicBezTo>
                  <a:cubicBezTo>
                    <a:pt x="9445" y="6321"/>
                    <a:pt x="9488" y="6359"/>
                    <a:pt x="9528" y="6359"/>
                  </a:cubicBezTo>
                  <a:cubicBezTo>
                    <a:pt x="9542" y="6359"/>
                    <a:pt x="9556" y="6354"/>
                    <a:pt x="9567" y="6343"/>
                  </a:cubicBezTo>
                  <a:cubicBezTo>
                    <a:pt x="9658" y="6343"/>
                    <a:pt x="9699" y="6302"/>
                    <a:pt x="9699" y="6221"/>
                  </a:cubicBezTo>
                  <a:cubicBezTo>
                    <a:pt x="9739" y="5031"/>
                    <a:pt x="9821" y="3761"/>
                    <a:pt x="9994" y="2236"/>
                  </a:cubicBezTo>
                  <a:cubicBezTo>
                    <a:pt x="10034" y="1850"/>
                    <a:pt x="10126" y="1687"/>
                    <a:pt x="10248" y="1596"/>
                  </a:cubicBezTo>
                  <a:cubicBezTo>
                    <a:pt x="10277" y="1589"/>
                    <a:pt x="10306" y="1586"/>
                    <a:pt x="10334" y="1586"/>
                  </a:cubicBezTo>
                  <a:cubicBezTo>
                    <a:pt x="10474" y="1586"/>
                    <a:pt x="10599" y="1660"/>
                    <a:pt x="10675" y="1728"/>
                  </a:cubicBezTo>
                  <a:cubicBezTo>
                    <a:pt x="10797" y="1850"/>
                    <a:pt x="10888" y="2022"/>
                    <a:pt x="10929" y="2195"/>
                  </a:cubicBezTo>
                  <a:cubicBezTo>
                    <a:pt x="11396" y="3466"/>
                    <a:pt x="11478" y="4859"/>
                    <a:pt x="11559" y="6170"/>
                  </a:cubicBezTo>
                  <a:cubicBezTo>
                    <a:pt x="11559" y="6261"/>
                    <a:pt x="11600" y="6302"/>
                    <a:pt x="11691" y="6302"/>
                  </a:cubicBezTo>
                  <a:cubicBezTo>
                    <a:pt x="11773" y="6302"/>
                    <a:pt x="11813" y="6221"/>
                    <a:pt x="11813" y="6170"/>
                  </a:cubicBezTo>
                  <a:cubicBezTo>
                    <a:pt x="11773" y="4818"/>
                    <a:pt x="11691" y="3374"/>
                    <a:pt x="11183" y="2104"/>
                  </a:cubicBezTo>
                  <a:cubicBezTo>
                    <a:pt x="11142" y="1900"/>
                    <a:pt x="11051" y="1687"/>
                    <a:pt x="10888" y="1514"/>
                  </a:cubicBezTo>
                  <a:cubicBezTo>
                    <a:pt x="10764" y="1390"/>
                    <a:pt x="10577" y="1292"/>
                    <a:pt x="10387" y="1292"/>
                  </a:cubicBezTo>
                  <a:cubicBezTo>
                    <a:pt x="10313" y="1292"/>
                    <a:pt x="10238" y="1307"/>
                    <a:pt x="10166" y="1341"/>
                  </a:cubicBezTo>
                  <a:cubicBezTo>
                    <a:pt x="9780" y="1514"/>
                    <a:pt x="9739" y="1982"/>
                    <a:pt x="9699" y="2195"/>
                  </a:cubicBezTo>
                  <a:cubicBezTo>
                    <a:pt x="9567" y="3425"/>
                    <a:pt x="9485" y="4482"/>
                    <a:pt x="9445" y="5458"/>
                  </a:cubicBezTo>
                  <a:cubicBezTo>
                    <a:pt x="9272" y="4991"/>
                    <a:pt x="9150" y="4523"/>
                    <a:pt x="8977" y="4056"/>
                  </a:cubicBezTo>
                  <a:cubicBezTo>
                    <a:pt x="8642" y="2958"/>
                    <a:pt x="8296" y="1941"/>
                    <a:pt x="7879" y="925"/>
                  </a:cubicBezTo>
                  <a:cubicBezTo>
                    <a:pt x="7747" y="630"/>
                    <a:pt x="7625" y="376"/>
                    <a:pt x="7412" y="162"/>
                  </a:cubicBezTo>
                  <a:cubicBezTo>
                    <a:pt x="7273" y="68"/>
                    <a:pt x="7082" y="1"/>
                    <a:pt x="689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30"/>
            <p:cNvSpPr/>
            <p:nvPr/>
          </p:nvSpPr>
          <p:spPr>
            <a:xfrm>
              <a:off x="6782100" y="1341525"/>
              <a:ext cx="268900" cy="197150"/>
            </a:xfrm>
            <a:custGeom>
              <a:avLst/>
              <a:gdLst/>
              <a:ahLst/>
              <a:cxnLst/>
              <a:rect l="l" t="t" r="r" b="b"/>
              <a:pathLst>
                <a:path w="10756" h="7886" extrusionOk="0">
                  <a:moveTo>
                    <a:pt x="948" y="0"/>
                  </a:moveTo>
                  <a:cubicBezTo>
                    <a:pt x="715" y="0"/>
                    <a:pt x="498" y="59"/>
                    <a:pt x="336" y="221"/>
                  </a:cubicBezTo>
                  <a:cubicBezTo>
                    <a:pt x="1" y="516"/>
                    <a:pt x="41" y="1024"/>
                    <a:pt x="295" y="1370"/>
                  </a:cubicBezTo>
                  <a:cubicBezTo>
                    <a:pt x="509" y="1705"/>
                    <a:pt x="895" y="1959"/>
                    <a:pt x="1231" y="2173"/>
                  </a:cubicBezTo>
                  <a:cubicBezTo>
                    <a:pt x="3386" y="3565"/>
                    <a:pt x="5083" y="5558"/>
                    <a:pt x="6100" y="7886"/>
                  </a:cubicBezTo>
                  <a:lnTo>
                    <a:pt x="10756" y="983"/>
                  </a:lnTo>
                  <a:cubicBezTo>
                    <a:pt x="9880" y="596"/>
                    <a:pt x="8925" y="406"/>
                    <a:pt x="7968" y="406"/>
                  </a:cubicBezTo>
                  <a:cubicBezTo>
                    <a:pt x="6612" y="406"/>
                    <a:pt x="5251" y="788"/>
                    <a:pt x="4107" y="1532"/>
                  </a:cubicBezTo>
                  <a:cubicBezTo>
                    <a:pt x="3264" y="648"/>
                    <a:pt x="2329" y="221"/>
                    <a:pt x="1353" y="48"/>
                  </a:cubicBezTo>
                  <a:cubicBezTo>
                    <a:pt x="1217" y="19"/>
                    <a:pt x="1080" y="0"/>
                    <a:pt x="948" y="0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30"/>
            <p:cNvSpPr/>
            <p:nvPr/>
          </p:nvSpPr>
          <p:spPr>
            <a:xfrm>
              <a:off x="6779050" y="1338125"/>
              <a:ext cx="276275" cy="204875"/>
            </a:xfrm>
            <a:custGeom>
              <a:avLst/>
              <a:gdLst/>
              <a:ahLst/>
              <a:cxnLst/>
              <a:rect l="l" t="t" r="r" b="b"/>
              <a:pathLst>
                <a:path w="11051" h="8195" extrusionOk="0">
                  <a:moveTo>
                    <a:pt x="1029" y="1"/>
                  </a:moveTo>
                  <a:cubicBezTo>
                    <a:pt x="739" y="1"/>
                    <a:pt x="509" y="90"/>
                    <a:pt x="336" y="235"/>
                  </a:cubicBezTo>
                  <a:cubicBezTo>
                    <a:pt x="1" y="571"/>
                    <a:pt x="41" y="1201"/>
                    <a:pt x="295" y="1587"/>
                  </a:cubicBezTo>
                  <a:cubicBezTo>
                    <a:pt x="509" y="1923"/>
                    <a:pt x="885" y="2136"/>
                    <a:pt x="1180" y="2349"/>
                  </a:cubicBezTo>
                  <a:lnTo>
                    <a:pt x="1312" y="2431"/>
                  </a:lnTo>
                  <a:cubicBezTo>
                    <a:pt x="3386" y="3793"/>
                    <a:pt x="5083" y="5826"/>
                    <a:pt x="6100" y="8113"/>
                  </a:cubicBezTo>
                  <a:cubicBezTo>
                    <a:pt x="6100" y="8154"/>
                    <a:pt x="6141" y="8195"/>
                    <a:pt x="6222" y="8195"/>
                  </a:cubicBezTo>
                  <a:cubicBezTo>
                    <a:pt x="6222" y="8195"/>
                    <a:pt x="6263" y="8195"/>
                    <a:pt x="6263" y="8154"/>
                  </a:cubicBezTo>
                  <a:cubicBezTo>
                    <a:pt x="6354" y="8154"/>
                    <a:pt x="6395" y="8062"/>
                    <a:pt x="6354" y="7981"/>
                  </a:cubicBezTo>
                  <a:cubicBezTo>
                    <a:pt x="5337" y="5653"/>
                    <a:pt x="3599" y="3580"/>
                    <a:pt x="1434" y="2177"/>
                  </a:cubicBezTo>
                  <a:lnTo>
                    <a:pt x="1353" y="2136"/>
                  </a:lnTo>
                  <a:cubicBezTo>
                    <a:pt x="1058" y="1923"/>
                    <a:pt x="712" y="1709"/>
                    <a:pt x="550" y="1414"/>
                  </a:cubicBezTo>
                  <a:cubicBezTo>
                    <a:pt x="336" y="1119"/>
                    <a:pt x="295" y="693"/>
                    <a:pt x="550" y="438"/>
                  </a:cubicBezTo>
                  <a:cubicBezTo>
                    <a:pt x="658" y="330"/>
                    <a:pt x="830" y="276"/>
                    <a:pt x="1056" y="276"/>
                  </a:cubicBezTo>
                  <a:cubicBezTo>
                    <a:pt x="1169" y="276"/>
                    <a:pt x="1295" y="289"/>
                    <a:pt x="1434" y="316"/>
                  </a:cubicBezTo>
                  <a:cubicBezTo>
                    <a:pt x="2491" y="489"/>
                    <a:pt x="3386" y="947"/>
                    <a:pt x="4148" y="1760"/>
                  </a:cubicBezTo>
                  <a:cubicBezTo>
                    <a:pt x="4172" y="1808"/>
                    <a:pt x="4210" y="1827"/>
                    <a:pt x="4247" y="1827"/>
                  </a:cubicBezTo>
                  <a:cubicBezTo>
                    <a:pt x="4274" y="1827"/>
                    <a:pt x="4300" y="1817"/>
                    <a:pt x="4321" y="1801"/>
                  </a:cubicBezTo>
                  <a:cubicBezTo>
                    <a:pt x="5441" y="1076"/>
                    <a:pt x="6784" y="704"/>
                    <a:pt x="8123" y="704"/>
                  </a:cubicBezTo>
                  <a:cubicBezTo>
                    <a:pt x="9055" y="704"/>
                    <a:pt x="9985" y="884"/>
                    <a:pt x="10837" y="1252"/>
                  </a:cubicBezTo>
                  <a:cubicBezTo>
                    <a:pt x="10849" y="1263"/>
                    <a:pt x="10864" y="1268"/>
                    <a:pt x="10882" y="1268"/>
                  </a:cubicBezTo>
                  <a:cubicBezTo>
                    <a:pt x="10926" y="1268"/>
                    <a:pt x="10981" y="1237"/>
                    <a:pt x="11010" y="1201"/>
                  </a:cubicBezTo>
                  <a:cubicBezTo>
                    <a:pt x="11050" y="1119"/>
                    <a:pt x="11010" y="1038"/>
                    <a:pt x="10928" y="998"/>
                  </a:cubicBezTo>
                  <a:cubicBezTo>
                    <a:pt x="10042" y="607"/>
                    <a:pt x="9077" y="417"/>
                    <a:pt x="8110" y="417"/>
                  </a:cubicBezTo>
                  <a:cubicBezTo>
                    <a:pt x="6760" y="417"/>
                    <a:pt x="5408" y="789"/>
                    <a:pt x="4270" y="1506"/>
                  </a:cubicBezTo>
                  <a:cubicBezTo>
                    <a:pt x="3467" y="693"/>
                    <a:pt x="2583" y="235"/>
                    <a:pt x="1475" y="62"/>
                  </a:cubicBezTo>
                  <a:cubicBezTo>
                    <a:pt x="1313" y="20"/>
                    <a:pt x="1164" y="1"/>
                    <a:pt x="1029" y="1"/>
                  </a:cubicBezTo>
                  <a:close/>
                </a:path>
              </a:pathLst>
            </a:custGeom>
            <a:solidFill>
              <a:srgbClr val="08235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30"/>
            <p:cNvSpPr/>
            <p:nvPr/>
          </p:nvSpPr>
          <p:spPr>
            <a:xfrm>
              <a:off x="5559200" y="1398875"/>
              <a:ext cx="1849875" cy="3407725"/>
            </a:xfrm>
            <a:custGeom>
              <a:avLst/>
              <a:gdLst/>
              <a:ahLst/>
              <a:cxnLst/>
              <a:rect l="l" t="t" r="r" b="b"/>
              <a:pathLst>
                <a:path w="73995" h="136309" extrusionOk="0">
                  <a:moveTo>
                    <a:pt x="67042" y="1"/>
                  </a:moveTo>
                  <a:cubicBezTo>
                    <a:pt x="62426" y="1150"/>
                    <a:pt x="57984" y="3050"/>
                    <a:pt x="53959" y="5632"/>
                  </a:cubicBezTo>
                  <a:cubicBezTo>
                    <a:pt x="59418" y="16306"/>
                    <a:pt x="58614" y="29399"/>
                    <a:pt x="51844" y="39310"/>
                  </a:cubicBezTo>
                  <a:cubicBezTo>
                    <a:pt x="49852" y="42146"/>
                    <a:pt x="47392" y="44728"/>
                    <a:pt x="44261" y="46253"/>
                  </a:cubicBezTo>
                  <a:cubicBezTo>
                    <a:pt x="38029" y="49222"/>
                    <a:pt x="30283" y="47443"/>
                    <a:pt x="23127" y="51295"/>
                  </a:cubicBezTo>
                  <a:cubicBezTo>
                    <a:pt x="16560" y="51549"/>
                    <a:pt x="10247" y="54345"/>
                    <a:pt x="5124" y="58411"/>
                  </a:cubicBezTo>
                  <a:cubicBezTo>
                    <a:pt x="5124" y="58411"/>
                    <a:pt x="4362" y="71453"/>
                    <a:pt x="4229" y="73791"/>
                  </a:cubicBezTo>
                  <a:cubicBezTo>
                    <a:pt x="3213" y="94458"/>
                    <a:pt x="2959" y="115164"/>
                    <a:pt x="1" y="135841"/>
                  </a:cubicBezTo>
                  <a:cubicBezTo>
                    <a:pt x="17831" y="135922"/>
                    <a:pt x="35620" y="135963"/>
                    <a:pt x="54294" y="136308"/>
                  </a:cubicBezTo>
                  <a:cubicBezTo>
                    <a:pt x="56368" y="114280"/>
                    <a:pt x="55016" y="91916"/>
                    <a:pt x="50187" y="70233"/>
                  </a:cubicBezTo>
                  <a:cubicBezTo>
                    <a:pt x="60434" y="62223"/>
                    <a:pt x="67855" y="50665"/>
                    <a:pt x="70945" y="38040"/>
                  </a:cubicBezTo>
                  <a:cubicBezTo>
                    <a:pt x="73995" y="25374"/>
                    <a:pt x="72683" y="11691"/>
                    <a:pt x="67042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30"/>
            <p:cNvSpPr/>
            <p:nvPr/>
          </p:nvSpPr>
          <p:spPr>
            <a:xfrm>
              <a:off x="6756700" y="2044900"/>
              <a:ext cx="615275" cy="1109825"/>
            </a:xfrm>
            <a:custGeom>
              <a:avLst/>
              <a:gdLst/>
              <a:ahLst/>
              <a:cxnLst/>
              <a:rect l="l" t="t" r="r" b="b"/>
              <a:pathLst>
                <a:path w="24611" h="44393" extrusionOk="0">
                  <a:moveTo>
                    <a:pt x="24611" y="0"/>
                  </a:moveTo>
                  <a:lnTo>
                    <a:pt x="24611" y="0"/>
                  </a:lnTo>
                  <a:cubicBezTo>
                    <a:pt x="18633" y="26044"/>
                    <a:pt x="0" y="37948"/>
                    <a:pt x="0" y="37948"/>
                  </a:cubicBezTo>
                  <a:cubicBezTo>
                    <a:pt x="0" y="37948"/>
                    <a:pt x="1403" y="40702"/>
                    <a:pt x="2287" y="44392"/>
                  </a:cubicBezTo>
                  <a:cubicBezTo>
                    <a:pt x="12534" y="36382"/>
                    <a:pt x="19955" y="24824"/>
                    <a:pt x="23045" y="12199"/>
                  </a:cubicBezTo>
                  <a:cubicBezTo>
                    <a:pt x="23970" y="8173"/>
                    <a:pt x="24529" y="4107"/>
                    <a:pt x="24611" y="0"/>
                  </a:cubicBezTo>
                  <a:close/>
                </a:path>
              </a:pathLst>
            </a:custGeom>
            <a:solidFill>
              <a:srgbClr val="D2DF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30"/>
            <p:cNvSpPr/>
            <p:nvPr/>
          </p:nvSpPr>
          <p:spPr>
            <a:xfrm>
              <a:off x="5555900" y="4791575"/>
              <a:ext cx="1364975" cy="19075"/>
            </a:xfrm>
            <a:custGeom>
              <a:avLst/>
              <a:gdLst/>
              <a:ahLst/>
              <a:cxnLst/>
              <a:rect l="l" t="t" r="r" b="b"/>
              <a:pathLst>
                <a:path w="54599" h="763" extrusionOk="0">
                  <a:moveTo>
                    <a:pt x="133" y="1"/>
                  </a:moveTo>
                  <a:cubicBezTo>
                    <a:pt x="82" y="1"/>
                    <a:pt x="0" y="41"/>
                    <a:pt x="0" y="133"/>
                  </a:cubicBezTo>
                  <a:cubicBezTo>
                    <a:pt x="0" y="214"/>
                    <a:pt x="82" y="295"/>
                    <a:pt x="133" y="295"/>
                  </a:cubicBezTo>
                  <a:cubicBezTo>
                    <a:pt x="17617" y="346"/>
                    <a:pt x="35712" y="387"/>
                    <a:pt x="54426" y="763"/>
                  </a:cubicBezTo>
                  <a:cubicBezTo>
                    <a:pt x="54518" y="763"/>
                    <a:pt x="54599" y="682"/>
                    <a:pt x="54599" y="600"/>
                  </a:cubicBezTo>
                  <a:cubicBezTo>
                    <a:pt x="54599" y="509"/>
                    <a:pt x="54518" y="468"/>
                    <a:pt x="54426" y="468"/>
                  </a:cubicBezTo>
                  <a:cubicBezTo>
                    <a:pt x="35712" y="133"/>
                    <a:pt x="17617" y="41"/>
                    <a:pt x="133" y="1"/>
                  </a:cubicBezTo>
                  <a:close/>
                </a:path>
              </a:pathLst>
            </a:custGeom>
            <a:solidFill>
              <a:srgbClr val="2C23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30"/>
            <p:cNvSpPr/>
            <p:nvPr/>
          </p:nvSpPr>
          <p:spPr>
            <a:xfrm>
              <a:off x="6809550" y="3151400"/>
              <a:ext cx="163175" cy="1659250"/>
            </a:xfrm>
            <a:custGeom>
              <a:avLst/>
              <a:gdLst/>
              <a:ahLst/>
              <a:cxnLst/>
              <a:rect l="l" t="t" r="r" b="b"/>
              <a:pathLst>
                <a:path w="6527" h="66370" extrusionOk="0">
                  <a:moveTo>
                    <a:pt x="133" y="0"/>
                  </a:moveTo>
                  <a:cubicBezTo>
                    <a:pt x="51" y="41"/>
                    <a:pt x="0" y="82"/>
                    <a:pt x="51" y="173"/>
                  </a:cubicBezTo>
                  <a:cubicBezTo>
                    <a:pt x="4880" y="21815"/>
                    <a:pt x="6232" y="44006"/>
                    <a:pt x="4158" y="66207"/>
                  </a:cubicBezTo>
                  <a:cubicBezTo>
                    <a:pt x="4158" y="66289"/>
                    <a:pt x="4199" y="66329"/>
                    <a:pt x="4280" y="66329"/>
                  </a:cubicBezTo>
                  <a:lnTo>
                    <a:pt x="4280" y="66370"/>
                  </a:lnTo>
                  <a:cubicBezTo>
                    <a:pt x="4372" y="66370"/>
                    <a:pt x="4412" y="66289"/>
                    <a:pt x="4453" y="66207"/>
                  </a:cubicBezTo>
                  <a:cubicBezTo>
                    <a:pt x="6527" y="44006"/>
                    <a:pt x="5134" y="21775"/>
                    <a:pt x="305" y="132"/>
                  </a:cubicBezTo>
                  <a:cubicBezTo>
                    <a:pt x="305" y="41"/>
                    <a:pt x="214" y="0"/>
                    <a:pt x="133" y="0"/>
                  </a:cubicBezTo>
                  <a:close/>
                </a:path>
              </a:pathLst>
            </a:custGeom>
            <a:solidFill>
              <a:srgbClr val="08235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30"/>
            <p:cNvSpPr/>
            <p:nvPr/>
          </p:nvSpPr>
          <p:spPr>
            <a:xfrm>
              <a:off x="5555900" y="3343000"/>
              <a:ext cx="108025" cy="1455975"/>
            </a:xfrm>
            <a:custGeom>
              <a:avLst/>
              <a:gdLst/>
              <a:ahLst/>
              <a:cxnLst/>
              <a:rect l="l" t="t" r="r" b="b"/>
              <a:pathLst>
                <a:path w="4321" h="58239" extrusionOk="0">
                  <a:moveTo>
                    <a:pt x="4199" y="1"/>
                  </a:moveTo>
                  <a:cubicBezTo>
                    <a:pt x="4107" y="1"/>
                    <a:pt x="4026" y="92"/>
                    <a:pt x="4026" y="133"/>
                  </a:cubicBezTo>
                  <a:cubicBezTo>
                    <a:pt x="3894" y="3305"/>
                    <a:pt x="3772" y="6446"/>
                    <a:pt x="3640" y="9617"/>
                  </a:cubicBezTo>
                  <a:cubicBezTo>
                    <a:pt x="2969" y="25506"/>
                    <a:pt x="2328" y="41892"/>
                    <a:pt x="0" y="58076"/>
                  </a:cubicBezTo>
                  <a:cubicBezTo>
                    <a:pt x="0" y="58157"/>
                    <a:pt x="41" y="58198"/>
                    <a:pt x="133" y="58238"/>
                  </a:cubicBezTo>
                  <a:cubicBezTo>
                    <a:pt x="214" y="58238"/>
                    <a:pt x="295" y="58157"/>
                    <a:pt x="295" y="58116"/>
                  </a:cubicBezTo>
                  <a:cubicBezTo>
                    <a:pt x="2582" y="41933"/>
                    <a:pt x="3264" y="25506"/>
                    <a:pt x="3945" y="9617"/>
                  </a:cubicBezTo>
                  <a:cubicBezTo>
                    <a:pt x="4067" y="6446"/>
                    <a:pt x="4199" y="3305"/>
                    <a:pt x="4321" y="174"/>
                  </a:cubicBezTo>
                  <a:cubicBezTo>
                    <a:pt x="4321" y="92"/>
                    <a:pt x="4280" y="1"/>
                    <a:pt x="4199" y="1"/>
                  </a:cubicBezTo>
                  <a:close/>
                </a:path>
              </a:pathLst>
            </a:custGeom>
            <a:solidFill>
              <a:srgbClr val="08235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30"/>
            <p:cNvSpPr/>
            <p:nvPr/>
          </p:nvSpPr>
          <p:spPr>
            <a:xfrm>
              <a:off x="6282225" y="3858650"/>
              <a:ext cx="24425" cy="977425"/>
            </a:xfrm>
            <a:custGeom>
              <a:avLst/>
              <a:gdLst/>
              <a:ahLst/>
              <a:cxnLst/>
              <a:rect l="l" t="t" r="r" b="b"/>
              <a:pathLst>
                <a:path w="977" h="39097" extrusionOk="0">
                  <a:moveTo>
                    <a:pt x="854" y="1"/>
                  </a:moveTo>
                  <a:cubicBezTo>
                    <a:pt x="763" y="1"/>
                    <a:pt x="722" y="51"/>
                    <a:pt x="722" y="133"/>
                  </a:cubicBezTo>
                  <a:cubicBezTo>
                    <a:pt x="214" y="13094"/>
                    <a:pt x="0" y="26136"/>
                    <a:pt x="92" y="38975"/>
                  </a:cubicBezTo>
                  <a:cubicBezTo>
                    <a:pt x="92" y="39056"/>
                    <a:pt x="132" y="39097"/>
                    <a:pt x="214" y="39097"/>
                  </a:cubicBezTo>
                  <a:cubicBezTo>
                    <a:pt x="305" y="39097"/>
                    <a:pt x="346" y="39015"/>
                    <a:pt x="346" y="38975"/>
                  </a:cubicBezTo>
                  <a:cubicBezTo>
                    <a:pt x="254" y="26136"/>
                    <a:pt x="468" y="13094"/>
                    <a:pt x="976" y="133"/>
                  </a:cubicBezTo>
                  <a:cubicBezTo>
                    <a:pt x="976" y="51"/>
                    <a:pt x="935" y="1"/>
                    <a:pt x="854" y="1"/>
                  </a:cubicBezTo>
                  <a:close/>
                </a:path>
              </a:pathLst>
            </a:custGeom>
            <a:solidFill>
              <a:srgbClr val="08235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30"/>
            <p:cNvSpPr/>
            <p:nvPr/>
          </p:nvSpPr>
          <p:spPr>
            <a:xfrm>
              <a:off x="5865175" y="2737000"/>
              <a:ext cx="368525" cy="894225"/>
            </a:xfrm>
            <a:custGeom>
              <a:avLst/>
              <a:gdLst/>
              <a:ahLst/>
              <a:cxnLst/>
              <a:rect l="l" t="t" r="r" b="b"/>
              <a:pathLst>
                <a:path w="14741" h="35769" extrusionOk="0">
                  <a:moveTo>
                    <a:pt x="2517" y="1"/>
                  </a:moveTo>
                  <a:cubicBezTo>
                    <a:pt x="2459" y="1"/>
                    <a:pt x="2410" y="39"/>
                    <a:pt x="2410" y="98"/>
                  </a:cubicBezTo>
                  <a:cubicBezTo>
                    <a:pt x="2034" y="1328"/>
                    <a:pt x="1648" y="2477"/>
                    <a:pt x="1271" y="3748"/>
                  </a:cubicBezTo>
                  <a:cubicBezTo>
                    <a:pt x="845" y="4967"/>
                    <a:pt x="418" y="6238"/>
                    <a:pt x="1" y="7641"/>
                  </a:cubicBezTo>
                  <a:cubicBezTo>
                    <a:pt x="1" y="7682"/>
                    <a:pt x="1" y="7763"/>
                    <a:pt x="82" y="7814"/>
                  </a:cubicBezTo>
                  <a:cubicBezTo>
                    <a:pt x="550" y="8068"/>
                    <a:pt x="1017" y="8363"/>
                    <a:pt x="1526" y="8617"/>
                  </a:cubicBezTo>
                  <a:cubicBezTo>
                    <a:pt x="2705" y="9288"/>
                    <a:pt x="3975" y="10009"/>
                    <a:pt x="5338" y="10904"/>
                  </a:cubicBezTo>
                  <a:cubicBezTo>
                    <a:pt x="4657" y="13100"/>
                    <a:pt x="3894" y="15346"/>
                    <a:pt x="3010" y="17166"/>
                  </a:cubicBezTo>
                  <a:lnTo>
                    <a:pt x="3010" y="17298"/>
                  </a:lnTo>
                  <a:cubicBezTo>
                    <a:pt x="6100" y="23692"/>
                    <a:pt x="10075" y="30086"/>
                    <a:pt x="14446" y="35677"/>
                  </a:cubicBezTo>
                  <a:cubicBezTo>
                    <a:pt x="14486" y="35718"/>
                    <a:pt x="14527" y="35768"/>
                    <a:pt x="14568" y="35768"/>
                  </a:cubicBezTo>
                  <a:cubicBezTo>
                    <a:pt x="14608" y="35768"/>
                    <a:pt x="14608" y="35718"/>
                    <a:pt x="14649" y="35718"/>
                  </a:cubicBezTo>
                  <a:cubicBezTo>
                    <a:pt x="14741" y="35677"/>
                    <a:pt x="14741" y="35596"/>
                    <a:pt x="14700" y="35514"/>
                  </a:cubicBezTo>
                  <a:cubicBezTo>
                    <a:pt x="10288" y="29923"/>
                    <a:pt x="6354" y="23611"/>
                    <a:pt x="3305" y="17217"/>
                  </a:cubicBezTo>
                  <a:cubicBezTo>
                    <a:pt x="4189" y="15346"/>
                    <a:pt x="4911" y="13100"/>
                    <a:pt x="5632" y="10863"/>
                  </a:cubicBezTo>
                  <a:cubicBezTo>
                    <a:pt x="5673" y="10812"/>
                    <a:pt x="5632" y="10731"/>
                    <a:pt x="5592" y="10731"/>
                  </a:cubicBezTo>
                  <a:cubicBezTo>
                    <a:pt x="4189" y="9796"/>
                    <a:pt x="2878" y="9084"/>
                    <a:pt x="1648" y="8363"/>
                  </a:cubicBezTo>
                  <a:cubicBezTo>
                    <a:pt x="1180" y="8109"/>
                    <a:pt x="763" y="7854"/>
                    <a:pt x="296" y="7600"/>
                  </a:cubicBezTo>
                  <a:cubicBezTo>
                    <a:pt x="723" y="6289"/>
                    <a:pt x="1139" y="5018"/>
                    <a:pt x="1526" y="3829"/>
                  </a:cubicBezTo>
                  <a:cubicBezTo>
                    <a:pt x="1902" y="2558"/>
                    <a:pt x="2288" y="1410"/>
                    <a:pt x="2664" y="190"/>
                  </a:cubicBezTo>
                  <a:cubicBezTo>
                    <a:pt x="2705" y="98"/>
                    <a:pt x="2664" y="17"/>
                    <a:pt x="2583" y="17"/>
                  </a:cubicBezTo>
                  <a:cubicBezTo>
                    <a:pt x="2561" y="6"/>
                    <a:pt x="2538" y="1"/>
                    <a:pt x="251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30"/>
            <p:cNvSpPr/>
            <p:nvPr/>
          </p:nvSpPr>
          <p:spPr>
            <a:xfrm>
              <a:off x="6336350" y="2633975"/>
              <a:ext cx="179950" cy="978200"/>
            </a:xfrm>
            <a:custGeom>
              <a:avLst/>
              <a:gdLst/>
              <a:ahLst/>
              <a:cxnLst/>
              <a:rect l="l" t="t" r="r" b="b"/>
              <a:pathLst>
                <a:path w="7198" h="39128" extrusionOk="0">
                  <a:moveTo>
                    <a:pt x="2790" y="1"/>
                  </a:moveTo>
                  <a:cubicBezTo>
                    <a:pt x="2753" y="1"/>
                    <a:pt x="2710" y="11"/>
                    <a:pt x="2664" y="31"/>
                  </a:cubicBezTo>
                  <a:cubicBezTo>
                    <a:pt x="2623" y="72"/>
                    <a:pt x="2623" y="153"/>
                    <a:pt x="2664" y="245"/>
                  </a:cubicBezTo>
                  <a:cubicBezTo>
                    <a:pt x="3985" y="1810"/>
                    <a:pt x="5378" y="3589"/>
                    <a:pt x="6862" y="5622"/>
                  </a:cubicBezTo>
                  <a:cubicBezTo>
                    <a:pt x="5591" y="7482"/>
                    <a:pt x="4280" y="9434"/>
                    <a:pt x="2755" y="11681"/>
                  </a:cubicBezTo>
                  <a:cubicBezTo>
                    <a:pt x="2715" y="11762"/>
                    <a:pt x="2755" y="11803"/>
                    <a:pt x="2755" y="11843"/>
                  </a:cubicBezTo>
                  <a:cubicBezTo>
                    <a:pt x="3985" y="13460"/>
                    <a:pt x="5205" y="15106"/>
                    <a:pt x="6608" y="16926"/>
                  </a:cubicBezTo>
                  <a:cubicBezTo>
                    <a:pt x="4280" y="23788"/>
                    <a:pt x="2034" y="31757"/>
                    <a:pt x="82" y="38781"/>
                  </a:cubicBezTo>
                  <a:lnTo>
                    <a:pt x="41" y="38954"/>
                  </a:lnTo>
                  <a:cubicBezTo>
                    <a:pt x="0" y="39036"/>
                    <a:pt x="41" y="39127"/>
                    <a:pt x="122" y="39127"/>
                  </a:cubicBezTo>
                  <a:lnTo>
                    <a:pt x="173" y="39127"/>
                  </a:lnTo>
                  <a:cubicBezTo>
                    <a:pt x="214" y="39127"/>
                    <a:pt x="295" y="39076"/>
                    <a:pt x="295" y="39036"/>
                  </a:cubicBezTo>
                  <a:lnTo>
                    <a:pt x="336" y="38873"/>
                  </a:lnTo>
                  <a:cubicBezTo>
                    <a:pt x="2328" y="31798"/>
                    <a:pt x="4534" y="23828"/>
                    <a:pt x="6903" y="16967"/>
                  </a:cubicBezTo>
                  <a:cubicBezTo>
                    <a:pt x="6943" y="16926"/>
                    <a:pt x="6903" y="16845"/>
                    <a:pt x="6903" y="16804"/>
                  </a:cubicBezTo>
                  <a:cubicBezTo>
                    <a:pt x="5459" y="14984"/>
                    <a:pt x="4239" y="13368"/>
                    <a:pt x="3050" y="11762"/>
                  </a:cubicBezTo>
                  <a:cubicBezTo>
                    <a:pt x="4575" y="9515"/>
                    <a:pt x="5886" y="7564"/>
                    <a:pt x="7157" y="5703"/>
                  </a:cubicBezTo>
                  <a:cubicBezTo>
                    <a:pt x="7198" y="5622"/>
                    <a:pt x="7198" y="5581"/>
                    <a:pt x="7157" y="5531"/>
                  </a:cubicBezTo>
                  <a:cubicBezTo>
                    <a:pt x="5632" y="3457"/>
                    <a:pt x="4189" y="1678"/>
                    <a:pt x="2877" y="31"/>
                  </a:cubicBezTo>
                  <a:cubicBezTo>
                    <a:pt x="2857" y="11"/>
                    <a:pt x="2826" y="1"/>
                    <a:pt x="279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30"/>
            <p:cNvSpPr/>
            <p:nvPr/>
          </p:nvSpPr>
          <p:spPr>
            <a:xfrm>
              <a:off x="5607750" y="4241125"/>
              <a:ext cx="261525" cy="87700"/>
            </a:xfrm>
            <a:custGeom>
              <a:avLst/>
              <a:gdLst/>
              <a:ahLst/>
              <a:cxnLst/>
              <a:rect l="l" t="t" r="r" b="b"/>
              <a:pathLst>
                <a:path w="10461" h="3508" extrusionOk="0">
                  <a:moveTo>
                    <a:pt x="386" y="0"/>
                  </a:moveTo>
                  <a:cubicBezTo>
                    <a:pt x="295" y="0"/>
                    <a:pt x="214" y="41"/>
                    <a:pt x="214" y="122"/>
                  </a:cubicBezTo>
                  <a:cubicBezTo>
                    <a:pt x="214" y="204"/>
                    <a:pt x="254" y="255"/>
                    <a:pt x="346" y="255"/>
                  </a:cubicBezTo>
                  <a:cubicBezTo>
                    <a:pt x="1738" y="377"/>
                    <a:pt x="3395" y="458"/>
                    <a:pt x="5042" y="590"/>
                  </a:cubicBezTo>
                  <a:cubicBezTo>
                    <a:pt x="6862" y="712"/>
                    <a:pt x="8732" y="844"/>
                    <a:pt x="10166" y="966"/>
                  </a:cubicBezTo>
                  <a:lnTo>
                    <a:pt x="10044" y="3213"/>
                  </a:lnTo>
                  <a:cubicBezTo>
                    <a:pt x="8559" y="3131"/>
                    <a:pt x="6699" y="2999"/>
                    <a:pt x="4869" y="2877"/>
                  </a:cubicBezTo>
                  <a:lnTo>
                    <a:pt x="4666" y="2837"/>
                  </a:lnTo>
                  <a:cubicBezTo>
                    <a:pt x="3090" y="2745"/>
                    <a:pt x="1484" y="2623"/>
                    <a:pt x="173" y="2542"/>
                  </a:cubicBezTo>
                  <a:cubicBezTo>
                    <a:pt x="92" y="2542"/>
                    <a:pt x="41" y="2582"/>
                    <a:pt x="0" y="2664"/>
                  </a:cubicBezTo>
                  <a:cubicBezTo>
                    <a:pt x="0" y="2745"/>
                    <a:pt x="92" y="2837"/>
                    <a:pt x="173" y="2837"/>
                  </a:cubicBezTo>
                  <a:cubicBezTo>
                    <a:pt x="1484" y="2918"/>
                    <a:pt x="3050" y="2999"/>
                    <a:pt x="4615" y="3131"/>
                  </a:cubicBezTo>
                  <a:lnTo>
                    <a:pt x="4829" y="3131"/>
                  </a:lnTo>
                  <a:cubicBezTo>
                    <a:pt x="6740" y="3304"/>
                    <a:pt x="8681" y="3426"/>
                    <a:pt x="10166" y="3507"/>
                  </a:cubicBezTo>
                  <a:cubicBezTo>
                    <a:pt x="10206" y="3507"/>
                    <a:pt x="10206" y="3507"/>
                    <a:pt x="10257" y="3467"/>
                  </a:cubicBezTo>
                  <a:cubicBezTo>
                    <a:pt x="10298" y="3467"/>
                    <a:pt x="10298" y="3426"/>
                    <a:pt x="10298" y="3385"/>
                  </a:cubicBezTo>
                  <a:lnTo>
                    <a:pt x="10460" y="844"/>
                  </a:lnTo>
                  <a:cubicBezTo>
                    <a:pt x="10460" y="763"/>
                    <a:pt x="10420" y="671"/>
                    <a:pt x="10338" y="671"/>
                  </a:cubicBezTo>
                  <a:cubicBezTo>
                    <a:pt x="8854" y="590"/>
                    <a:pt x="6903" y="458"/>
                    <a:pt x="5042" y="336"/>
                  </a:cubicBezTo>
                  <a:cubicBezTo>
                    <a:pt x="3436" y="204"/>
                    <a:pt x="1738" y="82"/>
                    <a:pt x="386" y="0"/>
                  </a:cubicBezTo>
                  <a:close/>
                </a:path>
              </a:pathLst>
            </a:custGeom>
            <a:solidFill>
              <a:srgbClr val="082352"/>
            </a:solidFill>
            <a:ln w="9525" cap="flat" cmpd="sng">
              <a:solidFill>
                <a:srgbClr val="0823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30"/>
            <p:cNvSpPr/>
            <p:nvPr/>
          </p:nvSpPr>
          <p:spPr>
            <a:xfrm>
              <a:off x="6678425" y="4213150"/>
              <a:ext cx="265850" cy="97875"/>
            </a:xfrm>
            <a:custGeom>
              <a:avLst/>
              <a:gdLst/>
              <a:ahLst/>
              <a:cxnLst/>
              <a:rect l="l" t="t" r="r" b="b"/>
              <a:pathLst>
                <a:path w="10634" h="3915" extrusionOk="0">
                  <a:moveTo>
                    <a:pt x="10505" y="1"/>
                  </a:moveTo>
                  <a:cubicBezTo>
                    <a:pt x="10490" y="1"/>
                    <a:pt x="10475" y="4"/>
                    <a:pt x="10460" y="11"/>
                  </a:cubicBezTo>
                  <a:lnTo>
                    <a:pt x="122" y="1069"/>
                  </a:lnTo>
                  <a:cubicBezTo>
                    <a:pt x="81" y="1119"/>
                    <a:pt x="41" y="1119"/>
                    <a:pt x="41" y="1160"/>
                  </a:cubicBezTo>
                  <a:cubicBezTo>
                    <a:pt x="0" y="1160"/>
                    <a:pt x="0" y="1201"/>
                    <a:pt x="0" y="1241"/>
                  </a:cubicBezTo>
                  <a:lnTo>
                    <a:pt x="254" y="3783"/>
                  </a:lnTo>
                  <a:cubicBezTo>
                    <a:pt x="295" y="3864"/>
                    <a:pt x="336" y="3915"/>
                    <a:pt x="417" y="3915"/>
                  </a:cubicBezTo>
                  <a:lnTo>
                    <a:pt x="10501" y="2848"/>
                  </a:lnTo>
                  <a:cubicBezTo>
                    <a:pt x="10582" y="2848"/>
                    <a:pt x="10633" y="2766"/>
                    <a:pt x="10633" y="2685"/>
                  </a:cubicBezTo>
                  <a:cubicBezTo>
                    <a:pt x="10633" y="2593"/>
                    <a:pt x="10542" y="2553"/>
                    <a:pt x="10460" y="2553"/>
                  </a:cubicBezTo>
                  <a:lnTo>
                    <a:pt x="549" y="3610"/>
                  </a:lnTo>
                  <a:lnTo>
                    <a:pt x="295" y="1374"/>
                  </a:lnTo>
                  <a:lnTo>
                    <a:pt x="10501" y="266"/>
                  </a:lnTo>
                  <a:cubicBezTo>
                    <a:pt x="10582" y="266"/>
                    <a:pt x="10633" y="184"/>
                    <a:pt x="10633" y="144"/>
                  </a:cubicBezTo>
                  <a:cubicBezTo>
                    <a:pt x="10633" y="69"/>
                    <a:pt x="10572" y="1"/>
                    <a:pt x="10505" y="1"/>
                  </a:cubicBezTo>
                  <a:close/>
                </a:path>
              </a:pathLst>
            </a:custGeom>
            <a:solidFill>
              <a:srgbClr val="082352"/>
            </a:solidFill>
            <a:ln w="9525" cap="flat" cmpd="sng">
              <a:solidFill>
                <a:srgbClr val="0823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30"/>
            <p:cNvSpPr/>
            <p:nvPr/>
          </p:nvSpPr>
          <p:spPr>
            <a:xfrm>
              <a:off x="6984400" y="1583525"/>
              <a:ext cx="52875" cy="50450"/>
            </a:xfrm>
            <a:custGeom>
              <a:avLst/>
              <a:gdLst/>
              <a:ahLst/>
              <a:cxnLst/>
              <a:rect l="l" t="t" r="r" b="b"/>
              <a:pathLst>
                <a:path w="2115" h="2018" extrusionOk="0">
                  <a:moveTo>
                    <a:pt x="1098" y="280"/>
                  </a:moveTo>
                  <a:cubicBezTo>
                    <a:pt x="1271" y="280"/>
                    <a:pt x="1393" y="330"/>
                    <a:pt x="1525" y="412"/>
                  </a:cubicBezTo>
                  <a:cubicBezTo>
                    <a:pt x="1820" y="666"/>
                    <a:pt x="1779" y="961"/>
                    <a:pt x="1739" y="1133"/>
                  </a:cubicBezTo>
                  <a:cubicBezTo>
                    <a:pt x="1647" y="1428"/>
                    <a:pt x="1444" y="1682"/>
                    <a:pt x="1190" y="1723"/>
                  </a:cubicBezTo>
                  <a:cubicBezTo>
                    <a:pt x="1156" y="1728"/>
                    <a:pt x="1124" y="1731"/>
                    <a:pt x="1092" y="1731"/>
                  </a:cubicBezTo>
                  <a:cubicBezTo>
                    <a:pt x="880" y="1731"/>
                    <a:pt x="694" y="1619"/>
                    <a:pt x="509" y="1469"/>
                  </a:cubicBezTo>
                  <a:cubicBezTo>
                    <a:pt x="336" y="1255"/>
                    <a:pt x="295" y="1001"/>
                    <a:pt x="336" y="788"/>
                  </a:cubicBezTo>
                  <a:cubicBezTo>
                    <a:pt x="376" y="584"/>
                    <a:pt x="590" y="412"/>
                    <a:pt x="844" y="330"/>
                  </a:cubicBezTo>
                  <a:cubicBezTo>
                    <a:pt x="936" y="280"/>
                    <a:pt x="1017" y="280"/>
                    <a:pt x="1098" y="280"/>
                  </a:cubicBezTo>
                  <a:close/>
                  <a:moveTo>
                    <a:pt x="1137" y="0"/>
                  </a:moveTo>
                  <a:cubicBezTo>
                    <a:pt x="1005" y="0"/>
                    <a:pt x="866" y="26"/>
                    <a:pt x="722" y="76"/>
                  </a:cubicBezTo>
                  <a:cubicBezTo>
                    <a:pt x="376" y="158"/>
                    <a:pt x="122" y="412"/>
                    <a:pt x="41" y="747"/>
                  </a:cubicBezTo>
                  <a:cubicBezTo>
                    <a:pt x="0" y="1042"/>
                    <a:pt x="82" y="1388"/>
                    <a:pt x="336" y="1642"/>
                  </a:cubicBezTo>
                  <a:cubicBezTo>
                    <a:pt x="509" y="1896"/>
                    <a:pt x="803" y="2018"/>
                    <a:pt x="1058" y="2018"/>
                  </a:cubicBezTo>
                  <a:cubicBezTo>
                    <a:pt x="1098" y="2018"/>
                    <a:pt x="1190" y="2018"/>
                    <a:pt x="1230" y="1977"/>
                  </a:cubicBezTo>
                  <a:cubicBezTo>
                    <a:pt x="1566" y="1936"/>
                    <a:pt x="1901" y="1601"/>
                    <a:pt x="2033" y="1174"/>
                  </a:cubicBezTo>
                  <a:cubicBezTo>
                    <a:pt x="2115" y="788"/>
                    <a:pt x="1993" y="452"/>
                    <a:pt x="1698" y="198"/>
                  </a:cubicBezTo>
                  <a:cubicBezTo>
                    <a:pt x="1541" y="66"/>
                    <a:pt x="1349" y="0"/>
                    <a:pt x="113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30"/>
            <p:cNvSpPr/>
            <p:nvPr/>
          </p:nvSpPr>
          <p:spPr>
            <a:xfrm>
              <a:off x="6942975" y="1442975"/>
              <a:ext cx="298625" cy="132800"/>
            </a:xfrm>
            <a:custGeom>
              <a:avLst/>
              <a:gdLst/>
              <a:ahLst/>
              <a:cxnLst/>
              <a:rect l="l" t="t" r="r" b="b"/>
              <a:pathLst>
                <a:path w="11945" h="5312" extrusionOk="0">
                  <a:moveTo>
                    <a:pt x="11804" y="0"/>
                  </a:moveTo>
                  <a:cubicBezTo>
                    <a:pt x="11784" y="0"/>
                    <a:pt x="11763" y="5"/>
                    <a:pt x="11741" y="16"/>
                  </a:cubicBezTo>
                  <a:cubicBezTo>
                    <a:pt x="6232" y="1378"/>
                    <a:pt x="173" y="5017"/>
                    <a:pt x="92" y="5058"/>
                  </a:cubicBezTo>
                  <a:cubicBezTo>
                    <a:pt x="51" y="5098"/>
                    <a:pt x="0" y="5190"/>
                    <a:pt x="51" y="5271"/>
                  </a:cubicBezTo>
                  <a:cubicBezTo>
                    <a:pt x="92" y="5312"/>
                    <a:pt x="132" y="5312"/>
                    <a:pt x="173" y="5312"/>
                  </a:cubicBezTo>
                  <a:lnTo>
                    <a:pt x="254" y="5312"/>
                  </a:lnTo>
                  <a:cubicBezTo>
                    <a:pt x="305" y="5271"/>
                    <a:pt x="6313" y="1673"/>
                    <a:pt x="11823" y="270"/>
                  </a:cubicBezTo>
                  <a:cubicBezTo>
                    <a:pt x="11904" y="270"/>
                    <a:pt x="11945" y="189"/>
                    <a:pt x="11904" y="107"/>
                  </a:cubicBezTo>
                  <a:cubicBezTo>
                    <a:pt x="11904" y="40"/>
                    <a:pt x="11860" y="0"/>
                    <a:pt x="1180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30"/>
            <p:cNvSpPr/>
            <p:nvPr/>
          </p:nvSpPr>
          <p:spPr>
            <a:xfrm>
              <a:off x="5938125" y="2612375"/>
              <a:ext cx="451100" cy="1249600"/>
            </a:xfrm>
            <a:custGeom>
              <a:avLst/>
              <a:gdLst/>
              <a:ahLst/>
              <a:cxnLst/>
              <a:rect l="l" t="t" r="r" b="b"/>
              <a:pathLst>
                <a:path w="18044" h="49984" extrusionOk="0">
                  <a:moveTo>
                    <a:pt x="18044" y="0"/>
                  </a:moveTo>
                  <a:cubicBezTo>
                    <a:pt x="17200" y="92"/>
                    <a:pt x="16397" y="214"/>
                    <a:pt x="15594" y="346"/>
                  </a:cubicBezTo>
                  <a:lnTo>
                    <a:pt x="9108" y="4616"/>
                  </a:lnTo>
                  <a:lnTo>
                    <a:pt x="2633" y="3518"/>
                  </a:lnTo>
                  <a:cubicBezTo>
                    <a:pt x="1739" y="3772"/>
                    <a:pt x="854" y="4026"/>
                    <a:pt x="0" y="4321"/>
                  </a:cubicBezTo>
                  <a:cubicBezTo>
                    <a:pt x="7116" y="18684"/>
                    <a:pt x="12077" y="34187"/>
                    <a:pt x="14618" y="49984"/>
                  </a:cubicBezTo>
                  <a:cubicBezTo>
                    <a:pt x="15248" y="33251"/>
                    <a:pt x="16397" y="16519"/>
                    <a:pt x="180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30"/>
            <p:cNvSpPr/>
            <p:nvPr/>
          </p:nvSpPr>
          <p:spPr>
            <a:xfrm>
              <a:off x="6003950" y="2621025"/>
              <a:ext cx="324025" cy="144000"/>
            </a:xfrm>
            <a:custGeom>
              <a:avLst/>
              <a:gdLst/>
              <a:ahLst/>
              <a:cxnLst/>
              <a:rect l="l" t="t" r="r" b="b"/>
              <a:pathLst>
                <a:path w="12961" h="5760" extrusionOk="0">
                  <a:moveTo>
                    <a:pt x="12961" y="0"/>
                  </a:moveTo>
                  <a:cubicBezTo>
                    <a:pt x="10369" y="417"/>
                    <a:pt x="7827" y="1057"/>
                    <a:pt x="5337" y="2409"/>
                  </a:cubicBezTo>
                  <a:cubicBezTo>
                    <a:pt x="3507" y="2491"/>
                    <a:pt x="1728" y="2745"/>
                    <a:pt x="0" y="3172"/>
                  </a:cubicBezTo>
                  <a:cubicBezTo>
                    <a:pt x="1425" y="4827"/>
                    <a:pt x="3603" y="5760"/>
                    <a:pt x="5760" y="5760"/>
                  </a:cubicBezTo>
                  <a:cubicBezTo>
                    <a:pt x="6358" y="5760"/>
                    <a:pt x="6955" y="5688"/>
                    <a:pt x="7533" y="5540"/>
                  </a:cubicBezTo>
                  <a:cubicBezTo>
                    <a:pt x="10166" y="4829"/>
                    <a:pt x="12280" y="2623"/>
                    <a:pt x="12961" y="0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30"/>
            <p:cNvSpPr/>
            <p:nvPr/>
          </p:nvSpPr>
          <p:spPr>
            <a:xfrm>
              <a:off x="5934050" y="2609050"/>
              <a:ext cx="458500" cy="1255975"/>
            </a:xfrm>
            <a:custGeom>
              <a:avLst/>
              <a:gdLst/>
              <a:ahLst/>
              <a:cxnLst/>
              <a:rect l="l" t="t" r="r" b="b"/>
              <a:pathLst>
                <a:path w="18340" h="50239" extrusionOk="0">
                  <a:moveTo>
                    <a:pt x="18163" y="1"/>
                  </a:moveTo>
                  <a:cubicBezTo>
                    <a:pt x="18098" y="1"/>
                    <a:pt x="18044" y="67"/>
                    <a:pt x="18044" y="133"/>
                  </a:cubicBezTo>
                  <a:cubicBezTo>
                    <a:pt x="16469" y="16144"/>
                    <a:pt x="15330" y="32500"/>
                    <a:pt x="14690" y="48714"/>
                  </a:cubicBezTo>
                  <a:cubicBezTo>
                    <a:pt x="12108" y="33384"/>
                    <a:pt x="7279" y="18472"/>
                    <a:pt x="295" y="4372"/>
                  </a:cubicBezTo>
                  <a:cubicBezTo>
                    <a:pt x="267" y="4344"/>
                    <a:pt x="212" y="4315"/>
                    <a:pt x="154" y="4315"/>
                  </a:cubicBezTo>
                  <a:cubicBezTo>
                    <a:pt x="130" y="4315"/>
                    <a:pt x="106" y="4320"/>
                    <a:pt x="82" y="4332"/>
                  </a:cubicBezTo>
                  <a:cubicBezTo>
                    <a:pt x="41" y="4332"/>
                    <a:pt x="1" y="4413"/>
                    <a:pt x="41" y="4494"/>
                  </a:cubicBezTo>
                  <a:cubicBezTo>
                    <a:pt x="7198" y="18980"/>
                    <a:pt x="12108" y="34360"/>
                    <a:pt x="14649" y="50157"/>
                  </a:cubicBezTo>
                  <a:cubicBezTo>
                    <a:pt x="14649" y="50198"/>
                    <a:pt x="14690" y="50239"/>
                    <a:pt x="14781" y="50239"/>
                  </a:cubicBezTo>
                  <a:cubicBezTo>
                    <a:pt x="14862" y="50239"/>
                    <a:pt x="14903" y="50198"/>
                    <a:pt x="14903" y="50117"/>
                  </a:cubicBezTo>
                  <a:cubicBezTo>
                    <a:pt x="15584" y="33425"/>
                    <a:pt x="16723" y="16612"/>
                    <a:pt x="18339" y="133"/>
                  </a:cubicBezTo>
                  <a:cubicBezTo>
                    <a:pt x="18339" y="52"/>
                    <a:pt x="18298" y="12"/>
                    <a:pt x="18207" y="12"/>
                  </a:cubicBezTo>
                  <a:cubicBezTo>
                    <a:pt x="18192" y="4"/>
                    <a:pt x="18177" y="1"/>
                    <a:pt x="1816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63" name="Google Shape;1863;p30"/>
          <p:cNvGrpSpPr/>
          <p:nvPr/>
        </p:nvGrpSpPr>
        <p:grpSpPr>
          <a:xfrm>
            <a:off x="2381381" y="339940"/>
            <a:ext cx="964059" cy="1040005"/>
            <a:chOff x="1924181" y="339940"/>
            <a:chExt cx="964059" cy="1040005"/>
          </a:xfrm>
        </p:grpSpPr>
        <p:sp>
          <p:nvSpPr>
            <p:cNvPr id="1864" name="Google Shape;1864;p30"/>
            <p:cNvSpPr/>
            <p:nvPr/>
          </p:nvSpPr>
          <p:spPr>
            <a:xfrm>
              <a:off x="2043294" y="411328"/>
              <a:ext cx="844946" cy="968617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65" name="Google Shape;1865;p30"/>
            <p:cNvGrpSpPr/>
            <p:nvPr/>
          </p:nvGrpSpPr>
          <p:grpSpPr>
            <a:xfrm>
              <a:off x="1924181" y="339940"/>
              <a:ext cx="853689" cy="968617"/>
              <a:chOff x="828975" y="1532300"/>
              <a:chExt cx="424700" cy="481875"/>
            </a:xfrm>
          </p:grpSpPr>
          <p:sp>
            <p:nvSpPr>
              <p:cNvPr id="1866" name="Google Shape;1866;p30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7" name="Google Shape;1867;p30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8" name="Google Shape;1868;p30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9" name="Google Shape;1869;p30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0" name="Google Shape;1870;p30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1" name="Google Shape;1871;p30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2" name="Google Shape;1872;p30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3" name="Google Shape;1873;p30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4" name="Google Shape;1874;p30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5" name="Google Shape;1875;p30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6" name="Google Shape;1876;p30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7" name="Google Shape;1877;p30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8" name="Google Shape;1878;p30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9" name="Google Shape;1879;p30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0" name="Google Shape;1880;p30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1" name="Google Shape;1881;p30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2" name="Google Shape;1882;p30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3" name="Google Shape;1883;p30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4" name="Google Shape;1884;p30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5" name="Google Shape;1885;p30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6" name="Google Shape;1886;p30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7" name="Google Shape;1887;p30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8" name="Google Shape;1888;p30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9" name="Google Shape;1889;p30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0" name="Google Shape;1890;p30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1" name="Google Shape;1891;p30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2" name="Google Shape;1892;p30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3" name="Google Shape;1893;p30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4" name="Google Shape;1894;p30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5" name="Google Shape;1895;p30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6" name="Google Shape;1896;p30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7" name="Google Shape;1897;p30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8" name="Google Shape;1898;p30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9" name="Google Shape;1899;p30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0" name="Google Shape;1900;p30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1" name="Google Shape;1901;p30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2" name="Google Shape;1902;p30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3" name="Google Shape;1903;p30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4" name="Google Shape;1904;p30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5" name="Google Shape;1905;p30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6" name="Google Shape;1906;p30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7" name="Google Shape;1907;p30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8" name="Google Shape;1908;p30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9" name="Google Shape;1909;p30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0" name="Google Shape;1910;p30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911" name="Google Shape;1911;p30"/>
          <p:cNvGrpSpPr/>
          <p:nvPr/>
        </p:nvGrpSpPr>
        <p:grpSpPr>
          <a:xfrm>
            <a:off x="7793462" y="1850507"/>
            <a:ext cx="630531" cy="675066"/>
            <a:chOff x="7793462" y="1698107"/>
            <a:chExt cx="630531" cy="675066"/>
          </a:xfrm>
        </p:grpSpPr>
        <p:sp>
          <p:nvSpPr>
            <p:cNvPr id="1912" name="Google Shape;1912;p30"/>
            <p:cNvSpPr/>
            <p:nvPr/>
          </p:nvSpPr>
          <p:spPr>
            <a:xfrm>
              <a:off x="7825475" y="1730350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13" name="Google Shape;1913;p30"/>
            <p:cNvGrpSpPr/>
            <p:nvPr/>
          </p:nvGrpSpPr>
          <p:grpSpPr>
            <a:xfrm>
              <a:off x="7793462" y="1698107"/>
              <a:ext cx="598056" cy="642817"/>
              <a:chOff x="235150" y="261875"/>
              <a:chExt cx="2362925" cy="2539775"/>
            </a:xfrm>
          </p:grpSpPr>
          <p:sp>
            <p:nvSpPr>
              <p:cNvPr id="1914" name="Google Shape;1914;p30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5" name="Google Shape;1915;p30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6" name="Google Shape;1916;p30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7" name="Google Shape;1917;p30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8" name="Google Shape;1918;p30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9" name="Google Shape;1919;p30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0" name="Google Shape;1920;p30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1" name="Google Shape;1921;p30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2" name="Google Shape;1922;p30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3" name="Google Shape;1923;p30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4" name="Google Shape;1924;p30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5" name="Google Shape;1925;p30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6" name="Google Shape;1926;p30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7" name="Google Shape;1927;p30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8" name="Google Shape;1928;p30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9" name="Google Shape;1929;p30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0" name="Google Shape;1930;p30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1" name="Google Shape;1931;p30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2" name="Google Shape;1932;p30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3" name="Google Shape;1933;p30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4" name="Google Shape;1934;p30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5" name="Google Shape;1935;p30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936" name="Google Shape;1936;p30"/>
          <p:cNvGrpSpPr/>
          <p:nvPr/>
        </p:nvGrpSpPr>
        <p:grpSpPr>
          <a:xfrm>
            <a:off x="2732371" y="3661445"/>
            <a:ext cx="761681" cy="822973"/>
            <a:chOff x="7793462" y="1698107"/>
            <a:chExt cx="630531" cy="675066"/>
          </a:xfrm>
        </p:grpSpPr>
        <p:sp>
          <p:nvSpPr>
            <p:cNvPr id="1937" name="Google Shape;1937;p30"/>
            <p:cNvSpPr/>
            <p:nvPr/>
          </p:nvSpPr>
          <p:spPr>
            <a:xfrm>
              <a:off x="7825475" y="1730350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38" name="Google Shape;1938;p30"/>
            <p:cNvGrpSpPr/>
            <p:nvPr/>
          </p:nvGrpSpPr>
          <p:grpSpPr>
            <a:xfrm>
              <a:off x="7793462" y="1698107"/>
              <a:ext cx="598056" cy="642817"/>
              <a:chOff x="235150" y="261875"/>
              <a:chExt cx="2362925" cy="2539775"/>
            </a:xfrm>
          </p:grpSpPr>
          <p:sp>
            <p:nvSpPr>
              <p:cNvPr id="1939" name="Google Shape;1939;p30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0" name="Google Shape;1940;p30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1" name="Google Shape;1941;p30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2" name="Google Shape;1942;p30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3" name="Google Shape;1943;p30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4" name="Google Shape;1944;p30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5" name="Google Shape;1945;p30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6" name="Google Shape;1946;p30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7" name="Google Shape;1947;p30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8" name="Google Shape;1948;p30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9" name="Google Shape;1949;p30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0" name="Google Shape;1950;p30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1" name="Google Shape;1951;p30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2" name="Google Shape;1952;p30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3" name="Google Shape;1953;p30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4" name="Google Shape;1954;p30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5" name="Google Shape;1955;p30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6" name="Google Shape;1956;p30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7" name="Google Shape;1957;p30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8" name="Google Shape;1958;p30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9" name="Google Shape;1959;p30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0" name="Google Shape;1960;p30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961" name="Google Shape;1961;p30"/>
          <p:cNvGrpSpPr/>
          <p:nvPr/>
        </p:nvGrpSpPr>
        <p:grpSpPr>
          <a:xfrm>
            <a:off x="1580265" y="678251"/>
            <a:ext cx="426743" cy="457222"/>
            <a:chOff x="7793462" y="1698107"/>
            <a:chExt cx="630531" cy="675066"/>
          </a:xfrm>
        </p:grpSpPr>
        <p:sp>
          <p:nvSpPr>
            <p:cNvPr id="1962" name="Google Shape;1962;p30"/>
            <p:cNvSpPr/>
            <p:nvPr/>
          </p:nvSpPr>
          <p:spPr>
            <a:xfrm>
              <a:off x="7825475" y="1730350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63" name="Google Shape;1963;p30"/>
            <p:cNvGrpSpPr/>
            <p:nvPr/>
          </p:nvGrpSpPr>
          <p:grpSpPr>
            <a:xfrm>
              <a:off x="7793462" y="1698107"/>
              <a:ext cx="598056" cy="642817"/>
              <a:chOff x="235150" y="261875"/>
              <a:chExt cx="2362925" cy="2539775"/>
            </a:xfrm>
          </p:grpSpPr>
          <p:sp>
            <p:nvSpPr>
              <p:cNvPr id="1964" name="Google Shape;1964;p30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5" name="Google Shape;1965;p30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6" name="Google Shape;1966;p30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7" name="Google Shape;1967;p30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8" name="Google Shape;1968;p30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9" name="Google Shape;1969;p30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0" name="Google Shape;1970;p30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1" name="Google Shape;1971;p30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2" name="Google Shape;1972;p30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3" name="Google Shape;1973;p30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4" name="Google Shape;1974;p30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5" name="Google Shape;1975;p30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6" name="Google Shape;1976;p30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7" name="Google Shape;1977;p30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8" name="Google Shape;1978;p30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9" name="Google Shape;1979;p30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0" name="Google Shape;1980;p30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1" name="Google Shape;1981;p30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2" name="Google Shape;1982;p30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3" name="Google Shape;1983;p30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4" name="Google Shape;1984;p30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5" name="Google Shape;1985;p30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054884" cy="8780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2986489" y="2255568"/>
            <a:ext cx="581227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b="1" dirty="0">
              <a:solidFill>
                <a:schemeClr val="bg2"/>
              </a:solidFill>
            </a:endParaRPr>
          </a:p>
          <a:p>
            <a:r>
              <a:rPr lang="en-US" sz="2000" b="1" dirty="0">
                <a:solidFill>
                  <a:schemeClr val="bg2"/>
                </a:solidFill>
              </a:rPr>
              <a:t>N</a:t>
            </a:r>
            <a:r>
              <a:rPr lang="ar-SA" sz="2000" b="1" dirty="0">
                <a:solidFill>
                  <a:schemeClr val="bg2"/>
                </a:solidFill>
              </a:rPr>
              <a:t>o</a:t>
            </a:r>
            <a:r>
              <a:rPr lang="en-US" sz="2000" b="1" dirty="0">
                <a:solidFill>
                  <a:schemeClr val="accent3"/>
                </a:solidFill>
              </a:rPr>
              <a:t>: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3480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/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Y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Med </a:t>
            </a: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b="1" dirty="0">
                <a:solidFill>
                  <a:schemeClr val="bg2"/>
                </a:solidFill>
              </a:rPr>
              <a:t>Date</a:t>
            </a:r>
            <a:r>
              <a:rPr lang="en-US" sz="2000" b="1" dirty="0">
                <a:solidFill>
                  <a:schemeClr val="accent3"/>
                </a:solidFill>
              </a:rPr>
              <a:t>: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9/5/2022 </a:t>
            </a:r>
          </a:p>
          <a:p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</a:t>
            </a:r>
            <a:r>
              <a:rPr lang="en-US" sz="2000" b="1" dirty="0" smtClean="0">
                <a:solidFill>
                  <a:schemeClr val="bg2"/>
                </a:solidFill>
              </a:rPr>
              <a:t>Name</a:t>
            </a:r>
            <a:r>
              <a:rPr lang="en-US" sz="2000" b="1" dirty="0">
                <a:solidFill>
                  <a:srgbClr val="FF0000"/>
                </a:solidFill>
              </a:rPr>
              <a:t>: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MUAD ALFURJANI</a:t>
            </a:r>
            <a:r>
              <a:rPr lang="en-US" sz="2000" dirty="0">
                <a:solidFill>
                  <a:schemeClr val="bg2"/>
                </a:solidFill>
              </a:rPr>
              <a:t/>
            </a:r>
            <a:br>
              <a:rPr lang="en-US" sz="2000" dirty="0">
                <a:solidFill>
                  <a:schemeClr val="bg2"/>
                </a:solidFill>
              </a:rPr>
            </a:b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65898" y="1250114"/>
            <a:ext cx="413286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Bowlby One SC" panose="020B0604020202020204" charset="0"/>
              </a:rPr>
              <a:t>Immunization in </a:t>
            </a:r>
          </a:p>
          <a:p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Bowlby One SC" panose="020B0604020202020204" charset="0"/>
              </a:rPr>
              <a:t>virology of BCG </a:t>
            </a:r>
          </a:p>
        </p:txBody>
      </p:sp>
      <p:pic>
        <p:nvPicPr>
          <p:cNvPr id="172" name="Picture 2">
            <a:extLst>
              <a:ext uri="{FF2B5EF4-FFF2-40B4-BE49-F238E27FC236}">
                <a16:creationId xmlns="" xmlns:a16="http://schemas.microsoft.com/office/drawing/2014/main" id="{5F1F9C31-BB8C-4D56-84D8-36A3EB0C4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307" y="-37680"/>
            <a:ext cx="1263317" cy="109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7945904" y="4749196"/>
            <a:ext cx="4856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01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Side effect </a:t>
            </a:r>
          </a:p>
        </p:txBody>
      </p:sp>
      <p:cxnSp>
        <p:nvCxnSpPr>
          <p:cNvPr id="27" name="Google Shape;373;p48"/>
          <p:cNvCxnSpPr>
            <a:stCxn id="32" idx="3"/>
            <a:endCxn id="33" idx="2"/>
          </p:cNvCxnSpPr>
          <p:nvPr/>
        </p:nvCxnSpPr>
        <p:spPr>
          <a:xfrm>
            <a:off x="1841175" y="2924238"/>
            <a:ext cx="979475" cy="244679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" name="Google Shape;376;p48"/>
          <p:cNvCxnSpPr/>
          <p:nvPr/>
        </p:nvCxnSpPr>
        <p:spPr>
          <a:xfrm>
            <a:off x="4765850" y="2952738"/>
            <a:ext cx="979500" cy="244800"/>
          </a:xfrm>
          <a:prstGeom prst="curvedConnector3">
            <a:avLst>
              <a:gd name="adj1" fmla="val 49999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" name="Google Shape;377;p48"/>
          <p:cNvCxnSpPr/>
          <p:nvPr/>
        </p:nvCxnSpPr>
        <p:spPr>
          <a:xfrm flipH="1">
            <a:off x="3333450" y="2952738"/>
            <a:ext cx="979500" cy="244800"/>
          </a:xfrm>
          <a:prstGeom prst="curvedConnector3">
            <a:avLst>
              <a:gd name="adj1" fmla="val 49999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Google Shape;378;p48"/>
          <p:cNvCxnSpPr/>
          <p:nvPr/>
        </p:nvCxnSpPr>
        <p:spPr>
          <a:xfrm flipH="1">
            <a:off x="6263450" y="2952738"/>
            <a:ext cx="979500" cy="244800"/>
          </a:xfrm>
          <a:prstGeom prst="curvedConnector3">
            <a:avLst>
              <a:gd name="adj1" fmla="val 49999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80;p48"/>
          <p:cNvSpPr/>
          <p:nvPr/>
        </p:nvSpPr>
        <p:spPr>
          <a:xfrm>
            <a:off x="1310686" y="2666388"/>
            <a:ext cx="572700" cy="572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Google Shape;374;p48"/>
          <p:cNvSpPr txBox="1"/>
          <p:nvPr/>
        </p:nvSpPr>
        <p:spPr>
          <a:xfrm>
            <a:off x="1305386" y="2724138"/>
            <a:ext cx="535789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Darker Grotesque"/>
                <a:sym typeface="Darker Grotesque"/>
              </a:rPr>
              <a:t>1</a:t>
            </a:r>
            <a:endParaRPr sz="21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Darker Grotesque"/>
              <a:sym typeface="Darker Grotesque"/>
            </a:endParaRPr>
          </a:p>
        </p:txBody>
      </p:sp>
      <p:sp>
        <p:nvSpPr>
          <p:cNvPr id="33" name="Google Shape;375;p48"/>
          <p:cNvSpPr/>
          <p:nvPr/>
        </p:nvSpPr>
        <p:spPr>
          <a:xfrm>
            <a:off x="2820650" y="2882567"/>
            <a:ext cx="572700" cy="572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Google Shape;381;p48"/>
          <p:cNvSpPr txBox="1"/>
          <p:nvPr/>
        </p:nvSpPr>
        <p:spPr>
          <a:xfrm>
            <a:off x="2907800" y="2952738"/>
            <a:ext cx="398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Darker Grotesque"/>
                <a:sym typeface="Darker Grotesque"/>
              </a:rPr>
              <a:t>2</a:t>
            </a:r>
            <a:endParaRPr sz="21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Darker Grotesque"/>
              <a:sym typeface="Darker Grotesque"/>
            </a:endParaRPr>
          </a:p>
        </p:txBody>
      </p:sp>
      <p:sp>
        <p:nvSpPr>
          <p:cNvPr id="35" name="Google Shape;382;p48"/>
          <p:cNvSpPr/>
          <p:nvPr/>
        </p:nvSpPr>
        <p:spPr>
          <a:xfrm>
            <a:off x="4253050" y="2653967"/>
            <a:ext cx="572700" cy="572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Google Shape;383;p48"/>
          <p:cNvSpPr txBox="1"/>
          <p:nvPr/>
        </p:nvSpPr>
        <p:spPr>
          <a:xfrm>
            <a:off x="4340200" y="2724138"/>
            <a:ext cx="398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Darker Grotesque"/>
                <a:sym typeface="Darker Grotesque"/>
              </a:rPr>
              <a:t>3</a:t>
            </a:r>
            <a:endParaRPr sz="21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Darker Grotesque"/>
              <a:sym typeface="Darker Grotesque"/>
            </a:endParaRPr>
          </a:p>
        </p:txBody>
      </p:sp>
      <p:sp>
        <p:nvSpPr>
          <p:cNvPr id="37" name="Google Shape;384;p48"/>
          <p:cNvSpPr/>
          <p:nvPr/>
        </p:nvSpPr>
        <p:spPr>
          <a:xfrm>
            <a:off x="5685450" y="2882567"/>
            <a:ext cx="572700" cy="572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Google Shape;385;p48"/>
          <p:cNvSpPr txBox="1"/>
          <p:nvPr/>
        </p:nvSpPr>
        <p:spPr>
          <a:xfrm>
            <a:off x="5772600" y="2952738"/>
            <a:ext cx="398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Darker Grotesque"/>
                <a:sym typeface="Darker Grotesque"/>
              </a:rPr>
              <a:t>4</a:t>
            </a:r>
            <a:endParaRPr sz="21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Darker Grotesque"/>
              <a:sym typeface="Darker Grotesque"/>
            </a:endParaRPr>
          </a:p>
        </p:txBody>
      </p:sp>
      <p:sp>
        <p:nvSpPr>
          <p:cNvPr id="39" name="Google Shape;386;p48"/>
          <p:cNvSpPr/>
          <p:nvPr/>
        </p:nvSpPr>
        <p:spPr>
          <a:xfrm>
            <a:off x="7248250" y="2653967"/>
            <a:ext cx="572700" cy="572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Google Shape;387;p48"/>
          <p:cNvSpPr txBox="1"/>
          <p:nvPr/>
        </p:nvSpPr>
        <p:spPr>
          <a:xfrm>
            <a:off x="7335400" y="2724138"/>
            <a:ext cx="398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Darker Grotesque"/>
                <a:sym typeface="Darker Grotesque"/>
              </a:rPr>
              <a:t>5</a:t>
            </a:r>
            <a:endParaRPr sz="21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Darker Grotesque"/>
              <a:sym typeface="Darker Grotesque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0000" y="1927845"/>
            <a:ext cx="1825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High temperature (fever)</a:t>
            </a:r>
          </a:p>
        </p:txBody>
      </p:sp>
      <p:sp>
        <p:nvSpPr>
          <p:cNvPr id="42" name="Google Shape;391;p48"/>
          <p:cNvSpPr txBox="1"/>
          <p:nvPr/>
        </p:nvSpPr>
        <p:spPr>
          <a:xfrm>
            <a:off x="2466800" y="3481634"/>
            <a:ext cx="16788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7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Headache</a:t>
            </a:r>
          </a:p>
        </p:txBody>
      </p:sp>
      <p:sp>
        <p:nvSpPr>
          <p:cNvPr id="5" name="Rectangle 4"/>
          <p:cNvSpPr/>
          <p:nvPr/>
        </p:nvSpPr>
        <p:spPr>
          <a:xfrm>
            <a:off x="2997200" y="1531956"/>
            <a:ext cx="22787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swollen glands under the armpit in the arm where the injection was given</a:t>
            </a:r>
          </a:p>
        </p:txBody>
      </p:sp>
      <p:sp>
        <p:nvSpPr>
          <p:cNvPr id="6" name="Rectangle 5"/>
          <p:cNvSpPr/>
          <p:nvPr/>
        </p:nvSpPr>
        <p:spPr>
          <a:xfrm>
            <a:off x="5073584" y="3600149"/>
            <a:ext cx="2194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shortness of breath</a:t>
            </a:r>
            <a:endParaRPr lang="en-US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Fira Sans"/>
              <a:sym typeface="Fira San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55223" y="2167638"/>
            <a:ext cx="72747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Generalized rash</a:t>
            </a:r>
            <a:endParaRPr lang="en-US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Fira Sans"/>
              <a:sym typeface="Fira San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760562" y="4406319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" dirty="0"/>
              <a:t>10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6" grpId="0"/>
      <p:bldP spid="38" grpId="0"/>
      <p:bldP spid="40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COMPLICTION </a:t>
            </a:r>
          </a:p>
        </p:txBody>
      </p:sp>
      <p:sp>
        <p:nvSpPr>
          <p:cNvPr id="4" name="Rectangle 3"/>
          <p:cNvSpPr/>
          <p:nvPr/>
        </p:nvSpPr>
        <p:spPr>
          <a:xfrm>
            <a:off x="624116" y="1626834"/>
            <a:ext cx="43222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600" dirty="0">
                <a:latin typeface="Anaheim" panose="020B0604020202020204" charset="0"/>
              </a:rPr>
              <a:t>1.Prolonged severe ulceration. </a:t>
            </a:r>
          </a:p>
          <a:p>
            <a:pPr>
              <a:lnSpc>
                <a:spcPct val="200000"/>
              </a:lnSpc>
            </a:pPr>
            <a:r>
              <a:rPr lang="en-US" sz="1600" dirty="0">
                <a:latin typeface="Anaheim" panose="020B0604020202020204" charset="0"/>
              </a:rPr>
              <a:t>2. Supportive lymphadenitis. </a:t>
            </a:r>
          </a:p>
          <a:p>
            <a:pPr>
              <a:lnSpc>
                <a:spcPct val="200000"/>
              </a:lnSpc>
            </a:pPr>
            <a:r>
              <a:rPr lang="en-US" sz="1600" dirty="0">
                <a:latin typeface="Anaheim" panose="020B0604020202020204" charset="0"/>
              </a:rPr>
              <a:t>3. Osteomyelitis.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704" y="1190171"/>
            <a:ext cx="3327095" cy="36576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760562" y="4406320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083568904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" name="Google Shape;2401;p42"/>
          <p:cNvSpPr txBox="1">
            <a:spLocks noGrp="1"/>
          </p:cNvSpPr>
          <p:nvPr>
            <p:ph type="title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Conclusion</a:t>
            </a:r>
            <a:r>
              <a:rPr lang="en" dirty="0" smtClean="0"/>
              <a:t> </a:t>
            </a:r>
            <a:endParaRPr dirty="0"/>
          </a:p>
        </p:txBody>
      </p:sp>
      <p:sp>
        <p:nvSpPr>
          <p:cNvPr id="6" name="Rectangle 5"/>
          <p:cNvSpPr/>
          <p:nvPr/>
        </p:nvSpPr>
        <p:spPr>
          <a:xfrm>
            <a:off x="532821" y="1060776"/>
            <a:ext cx="820898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Immunization &gt;&gt;</a:t>
            </a:r>
            <a:r>
              <a:rPr lang="en-US" dirty="0"/>
              <a:t> </a:t>
            </a:r>
            <a:r>
              <a:rPr lang="en-US" dirty="0" smtClean="0"/>
              <a:t> protected </a:t>
            </a:r>
            <a:r>
              <a:rPr lang="en-US" dirty="0"/>
              <a:t>against a disease through vaccination.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Type of immunization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Type of vaccine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&gt;&gt;</a:t>
            </a:r>
            <a:r>
              <a:rPr lang="en-US" dirty="0" smtClean="0"/>
              <a:t>1</a:t>
            </a:r>
            <a:r>
              <a:rPr lang="en-US" dirty="0"/>
              <a:t>. Live </a:t>
            </a:r>
            <a:r>
              <a:rPr lang="en-US" dirty="0" smtClean="0"/>
              <a:t>attenuated  </a:t>
            </a:r>
            <a:r>
              <a:rPr lang="en-US" dirty="0"/>
              <a:t>2. Inactivated </a:t>
            </a:r>
            <a:r>
              <a:rPr lang="en-US" dirty="0" smtClean="0"/>
              <a:t>3</a:t>
            </a:r>
            <a:r>
              <a:rPr lang="en-US" dirty="0"/>
              <a:t>. </a:t>
            </a:r>
            <a:r>
              <a:rPr lang="en-US" dirty="0" smtClean="0"/>
              <a:t>Subunit </a:t>
            </a:r>
            <a:r>
              <a:rPr lang="en-US" dirty="0"/>
              <a:t>4. Toxoid.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Bacilli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Calmette-Guérin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(BCG) &gt;&gt; </a:t>
            </a:r>
            <a:r>
              <a:rPr lang="en-US" dirty="0"/>
              <a:t>is a vaccine for tuberculosis (TB) disease . </a:t>
            </a:r>
            <a:r>
              <a:rPr lang="en-US" dirty="0" smtClean="0"/>
              <a:t>.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Compaction</a:t>
            </a:r>
            <a:r>
              <a:rPr lang="en-US" b="1" dirty="0"/>
              <a:t>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&gt;&gt; </a:t>
            </a:r>
            <a:r>
              <a:rPr lang="en-US" b="1" dirty="0"/>
              <a:t> </a:t>
            </a:r>
            <a:r>
              <a:rPr lang="en-US" dirty="0">
                <a:latin typeface="+mj-lt"/>
              </a:rPr>
              <a:t>1.Prolonged severe ulceration 2. </a:t>
            </a:r>
            <a:r>
              <a:rPr lang="en-US" dirty="0" err="1">
                <a:latin typeface="+mj-lt"/>
              </a:rPr>
              <a:t>Suppurative</a:t>
            </a:r>
            <a:r>
              <a:rPr lang="en-US" dirty="0">
                <a:latin typeface="+mj-lt"/>
              </a:rPr>
              <a:t> lymphadenitis 3. Osteomyelitis . </a:t>
            </a:r>
          </a:p>
          <a:p>
            <a:pPr>
              <a:lnSpc>
                <a:spcPct val="200000"/>
              </a:lnSpc>
            </a:pPr>
            <a:endParaRPr lang="en-US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8683767" y="4341005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" dirty="0"/>
              <a:t>12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0" name="Google Shape;2410;p43"/>
          <p:cNvSpPr txBox="1">
            <a:spLocks noGrp="1"/>
          </p:cNvSpPr>
          <p:nvPr>
            <p:ph type="title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f-ZA"/>
              <a:t>references</a:t>
            </a:r>
            <a:r>
              <a:rPr lang="ar-SA"/>
              <a:t>  </a:t>
            </a:r>
            <a:endParaRPr dirty="0"/>
          </a:p>
        </p:txBody>
      </p:sp>
      <p:sp>
        <p:nvSpPr>
          <p:cNvPr id="2411" name="Google Shape;2411;p43"/>
          <p:cNvSpPr txBox="1">
            <a:spLocks noGrp="1"/>
          </p:cNvSpPr>
          <p:nvPr>
            <p:ph type="body" idx="1"/>
          </p:nvPr>
        </p:nvSpPr>
        <p:spPr>
          <a:xfrm>
            <a:off x="964537" y="1655398"/>
            <a:ext cx="5181600" cy="2728440"/>
          </a:xfrm>
          <a:prstGeom prst="rect">
            <a:avLst/>
          </a:prstGeom>
        </p:spPr>
        <p:txBody>
          <a:bodyPr spcFirstLastPara="1" wrap="square" lIns="91425" tIns="182875" rIns="457200" bIns="91425" anchor="ctr" anchorCtr="0">
            <a:noAutofit/>
          </a:bodyPr>
          <a:lstStyle/>
          <a:p>
            <a:pPr lvl="0"/>
            <a:r>
              <a:rPr lang="en-US"/>
              <a:t>Levinson</a:t>
            </a:r>
            <a:r>
              <a:rPr lang="en-US" dirty="0"/>
              <a:t>, Warren. Review of medical microbiology and immunology. 23rd ed. The McGraw-Hill Companies, </a:t>
            </a:r>
            <a:r>
              <a:rPr lang="en-US"/>
              <a:t>2008.</a:t>
            </a:r>
            <a:endParaRPr lang="ar-SA"/>
          </a:p>
          <a:p>
            <a:pPr lvl="0"/>
            <a:endParaRPr lang="en-US" dirty="0"/>
          </a:p>
          <a:p>
            <a:pPr lvl="0"/>
            <a:r>
              <a:rPr lang="af-ZA">
                <a:hlinkClick r:id="rId3"/>
              </a:rPr>
              <a:t>www.nhs.uk/conditions/vaccinations/bcg-tuberculosis-tb-vaccine/</a:t>
            </a:r>
            <a:endParaRPr lang="ar-SA"/>
          </a:p>
          <a:p>
            <a:pPr lvl="0"/>
            <a:endParaRPr lang="ar-SA"/>
          </a:p>
          <a:p>
            <a:pPr lvl="0"/>
            <a:r>
              <a:rPr lang="af-ZA"/>
              <a:t>www.cdc.gov/tb/publications/factsheets/prevention/bcg.htm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8760562" y="4370034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" dirty="0"/>
              <a:t>13</a:t>
            </a:r>
          </a:p>
        </p:txBody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046787" y="1225785"/>
            <a:ext cx="3246535" cy="2180400"/>
          </a:xfrm>
        </p:spPr>
        <p:txBody>
          <a:bodyPr/>
          <a:lstStyle/>
          <a:p>
            <a:r>
              <a:rPr lang="en-US" sz="6000" dirty="0"/>
              <a:t>Thank you </a:t>
            </a:r>
          </a:p>
        </p:txBody>
      </p:sp>
      <p:cxnSp>
        <p:nvCxnSpPr>
          <p:cNvPr id="4" name="Google Shape;2198;p38"/>
          <p:cNvCxnSpPr/>
          <p:nvPr/>
        </p:nvCxnSpPr>
        <p:spPr>
          <a:xfrm>
            <a:off x="3978115" y="949785"/>
            <a:ext cx="0" cy="31896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564" y="885368"/>
            <a:ext cx="2103302" cy="320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61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" name="Google Shape;1996;p32"/>
          <p:cNvSpPr txBox="1">
            <a:spLocks noGrp="1"/>
          </p:cNvSpPr>
          <p:nvPr>
            <p:ph type="title"/>
          </p:nvPr>
        </p:nvSpPr>
        <p:spPr>
          <a:xfrm>
            <a:off x="720000" y="19242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Definition </a:t>
            </a:r>
            <a:r>
              <a:rPr lang="en-US" dirty="0" smtClean="0"/>
              <a:t> </a:t>
            </a:r>
            <a:endParaRPr dirty="0"/>
          </a:p>
        </p:txBody>
      </p:sp>
      <p:sp>
        <p:nvSpPr>
          <p:cNvPr id="1997" name="Google Shape;1997;p32"/>
          <p:cNvSpPr txBox="1">
            <a:spLocks noGrp="1"/>
          </p:cNvSpPr>
          <p:nvPr>
            <p:ph type="title" idx="2"/>
          </p:nvPr>
        </p:nvSpPr>
        <p:spPr>
          <a:xfrm>
            <a:off x="1121010" y="15585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998" name="Google Shape;1998;p32"/>
          <p:cNvSpPr txBox="1">
            <a:spLocks noGrp="1"/>
          </p:cNvSpPr>
          <p:nvPr>
            <p:ph type="subTitle" idx="1"/>
          </p:nvPr>
        </p:nvSpPr>
        <p:spPr>
          <a:xfrm>
            <a:off x="720000" y="2381400"/>
            <a:ext cx="2336400" cy="457200"/>
          </a:xfrm>
          <a:prstGeom prst="rect">
            <a:avLst/>
          </a:prstGeom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What is the immunization </a:t>
            </a:r>
            <a:endParaRPr dirty="0"/>
          </a:p>
        </p:txBody>
      </p:sp>
      <p:sp>
        <p:nvSpPr>
          <p:cNvPr id="1999" name="Google Shape;1999;p32"/>
          <p:cNvSpPr txBox="1">
            <a:spLocks noGrp="1"/>
          </p:cNvSpPr>
          <p:nvPr>
            <p:ph type="title" idx="3"/>
          </p:nvPr>
        </p:nvSpPr>
        <p:spPr>
          <a:xfrm>
            <a:off x="3403800" y="1924200"/>
            <a:ext cx="251694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Classifications </a:t>
            </a:r>
            <a:endParaRPr dirty="0"/>
          </a:p>
        </p:txBody>
      </p:sp>
      <p:sp>
        <p:nvSpPr>
          <p:cNvPr id="2000" name="Google Shape;2000;p32"/>
          <p:cNvSpPr txBox="1">
            <a:spLocks noGrp="1"/>
          </p:cNvSpPr>
          <p:nvPr>
            <p:ph type="title" idx="4"/>
          </p:nvPr>
        </p:nvSpPr>
        <p:spPr>
          <a:xfrm>
            <a:off x="3934350" y="15585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001" name="Google Shape;2001;p32"/>
          <p:cNvSpPr txBox="1">
            <a:spLocks noGrp="1"/>
          </p:cNvSpPr>
          <p:nvPr>
            <p:ph type="subTitle" idx="5"/>
          </p:nvPr>
        </p:nvSpPr>
        <p:spPr>
          <a:xfrm>
            <a:off x="3403800" y="2381400"/>
            <a:ext cx="2336400" cy="457200"/>
          </a:xfrm>
          <a:prstGeom prst="rect">
            <a:avLst/>
          </a:prstGeom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Classify of the immunization </a:t>
            </a:r>
            <a:endParaRPr dirty="0"/>
          </a:p>
        </p:txBody>
      </p:sp>
      <p:sp>
        <p:nvSpPr>
          <p:cNvPr id="2002" name="Google Shape;2002;p32"/>
          <p:cNvSpPr txBox="1">
            <a:spLocks noGrp="1"/>
          </p:cNvSpPr>
          <p:nvPr>
            <p:ph type="title" idx="6"/>
          </p:nvPr>
        </p:nvSpPr>
        <p:spPr>
          <a:xfrm>
            <a:off x="6087600" y="19242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history</a:t>
            </a:r>
            <a:endParaRPr dirty="0"/>
          </a:p>
        </p:txBody>
      </p:sp>
      <p:sp>
        <p:nvSpPr>
          <p:cNvPr id="2003" name="Google Shape;2003;p32"/>
          <p:cNvSpPr txBox="1">
            <a:spLocks noGrp="1"/>
          </p:cNvSpPr>
          <p:nvPr>
            <p:ph type="title" idx="7"/>
          </p:nvPr>
        </p:nvSpPr>
        <p:spPr>
          <a:xfrm>
            <a:off x="6618150" y="15585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004" name="Google Shape;2004;p32"/>
          <p:cNvSpPr txBox="1">
            <a:spLocks noGrp="1"/>
          </p:cNvSpPr>
          <p:nvPr>
            <p:ph type="subTitle" idx="8"/>
          </p:nvPr>
        </p:nvSpPr>
        <p:spPr>
          <a:xfrm>
            <a:off x="6087600" y="2381400"/>
            <a:ext cx="2336400" cy="457200"/>
          </a:xfrm>
          <a:prstGeom prst="rect">
            <a:avLst/>
          </a:prstGeom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Of the vaccine</a:t>
            </a:r>
            <a:endParaRPr dirty="0"/>
          </a:p>
        </p:txBody>
      </p:sp>
      <p:sp>
        <p:nvSpPr>
          <p:cNvPr id="2005" name="Google Shape;2005;p32"/>
          <p:cNvSpPr txBox="1">
            <a:spLocks noGrp="1"/>
          </p:cNvSpPr>
          <p:nvPr>
            <p:ph type="title" idx="9"/>
          </p:nvPr>
        </p:nvSpPr>
        <p:spPr>
          <a:xfrm>
            <a:off x="720000" y="35091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type </a:t>
            </a:r>
            <a:endParaRPr dirty="0"/>
          </a:p>
        </p:txBody>
      </p:sp>
      <p:sp>
        <p:nvSpPr>
          <p:cNvPr id="2006" name="Google Shape;2006;p32"/>
          <p:cNvSpPr txBox="1">
            <a:spLocks noGrp="1"/>
          </p:cNvSpPr>
          <p:nvPr>
            <p:ph type="title" idx="13"/>
          </p:nvPr>
        </p:nvSpPr>
        <p:spPr>
          <a:xfrm>
            <a:off x="1250550" y="31434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007" name="Google Shape;2007;p32"/>
          <p:cNvSpPr txBox="1">
            <a:spLocks noGrp="1"/>
          </p:cNvSpPr>
          <p:nvPr>
            <p:ph type="subTitle" idx="14"/>
          </p:nvPr>
        </p:nvSpPr>
        <p:spPr>
          <a:xfrm>
            <a:off x="720000" y="3966300"/>
            <a:ext cx="2336400" cy="457200"/>
          </a:xfrm>
          <a:prstGeom prst="rect">
            <a:avLst/>
          </a:prstGeom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Classify of vaccine</a:t>
            </a:r>
            <a:endParaRPr dirty="0"/>
          </a:p>
        </p:txBody>
      </p:sp>
      <p:sp>
        <p:nvSpPr>
          <p:cNvPr id="2008" name="Google Shape;2008;p32"/>
          <p:cNvSpPr txBox="1">
            <a:spLocks noGrp="1"/>
          </p:cNvSpPr>
          <p:nvPr>
            <p:ph type="title" idx="15"/>
          </p:nvPr>
        </p:nvSpPr>
        <p:spPr>
          <a:xfrm>
            <a:off x="3403800" y="35091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Bcg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2009" name="Google Shape;2009;p32"/>
          <p:cNvSpPr txBox="1">
            <a:spLocks noGrp="1"/>
          </p:cNvSpPr>
          <p:nvPr>
            <p:ph type="title" idx="16"/>
          </p:nvPr>
        </p:nvSpPr>
        <p:spPr>
          <a:xfrm>
            <a:off x="3934350" y="31434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2010" name="Google Shape;2010;p32"/>
          <p:cNvSpPr txBox="1">
            <a:spLocks noGrp="1"/>
          </p:cNvSpPr>
          <p:nvPr>
            <p:ph type="subTitle" idx="17"/>
          </p:nvPr>
        </p:nvSpPr>
        <p:spPr>
          <a:xfrm>
            <a:off x="3403800" y="3966300"/>
            <a:ext cx="2336400" cy="457200"/>
          </a:xfrm>
          <a:prstGeom prst="rect">
            <a:avLst/>
          </a:prstGeom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Introduction of BCG </a:t>
            </a:r>
            <a:endParaRPr dirty="0"/>
          </a:p>
        </p:txBody>
      </p:sp>
      <p:sp>
        <p:nvSpPr>
          <p:cNvPr id="2011" name="Google Shape;2011;p32"/>
          <p:cNvSpPr txBox="1">
            <a:spLocks noGrp="1"/>
          </p:cNvSpPr>
          <p:nvPr>
            <p:ph type="title" idx="18"/>
          </p:nvPr>
        </p:nvSpPr>
        <p:spPr>
          <a:xfrm>
            <a:off x="6087600" y="35091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Complication  </a:t>
            </a:r>
            <a:endParaRPr dirty="0"/>
          </a:p>
        </p:txBody>
      </p:sp>
      <p:sp>
        <p:nvSpPr>
          <p:cNvPr id="2012" name="Google Shape;2012;p32"/>
          <p:cNvSpPr txBox="1">
            <a:spLocks noGrp="1"/>
          </p:cNvSpPr>
          <p:nvPr>
            <p:ph type="title" idx="19"/>
          </p:nvPr>
        </p:nvSpPr>
        <p:spPr>
          <a:xfrm>
            <a:off x="6618150" y="31434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2013" name="Google Shape;2013;p32"/>
          <p:cNvSpPr txBox="1">
            <a:spLocks noGrp="1"/>
          </p:cNvSpPr>
          <p:nvPr>
            <p:ph type="subTitle" idx="20"/>
          </p:nvPr>
        </p:nvSpPr>
        <p:spPr>
          <a:xfrm>
            <a:off x="6087600" y="3966300"/>
            <a:ext cx="2336400" cy="457200"/>
          </a:xfrm>
          <a:prstGeom prst="rect">
            <a:avLst/>
          </a:prstGeom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Complications of BCG </a:t>
            </a:r>
            <a:endParaRPr dirty="0"/>
          </a:p>
        </p:txBody>
      </p:sp>
      <p:sp>
        <p:nvSpPr>
          <p:cNvPr id="2014" name="Google Shape;2014;p32"/>
          <p:cNvSpPr txBox="1">
            <a:spLocks noGrp="1"/>
          </p:cNvSpPr>
          <p:nvPr>
            <p:ph type="title" idx="21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</a:t>
            </a:r>
            <a:r>
              <a:rPr lang="en" dirty="0"/>
              <a:t>bjective 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6971081" y="4832366"/>
            <a:ext cx="2332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Google Shape;2066;p34"/>
          <p:cNvSpPr txBox="1">
            <a:spLocks noGrp="1"/>
          </p:cNvSpPr>
          <p:nvPr>
            <p:ph type="title"/>
          </p:nvPr>
        </p:nvSpPr>
        <p:spPr>
          <a:xfrm>
            <a:off x="720000" y="472825"/>
            <a:ext cx="35661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dirty="0"/>
              <a:t>immunization</a:t>
            </a:r>
            <a:endParaRPr dirty="0"/>
          </a:p>
        </p:txBody>
      </p:sp>
      <p:pic>
        <p:nvPicPr>
          <p:cNvPr id="2068" name="Google Shape;2068;p34"/>
          <p:cNvPicPr preferRelativeResize="0"/>
          <p:nvPr/>
        </p:nvPicPr>
        <p:blipFill rotWithShape="1">
          <a:blip r:embed="rId3">
            <a:alphaModFix/>
          </a:blip>
          <a:srcRect r="44370"/>
          <a:stretch/>
        </p:blipFill>
        <p:spPr>
          <a:xfrm>
            <a:off x="4749669" y="238364"/>
            <a:ext cx="3917525" cy="46985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2069" name="Google Shape;2069;p34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2070" name="Google Shape;2070;p34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071" name="Google Shape;2071;p34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2072" name="Google Shape;2072;p34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3" name="Google Shape;2073;p34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4" name="Google Shape;2074;p34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5" name="Google Shape;2075;p34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6" name="Google Shape;2076;p34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7" name="Google Shape;2077;p34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8" name="Google Shape;2078;p34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9" name="Google Shape;2079;p34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0" name="Google Shape;2080;p34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1" name="Google Shape;2081;p34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2" name="Google Shape;2082;p34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3" name="Google Shape;2083;p34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4" name="Google Shape;2084;p34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5" name="Google Shape;2085;p34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6" name="Google Shape;2086;p34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7" name="Google Shape;2087;p34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8" name="Google Shape;2088;p34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9" name="Google Shape;2089;p34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0" name="Google Shape;2090;p34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1" name="Google Shape;2091;p34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2" name="Google Shape;2092;p34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3" name="Google Shape;2093;p34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4" name="Google Shape;2094;p34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5" name="Google Shape;2095;p34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6" name="Google Shape;2096;p34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7" name="Google Shape;2097;p34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8" name="Google Shape;2098;p34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9" name="Google Shape;2099;p34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0" name="Google Shape;2100;p34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1" name="Google Shape;2101;p34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2" name="Google Shape;2102;p34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3" name="Google Shape;2103;p34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4" name="Google Shape;2104;p34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5" name="Google Shape;2105;p34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6" name="Google Shape;2106;p34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7" name="Google Shape;2107;p34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8" name="Google Shape;2108;p34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9" name="Google Shape;2109;p34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0" name="Google Shape;2110;p34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1" name="Google Shape;2111;p34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2" name="Google Shape;2112;p34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3" name="Google Shape;2113;p34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4" name="Google Shape;2114;p34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5" name="Google Shape;2115;p34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6" name="Google Shape;2116;p34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Rectangle 1"/>
          <p:cNvSpPr/>
          <p:nvPr/>
        </p:nvSpPr>
        <p:spPr>
          <a:xfrm>
            <a:off x="538153" y="1605425"/>
            <a:ext cx="3980797" cy="2478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600" b="1" dirty="0">
                <a:solidFill>
                  <a:srgbClr val="202124"/>
                </a:solidFill>
                <a:latin typeface="arial" panose="020B0604020202020204" pitchFamily="34" charset="0"/>
              </a:rPr>
              <a:t>A process by which a person becomes protected against a disease through vaccination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</a:rPr>
              <a:t>. This term is often used interchangeably with vaccination or inoculation</a:t>
            </a:r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739324" y="4326491"/>
            <a:ext cx="24230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3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r>
              <a:rPr lang="en-US" dirty="0"/>
              <a:t>Type of immunization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69" y="1219271"/>
            <a:ext cx="7957931" cy="345580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979823" y="4367299"/>
            <a:ext cx="18826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9594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42686" y="2206171"/>
            <a:ext cx="4267200" cy="164737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• </a:t>
            </a:r>
            <a:r>
              <a:rPr lang="en-US" dirty="0" err="1"/>
              <a:t>Vacca</a:t>
            </a:r>
            <a:r>
              <a:rPr lang="en-US" dirty="0"/>
              <a:t> .. Cow ??? The concept dates back into the 1100s when the Chinese practiced the art of </a:t>
            </a:r>
            <a:r>
              <a:rPr lang="en-US" dirty="0" err="1"/>
              <a:t>variolation</a:t>
            </a:r>
            <a:r>
              <a:rPr lang="en-US" dirty="0"/>
              <a:t>. However, the practice is credited to Edward Jenner in 1798, when he used a strain of cowpox virus to protect a child from smallpox.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History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458" y="1124856"/>
            <a:ext cx="3523828" cy="371565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212053" y="4413576"/>
            <a:ext cx="14907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8824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4" name="Google Shape;2154;p37"/>
          <p:cNvSpPr txBox="1">
            <a:spLocks noGrp="1"/>
          </p:cNvSpPr>
          <p:nvPr>
            <p:ph type="title" idx="4"/>
          </p:nvPr>
        </p:nvSpPr>
        <p:spPr>
          <a:xfrm>
            <a:off x="731672" y="483695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TYPE OF VACCINEC </a:t>
            </a:r>
            <a:endParaRPr sz="3200" dirty="0"/>
          </a:p>
        </p:txBody>
      </p:sp>
      <p:sp>
        <p:nvSpPr>
          <p:cNvPr id="2155" name="Google Shape;2155;p37"/>
          <p:cNvSpPr txBox="1">
            <a:spLocks noGrp="1"/>
          </p:cNvSpPr>
          <p:nvPr>
            <p:ph type="title"/>
          </p:nvPr>
        </p:nvSpPr>
        <p:spPr>
          <a:xfrm>
            <a:off x="1174596" y="1528566"/>
            <a:ext cx="3052860" cy="498389"/>
          </a:xfrm>
          <a:prstGeom prst="rect">
            <a:avLst/>
          </a:prstGeom>
        </p:spPr>
        <p:txBody>
          <a:bodyPr spcFirstLastPara="1" wrap="square" lIns="91425" tIns="91425" rIns="182875" bIns="91425" anchor="ctr" anchorCtr="0">
            <a:noAutofit/>
          </a:bodyPr>
          <a:lstStyle/>
          <a:p>
            <a:pPr lvl="0"/>
            <a:r>
              <a:rPr lang="en-US" dirty="0"/>
              <a:t>1 Live attenuated</a:t>
            </a:r>
            <a:endParaRPr dirty="0"/>
          </a:p>
        </p:txBody>
      </p:sp>
      <p:sp>
        <p:nvSpPr>
          <p:cNvPr id="2156" name="Google Shape;2156;p37"/>
          <p:cNvSpPr txBox="1">
            <a:spLocks noGrp="1"/>
          </p:cNvSpPr>
          <p:nvPr>
            <p:ph type="subTitle" idx="1"/>
          </p:nvPr>
        </p:nvSpPr>
        <p:spPr>
          <a:xfrm>
            <a:off x="3824514" y="1470536"/>
            <a:ext cx="4949372" cy="82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1600" b="1" dirty="0"/>
              <a:t>contain weakened pathogen; require 1-2 doses. Ex. MMR, rotavirus, varicella and TB .</a:t>
            </a:r>
            <a:endParaRPr sz="1600" b="1" dirty="0"/>
          </a:p>
        </p:txBody>
      </p:sp>
      <p:sp>
        <p:nvSpPr>
          <p:cNvPr id="2157" name="Google Shape;2157;p37"/>
          <p:cNvSpPr txBox="1">
            <a:spLocks noGrp="1"/>
          </p:cNvSpPr>
          <p:nvPr>
            <p:ph type="title" idx="2"/>
          </p:nvPr>
        </p:nvSpPr>
        <p:spPr>
          <a:xfrm>
            <a:off x="1219201" y="2227943"/>
            <a:ext cx="2329942" cy="428799"/>
          </a:xfrm>
          <a:prstGeom prst="rect">
            <a:avLst/>
          </a:prstGeom>
        </p:spPr>
        <p:txBody>
          <a:bodyPr spcFirstLastPara="1" wrap="square" lIns="182875" tIns="91425" rIns="91425" bIns="91425" anchor="ctr" anchorCtr="0">
            <a:noAutofit/>
          </a:bodyPr>
          <a:lstStyle/>
          <a:p>
            <a:pPr lvl="0"/>
            <a:r>
              <a:rPr lang="en-US" dirty="0"/>
              <a:t>2 Inactivated</a:t>
            </a:r>
            <a:endParaRPr dirty="0"/>
          </a:p>
        </p:txBody>
      </p:sp>
      <p:sp>
        <p:nvSpPr>
          <p:cNvPr id="2158" name="Google Shape;2158;p37"/>
          <p:cNvSpPr txBox="1">
            <a:spLocks noGrp="1"/>
          </p:cNvSpPr>
          <p:nvPr>
            <p:ph type="subTitle" idx="3"/>
          </p:nvPr>
        </p:nvSpPr>
        <p:spPr>
          <a:xfrm>
            <a:off x="3642771" y="2446943"/>
            <a:ext cx="5131115" cy="59823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1600" b="1" dirty="0"/>
              <a:t>contain killed pathogen; require several doses (booster shots). Ex. Hepatitis A, rabies, inactivated poliovirus vaccine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181" name="Google Shape;2181;p37"/>
          <p:cNvSpPr txBox="1">
            <a:spLocks noGrp="1"/>
          </p:cNvSpPr>
          <p:nvPr>
            <p:ph type="title" idx="5"/>
          </p:nvPr>
        </p:nvSpPr>
        <p:spPr>
          <a:xfrm>
            <a:off x="1095659" y="3149533"/>
            <a:ext cx="2100871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3 Subunit</a:t>
            </a:r>
            <a:endParaRPr dirty="0"/>
          </a:p>
        </p:txBody>
      </p:sp>
      <p:sp>
        <p:nvSpPr>
          <p:cNvPr id="2182" name="Google Shape;2182;p37"/>
          <p:cNvSpPr txBox="1">
            <a:spLocks noGrp="1"/>
          </p:cNvSpPr>
          <p:nvPr>
            <p:ph type="subTitle" idx="6"/>
          </p:nvPr>
        </p:nvSpPr>
        <p:spPr>
          <a:xfrm>
            <a:off x="3549143" y="3142276"/>
            <a:ext cx="5158282" cy="64327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1600" b="1" dirty="0"/>
              <a:t>contain killed, antigenic </a:t>
            </a:r>
            <a:r>
              <a:rPr lang="en-US" sz="1600" b="1"/>
              <a:t>component of pathogen; require several doses (booster shots). Ex. Hib, HPV, </a:t>
            </a:r>
            <a:r>
              <a:rPr lang="en-US" sz="1600" b="1" dirty="0"/>
              <a:t>pneumococcal</a:t>
            </a:r>
            <a:endParaRPr sz="1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454" y="1491118"/>
            <a:ext cx="518205" cy="5060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908" y="2260017"/>
            <a:ext cx="512108" cy="5121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840" y="3045179"/>
            <a:ext cx="493819" cy="4206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506" y="4016481"/>
            <a:ext cx="518205" cy="4633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62848" y="4060862"/>
            <a:ext cx="14253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082352"/>
              </a:buClr>
              <a:buSzPts val="2500"/>
            </a:pPr>
            <a:r>
              <a:rPr lang="en-US" sz="2000" dirty="0">
                <a:solidFill>
                  <a:srgbClr val="082352"/>
                </a:solidFill>
                <a:latin typeface="Bowlby One SC"/>
                <a:sym typeface="Bowlby One SC"/>
              </a:rPr>
              <a:t>4 Toxoid</a:t>
            </a:r>
          </a:p>
        </p:txBody>
      </p:sp>
      <p:sp>
        <p:nvSpPr>
          <p:cNvPr id="9" name="Rectangle 8"/>
          <p:cNvSpPr/>
          <p:nvPr/>
        </p:nvSpPr>
        <p:spPr>
          <a:xfrm>
            <a:off x="3642771" y="398653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>
                <a:latin typeface="Anaheim" panose="020B0604020202020204" charset="0"/>
              </a:rPr>
              <a:t>contain toxin made by pathogen; may require booster shots. Ex. Diphtheria, pertussis</a:t>
            </a:r>
          </a:p>
        </p:txBody>
      </p:sp>
      <p:cxnSp>
        <p:nvCxnSpPr>
          <p:cNvPr id="15" name="Google Shape;2198;p38"/>
          <p:cNvCxnSpPr/>
          <p:nvPr/>
        </p:nvCxnSpPr>
        <p:spPr>
          <a:xfrm>
            <a:off x="1284199" y="1460325"/>
            <a:ext cx="0" cy="31896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Rectangle 9"/>
          <p:cNvSpPr/>
          <p:nvPr/>
        </p:nvSpPr>
        <p:spPr>
          <a:xfrm>
            <a:off x="8030385" y="4342148"/>
            <a:ext cx="18106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6</a:t>
            </a: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4" name="Google Shape;2154;p37"/>
          <p:cNvSpPr txBox="1">
            <a:spLocks noGrp="1"/>
          </p:cNvSpPr>
          <p:nvPr>
            <p:ph type="title" idx="4"/>
          </p:nvPr>
        </p:nvSpPr>
        <p:spPr>
          <a:xfrm>
            <a:off x="731672" y="483695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BCG VACCINE ? </a:t>
            </a:r>
            <a:endParaRPr dirty="0"/>
          </a:p>
        </p:txBody>
      </p:sp>
      <p:sp>
        <p:nvSpPr>
          <p:cNvPr id="9" name="TextBox 8"/>
          <p:cNvSpPr txBox="1"/>
          <p:nvPr/>
        </p:nvSpPr>
        <p:spPr>
          <a:xfrm>
            <a:off x="558799" y="1077626"/>
            <a:ext cx="762287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/>
              <a:t>Bacilli </a:t>
            </a:r>
            <a:r>
              <a:rPr lang="en-US" b="1" dirty="0" smtClean="0"/>
              <a:t>CALMETTE</a:t>
            </a:r>
            <a:r>
              <a:rPr lang="en-US" b="1" dirty="0" smtClean="0"/>
              <a:t>-</a:t>
            </a:r>
            <a:r>
              <a:rPr lang="en-US" b="1" dirty="0" smtClean="0"/>
              <a:t>GU</a:t>
            </a:r>
            <a:r>
              <a:rPr lang="en-US" b="1" dirty="0"/>
              <a:t>E</a:t>
            </a:r>
            <a:r>
              <a:rPr lang="en-US" b="1" dirty="0" smtClean="0"/>
              <a:t>RIN </a:t>
            </a:r>
            <a:r>
              <a:rPr lang="en-US" b="1" dirty="0"/>
              <a:t>(BCG) </a:t>
            </a:r>
            <a:endParaRPr lang="en-US" b="1" dirty="0" smtClean="0"/>
          </a:p>
          <a:p>
            <a:pPr>
              <a:lnSpc>
                <a:spcPct val="200000"/>
              </a:lnSpc>
            </a:pPr>
            <a:r>
              <a:rPr lang="en-US" b="1" dirty="0" smtClean="0"/>
              <a:t> </a:t>
            </a:r>
            <a:r>
              <a:rPr lang="en-US" sz="1600" dirty="0"/>
              <a:t>is a vaccine </a:t>
            </a:r>
            <a:r>
              <a:rPr lang="en-US" sz="1600" dirty="0" smtClean="0"/>
              <a:t>for </a:t>
            </a:r>
            <a:r>
              <a:rPr lang="en-US" sz="1600" dirty="0"/>
              <a:t>tuberculosis (TB) disease . </a:t>
            </a:r>
          </a:p>
          <a:p>
            <a:pPr>
              <a:lnSpc>
                <a:spcPct val="200000"/>
              </a:lnSpc>
            </a:pPr>
            <a:r>
              <a:rPr lang="en-US" sz="1600" dirty="0"/>
              <a:t>it is often given to infants and small children </a:t>
            </a:r>
            <a:endParaRPr lang="en-US" sz="1600" dirty="0" smtClean="0"/>
          </a:p>
          <a:p>
            <a:pPr>
              <a:lnSpc>
                <a:spcPct val="200000"/>
              </a:lnSpc>
            </a:pPr>
            <a:r>
              <a:rPr lang="en-US" sz="1600" dirty="0" smtClean="0"/>
              <a:t>in </a:t>
            </a:r>
            <a:r>
              <a:rPr lang="en-US" sz="1600" dirty="0"/>
              <a:t>countries where TB is common.</a:t>
            </a:r>
          </a:p>
          <a:p>
            <a:pPr>
              <a:lnSpc>
                <a:spcPct val="200000"/>
              </a:lnSpc>
            </a:pPr>
            <a:r>
              <a:rPr lang="en-US" sz="1600" dirty="0"/>
              <a:t> BCG does not always protect </a:t>
            </a:r>
            <a:r>
              <a:rPr lang="en-US" sz="1600" dirty="0" smtClean="0"/>
              <a:t>people</a:t>
            </a:r>
          </a:p>
          <a:p>
            <a:pPr>
              <a:lnSpc>
                <a:spcPct val="200000"/>
              </a:lnSpc>
            </a:pPr>
            <a:r>
              <a:rPr lang="en-US" sz="1600" dirty="0" smtClean="0"/>
              <a:t> </a:t>
            </a:r>
            <a:r>
              <a:rPr lang="en-US" sz="1600" dirty="0"/>
              <a:t>from getting TB.</a:t>
            </a:r>
          </a:p>
          <a:p>
            <a:pPr>
              <a:lnSpc>
                <a:spcPct val="200000"/>
              </a:lnSpc>
            </a:pPr>
            <a:endParaRPr lang="en-US" sz="1600" dirty="0" smtClean="0"/>
          </a:p>
          <a:p>
            <a:pPr>
              <a:lnSpc>
                <a:spcPct val="200000"/>
              </a:lnSpc>
            </a:pPr>
            <a:r>
              <a:rPr lang="en-US" sz="1600" dirty="0" smtClean="0"/>
              <a:t>.</a:t>
            </a:r>
            <a:r>
              <a:rPr lang="en" sz="1600" dirty="0" smtClean="0"/>
              <a:t> </a:t>
            </a:r>
            <a:endParaRPr lang="en-US" sz="1600" dirty="0"/>
          </a:p>
          <a:p>
            <a:pPr>
              <a:lnSpc>
                <a:spcPct val="150000"/>
              </a:lnSpc>
            </a:pPr>
            <a:endParaRPr 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7914509" y="4341005"/>
            <a:ext cx="19261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7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619" y="1474238"/>
            <a:ext cx="3704253" cy="302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73798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1" name="Google Shape;2291;p39"/>
          <p:cNvSpPr txBox="1">
            <a:spLocks noGrp="1"/>
          </p:cNvSpPr>
          <p:nvPr>
            <p:ph type="title" idx="8"/>
          </p:nvPr>
        </p:nvSpPr>
        <p:spPr>
          <a:xfrm>
            <a:off x="524057" y="683280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wlby One SC" panose="020B0604020202020204" charset="0"/>
                <a:ea typeface="Verdana" panose="020B0604030504040204" pitchFamily="34" charset="0"/>
              </a:rPr>
              <a:t>CONTRAINDICATION </a:t>
            </a: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Bowlby One SC" panose="020B0604020202020204" charset="0"/>
                <a:ea typeface="Verdana" panose="020B0604030504040204" pitchFamily="34" charset="0"/>
              </a:rPr>
              <a:t/>
            </a:r>
            <a:br>
              <a:rPr lang="en-US" sz="3200" b="1" dirty="0">
                <a:solidFill>
                  <a:schemeClr val="tx2">
                    <a:lumMod val="50000"/>
                  </a:schemeClr>
                </a:solidFill>
                <a:latin typeface="Bowlby One SC" panose="020B0604020202020204" charset="0"/>
                <a:ea typeface="Verdana" panose="020B0604030504040204" pitchFamily="34" charset="0"/>
              </a:rPr>
            </a:br>
            <a:endParaRPr dirty="0">
              <a:solidFill>
                <a:schemeClr val="tx2">
                  <a:lumMod val="50000"/>
                </a:schemeClr>
              </a:solidFill>
              <a:latin typeface="Bowlby One SC" panose="020B060402020202020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4057" y="1305938"/>
            <a:ext cx="7852229" cy="883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Immunosuppression</a:t>
            </a:r>
            <a:r>
              <a:rPr lang="en-US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 BCG vaccination should not be given to persons who are immunosuppressed or who are likely to become immunocompromised 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7429" y="2584589"/>
            <a:ext cx="7183029" cy="1314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Pregnancy</a:t>
            </a:r>
            <a:r>
              <a:rPr lang="en-US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 BCG vaccination should not be given during pregnancy. Even though no harmful effects of BCG vaccination on the fetus have been observed, further studies are needed to prove its safety.</a:t>
            </a:r>
          </a:p>
        </p:txBody>
      </p:sp>
      <p:sp>
        <p:nvSpPr>
          <p:cNvPr id="2" name="Rectangle 1"/>
          <p:cNvSpPr/>
          <p:nvPr/>
        </p:nvSpPr>
        <p:spPr>
          <a:xfrm>
            <a:off x="8810255" y="4326491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" dirty="0"/>
              <a:t>8</a:t>
            </a:r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3" name="Google Shape;2303;p40"/>
          <p:cNvSpPr txBox="1">
            <a:spLocks noGrp="1"/>
          </p:cNvSpPr>
          <p:nvPr>
            <p:ph type="title"/>
          </p:nvPr>
        </p:nvSpPr>
        <p:spPr>
          <a:xfrm>
            <a:off x="718437" y="691366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200" dirty="0"/>
              <a:t>How to administer BCG</a:t>
            </a:r>
            <a:br>
              <a:rPr lang="en-US" sz="3200" dirty="0"/>
            </a:br>
            <a:endParaRPr sz="3200" dirty="0"/>
          </a:p>
        </p:txBody>
      </p:sp>
      <p:grpSp>
        <p:nvGrpSpPr>
          <p:cNvPr id="2305" name="Google Shape;2305;p40"/>
          <p:cNvGrpSpPr/>
          <p:nvPr/>
        </p:nvGrpSpPr>
        <p:grpSpPr>
          <a:xfrm>
            <a:off x="-482030" y="318520"/>
            <a:ext cx="964059" cy="1040005"/>
            <a:chOff x="720006" y="1365290"/>
            <a:chExt cx="964059" cy="1040005"/>
          </a:xfrm>
        </p:grpSpPr>
        <p:grpSp>
          <p:nvGrpSpPr>
            <p:cNvPr id="2306" name="Google Shape;2306;p40"/>
            <p:cNvGrpSpPr/>
            <p:nvPr/>
          </p:nvGrpSpPr>
          <p:grpSpPr>
            <a:xfrm>
              <a:off x="720006" y="1365290"/>
              <a:ext cx="964059" cy="1040005"/>
              <a:chOff x="1924181" y="339940"/>
              <a:chExt cx="964059" cy="1040005"/>
            </a:xfrm>
          </p:grpSpPr>
          <p:sp>
            <p:nvSpPr>
              <p:cNvPr id="2307" name="Google Shape;2307;p40"/>
              <p:cNvSpPr/>
              <p:nvPr/>
            </p:nvSpPr>
            <p:spPr>
              <a:xfrm>
                <a:off x="2043294" y="411328"/>
                <a:ext cx="844946" cy="968617"/>
              </a:xfrm>
              <a:custGeom>
                <a:avLst/>
                <a:gdLst/>
                <a:ahLst/>
                <a:cxnLst/>
                <a:rect l="l" t="t" r="r" b="b"/>
                <a:pathLst>
                  <a:path w="16814" h="19275" extrusionOk="0">
                    <a:moveTo>
                      <a:pt x="5805" y="1"/>
                    </a:moveTo>
                    <a:cubicBezTo>
                      <a:pt x="5764" y="1"/>
                      <a:pt x="5683" y="42"/>
                      <a:pt x="5683" y="133"/>
                    </a:cubicBezTo>
                    <a:cubicBezTo>
                      <a:pt x="5428" y="1099"/>
                      <a:pt x="5124" y="2207"/>
                      <a:pt x="5042" y="3305"/>
                    </a:cubicBezTo>
                    <a:cubicBezTo>
                      <a:pt x="5042" y="3386"/>
                      <a:pt x="5083" y="3437"/>
                      <a:pt x="5124" y="3437"/>
                    </a:cubicBezTo>
                    <a:cubicBezTo>
                      <a:pt x="5428" y="3559"/>
                      <a:pt x="5723" y="3691"/>
                      <a:pt x="6018" y="3772"/>
                    </a:cubicBezTo>
                    <a:cubicBezTo>
                      <a:pt x="5845" y="4026"/>
                      <a:pt x="5591" y="4281"/>
                      <a:pt x="5337" y="4403"/>
                    </a:cubicBezTo>
                    <a:cubicBezTo>
                      <a:pt x="5083" y="4575"/>
                      <a:pt x="4788" y="4708"/>
                      <a:pt x="4453" y="4830"/>
                    </a:cubicBezTo>
                    <a:cubicBezTo>
                      <a:pt x="4198" y="4911"/>
                      <a:pt x="3904" y="5002"/>
                      <a:pt x="3650" y="5165"/>
                    </a:cubicBezTo>
                    <a:cubicBezTo>
                      <a:pt x="2501" y="5765"/>
                      <a:pt x="1871" y="6822"/>
                      <a:pt x="1403" y="8052"/>
                    </a:cubicBezTo>
                    <a:lnTo>
                      <a:pt x="1362" y="8052"/>
                    </a:lnTo>
                    <a:cubicBezTo>
                      <a:pt x="1312" y="8174"/>
                      <a:pt x="1271" y="8306"/>
                      <a:pt x="1230" y="8428"/>
                    </a:cubicBezTo>
                    <a:cubicBezTo>
                      <a:pt x="1230" y="8469"/>
                      <a:pt x="1230" y="8520"/>
                      <a:pt x="1190" y="8560"/>
                    </a:cubicBezTo>
                    <a:cubicBezTo>
                      <a:pt x="1190" y="8642"/>
                      <a:pt x="1149" y="8723"/>
                      <a:pt x="1108" y="8814"/>
                    </a:cubicBezTo>
                    <a:cubicBezTo>
                      <a:pt x="1108" y="8855"/>
                      <a:pt x="1057" y="8896"/>
                      <a:pt x="1057" y="8977"/>
                    </a:cubicBezTo>
                    <a:cubicBezTo>
                      <a:pt x="1017" y="9069"/>
                      <a:pt x="1017" y="9109"/>
                      <a:pt x="976" y="9191"/>
                    </a:cubicBezTo>
                    <a:cubicBezTo>
                      <a:pt x="976" y="9231"/>
                      <a:pt x="976" y="9282"/>
                      <a:pt x="935" y="9363"/>
                    </a:cubicBezTo>
                    <a:cubicBezTo>
                      <a:pt x="895" y="9485"/>
                      <a:pt x="854" y="9577"/>
                      <a:pt x="854" y="9699"/>
                    </a:cubicBezTo>
                    <a:cubicBezTo>
                      <a:pt x="803" y="9831"/>
                      <a:pt x="763" y="9912"/>
                      <a:pt x="722" y="10044"/>
                    </a:cubicBezTo>
                    <a:cubicBezTo>
                      <a:pt x="722" y="10126"/>
                      <a:pt x="722" y="10166"/>
                      <a:pt x="681" y="10248"/>
                    </a:cubicBezTo>
                    <a:cubicBezTo>
                      <a:pt x="681" y="10299"/>
                      <a:pt x="681" y="10339"/>
                      <a:pt x="641" y="10380"/>
                    </a:cubicBezTo>
                    <a:cubicBezTo>
                      <a:pt x="641" y="10461"/>
                      <a:pt x="600" y="10553"/>
                      <a:pt x="600" y="10675"/>
                    </a:cubicBezTo>
                    <a:lnTo>
                      <a:pt x="549" y="10675"/>
                    </a:lnTo>
                    <a:cubicBezTo>
                      <a:pt x="173" y="12240"/>
                      <a:pt x="0" y="13765"/>
                      <a:pt x="803" y="15076"/>
                    </a:cubicBezTo>
                    <a:cubicBezTo>
                      <a:pt x="1403" y="16052"/>
                      <a:pt x="2420" y="16693"/>
                      <a:pt x="3395" y="17160"/>
                    </a:cubicBezTo>
                    <a:cubicBezTo>
                      <a:pt x="5256" y="18085"/>
                      <a:pt x="7248" y="18726"/>
                      <a:pt x="9281" y="19102"/>
                    </a:cubicBezTo>
                    <a:cubicBezTo>
                      <a:pt x="9789" y="19193"/>
                      <a:pt x="10338" y="19275"/>
                      <a:pt x="10887" y="19275"/>
                    </a:cubicBezTo>
                    <a:cubicBezTo>
                      <a:pt x="11609" y="19275"/>
                      <a:pt x="12412" y="19142"/>
                      <a:pt x="13053" y="18685"/>
                    </a:cubicBezTo>
                    <a:cubicBezTo>
                      <a:pt x="13601" y="18299"/>
                      <a:pt x="13937" y="17709"/>
                      <a:pt x="14232" y="17109"/>
                    </a:cubicBezTo>
                    <a:cubicBezTo>
                      <a:pt x="14323" y="16987"/>
                      <a:pt x="14364" y="16906"/>
                      <a:pt x="14405" y="16774"/>
                    </a:cubicBezTo>
                    <a:lnTo>
                      <a:pt x="14445" y="16733"/>
                    </a:lnTo>
                    <a:cubicBezTo>
                      <a:pt x="14445" y="16693"/>
                      <a:pt x="14486" y="16652"/>
                      <a:pt x="14486" y="16560"/>
                    </a:cubicBezTo>
                    <a:cubicBezTo>
                      <a:pt x="14527" y="16479"/>
                      <a:pt x="14577" y="16398"/>
                      <a:pt x="14618" y="16306"/>
                    </a:cubicBezTo>
                    <a:cubicBezTo>
                      <a:pt x="15208" y="14873"/>
                      <a:pt x="15757" y="13348"/>
                      <a:pt x="16184" y="11864"/>
                    </a:cubicBezTo>
                    <a:cubicBezTo>
                      <a:pt x="16224" y="11823"/>
                      <a:pt x="16224" y="11732"/>
                      <a:pt x="16265" y="11691"/>
                    </a:cubicBezTo>
                    <a:cubicBezTo>
                      <a:pt x="16610" y="10553"/>
                      <a:pt x="16814" y="9231"/>
                      <a:pt x="16143" y="8265"/>
                    </a:cubicBezTo>
                    <a:cubicBezTo>
                      <a:pt x="15848" y="7879"/>
                      <a:pt x="15502" y="7625"/>
                      <a:pt x="15126" y="7371"/>
                    </a:cubicBezTo>
                    <a:cubicBezTo>
                      <a:pt x="14913" y="7198"/>
                      <a:pt x="14699" y="7035"/>
                      <a:pt x="14486" y="6822"/>
                    </a:cubicBezTo>
                    <a:cubicBezTo>
                      <a:pt x="14191" y="6527"/>
                      <a:pt x="13937" y="6100"/>
                      <a:pt x="13937" y="5724"/>
                    </a:cubicBezTo>
                    <a:lnTo>
                      <a:pt x="13937" y="5724"/>
                    </a:lnTo>
                    <a:cubicBezTo>
                      <a:pt x="14323" y="5765"/>
                      <a:pt x="14659" y="5805"/>
                      <a:pt x="15035" y="5805"/>
                    </a:cubicBezTo>
                    <a:cubicBezTo>
                      <a:pt x="15086" y="5805"/>
                      <a:pt x="15167" y="5805"/>
                      <a:pt x="15167" y="5724"/>
                    </a:cubicBezTo>
                    <a:cubicBezTo>
                      <a:pt x="15248" y="5378"/>
                      <a:pt x="15380" y="5084"/>
                      <a:pt x="15462" y="4789"/>
                    </a:cubicBezTo>
                    <a:cubicBezTo>
                      <a:pt x="15675" y="4067"/>
                      <a:pt x="15848" y="3386"/>
                      <a:pt x="15970" y="2715"/>
                    </a:cubicBezTo>
                    <a:cubicBezTo>
                      <a:pt x="15970" y="2674"/>
                      <a:pt x="15970" y="2624"/>
                      <a:pt x="15929" y="2583"/>
                    </a:cubicBezTo>
                    <a:cubicBezTo>
                      <a:pt x="15421" y="2329"/>
                      <a:pt x="14954" y="2115"/>
                      <a:pt x="14486" y="1912"/>
                    </a:cubicBezTo>
                    <a:lnTo>
                      <a:pt x="14405" y="1912"/>
                    </a:lnTo>
                    <a:cubicBezTo>
                      <a:pt x="13856" y="1658"/>
                      <a:pt x="13307" y="1444"/>
                      <a:pt x="12707" y="1231"/>
                    </a:cubicBezTo>
                    <a:lnTo>
                      <a:pt x="12666" y="1231"/>
                    </a:lnTo>
                    <a:cubicBezTo>
                      <a:pt x="12077" y="1018"/>
                      <a:pt x="11436" y="845"/>
                      <a:pt x="10806" y="723"/>
                    </a:cubicBezTo>
                    <a:lnTo>
                      <a:pt x="10806" y="682"/>
                    </a:lnTo>
                    <a:lnTo>
                      <a:pt x="10765" y="682"/>
                    </a:lnTo>
                    <a:cubicBezTo>
                      <a:pt x="10257" y="550"/>
                      <a:pt x="9749" y="469"/>
                      <a:pt x="9241" y="387"/>
                    </a:cubicBezTo>
                    <a:lnTo>
                      <a:pt x="9190" y="387"/>
                    </a:lnTo>
                    <a:cubicBezTo>
                      <a:pt x="8600" y="255"/>
                      <a:pt x="7970" y="174"/>
                      <a:pt x="7370" y="133"/>
                    </a:cubicBezTo>
                    <a:lnTo>
                      <a:pt x="7329" y="133"/>
                    </a:lnTo>
                    <a:cubicBezTo>
                      <a:pt x="6821" y="42"/>
                      <a:pt x="6313" y="42"/>
                      <a:pt x="5805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308" name="Google Shape;2308;p40"/>
              <p:cNvGrpSpPr/>
              <p:nvPr/>
            </p:nvGrpSpPr>
            <p:grpSpPr>
              <a:xfrm>
                <a:off x="1924181" y="339940"/>
                <a:ext cx="853689" cy="968617"/>
                <a:chOff x="828975" y="1532300"/>
                <a:chExt cx="424700" cy="481875"/>
              </a:xfrm>
            </p:grpSpPr>
            <p:sp>
              <p:nvSpPr>
                <p:cNvPr id="2309" name="Google Shape;2309;p40"/>
                <p:cNvSpPr/>
                <p:nvPr/>
              </p:nvSpPr>
              <p:spPr>
                <a:xfrm>
                  <a:off x="845000" y="1658350"/>
                  <a:ext cx="396975" cy="242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79" h="9699" extrusionOk="0">
                      <a:moveTo>
                        <a:pt x="4066" y="1"/>
                      </a:moveTo>
                      <a:cubicBezTo>
                        <a:pt x="3761" y="133"/>
                        <a:pt x="3507" y="214"/>
                        <a:pt x="3253" y="336"/>
                      </a:cubicBezTo>
                      <a:cubicBezTo>
                        <a:pt x="2745" y="590"/>
                        <a:pt x="2369" y="977"/>
                        <a:pt x="2033" y="1403"/>
                      </a:cubicBezTo>
                      <a:cubicBezTo>
                        <a:pt x="2450" y="1485"/>
                        <a:pt x="2836" y="1566"/>
                        <a:pt x="3253" y="1658"/>
                      </a:cubicBezTo>
                      <a:cubicBezTo>
                        <a:pt x="3426" y="1525"/>
                        <a:pt x="3599" y="1403"/>
                        <a:pt x="3761" y="1271"/>
                      </a:cubicBezTo>
                      <a:cubicBezTo>
                        <a:pt x="3934" y="1190"/>
                        <a:pt x="4188" y="1099"/>
                        <a:pt x="4442" y="1017"/>
                      </a:cubicBezTo>
                      <a:cubicBezTo>
                        <a:pt x="4442" y="1017"/>
                        <a:pt x="8722" y="1780"/>
                        <a:pt x="14526" y="3986"/>
                      </a:cubicBezTo>
                      <a:cubicBezTo>
                        <a:pt x="14903" y="4148"/>
                        <a:pt x="14903" y="4707"/>
                        <a:pt x="14740" y="5297"/>
                      </a:cubicBezTo>
                      <a:cubicBezTo>
                        <a:pt x="15075" y="5470"/>
                        <a:pt x="15370" y="5592"/>
                        <a:pt x="15706" y="5764"/>
                      </a:cubicBezTo>
                      <a:cubicBezTo>
                        <a:pt x="15878" y="4870"/>
                        <a:pt x="15878" y="4026"/>
                        <a:pt x="15411" y="3386"/>
                      </a:cubicBezTo>
                      <a:cubicBezTo>
                        <a:pt x="15157" y="3050"/>
                        <a:pt x="14821" y="2796"/>
                        <a:pt x="14486" y="2542"/>
                      </a:cubicBezTo>
                      <a:cubicBezTo>
                        <a:pt x="14232" y="2369"/>
                        <a:pt x="14018" y="2166"/>
                        <a:pt x="13805" y="1993"/>
                      </a:cubicBezTo>
                      <a:cubicBezTo>
                        <a:pt x="13764" y="1912"/>
                        <a:pt x="13673" y="1861"/>
                        <a:pt x="13632" y="1780"/>
                      </a:cubicBezTo>
                      <a:lnTo>
                        <a:pt x="13418" y="1780"/>
                      </a:lnTo>
                      <a:cubicBezTo>
                        <a:pt x="10247" y="1780"/>
                        <a:pt x="7065" y="1190"/>
                        <a:pt x="4107" y="1"/>
                      </a:cubicBezTo>
                      <a:close/>
                      <a:moveTo>
                        <a:pt x="41" y="7452"/>
                      </a:moveTo>
                      <a:lnTo>
                        <a:pt x="41" y="7452"/>
                      </a:lnTo>
                      <a:cubicBezTo>
                        <a:pt x="0" y="8052"/>
                        <a:pt x="41" y="8601"/>
                        <a:pt x="163" y="9109"/>
                      </a:cubicBezTo>
                      <a:cubicBezTo>
                        <a:pt x="630" y="9282"/>
                        <a:pt x="1139" y="9485"/>
                        <a:pt x="1687" y="9698"/>
                      </a:cubicBezTo>
                      <a:cubicBezTo>
                        <a:pt x="1606" y="9576"/>
                        <a:pt x="1525" y="9485"/>
                        <a:pt x="1433" y="9363"/>
                      </a:cubicBezTo>
                      <a:cubicBezTo>
                        <a:pt x="1139" y="8855"/>
                        <a:pt x="1057" y="8306"/>
                        <a:pt x="1098" y="7706"/>
                      </a:cubicBezTo>
                      <a:cubicBezTo>
                        <a:pt x="712" y="7625"/>
                        <a:pt x="376" y="7543"/>
                        <a:pt x="41" y="745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0" name="Google Shape;2310;p40"/>
                <p:cNvSpPr/>
                <p:nvPr/>
              </p:nvSpPr>
              <p:spPr>
                <a:xfrm>
                  <a:off x="864050" y="1683775"/>
                  <a:ext cx="359875" cy="297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95" h="11881" extrusionOk="0">
                      <a:moveTo>
                        <a:pt x="3680" y="0"/>
                      </a:moveTo>
                      <a:cubicBezTo>
                        <a:pt x="3426" y="82"/>
                        <a:pt x="3172" y="173"/>
                        <a:pt x="2999" y="254"/>
                      </a:cubicBezTo>
                      <a:cubicBezTo>
                        <a:pt x="1861" y="895"/>
                        <a:pt x="1312" y="2460"/>
                        <a:pt x="844" y="4026"/>
                      </a:cubicBezTo>
                      <a:cubicBezTo>
                        <a:pt x="417" y="5591"/>
                        <a:pt x="0" y="7197"/>
                        <a:pt x="671" y="8346"/>
                      </a:cubicBezTo>
                      <a:cubicBezTo>
                        <a:pt x="1098" y="9027"/>
                        <a:pt x="1942" y="9535"/>
                        <a:pt x="2704" y="9911"/>
                      </a:cubicBezTo>
                      <a:cubicBezTo>
                        <a:pt x="3558" y="10338"/>
                        <a:pt x="4443" y="10674"/>
                        <a:pt x="5378" y="10969"/>
                      </a:cubicBezTo>
                      <a:cubicBezTo>
                        <a:pt x="6303" y="11314"/>
                        <a:pt x="7279" y="11568"/>
                        <a:pt x="8255" y="11731"/>
                      </a:cubicBezTo>
                      <a:cubicBezTo>
                        <a:pt x="8647" y="11811"/>
                        <a:pt x="9115" y="11881"/>
                        <a:pt x="9575" y="11881"/>
                      </a:cubicBezTo>
                      <a:cubicBezTo>
                        <a:pt x="10104" y="11881"/>
                        <a:pt x="10624" y="11789"/>
                        <a:pt x="11010" y="11518"/>
                      </a:cubicBezTo>
                      <a:cubicBezTo>
                        <a:pt x="11477" y="11182"/>
                        <a:pt x="11813" y="10460"/>
                        <a:pt x="12107" y="9739"/>
                      </a:cubicBezTo>
                      <a:cubicBezTo>
                        <a:pt x="12707" y="8346"/>
                        <a:pt x="13215" y="6862"/>
                        <a:pt x="13673" y="5418"/>
                      </a:cubicBezTo>
                      <a:cubicBezTo>
                        <a:pt x="13927" y="4575"/>
                        <a:pt x="14395" y="3223"/>
                        <a:pt x="13764" y="2969"/>
                      </a:cubicBezTo>
                      <a:cubicBezTo>
                        <a:pt x="7960" y="763"/>
                        <a:pt x="3680" y="0"/>
                        <a:pt x="3680" y="0"/>
                      </a:cubicBezTo>
                      <a:close/>
                    </a:path>
                  </a:pathLst>
                </a:custGeom>
                <a:solidFill>
                  <a:srgbClr val="FF574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1" name="Google Shape;2311;p40"/>
                <p:cNvSpPr/>
                <p:nvPr/>
              </p:nvSpPr>
              <p:spPr>
                <a:xfrm>
                  <a:off x="842700" y="1696475"/>
                  <a:ext cx="397250" cy="261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90" h="10461" extrusionOk="0">
                      <a:moveTo>
                        <a:pt x="1912" y="0"/>
                      </a:moveTo>
                      <a:cubicBezTo>
                        <a:pt x="1231" y="895"/>
                        <a:pt x="895" y="2074"/>
                        <a:pt x="549" y="3182"/>
                      </a:cubicBezTo>
                      <a:cubicBezTo>
                        <a:pt x="295" y="4026"/>
                        <a:pt x="92" y="4910"/>
                        <a:pt x="1" y="5764"/>
                      </a:cubicBezTo>
                      <a:cubicBezTo>
                        <a:pt x="4748" y="6781"/>
                        <a:pt x="9363" y="8346"/>
                        <a:pt x="13724" y="10461"/>
                      </a:cubicBezTo>
                      <a:cubicBezTo>
                        <a:pt x="13856" y="10207"/>
                        <a:pt x="13978" y="9952"/>
                        <a:pt x="14069" y="9698"/>
                      </a:cubicBezTo>
                      <a:cubicBezTo>
                        <a:pt x="14659" y="8265"/>
                        <a:pt x="15208" y="6740"/>
                        <a:pt x="15676" y="5256"/>
                      </a:cubicBezTo>
                      <a:cubicBezTo>
                        <a:pt x="15757" y="4961"/>
                        <a:pt x="15798" y="4707"/>
                        <a:pt x="15889" y="4402"/>
                      </a:cubicBezTo>
                      <a:cubicBezTo>
                        <a:pt x="11528" y="2369"/>
                        <a:pt x="6903" y="895"/>
                        <a:pt x="1912" y="0"/>
                      </a:cubicBezTo>
                      <a:close/>
                    </a:path>
                  </a:pathLst>
                </a:custGeom>
                <a:solidFill>
                  <a:srgbClr val="FEFEF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2" name="Google Shape;2312;p40"/>
                <p:cNvSpPr/>
                <p:nvPr/>
              </p:nvSpPr>
              <p:spPr>
                <a:xfrm>
                  <a:off x="839650" y="1692900"/>
                  <a:ext cx="403350" cy="269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34" h="10777" extrusionOk="0">
                      <a:moveTo>
                        <a:pt x="2074" y="276"/>
                      </a:moveTo>
                      <a:cubicBezTo>
                        <a:pt x="6984" y="1160"/>
                        <a:pt x="11477" y="2604"/>
                        <a:pt x="15838" y="4637"/>
                      </a:cubicBezTo>
                      <a:cubicBezTo>
                        <a:pt x="15798" y="4850"/>
                        <a:pt x="15757" y="5104"/>
                        <a:pt x="15665" y="5358"/>
                      </a:cubicBezTo>
                      <a:cubicBezTo>
                        <a:pt x="15208" y="6832"/>
                        <a:pt x="14649" y="8357"/>
                        <a:pt x="14059" y="9801"/>
                      </a:cubicBezTo>
                      <a:cubicBezTo>
                        <a:pt x="13978" y="10055"/>
                        <a:pt x="13887" y="10268"/>
                        <a:pt x="13765" y="10441"/>
                      </a:cubicBezTo>
                      <a:cubicBezTo>
                        <a:pt x="9485" y="8357"/>
                        <a:pt x="4951" y="6792"/>
                        <a:pt x="255" y="5816"/>
                      </a:cubicBezTo>
                      <a:cubicBezTo>
                        <a:pt x="336" y="4972"/>
                        <a:pt x="590" y="4169"/>
                        <a:pt x="804" y="3366"/>
                      </a:cubicBezTo>
                      <a:cubicBezTo>
                        <a:pt x="1098" y="2349"/>
                        <a:pt x="1485" y="1201"/>
                        <a:pt x="2074" y="276"/>
                      </a:cubicBezTo>
                      <a:close/>
                      <a:moveTo>
                        <a:pt x="1995" y="0"/>
                      </a:moveTo>
                      <a:cubicBezTo>
                        <a:pt x="1963" y="0"/>
                        <a:pt x="1930" y="34"/>
                        <a:pt x="1901" y="62"/>
                      </a:cubicBezTo>
                      <a:cubicBezTo>
                        <a:pt x="1231" y="987"/>
                        <a:pt x="844" y="2217"/>
                        <a:pt x="549" y="3274"/>
                      </a:cubicBezTo>
                      <a:cubicBezTo>
                        <a:pt x="295" y="4128"/>
                        <a:pt x="82" y="5013"/>
                        <a:pt x="1" y="5907"/>
                      </a:cubicBezTo>
                      <a:cubicBezTo>
                        <a:pt x="1" y="5989"/>
                        <a:pt x="41" y="6029"/>
                        <a:pt x="82" y="6029"/>
                      </a:cubicBezTo>
                      <a:cubicBezTo>
                        <a:pt x="4829" y="7046"/>
                        <a:pt x="9444" y="8611"/>
                        <a:pt x="13805" y="10736"/>
                      </a:cubicBezTo>
                      <a:cubicBezTo>
                        <a:pt x="13805" y="10736"/>
                        <a:pt x="13805" y="10776"/>
                        <a:pt x="13846" y="10776"/>
                      </a:cubicBezTo>
                      <a:cubicBezTo>
                        <a:pt x="13887" y="10776"/>
                        <a:pt x="13937" y="10736"/>
                        <a:pt x="13978" y="10695"/>
                      </a:cubicBezTo>
                      <a:cubicBezTo>
                        <a:pt x="14059" y="10441"/>
                        <a:pt x="14191" y="10187"/>
                        <a:pt x="14313" y="9882"/>
                      </a:cubicBezTo>
                      <a:cubicBezTo>
                        <a:pt x="14903" y="8449"/>
                        <a:pt x="15462" y="6924"/>
                        <a:pt x="15920" y="5440"/>
                      </a:cubicBezTo>
                      <a:cubicBezTo>
                        <a:pt x="16011" y="5145"/>
                        <a:pt x="16092" y="4850"/>
                        <a:pt x="16133" y="4596"/>
                      </a:cubicBezTo>
                      <a:cubicBezTo>
                        <a:pt x="16133" y="4504"/>
                        <a:pt x="16133" y="4464"/>
                        <a:pt x="16052" y="4423"/>
                      </a:cubicBezTo>
                      <a:cubicBezTo>
                        <a:pt x="11650" y="2349"/>
                        <a:pt x="7025" y="906"/>
                        <a:pt x="2034" y="21"/>
                      </a:cubicBezTo>
                      <a:cubicBezTo>
                        <a:pt x="2021" y="6"/>
                        <a:pt x="2008" y="0"/>
                        <a:pt x="1995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3" name="Google Shape;2313;p40"/>
                <p:cNvSpPr/>
                <p:nvPr/>
              </p:nvSpPr>
              <p:spPr>
                <a:xfrm>
                  <a:off x="918950" y="1737900"/>
                  <a:ext cx="42450" cy="50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8" h="2034" extrusionOk="0">
                      <a:moveTo>
                        <a:pt x="0" y="0"/>
                      </a:moveTo>
                      <a:cubicBezTo>
                        <a:pt x="92" y="671"/>
                        <a:pt x="173" y="1312"/>
                        <a:pt x="214" y="1983"/>
                      </a:cubicBezTo>
                      <a:cubicBezTo>
                        <a:pt x="295" y="1983"/>
                        <a:pt x="427" y="2034"/>
                        <a:pt x="508" y="2034"/>
                      </a:cubicBezTo>
                      <a:cubicBezTo>
                        <a:pt x="895" y="1474"/>
                        <a:pt x="1271" y="885"/>
                        <a:pt x="1698" y="336"/>
                      </a:cubicBezTo>
                      <a:cubicBezTo>
                        <a:pt x="1616" y="336"/>
                        <a:pt x="1525" y="295"/>
                        <a:pt x="1444" y="295"/>
                      </a:cubicBezTo>
                      <a:cubicBezTo>
                        <a:pt x="1230" y="549"/>
                        <a:pt x="1017" y="844"/>
                        <a:pt x="854" y="1139"/>
                      </a:cubicBezTo>
                      <a:cubicBezTo>
                        <a:pt x="681" y="1352"/>
                        <a:pt x="549" y="1566"/>
                        <a:pt x="427" y="1779"/>
                      </a:cubicBezTo>
                      <a:cubicBezTo>
                        <a:pt x="427" y="1525"/>
                        <a:pt x="427" y="1312"/>
                        <a:pt x="386" y="1017"/>
                      </a:cubicBezTo>
                      <a:cubicBezTo>
                        <a:pt x="386" y="712"/>
                        <a:pt x="346" y="377"/>
                        <a:pt x="295" y="41"/>
                      </a:cubicBezTo>
                      <a:cubicBezTo>
                        <a:pt x="214" y="41"/>
                        <a:pt x="132" y="41"/>
                        <a:pt x="0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4" name="Google Shape;2314;p40"/>
                <p:cNvSpPr/>
                <p:nvPr/>
              </p:nvSpPr>
              <p:spPr>
                <a:xfrm>
                  <a:off x="946650" y="1749325"/>
                  <a:ext cx="40175" cy="52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7" h="2085" extrusionOk="0">
                      <a:moveTo>
                        <a:pt x="1271" y="255"/>
                      </a:moveTo>
                      <a:lnTo>
                        <a:pt x="1271" y="641"/>
                      </a:lnTo>
                      <a:cubicBezTo>
                        <a:pt x="1271" y="814"/>
                        <a:pt x="1312" y="1017"/>
                        <a:pt x="1312" y="1190"/>
                      </a:cubicBezTo>
                      <a:cubicBezTo>
                        <a:pt x="1098" y="1150"/>
                        <a:pt x="925" y="1109"/>
                        <a:pt x="712" y="1068"/>
                      </a:cubicBezTo>
                      <a:cubicBezTo>
                        <a:pt x="844" y="895"/>
                        <a:pt x="966" y="723"/>
                        <a:pt x="1057" y="560"/>
                      </a:cubicBezTo>
                      <a:cubicBezTo>
                        <a:pt x="1139" y="468"/>
                        <a:pt x="1179" y="387"/>
                        <a:pt x="1271" y="255"/>
                      </a:cubicBezTo>
                      <a:close/>
                      <a:moveTo>
                        <a:pt x="1179" y="1"/>
                      </a:moveTo>
                      <a:cubicBezTo>
                        <a:pt x="763" y="601"/>
                        <a:pt x="376" y="1150"/>
                        <a:pt x="0" y="1698"/>
                      </a:cubicBezTo>
                      <a:cubicBezTo>
                        <a:pt x="82" y="1739"/>
                        <a:pt x="163" y="1739"/>
                        <a:pt x="254" y="1780"/>
                      </a:cubicBezTo>
                      <a:cubicBezTo>
                        <a:pt x="376" y="1577"/>
                        <a:pt x="508" y="1404"/>
                        <a:pt x="630" y="1231"/>
                      </a:cubicBezTo>
                      <a:cubicBezTo>
                        <a:pt x="844" y="1272"/>
                        <a:pt x="1098" y="1363"/>
                        <a:pt x="1312" y="1404"/>
                      </a:cubicBezTo>
                      <a:cubicBezTo>
                        <a:pt x="1312" y="1617"/>
                        <a:pt x="1352" y="1831"/>
                        <a:pt x="1352" y="2034"/>
                      </a:cubicBezTo>
                      <a:cubicBezTo>
                        <a:pt x="1434" y="2034"/>
                        <a:pt x="1525" y="2085"/>
                        <a:pt x="1606" y="2085"/>
                      </a:cubicBezTo>
                      <a:cubicBezTo>
                        <a:pt x="1566" y="1444"/>
                        <a:pt x="1525" y="763"/>
                        <a:pt x="1474" y="92"/>
                      </a:cubicBezTo>
                      <a:cubicBezTo>
                        <a:pt x="1393" y="92"/>
                        <a:pt x="1271" y="52"/>
                        <a:pt x="1179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5" name="Google Shape;2315;p40"/>
                <p:cNvSpPr/>
                <p:nvPr/>
              </p:nvSpPr>
              <p:spPr>
                <a:xfrm>
                  <a:off x="992125" y="1761975"/>
                  <a:ext cx="48575" cy="4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3" h="1955" extrusionOk="0">
                      <a:moveTo>
                        <a:pt x="1163" y="1"/>
                      </a:moveTo>
                      <a:cubicBezTo>
                        <a:pt x="715" y="1"/>
                        <a:pt x="343" y="257"/>
                        <a:pt x="214" y="725"/>
                      </a:cubicBezTo>
                      <a:cubicBezTo>
                        <a:pt x="1" y="1325"/>
                        <a:pt x="336" y="1741"/>
                        <a:pt x="845" y="1914"/>
                      </a:cubicBezTo>
                      <a:cubicBezTo>
                        <a:pt x="1099" y="1955"/>
                        <a:pt x="1271" y="1955"/>
                        <a:pt x="1393" y="1955"/>
                      </a:cubicBezTo>
                      <a:lnTo>
                        <a:pt x="1393" y="1741"/>
                      </a:lnTo>
                      <a:cubicBezTo>
                        <a:pt x="1358" y="1753"/>
                        <a:pt x="1318" y="1758"/>
                        <a:pt x="1276" y="1758"/>
                      </a:cubicBezTo>
                      <a:cubicBezTo>
                        <a:pt x="1175" y="1758"/>
                        <a:pt x="1063" y="1730"/>
                        <a:pt x="977" y="1701"/>
                      </a:cubicBezTo>
                      <a:cubicBezTo>
                        <a:pt x="509" y="1579"/>
                        <a:pt x="336" y="1233"/>
                        <a:pt x="468" y="766"/>
                      </a:cubicBezTo>
                      <a:cubicBezTo>
                        <a:pt x="565" y="403"/>
                        <a:pt x="853" y="219"/>
                        <a:pt x="1201" y="219"/>
                      </a:cubicBezTo>
                      <a:cubicBezTo>
                        <a:pt x="1293" y="219"/>
                        <a:pt x="1388" y="232"/>
                        <a:pt x="1485" y="257"/>
                      </a:cubicBezTo>
                      <a:cubicBezTo>
                        <a:pt x="1648" y="308"/>
                        <a:pt x="1739" y="349"/>
                        <a:pt x="1820" y="430"/>
                      </a:cubicBezTo>
                      <a:cubicBezTo>
                        <a:pt x="1861" y="389"/>
                        <a:pt x="1902" y="308"/>
                        <a:pt x="1942" y="257"/>
                      </a:cubicBezTo>
                      <a:cubicBezTo>
                        <a:pt x="1902" y="217"/>
                        <a:pt x="1780" y="135"/>
                        <a:pt x="1526" y="54"/>
                      </a:cubicBezTo>
                      <a:cubicBezTo>
                        <a:pt x="1401" y="18"/>
                        <a:pt x="1280" y="1"/>
                        <a:pt x="1163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6" name="Google Shape;2316;p40"/>
                <p:cNvSpPr/>
                <p:nvPr/>
              </p:nvSpPr>
              <p:spPr>
                <a:xfrm>
                  <a:off x="1032275" y="1774125"/>
                  <a:ext cx="48825" cy="49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3" h="1978" extrusionOk="0">
                      <a:moveTo>
                        <a:pt x="1114" y="1"/>
                      </a:moveTo>
                      <a:cubicBezTo>
                        <a:pt x="693" y="1"/>
                        <a:pt x="336" y="248"/>
                        <a:pt x="174" y="666"/>
                      </a:cubicBezTo>
                      <a:cubicBezTo>
                        <a:pt x="1" y="1255"/>
                        <a:pt x="296" y="1723"/>
                        <a:pt x="804" y="1896"/>
                      </a:cubicBezTo>
                      <a:cubicBezTo>
                        <a:pt x="1017" y="1977"/>
                        <a:pt x="1231" y="1977"/>
                        <a:pt x="1312" y="1977"/>
                      </a:cubicBezTo>
                      <a:cubicBezTo>
                        <a:pt x="1312" y="1896"/>
                        <a:pt x="1312" y="1804"/>
                        <a:pt x="1353" y="1764"/>
                      </a:cubicBezTo>
                      <a:cubicBezTo>
                        <a:pt x="1231" y="1764"/>
                        <a:pt x="1058" y="1764"/>
                        <a:pt x="936" y="1723"/>
                      </a:cubicBezTo>
                      <a:cubicBezTo>
                        <a:pt x="469" y="1550"/>
                        <a:pt x="296" y="1215"/>
                        <a:pt x="469" y="747"/>
                      </a:cubicBezTo>
                      <a:cubicBezTo>
                        <a:pt x="565" y="379"/>
                        <a:pt x="850" y="200"/>
                        <a:pt x="1195" y="200"/>
                      </a:cubicBezTo>
                      <a:cubicBezTo>
                        <a:pt x="1288" y="200"/>
                        <a:pt x="1386" y="213"/>
                        <a:pt x="1485" y="239"/>
                      </a:cubicBezTo>
                      <a:cubicBezTo>
                        <a:pt x="1607" y="330"/>
                        <a:pt x="1739" y="371"/>
                        <a:pt x="1821" y="452"/>
                      </a:cubicBezTo>
                      <a:cubicBezTo>
                        <a:pt x="1861" y="412"/>
                        <a:pt x="1912" y="330"/>
                        <a:pt x="1953" y="280"/>
                      </a:cubicBezTo>
                      <a:cubicBezTo>
                        <a:pt x="1912" y="239"/>
                        <a:pt x="1780" y="158"/>
                        <a:pt x="1526" y="76"/>
                      </a:cubicBezTo>
                      <a:cubicBezTo>
                        <a:pt x="1385" y="25"/>
                        <a:pt x="1246" y="1"/>
                        <a:pt x="1114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7" name="Google Shape;2317;p40"/>
                <p:cNvSpPr/>
                <p:nvPr/>
              </p:nvSpPr>
              <p:spPr>
                <a:xfrm>
                  <a:off x="1072450" y="1782375"/>
                  <a:ext cx="22375" cy="46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5" h="1861" extrusionOk="0">
                      <a:moveTo>
                        <a:pt x="681" y="0"/>
                      </a:moveTo>
                      <a:cubicBezTo>
                        <a:pt x="427" y="590"/>
                        <a:pt x="214" y="1180"/>
                        <a:pt x="0" y="1779"/>
                      </a:cubicBezTo>
                      <a:cubicBezTo>
                        <a:pt x="92" y="1820"/>
                        <a:pt x="132" y="1861"/>
                        <a:pt x="214" y="1861"/>
                      </a:cubicBezTo>
                      <a:cubicBezTo>
                        <a:pt x="427" y="1271"/>
                        <a:pt x="681" y="671"/>
                        <a:pt x="895" y="82"/>
                      </a:cubicBezTo>
                      <a:cubicBezTo>
                        <a:pt x="854" y="82"/>
                        <a:pt x="762" y="41"/>
                        <a:pt x="681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8" name="Google Shape;2318;p40"/>
                <p:cNvSpPr/>
                <p:nvPr/>
              </p:nvSpPr>
              <p:spPr>
                <a:xfrm>
                  <a:off x="1088450" y="1788725"/>
                  <a:ext cx="51875" cy="57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5" h="2288" extrusionOk="0">
                      <a:moveTo>
                        <a:pt x="682" y="1"/>
                      </a:moveTo>
                      <a:cubicBezTo>
                        <a:pt x="468" y="590"/>
                        <a:pt x="214" y="1180"/>
                        <a:pt x="1" y="1779"/>
                      </a:cubicBezTo>
                      <a:cubicBezTo>
                        <a:pt x="82" y="1779"/>
                        <a:pt x="122" y="1820"/>
                        <a:pt x="214" y="1861"/>
                      </a:cubicBezTo>
                      <a:cubicBezTo>
                        <a:pt x="295" y="1607"/>
                        <a:pt x="427" y="1353"/>
                        <a:pt x="509" y="1098"/>
                      </a:cubicBezTo>
                      <a:cubicBezTo>
                        <a:pt x="631" y="804"/>
                        <a:pt x="722" y="590"/>
                        <a:pt x="804" y="377"/>
                      </a:cubicBezTo>
                      <a:cubicBezTo>
                        <a:pt x="804" y="590"/>
                        <a:pt x="844" y="844"/>
                        <a:pt x="885" y="1098"/>
                      </a:cubicBezTo>
                      <a:cubicBezTo>
                        <a:pt x="976" y="1434"/>
                        <a:pt x="1058" y="1820"/>
                        <a:pt x="1098" y="2196"/>
                      </a:cubicBezTo>
                      <a:cubicBezTo>
                        <a:pt x="1190" y="2237"/>
                        <a:pt x="1271" y="2237"/>
                        <a:pt x="1353" y="2288"/>
                      </a:cubicBezTo>
                      <a:cubicBezTo>
                        <a:pt x="1566" y="1688"/>
                        <a:pt x="1820" y="1139"/>
                        <a:pt x="2074" y="549"/>
                      </a:cubicBezTo>
                      <a:cubicBezTo>
                        <a:pt x="2034" y="509"/>
                        <a:pt x="1952" y="458"/>
                        <a:pt x="1861" y="458"/>
                      </a:cubicBezTo>
                      <a:cubicBezTo>
                        <a:pt x="1779" y="671"/>
                        <a:pt x="1647" y="926"/>
                        <a:pt x="1566" y="1180"/>
                      </a:cubicBezTo>
                      <a:cubicBezTo>
                        <a:pt x="1444" y="1434"/>
                        <a:pt x="1353" y="1647"/>
                        <a:pt x="1271" y="1901"/>
                      </a:cubicBezTo>
                      <a:cubicBezTo>
                        <a:pt x="1271" y="1688"/>
                        <a:pt x="1231" y="1474"/>
                        <a:pt x="1190" y="1220"/>
                      </a:cubicBezTo>
                      <a:cubicBezTo>
                        <a:pt x="1098" y="844"/>
                        <a:pt x="1058" y="458"/>
                        <a:pt x="976" y="82"/>
                      </a:cubicBezTo>
                      <a:cubicBezTo>
                        <a:pt x="885" y="82"/>
                        <a:pt x="804" y="41"/>
                        <a:pt x="682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9" name="Google Shape;2319;p40"/>
                <p:cNvSpPr/>
                <p:nvPr/>
              </p:nvSpPr>
              <p:spPr>
                <a:xfrm>
                  <a:off x="1131900" y="1806525"/>
                  <a:ext cx="43500" cy="54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0" h="2166" extrusionOk="0">
                      <a:moveTo>
                        <a:pt x="763" y="0"/>
                      </a:moveTo>
                      <a:cubicBezTo>
                        <a:pt x="509" y="559"/>
                        <a:pt x="255" y="1149"/>
                        <a:pt x="1" y="1738"/>
                      </a:cubicBezTo>
                      <a:cubicBezTo>
                        <a:pt x="336" y="1871"/>
                        <a:pt x="672" y="1993"/>
                        <a:pt x="977" y="2165"/>
                      </a:cubicBezTo>
                      <a:cubicBezTo>
                        <a:pt x="1017" y="2084"/>
                        <a:pt x="1058" y="2033"/>
                        <a:pt x="1058" y="1952"/>
                      </a:cubicBezTo>
                      <a:cubicBezTo>
                        <a:pt x="804" y="1871"/>
                        <a:pt x="550" y="1738"/>
                        <a:pt x="296" y="1657"/>
                      </a:cubicBezTo>
                      <a:cubicBezTo>
                        <a:pt x="418" y="1444"/>
                        <a:pt x="509" y="1230"/>
                        <a:pt x="590" y="1017"/>
                      </a:cubicBezTo>
                      <a:cubicBezTo>
                        <a:pt x="804" y="1108"/>
                        <a:pt x="1058" y="1230"/>
                        <a:pt x="1271" y="1322"/>
                      </a:cubicBezTo>
                      <a:cubicBezTo>
                        <a:pt x="1312" y="1271"/>
                        <a:pt x="1353" y="1189"/>
                        <a:pt x="1353" y="1149"/>
                      </a:cubicBezTo>
                      <a:cubicBezTo>
                        <a:pt x="1139" y="1017"/>
                        <a:pt x="885" y="935"/>
                        <a:pt x="672" y="854"/>
                      </a:cubicBezTo>
                      <a:cubicBezTo>
                        <a:pt x="763" y="641"/>
                        <a:pt x="845" y="468"/>
                        <a:pt x="926" y="305"/>
                      </a:cubicBezTo>
                      <a:cubicBezTo>
                        <a:pt x="1180" y="386"/>
                        <a:pt x="1393" y="508"/>
                        <a:pt x="1648" y="600"/>
                      </a:cubicBezTo>
                      <a:cubicBezTo>
                        <a:pt x="1688" y="559"/>
                        <a:pt x="1739" y="468"/>
                        <a:pt x="1739" y="427"/>
                      </a:cubicBezTo>
                      <a:cubicBezTo>
                        <a:pt x="1434" y="254"/>
                        <a:pt x="1099" y="132"/>
                        <a:pt x="763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0" name="Google Shape;2320;p40"/>
                <p:cNvSpPr/>
                <p:nvPr/>
              </p:nvSpPr>
              <p:spPr>
                <a:xfrm>
                  <a:off x="888200" y="1800150"/>
                  <a:ext cx="11700" cy="22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896" extrusionOk="0">
                      <a:moveTo>
                        <a:pt x="173" y="1"/>
                      </a:moveTo>
                      <a:cubicBezTo>
                        <a:pt x="132" y="306"/>
                        <a:pt x="51" y="560"/>
                        <a:pt x="0" y="814"/>
                      </a:cubicBezTo>
                      <a:cubicBezTo>
                        <a:pt x="132" y="855"/>
                        <a:pt x="305" y="896"/>
                        <a:pt x="468" y="896"/>
                      </a:cubicBezTo>
                      <a:lnTo>
                        <a:pt x="468" y="814"/>
                      </a:lnTo>
                      <a:cubicBezTo>
                        <a:pt x="346" y="814"/>
                        <a:pt x="214" y="763"/>
                        <a:pt x="132" y="763"/>
                      </a:cubicBezTo>
                      <a:cubicBezTo>
                        <a:pt x="173" y="509"/>
                        <a:pt x="214" y="255"/>
                        <a:pt x="305" y="52"/>
                      </a:cubicBezTo>
                      <a:cubicBezTo>
                        <a:pt x="254" y="52"/>
                        <a:pt x="214" y="52"/>
                        <a:pt x="173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1" name="Google Shape;2321;p40"/>
                <p:cNvSpPr/>
                <p:nvPr/>
              </p:nvSpPr>
              <p:spPr>
                <a:xfrm>
                  <a:off x="900900" y="1804300"/>
                  <a:ext cx="22375" cy="21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5" h="863" extrusionOk="0">
                      <a:moveTo>
                        <a:pt x="498" y="83"/>
                      </a:moveTo>
                      <a:cubicBezTo>
                        <a:pt x="518" y="83"/>
                        <a:pt x="538" y="85"/>
                        <a:pt x="560" y="89"/>
                      </a:cubicBezTo>
                      <a:cubicBezTo>
                        <a:pt x="722" y="140"/>
                        <a:pt x="763" y="343"/>
                        <a:pt x="722" y="475"/>
                      </a:cubicBezTo>
                      <a:cubicBezTo>
                        <a:pt x="687" y="661"/>
                        <a:pt x="590" y="778"/>
                        <a:pt x="451" y="778"/>
                      </a:cubicBezTo>
                      <a:cubicBezTo>
                        <a:pt x="430" y="778"/>
                        <a:pt x="409" y="775"/>
                        <a:pt x="387" y="770"/>
                      </a:cubicBezTo>
                      <a:cubicBezTo>
                        <a:pt x="214" y="730"/>
                        <a:pt x="133" y="557"/>
                        <a:pt x="173" y="394"/>
                      </a:cubicBezTo>
                      <a:cubicBezTo>
                        <a:pt x="210" y="239"/>
                        <a:pt x="320" y="83"/>
                        <a:pt x="498" y="83"/>
                      </a:cubicBezTo>
                      <a:close/>
                      <a:moveTo>
                        <a:pt x="479" y="0"/>
                      </a:moveTo>
                      <a:cubicBezTo>
                        <a:pt x="295" y="0"/>
                        <a:pt x="127" y="121"/>
                        <a:pt x="92" y="343"/>
                      </a:cubicBezTo>
                      <a:cubicBezTo>
                        <a:pt x="0" y="597"/>
                        <a:pt x="133" y="811"/>
                        <a:pt x="346" y="851"/>
                      </a:cubicBezTo>
                      <a:cubicBezTo>
                        <a:pt x="376" y="859"/>
                        <a:pt x="407" y="862"/>
                        <a:pt x="436" y="862"/>
                      </a:cubicBezTo>
                      <a:cubicBezTo>
                        <a:pt x="615" y="862"/>
                        <a:pt x="776" y="734"/>
                        <a:pt x="854" y="516"/>
                      </a:cubicBezTo>
                      <a:cubicBezTo>
                        <a:pt x="895" y="262"/>
                        <a:pt x="814" y="89"/>
                        <a:pt x="560" y="8"/>
                      </a:cubicBezTo>
                      <a:cubicBezTo>
                        <a:pt x="533" y="3"/>
                        <a:pt x="506" y="0"/>
                        <a:pt x="479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2" name="Google Shape;2322;p40"/>
                <p:cNvSpPr/>
                <p:nvPr/>
              </p:nvSpPr>
              <p:spPr>
                <a:xfrm>
                  <a:off x="923250" y="1808800"/>
                  <a:ext cx="17075" cy="22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" h="885" extrusionOk="0">
                      <a:moveTo>
                        <a:pt x="377" y="82"/>
                      </a:moveTo>
                      <a:cubicBezTo>
                        <a:pt x="509" y="123"/>
                        <a:pt x="591" y="163"/>
                        <a:pt x="550" y="295"/>
                      </a:cubicBezTo>
                      <a:cubicBezTo>
                        <a:pt x="520" y="355"/>
                        <a:pt x="469" y="393"/>
                        <a:pt x="407" y="393"/>
                      </a:cubicBezTo>
                      <a:cubicBezTo>
                        <a:pt x="385" y="393"/>
                        <a:pt x="361" y="388"/>
                        <a:pt x="336" y="377"/>
                      </a:cubicBezTo>
                      <a:lnTo>
                        <a:pt x="214" y="377"/>
                      </a:lnTo>
                      <a:cubicBezTo>
                        <a:pt x="255" y="295"/>
                        <a:pt x="255" y="163"/>
                        <a:pt x="296" y="82"/>
                      </a:cubicBezTo>
                      <a:close/>
                      <a:moveTo>
                        <a:pt x="214" y="1"/>
                      </a:moveTo>
                      <a:cubicBezTo>
                        <a:pt x="123" y="255"/>
                        <a:pt x="42" y="509"/>
                        <a:pt x="1" y="763"/>
                      </a:cubicBezTo>
                      <a:cubicBezTo>
                        <a:pt x="42" y="763"/>
                        <a:pt x="42" y="763"/>
                        <a:pt x="82" y="804"/>
                      </a:cubicBezTo>
                      <a:cubicBezTo>
                        <a:pt x="123" y="671"/>
                        <a:pt x="174" y="550"/>
                        <a:pt x="174" y="468"/>
                      </a:cubicBezTo>
                      <a:lnTo>
                        <a:pt x="296" y="468"/>
                      </a:lnTo>
                      <a:cubicBezTo>
                        <a:pt x="377" y="509"/>
                        <a:pt x="428" y="550"/>
                        <a:pt x="428" y="671"/>
                      </a:cubicBezTo>
                      <a:lnTo>
                        <a:pt x="428" y="844"/>
                      </a:lnTo>
                      <a:cubicBezTo>
                        <a:pt x="469" y="885"/>
                        <a:pt x="509" y="885"/>
                        <a:pt x="550" y="885"/>
                      </a:cubicBezTo>
                      <a:cubicBezTo>
                        <a:pt x="509" y="844"/>
                        <a:pt x="509" y="763"/>
                        <a:pt x="509" y="671"/>
                      </a:cubicBezTo>
                      <a:cubicBezTo>
                        <a:pt x="509" y="590"/>
                        <a:pt x="509" y="509"/>
                        <a:pt x="469" y="468"/>
                      </a:cubicBezTo>
                      <a:cubicBezTo>
                        <a:pt x="550" y="468"/>
                        <a:pt x="631" y="417"/>
                        <a:pt x="682" y="295"/>
                      </a:cubicBezTo>
                      <a:cubicBezTo>
                        <a:pt x="682" y="255"/>
                        <a:pt x="682" y="163"/>
                        <a:pt x="631" y="123"/>
                      </a:cubicBezTo>
                      <a:cubicBezTo>
                        <a:pt x="591" y="82"/>
                        <a:pt x="550" y="41"/>
                        <a:pt x="428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3" name="Google Shape;2323;p40"/>
                <p:cNvSpPr/>
                <p:nvPr/>
              </p:nvSpPr>
              <p:spPr>
                <a:xfrm>
                  <a:off x="939025" y="1811850"/>
                  <a:ext cx="17050" cy="22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2" h="896" extrusionOk="0">
                      <a:moveTo>
                        <a:pt x="254" y="1"/>
                      </a:moveTo>
                      <a:cubicBezTo>
                        <a:pt x="173" y="255"/>
                        <a:pt x="92" y="549"/>
                        <a:pt x="0" y="804"/>
                      </a:cubicBezTo>
                      <a:cubicBezTo>
                        <a:pt x="173" y="854"/>
                        <a:pt x="346" y="895"/>
                        <a:pt x="468" y="895"/>
                      </a:cubicBezTo>
                      <a:cubicBezTo>
                        <a:pt x="509" y="895"/>
                        <a:pt x="509" y="854"/>
                        <a:pt x="509" y="804"/>
                      </a:cubicBezTo>
                      <a:cubicBezTo>
                        <a:pt x="387" y="804"/>
                        <a:pt x="254" y="763"/>
                        <a:pt x="173" y="722"/>
                      </a:cubicBezTo>
                      <a:cubicBezTo>
                        <a:pt x="173" y="641"/>
                        <a:pt x="214" y="549"/>
                        <a:pt x="214" y="468"/>
                      </a:cubicBezTo>
                      <a:cubicBezTo>
                        <a:pt x="346" y="468"/>
                        <a:pt x="468" y="509"/>
                        <a:pt x="559" y="549"/>
                      </a:cubicBezTo>
                      <a:cubicBezTo>
                        <a:pt x="559" y="509"/>
                        <a:pt x="559" y="468"/>
                        <a:pt x="600" y="468"/>
                      </a:cubicBezTo>
                      <a:cubicBezTo>
                        <a:pt x="468" y="428"/>
                        <a:pt x="387" y="387"/>
                        <a:pt x="254" y="387"/>
                      </a:cubicBezTo>
                      <a:cubicBezTo>
                        <a:pt x="305" y="295"/>
                        <a:pt x="305" y="214"/>
                        <a:pt x="346" y="133"/>
                      </a:cubicBezTo>
                      <a:cubicBezTo>
                        <a:pt x="427" y="133"/>
                        <a:pt x="559" y="173"/>
                        <a:pt x="681" y="214"/>
                      </a:cubicBezTo>
                      <a:lnTo>
                        <a:pt x="681" y="133"/>
                      </a:lnTo>
                      <a:cubicBezTo>
                        <a:pt x="559" y="92"/>
                        <a:pt x="387" y="41"/>
                        <a:pt x="254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4" name="Google Shape;2324;p40"/>
                <p:cNvSpPr/>
                <p:nvPr/>
              </p:nvSpPr>
              <p:spPr>
                <a:xfrm>
                  <a:off x="954000" y="1816175"/>
                  <a:ext cx="25450" cy="2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8" h="977" extrusionOk="0">
                      <a:moveTo>
                        <a:pt x="296" y="0"/>
                      </a:moveTo>
                      <a:cubicBezTo>
                        <a:pt x="214" y="255"/>
                        <a:pt x="82" y="509"/>
                        <a:pt x="1" y="763"/>
                      </a:cubicBezTo>
                      <a:cubicBezTo>
                        <a:pt x="42" y="763"/>
                        <a:pt x="82" y="803"/>
                        <a:pt x="123" y="803"/>
                      </a:cubicBezTo>
                      <a:cubicBezTo>
                        <a:pt x="164" y="681"/>
                        <a:pt x="164" y="590"/>
                        <a:pt x="214" y="468"/>
                      </a:cubicBezTo>
                      <a:cubicBezTo>
                        <a:pt x="255" y="336"/>
                        <a:pt x="336" y="214"/>
                        <a:pt x="336" y="122"/>
                      </a:cubicBezTo>
                      <a:lnTo>
                        <a:pt x="336" y="468"/>
                      </a:lnTo>
                      <a:cubicBezTo>
                        <a:pt x="377" y="590"/>
                        <a:pt x="377" y="722"/>
                        <a:pt x="377" y="844"/>
                      </a:cubicBezTo>
                      <a:cubicBezTo>
                        <a:pt x="418" y="844"/>
                        <a:pt x="418" y="885"/>
                        <a:pt x="469" y="885"/>
                      </a:cubicBezTo>
                      <a:cubicBezTo>
                        <a:pt x="550" y="763"/>
                        <a:pt x="631" y="631"/>
                        <a:pt x="723" y="549"/>
                      </a:cubicBezTo>
                      <a:cubicBezTo>
                        <a:pt x="804" y="427"/>
                        <a:pt x="845" y="336"/>
                        <a:pt x="926" y="255"/>
                      </a:cubicBezTo>
                      <a:lnTo>
                        <a:pt x="926" y="255"/>
                      </a:lnTo>
                      <a:cubicBezTo>
                        <a:pt x="885" y="376"/>
                        <a:pt x="845" y="509"/>
                        <a:pt x="845" y="590"/>
                      </a:cubicBezTo>
                      <a:cubicBezTo>
                        <a:pt x="804" y="722"/>
                        <a:pt x="763" y="844"/>
                        <a:pt x="763" y="976"/>
                      </a:cubicBezTo>
                      <a:lnTo>
                        <a:pt x="845" y="976"/>
                      </a:lnTo>
                      <a:cubicBezTo>
                        <a:pt x="885" y="722"/>
                        <a:pt x="977" y="468"/>
                        <a:pt x="1018" y="214"/>
                      </a:cubicBezTo>
                      <a:cubicBezTo>
                        <a:pt x="977" y="173"/>
                        <a:pt x="926" y="173"/>
                        <a:pt x="885" y="173"/>
                      </a:cubicBezTo>
                      <a:cubicBezTo>
                        <a:pt x="804" y="255"/>
                        <a:pt x="723" y="376"/>
                        <a:pt x="631" y="509"/>
                      </a:cubicBezTo>
                      <a:cubicBezTo>
                        <a:pt x="550" y="590"/>
                        <a:pt x="509" y="681"/>
                        <a:pt x="469" y="722"/>
                      </a:cubicBezTo>
                      <a:lnTo>
                        <a:pt x="469" y="468"/>
                      </a:lnTo>
                      <a:cubicBezTo>
                        <a:pt x="469" y="295"/>
                        <a:pt x="418" y="173"/>
                        <a:pt x="418" y="41"/>
                      </a:cubicBezTo>
                      <a:cubicBezTo>
                        <a:pt x="377" y="41"/>
                        <a:pt x="336" y="0"/>
                        <a:pt x="296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5" name="Google Shape;2325;p40"/>
                <p:cNvSpPr/>
                <p:nvPr/>
              </p:nvSpPr>
              <p:spPr>
                <a:xfrm>
                  <a:off x="985775" y="1824550"/>
                  <a:ext cx="8425" cy="20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" h="804" extrusionOk="0">
                      <a:moveTo>
                        <a:pt x="255" y="1"/>
                      </a:moveTo>
                      <a:cubicBezTo>
                        <a:pt x="163" y="255"/>
                        <a:pt x="82" y="509"/>
                        <a:pt x="1" y="763"/>
                      </a:cubicBezTo>
                      <a:cubicBezTo>
                        <a:pt x="41" y="763"/>
                        <a:pt x="82" y="804"/>
                        <a:pt x="82" y="804"/>
                      </a:cubicBezTo>
                      <a:cubicBezTo>
                        <a:pt x="163" y="550"/>
                        <a:pt x="255" y="296"/>
                        <a:pt x="336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6" name="Google Shape;2326;p40"/>
                <p:cNvSpPr/>
                <p:nvPr/>
              </p:nvSpPr>
              <p:spPr>
                <a:xfrm>
                  <a:off x="993150" y="1826850"/>
                  <a:ext cx="17050" cy="20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2" h="804" extrusionOk="0">
                      <a:moveTo>
                        <a:pt x="336" y="82"/>
                      </a:moveTo>
                      <a:cubicBezTo>
                        <a:pt x="336" y="82"/>
                        <a:pt x="377" y="122"/>
                        <a:pt x="427" y="122"/>
                      </a:cubicBezTo>
                      <a:cubicBezTo>
                        <a:pt x="549" y="163"/>
                        <a:pt x="590" y="204"/>
                        <a:pt x="549" y="336"/>
                      </a:cubicBezTo>
                      <a:cubicBezTo>
                        <a:pt x="520" y="395"/>
                        <a:pt x="468" y="433"/>
                        <a:pt x="391" y="433"/>
                      </a:cubicBezTo>
                      <a:cubicBezTo>
                        <a:pt x="362" y="433"/>
                        <a:pt x="331" y="428"/>
                        <a:pt x="295" y="417"/>
                      </a:cubicBezTo>
                      <a:cubicBezTo>
                        <a:pt x="255" y="417"/>
                        <a:pt x="255" y="417"/>
                        <a:pt x="214" y="376"/>
                      </a:cubicBezTo>
                      <a:cubicBezTo>
                        <a:pt x="255" y="295"/>
                        <a:pt x="295" y="204"/>
                        <a:pt x="336" y="82"/>
                      </a:cubicBezTo>
                      <a:close/>
                      <a:moveTo>
                        <a:pt x="255" y="0"/>
                      </a:moveTo>
                      <a:cubicBezTo>
                        <a:pt x="173" y="254"/>
                        <a:pt x="82" y="509"/>
                        <a:pt x="0" y="763"/>
                      </a:cubicBezTo>
                      <a:cubicBezTo>
                        <a:pt x="41" y="763"/>
                        <a:pt x="41" y="763"/>
                        <a:pt x="82" y="803"/>
                      </a:cubicBezTo>
                      <a:cubicBezTo>
                        <a:pt x="122" y="671"/>
                        <a:pt x="173" y="590"/>
                        <a:pt x="214" y="458"/>
                      </a:cubicBezTo>
                      <a:cubicBezTo>
                        <a:pt x="214" y="509"/>
                        <a:pt x="255" y="509"/>
                        <a:pt x="255" y="509"/>
                      </a:cubicBezTo>
                      <a:cubicBezTo>
                        <a:pt x="316" y="529"/>
                        <a:pt x="369" y="539"/>
                        <a:pt x="417" y="539"/>
                      </a:cubicBezTo>
                      <a:cubicBezTo>
                        <a:pt x="466" y="539"/>
                        <a:pt x="509" y="529"/>
                        <a:pt x="549" y="509"/>
                      </a:cubicBezTo>
                      <a:cubicBezTo>
                        <a:pt x="590" y="458"/>
                        <a:pt x="631" y="417"/>
                        <a:pt x="682" y="336"/>
                      </a:cubicBezTo>
                      <a:cubicBezTo>
                        <a:pt x="682" y="295"/>
                        <a:pt x="682" y="204"/>
                        <a:pt x="631" y="163"/>
                      </a:cubicBezTo>
                      <a:cubicBezTo>
                        <a:pt x="631" y="122"/>
                        <a:pt x="549" y="82"/>
                        <a:pt x="427" y="41"/>
                      </a:cubicBezTo>
                      <a:cubicBezTo>
                        <a:pt x="336" y="0"/>
                        <a:pt x="295" y="0"/>
                        <a:pt x="255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7" name="Google Shape;2327;p40"/>
                <p:cNvSpPr/>
                <p:nvPr/>
              </p:nvSpPr>
              <p:spPr>
                <a:xfrm>
                  <a:off x="1007900" y="1832700"/>
                  <a:ext cx="18050" cy="19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" h="798" extrusionOk="0">
                      <a:moveTo>
                        <a:pt x="429" y="1"/>
                      </a:moveTo>
                      <a:cubicBezTo>
                        <a:pt x="324" y="1"/>
                        <a:pt x="244" y="52"/>
                        <a:pt x="214" y="142"/>
                      </a:cubicBezTo>
                      <a:cubicBezTo>
                        <a:pt x="173" y="224"/>
                        <a:pt x="214" y="315"/>
                        <a:pt x="346" y="397"/>
                      </a:cubicBezTo>
                      <a:cubicBezTo>
                        <a:pt x="427" y="478"/>
                        <a:pt x="468" y="529"/>
                        <a:pt x="427" y="610"/>
                      </a:cubicBezTo>
                      <a:cubicBezTo>
                        <a:pt x="427" y="670"/>
                        <a:pt x="383" y="707"/>
                        <a:pt x="308" y="707"/>
                      </a:cubicBezTo>
                      <a:cubicBezTo>
                        <a:pt x="281" y="707"/>
                        <a:pt x="249" y="702"/>
                        <a:pt x="214" y="691"/>
                      </a:cubicBezTo>
                      <a:cubicBezTo>
                        <a:pt x="173" y="691"/>
                        <a:pt x="92" y="610"/>
                        <a:pt x="41" y="610"/>
                      </a:cubicBezTo>
                      <a:cubicBezTo>
                        <a:pt x="41" y="610"/>
                        <a:pt x="41" y="651"/>
                        <a:pt x="0" y="651"/>
                      </a:cubicBezTo>
                      <a:cubicBezTo>
                        <a:pt x="41" y="691"/>
                        <a:pt x="132" y="732"/>
                        <a:pt x="214" y="783"/>
                      </a:cubicBezTo>
                      <a:cubicBezTo>
                        <a:pt x="256" y="793"/>
                        <a:pt x="296" y="798"/>
                        <a:pt x="331" y="798"/>
                      </a:cubicBezTo>
                      <a:cubicBezTo>
                        <a:pt x="441" y="798"/>
                        <a:pt x="518" y="750"/>
                        <a:pt x="549" y="651"/>
                      </a:cubicBezTo>
                      <a:cubicBezTo>
                        <a:pt x="600" y="529"/>
                        <a:pt x="549" y="437"/>
                        <a:pt x="427" y="356"/>
                      </a:cubicBezTo>
                      <a:cubicBezTo>
                        <a:pt x="346" y="275"/>
                        <a:pt x="295" y="224"/>
                        <a:pt x="295" y="142"/>
                      </a:cubicBezTo>
                      <a:cubicBezTo>
                        <a:pt x="331" y="114"/>
                        <a:pt x="362" y="85"/>
                        <a:pt x="420" y="85"/>
                      </a:cubicBezTo>
                      <a:cubicBezTo>
                        <a:pt x="444" y="85"/>
                        <a:pt x="473" y="90"/>
                        <a:pt x="508" y="102"/>
                      </a:cubicBezTo>
                      <a:cubicBezTo>
                        <a:pt x="600" y="102"/>
                        <a:pt x="640" y="142"/>
                        <a:pt x="640" y="183"/>
                      </a:cubicBezTo>
                      <a:cubicBezTo>
                        <a:pt x="681" y="142"/>
                        <a:pt x="681" y="102"/>
                        <a:pt x="722" y="102"/>
                      </a:cubicBezTo>
                      <a:cubicBezTo>
                        <a:pt x="681" y="61"/>
                        <a:pt x="640" y="20"/>
                        <a:pt x="549" y="20"/>
                      </a:cubicBezTo>
                      <a:cubicBezTo>
                        <a:pt x="507" y="7"/>
                        <a:pt x="466" y="1"/>
                        <a:pt x="429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8" name="Google Shape;2328;p40"/>
                <p:cNvSpPr/>
                <p:nvPr/>
              </p:nvSpPr>
              <p:spPr>
                <a:xfrm>
                  <a:off x="1023900" y="1836250"/>
                  <a:ext cx="21125" cy="22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5" h="880" extrusionOk="0">
                      <a:moveTo>
                        <a:pt x="255" y="0"/>
                      </a:moveTo>
                      <a:cubicBezTo>
                        <a:pt x="214" y="133"/>
                        <a:pt x="122" y="295"/>
                        <a:pt x="82" y="427"/>
                      </a:cubicBezTo>
                      <a:cubicBezTo>
                        <a:pt x="0" y="682"/>
                        <a:pt x="82" y="804"/>
                        <a:pt x="255" y="844"/>
                      </a:cubicBezTo>
                      <a:cubicBezTo>
                        <a:pt x="297" y="868"/>
                        <a:pt x="341" y="880"/>
                        <a:pt x="383" y="880"/>
                      </a:cubicBezTo>
                      <a:cubicBezTo>
                        <a:pt x="502" y="880"/>
                        <a:pt x="612" y="791"/>
                        <a:pt x="671" y="641"/>
                      </a:cubicBezTo>
                      <a:cubicBezTo>
                        <a:pt x="722" y="468"/>
                        <a:pt x="804" y="336"/>
                        <a:pt x="844" y="173"/>
                      </a:cubicBezTo>
                      <a:cubicBezTo>
                        <a:pt x="804" y="173"/>
                        <a:pt x="763" y="173"/>
                        <a:pt x="722" y="133"/>
                      </a:cubicBezTo>
                      <a:cubicBezTo>
                        <a:pt x="671" y="295"/>
                        <a:pt x="631" y="468"/>
                        <a:pt x="590" y="590"/>
                      </a:cubicBezTo>
                      <a:cubicBezTo>
                        <a:pt x="528" y="723"/>
                        <a:pt x="459" y="777"/>
                        <a:pt x="376" y="777"/>
                      </a:cubicBezTo>
                      <a:cubicBezTo>
                        <a:pt x="350" y="777"/>
                        <a:pt x="324" y="772"/>
                        <a:pt x="295" y="763"/>
                      </a:cubicBezTo>
                      <a:cubicBezTo>
                        <a:pt x="163" y="763"/>
                        <a:pt x="122" y="641"/>
                        <a:pt x="214" y="468"/>
                      </a:cubicBezTo>
                      <a:cubicBezTo>
                        <a:pt x="255" y="336"/>
                        <a:pt x="295" y="173"/>
                        <a:pt x="336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9" name="Google Shape;2329;p40"/>
                <p:cNvSpPr/>
                <p:nvPr/>
              </p:nvSpPr>
              <p:spPr>
                <a:xfrm>
                  <a:off x="1041950" y="1842600"/>
                  <a:ext cx="26450" cy="25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8" h="1018" extrusionOk="0">
                      <a:moveTo>
                        <a:pt x="336" y="1"/>
                      </a:moveTo>
                      <a:cubicBezTo>
                        <a:pt x="204" y="255"/>
                        <a:pt x="122" y="509"/>
                        <a:pt x="0" y="763"/>
                      </a:cubicBezTo>
                      <a:lnTo>
                        <a:pt x="82" y="763"/>
                      </a:lnTo>
                      <a:cubicBezTo>
                        <a:pt x="163" y="682"/>
                        <a:pt x="204" y="550"/>
                        <a:pt x="254" y="468"/>
                      </a:cubicBezTo>
                      <a:cubicBezTo>
                        <a:pt x="295" y="336"/>
                        <a:pt x="336" y="214"/>
                        <a:pt x="376" y="133"/>
                      </a:cubicBezTo>
                      <a:lnTo>
                        <a:pt x="376" y="468"/>
                      </a:lnTo>
                      <a:lnTo>
                        <a:pt x="376" y="844"/>
                      </a:lnTo>
                      <a:cubicBezTo>
                        <a:pt x="376" y="895"/>
                        <a:pt x="417" y="895"/>
                        <a:pt x="417" y="895"/>
                      </a:cubicBezTo>
                      <a:cubicBezTo>
                        <a:pt x="549" y="763"/>
                        <a:pt x="630" y="682"/>
                        <a:pt x="712" y="550"/>
                      </a:cubicBezTo>
                      <a:cubicBezTo>
                        <a:pt x="803" y="468"/>
                        <a:pt x="844" y="387"/>
                        <a:pt x="925" y="295"/>
                      </a:cubicBezTo>
                      <a:lnTo>
                        <a:pt x="925" y="295"/>
                      </a:lnTo>
                      <a:cubicBezTo>
                        <a:pt x="885" y="428"/>
                        <a:pt x="844" y="550"/>
                        <a:pt x="803" y="641"/>
                      </a:cubicBezTo>
                      <a:cubicBezTo>
                        <a:pt x="763" y="763"/>
                        <a:pt x="763" y="895"/>
                        <a:pt x="712" y="976"/>
                      </a:cubicBezTo>
                      <a:cubicBezTo>
                        <a:pt x="763" y="1017"/>
                        <a:pt x="763" y="1017"/>
                        <a:pt x="803" y="1017"/>
                      </a:cubicBezTo>
                      <a:cubicBezTo>
                        <a:pt x="885" y="763"/>
                        <a:pt x="966" y="509"/>
                        <a:pt x="1057" y="255"/>
                      </a:cubicBezTo>
                      <a:cubicBezTo>
                        <a:pt x="1017" y="214"/>
                        <a:pt x="966" y="214"/>
                        <a:pt x="925" y="214"/>
                      </a:cubicBezTo>
                      <a:cubicBezTo>
                        <a:pt x="803" y="295"/>
                        <a:pt x="712" y="428"/>
                        <a:pt x="630" y="509"/>
                      </a:cubicBezTo>
                      <a:cubicBezTo>
                        <a:pt x="549" y="590"/>
                        <a:pt x="509" y="682"/>
                        <a:pt x="458" y="763"/>
                      </a:cubicBezTo>
                      <a:lnTo>
                        <a:pt x="458" y="468"/>
                      </a:lnTo>
                      <a:lnTo>
                        <a:pt x="458" y="41"/>
                      </a:lnTo>
                      <a:cubicBezTo>
                        <a:pt x="417" y="41"/>
                        <a:pt x="376" y="1"/>
                        <a:pt x="336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0" name="Google Shape;2330;p40"/>
                <p:cNvSpPr/>
                <p:nvPr/>
              </p:nvSpPr>
              <p:spPr>
                <a:xfrm>
                  <a:off x="1072450" y="1853275"/>
                  <a:ext cx="20350" cy="21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4" h="871" extrusionOk="0">
                      <a:moveTo>
                        <a:pt x="346" y="82"/>
                      </a:moveTo>
                      <a:cubicBezTo>
                        <a:pt x="386" y="123"/>
                        <a:pt x="427" y="123"/>
                        <a:pt x="468" y="123"/>
                      </a:cubicBezTo>
                      <a:cubicBezTo>
                        <a:pt x="681" y="214"/>
                        <a:pt x="762" y="377"/>
                        <a:pt x="681" y="549"/>
                      </a:cubicBezTo>
                      <a:cubicBezTo>
                        <a:pt x="618" y="715"/>
                        <a:pt x="499" y="777"/>
                        <a:pt x="349" y="777"/>
                      </a:cubicBezTo>
                      <a:cubicBezTo>
                        <a:pt x="306" y="777"/>
                        <a:pt x="261" y="772"/>
                        <a:pt x="214" y="763"/>
                      </a:cubicBezTo>
                      <a:cubicBezTo>
                        <a:pt x="173" y="722"/>
                        <a:pt x="132" y="722"/>
                        <a:pt x="132" y="722"/>
                      </a:cubicBezTo>
                      <a:cubicBezTo>
                        <a:pt x="173" y="509"/>
                        <a:pt x="254" y="295"/>
                        <a:pt x="346" y="82"/>
                      </a:cubicBezTo>
                      <a:close/>
                      <a:moveTo>
                        <a:pt x="254" y="1"/>
                      </a:moveTo>
                      <a:cubicBezTo>
                        <a:pt x="173" y="255"/>
                        <a:pt x="92" y="509"/>
                        <a:pt x="0" y="722"/>
                      </a:cubicBezTo>
                      <a:cubicBezTo>
                        <a:pt x="51" y="763"/>
                        <a:pt x="92" y="804"/>
                        <a:pt x="173" y="804"/>
                      </a:cubicBezTo>
                      <a:cubicBezTo>
                        <a:pt x="250" y="851"/>
                        <a:pt x="338" y="871"/>
                        <a:pt x="416" y="871"/>
                      </a:cubicBezTo>
                      <a:cubicBezTo>
                        <a:pt x="471" y="871"/>
                        <a:pt x="521" y="861"/>
                        <a:pt x="559" y="844"/>
                      </a:cubicBezTo>
                      <a:cubicBezTo>
                        <a:pt x="641" y="804"/>
                        <a:pt x="722" y="722"/>
                        <a:pt x="762" y="590"/>
                      </a:cubicBezTo>
                      <a:cubicBezTo>
                        <a:pt x="813" y="468"/>
                        <a:pt x="813" y="377"/>
                        <a:pt x="762" y="255"/>
                      </a:cubicBezTo>
                      <a:cubicBezTo>
                        <a:pt x="722" y="163"/>
                        <a:pt x="641" y="123"/>
                        <a:pt x="508" y="41"/>
                      </a:cubicBezTo>
                      <a:cubicBezTo>
                        <a:pt x="427" y="41"/>
                        <a:pt x="346" y="1"/>
                        <a:pt x="254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1" name="Google Shape;2331;p40"/>
                <p:cNvSpPr/>
                <p:nvPr/>
              </p:nvSpPr>
              <p:spPr>
                <a:xfrm>
                  <a:off x="1091500" y="1862050"/>
                  <a:ext cx="22400" cy="2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" h="830" extrusionOk="0">
                      <a:moveTo>
                        <a:pt x="484" y="87"/>
                      </a:moveTo>
                      <a:cubicBezTo>
                        <a:pt x="522" y="87"/>
                        <a:pt x="561" y="96"/>
                        <a:pt x="600" y="117"/>
                      </a:cubicBezTo>
                      <a:cubicBezTo>
                        <a:pt x="722" y="198"/>
                        <a:pt x="763" y="371"/>
                        <a:pt x="682" y="534"/>
                      </a:cubicBezTo>
                      <a:cubicBezTo>
                        <a:pt x="648" y="677"/>
                        <a:pt x="523" y="758"/>
                        <a:pt x="389" y="758"/>
                      </a:cubicBezTo>
                      <a:cubicBezTo>
                        <a:pt x="361" y="758"/>
                        <a:pt x="333" y="754"/>
                        <a:pt x="305" y="747"/>
                      </a:cubicBezTo>
                      <a:cubicBezTo>
                        <a:pt x="173" y="666"/>
                        <a:pt x="133" y="493"/>
                        <a:pt x="214" y="320"/>
                      </a:cubicBezTo>
                      <a:cubicBezTo>
                        <a:pt x="245" y="195"/>
                        <a:pt x="356" y="87"/>
                        <a:pt x="484" y="87"/>
                      </a:cubicBezTo>
                      <a:close/>
                      <a:moveTo>
                        <a:pt x="465" y="0"/>
                      </a:moveTo>
                      <a:cubicBezTo>
                        <a:pt x="302" y="0"/>
                        <a:pt x="156" y="112"/>
                        <a:pt x="92" y="280"/>
                      </a:cubicBezTo>
                      <a:cubicBezTo>
                        <a:pt x="0" y="534"/>
                        <a:pt x="92" y="747"/>
                        <a:pt x="305" y="788"/>
                      </a:cubicBezTo>
                      <a:cubicBezTo>
                        <a:pt x="353" y="815"/>
                        <a:pt x="404" y="829"/>
                        <a:pt x="457" y="829"/>
                      </a:cubicBezTo>
                      <a:cubicBezTo>
                        <a:pt x="586" y="829"/>
                        <a:pt x="720" y="743"/>
                        <a:pt x="814" y="534"/>
                      </a:cubicBezTo>
                      <a:cubicBezTo>
                        <a:pt x="895" y="320"/>
                        <a:pt x="814" y="117"/>
                        <a:pt x="600" y="26"/>
                      </a:cubicBezTo>
                      <a:cubicBezTo>
                        <a:pt x="555" y="8"/>
                        <a:pt x="510" y="0"/>
                        <a:pt x="465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2" name="Google Shape;2332;p40"/>
                <p:cNvSpPr/>
                <p:nvPr/>
              </p:nvSpPr>
              <p:spPr>
                <a:xfrm>
                  <a:off x="1110550" y="1868025"/>
                  <a:ext cx="11725" cy="2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936" extrusionOk="0">
                      <a:moveTo>
                        <a:pt x="347" y="0"/>
                      </a:moveTo>
                      <a:cubicBezTo>
                        <a:pt x="214" y="254"/>
                        <a:pt x="133" y="508"/>
                        <a:pt x="1" y="763"/>
                      </a:cubicBezTo>
                      <a:cubicBezTo>
                        <a:pt x="133" y="803"/>
                        <a:pt x="306" y="844"/>
                        <a:pt x="428" y="935"/>
                      </a:cubicBezTo>
                      <a:cubicBezTo>
                        <a:pt x="428" y="895"/>
                        <a:pt x="469" y="895"/>
                        <a:pt x="469" y="844"/>
                      </a:cubicBezTo>
                      <a:cubicBezTo>
                        <a:pt x="347" y="803"/>
                        <a:pt x="255" y="763"/>
                        <a:pt x="133" y="722"/>
                      </a:cubicBezTo>
                      <a:cubicBezTo>
                        <a:pt x="214" y="468"/>
                        <a:pt x="347" y="254"/>
                        <a:pt x="428" y="41"/>
                      </a:cubicBezTo>
                      <a:cubicBezTo>
                        <a:pt x="387" y="41"/>
                        <a:pt x="347" y="0"/>
                        <a:pt x="347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3" name="Google Shape;2333;p40"/>
                <p:cNvSpPr/>
                <p:nvPr/>
              </p:nvSpPr>
              <p:spPr>
                <a:xfrm>
                  <a:off x="1123275" y="1875625"/>
                  <a:ext cx="22375" cy="2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5" h="829" extrusionOk="0">
                      <a:moveTo>
                        <a:pt x="504" y="68"/>
                      </a:moveTo>
                      <a:cubicBezTo>
                        <a:pt x="535" y="68"/>
                        <a:pt x="568" y="73"/>
                        <a:pt x="600" y="82"/>
                      </a:cubicBezTo>
                      <a:cubicBezTo>
                        <a:pt x="763" y="164"/>
                        <a:pt x="763" y="377"/>
                        <a:pt x="681" y="499"/>
                      </a:cubicBezTo>
                      <a:cubicBezTo>
                        <a:pt x="614" y="643"/>
                        <a:pt x="511" y="723"/>
                        <a:pt x="385" y="723"/>
                      </a:cubicBezTo>
                      <a:cubicBezTo>
                        <a:pt x="360" y="723"/>
                        <a:pt x="333" y="720"/>
                        <a:pt x="305" y="713"/>
                      </a:cubicBezTo>
                      <a:cubicBezTo>
                        <a:pt x="173" y="631"/>
                        <a:pt x="132" y="459"/>
                        <a:pt x="214" y="286"/>
                      </a:cubicBezTo>
                      <a:cubicBezTo>
                        <a:pt x="247" y="154"/>
                        <a:pt x="367" y="68"/>
                        <a:pt x="504" y="68"/>
                      </a:cubicBezTo>
                      <a:close/>
                      <a:moveTo>
                        <a:pt x="478" y="1"/>
                      </a:moveTo>
                      <a:cubicBezTo>
                        <a:pt x="324" y="1"/>
                        <a:pt x="182" y="86"/>
                        <a:pt x="92" y="245"/>
                      </a:cubicBezTo>
                      <a:cubicBezTo>
                        <a:pt x="0" y="499"/>
                        <a:pt x="92" y="713"/>
                        <a:pt x="254" y="794"/>
                      </a:cubicBezTo>
                      <a:cubicBezTo>
                        <a:pt x="308" y="817"/>
                        <a:pt x="363" y="829"/>
                        <a:pt x="415" y="829"/>
                      </a:cubicBezTo>
                      <a:cubicBezTo>
                        <a:pt x="571" y="829"/>
                        <a:pt x="715" y="730"/>
                        <a:pt x="813" y="540"/>
                      </a:cubicBezTo>
                      <a:cubicBezTo>
                        <a:pt x="895" y="337"/>
                        <a:pt x="854" y="123"/>
                        <a:pt x="641" y="32"/>
                      </a:cubicBezTo>
                      <a:cubicBezTo>
                        <a:pt x="586" y="11"/>
                        <a:pt x="531" y="1"/>
                        <a:pt x="478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4" name="Google Shape;2334;p40"/>
                <p:cNvSpPr/>
                <p:nvPr/>
              </p:nvSpPr>
              <p:spPr>
                <a:xfrm>
                  <a:off x="1142325" y="1881750"/>
                  <a:ext cx="18075" cy="2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" h="936" extrusionOk="0">
                      <a:moveTo>
                        <a:pt x="468" y="132"/>
                      </a:moveTo>
                      <a:cubicBezTo>
                        <a:pt x="600" y="214"/>
                        <a:pt x="641" y="254"/>
                        <a:pt x="600" y="386"/>
                      </a:cubicBezTo>
                      <a:cubicBezTo>
                        <a:pt x="577" y="434"/>
                        <a:pt x="535" y="454"/>
                        <a:pt x="481" y="454"/>
                      </a:cubicBezTo>
                      <a:cubicBezTo>
                        <a:pt x="442" y="454"/>
                        <a:pt x="397" y="444"/>
                        <a:pt x="346" y="427"/>
                      </a:cubicBezTo>
                      <a:cubicBezTo>
                        <a:pt x="346" y="427"/>
                        <a:pt x="306" y="386"/>
                        <a:pt x="255" y="386"/>
                      </a:cubicBezTo>
                      <a:cubicBezTo>
                        <a:pt x="306" y="295"/>
                        <a:pt x="346" y="214"/>
                        <a:pt x="387" y="132"/>
                      </a:cubicBezTo>
                      <a:close/>
                      <a:moveTo>
                        <a:pt x="306" y="0"/>
                      </a:moveTo>
                      <a:cubicBezTo>
                        <a:pt x="214" y="254"/>
                        <a:pt x="92" y="508"/>
                        <a:pt x="1" y="722"/>
                      </a:cubicBezTo>
                      <a:cubicBezTo>
                        <a:pt x="1" y="762"/>
                        <a:pt x="51" y="762"/>
                        <a:pt x="92" y="762"/>
                      </a:cubicBezTo>
                      <a:cubicBezTo>
                        <a:pt x="133" y="681"/>
                        <a:pt x="173" y="549"/>
                        <a:pt x="214" y="468"/>
                      </a:cubicBezTo>
                      <a:cubicBezTo>
                        <a:pt x="255" y="468"/>
                        <a:pt x="306" y="468"/>
                        <a:pt x="306" y="508"/>
                      </a:cubicBezTo>
                      <a:cubicBezTo>
                        <a:pt x="428" y="549"/>
                        <a:pt x="428" y="600"/>
                        <a:pt x="387" y="722"/>
                      </a:cubicBezTo>
                      <a:lnTo>
                        <a:pt x="387" y="895"/>
                      </a:lnTo>
                      <a:cubicBezTo>
                        <a:pt x="428" y="935"/>
                        <a:pt x="428" y="935"/>
                        <a:pt x="468" y="935"/>
                      </a:cubicBezTo>
                      <a:cubicBezTo>
                        <a:pt x="468" y="935"/>
                        <a:pt x="468" y="854"/>
                        <a:pt x="509" y="722"/>
                      </a:cubicBezTo>
                      <a:cubicBezTo>
                        <a:pt x="509" y="640"/>
                        <a:pt x="509" y="549"/>
                        <a:pt x="468" y="508"/>
                      </a:cubicBezTo>
                      <a:cubicBezTo>
                        <a:pt x="560" y="508"/>
                        <a:pt x="641" y="508"/>
                        <a:pt x="682" y="386"/>
                      </a:cubicBezTo>
                      <a:cubicBezTo>
                        <a:pt x="722" y="346"/>
                        <a:pt x="722" y="295"/>
                        <a:pt x="722" y="214"/>
                      </a:cubicBezTo>
                      <a:cubicBezTo>
                        <a:pt x="682" y="173"/>
                        <a:pt x="600" y="132"/>
                        <a:pt x="509" y="92"/>
                      </a:cubicBezTo>
                      <a:cubicBezTo>
                        <a:pt x="428" y="41"/>
                        <a:pt x="387" y="0"/>
                        <a:pt x="306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5" name="Google Shape;2335;p40"/>
                <p:cNvSpPr/>
                <p:nvPr/>
              </p:nvSpPr>
              <p:spPr>
                <a:xfrm>
                  <a:off x="947650" y="1625575"/>
                  <a:ext cx="238150" cy="77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26" h="3091" extrusionOk="0">
                      <a:moveTo>
                        <a:pt x="1739" y="0"/>
                      </a:moveTo>
                      <a:cubicBezTo>
                        <a:pt x="1566" y="376"/>
                        <a:pt x="1231" y="722"/>
                        <a:pt x="885" y="936"/>
                      </a:cubicBezTo>
                      <a:cubicBezTo>
                        <a:pt x="590" y="1098"/>
                        <a:pt x="296" y="1190"/>
                        <a:pt x="1" y="1312"/>
                      </a:cubicBezTo>
                      <a:cubicBezTo>
                        <a:pt x="2959" y="2501"/>
                        <a:pt x="6141" y="3091"/>
                        <a:pt x="9312" y="3091"/>
                      </a:cubicBezTo>
                      <a:lnTo>
                        <a:pt x="9526" y="3091"/>
                      </a:lnTo>
                      <a:cubicBezTo>
                        <a:pt x="9231" y="2714"/>
                        <a:pt x="9018" y="2247"/>
                        <a:pt x="9058" y="1820"/>
                      </a:cubicBezTo>
                      <a:cubicBezTo>
                        <a:pt x="6690" y="1484"/>
                        <a:pt x="4362" y="936"/>
                        <a:pt x="2034" y="122"/>
                      </a:cubicBezTo>
                      <a:cubicBezTo>
                        <a:pt x="1902" y="82"/>
                        <a:pt x="1820" y="41"/>
                        <a:pt x="173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6" name="Google Shape;2336;p40"/>
                <p:cNvSpPr/>
                <p:nvPr/>
              </p:nvSpPr>
              <p:spPr>
                <a:xfrm>
                  <a:off x="849050" y="1886050"/>
                  <a:ext cx="332700" cy="121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08" h="4871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92" y="296"/>
                        <a:pt x="214" y="550"/>
                        <a:pt x="346" y="804"/>
                      </a:cubicBezTo>
                      <a:cubicBezTo>
                        <a:pt x="936" y="1739"/>
                        <a:pt x="1912" y="2329"/>
                        <a:pt x="2837" y="2756"/>
                      </a:cubicBezTo>
                      <a:cubicBezTo>
                        <a:pt x="4667" y="3681"/>
                        <a:pt x="6649" y="4321"/>
                        <a:pt x="8682" y="4697"/>
                      </a:cubicBezTo>
                      <a:cubicBezTo>
                        <a:pt x="9150" y="4789"/>
                        <a:pt x="9658" y="4870"/>
                        <a:pt x="10207" y="4870"/>
                      </a:cubicBezTo>
                      <a:cubicBezTo>
                        <a:pt x="10929" y="4870"/>
                        <a:pt x="11610" y="4748"/>
                        <a:pt x="12199" y="4321"/>
                      </a:cubicBezTo>
                      <a:cubicBezTo>
                        <a:pt x="12667" y="3986"/>
                        <a:pt x="13002" y="3477"/>
                        <a:pt x="13307" y="2969"/>
                      </a:cubicBezTo>
                      <a:cubicBezTo>
                        <a:pt x="12962" y="2796"/>
                        <a:pt x="12667" y="2664"/>
                        <a:pt x="12331" y="2502"/>
                      </a:cubicBezTo>
                      <a:cubicBezTo>
                        <a:pt x="12118" y="2878"/>
                        <a:pt x="11904" y="3223"/>
                        <a:pt x="11610" y="3427"/>
                      </a:cubicBezTo>
                      <a:cubicBezTo>
                        <a:pt x="11223" y="3681"/>
                        <a:pt x="10715" y="3772"/>
                        <a:pt x="10207" y="3772"/>
                      </a:cubicBezTo>
                      <a:cubicBezTo>
                        <a:pt x="9749" y="3772"/>
                        <a:pt x="9282" y="3732"/>
                        <a:pt x="8855" y="3640"/>
                      </a:cubicBezTo>
                      <a:cubicBezTo>
                        <a:pt x="7879" y="3477"/>
                        <a:pt x="6903" y="3223"/>
                        <a:pt x="5978" y="2878"/>
                      </a:cubicBezTo>
                      <a:cubicBezTo>
                        <a:pt x="5043" y="2583"/>
                        <a:pt x="4158" y="2247"/>
                        <a:pt x="3304" y="1820"/>
                      </a:cubicBezTo>
                      <a:cubicBezTo>
                        <a:pt x="2674" y="1485"/>
                        <a:pt x="1993" y="1099"/>
                        <a:pt x="1525" y="590"/>
                      </a:cubicBezTo>
                      <a:cubicBezTo>
                        <a:pt x="977" y="377"/>
                        <a:pt x="468" y="174"/>
                        <a:pt x="1" y="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7" name="Google Shape;2337;p40"/>
                <p:cNvSpPr/>
                <p:nvPr/>
              </p:nvSpPr>
              <p:spPr>
                <a:xfrm>
                  <a:off x="887175" y="1900800"/>
                  <a:ext cx="270175" cy="79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07" h="3183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468" y="509"/>
                        <a:pt x="1149" y="895"/>
                        <a:pt x="1779" y="1230"/>
                      </a:cubicBezTo>
                      <a:cubicBezTo>
                        <a:pt x="2633" y="1657"/>
                        <a:pt x="3518" y="1993"/>
                        <a:pt x="4453" y="2288"/>
                      </a:cubicBezTo>
                      <a:cubicBezTo>
                        <a:pt x="5378" y="2633"/>
                        <a:pt x="6354" y="2887"/>
                        <a:pt x="7330" y="3050"/>
                      </a:cubicBezTo>
                      <a:cubicBezTo>
                        <a:pt x="7757" y="3142"/>
                        <a:pt x="8224" y="3182"/>
                        <a:pt x="8682" y="3182"/>
                      </a:cubicBezTo>
                      <a:cubicBezTo>
                        <a:pt x="9190" y="3182"/>
                        <a:pt x="9698" y="3091"/>
                        <a:pt x="10085" y="2837"/>
                      </a:cubicBezTo>
                      <a:cubicBezTo>
                        <a:pt x="10379" y="2633"/>
                        <a:pt x="10593" y="2288"/>
                        <a:pt x="10806" y="1912"/>
                      </a:cubicBezTo>
                      <a:cubicBezTo>
                        <a:pt x="10298" y="1657"/>
                        <a:pt x="9749" y="1444"/>
                        <a:pt x="9241" y="1230"/>
                      </a:cubicBezTo>
                      <a:cubicBezTo>
                        <a:pt x="8773" y="1363"/>
                        <a:pt x="8265" y="1444"/>
                        <a:pt x="7716" y="1485"/>
                      </a:cubicBezTo>
                      <a:lnTo>
                        <a:pt x="7330" y="1485"/>
                      </a:lnTo>
                      <a:cubicBezTo>
                        <a:pt x="4748" y="1485"/>
                        <a:pt x="1993" y="722"/>
                        <a:pt x="0" y="0"/>
                      </a:cubicBezTo>
                      <a:close/>
                    </a:path>
                  </a:pathLst>
                </a:custGeom>
                <a:solidFill>
                  <a:srgbClr val="082352">
                    <a:alpha val="150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8" name="Google Shape;2338;p40"/>
                <p:cNvSpPr/>
                <p:nvPr/>
              </p:nvSpPr>
              <p:spPr>
                <a:xfrm>
                  <a:off x="1127575" y="1837275"/>
                  <a:ext cx="100675" cy="116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27" h="4666" extrusionOk="0">
                      <a:moveTo>
                        <a:pt x="4026" y="0"/>
                      </a:moveTo>
                      <a:lnTo>
                        <a:pt x="4026" y="0"/>
                      </a:lnTo>
                      <a:cubicBezTo>
                        <a:pt x="3183" y="1311"/>
                        <a:pt x="1861" y="2928"/>
                        <a:pt x="1" y="3649"/>
                      </a:cubicBezTo>
                      <a:cubicBezTo>
                        <a:pt x="763" y="3944"/>
                        <a:pt x="1526" y="4320"/>
                        <a:pt x="2248" y="4666"/>
                      </a:cubicBezTo>
                      <a:cubicBezTo>
                        <a:pt x="2370" y="4493"/>
                        <a:pt x="2461" y="4280"/>
                        <a:pt x="2542" y="4026"/>
                      </a:cubicBezTo>
                      <a:cubicBezTo>
                        <a:pt x="3091" y="2714"/>
                        <a:pt x="3600" y="1362"/>
                        <a:pt x="4026" y="0"/>
                      </a:cubicBezTo>
                      <a:close/>
                    </a:path>
                  </a:pathLst>
                </a:custGeom>
                <a:solidFill>
                  <a:srgbClr val="082352">
                    <a:alpha val="150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9" name="Google Shape;2339;p40"/>
                <p:cNvSpPr/>
                <p:nvPr/>
              </p:nvSpPr>
              <p:spPr>
                <a:xfrm>
                  <a:off x="1118175" y="1928500"/>
                  <a:ext cx="72975" cy="31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19" h="1272" extrusionOk="0">
                      <a:moveTo>
                        <a:pt x="2918" y="377"/>
                      </a:moveTo>
                      <a:lnTo>
                        <a:pt x="2918" y="377"/>
                      </a:lnTo>
                      <a:cubicBezTo>
                        <a:pt x="2845" y="554"/>
                        <a:pt x="2767" y="732"/>
                        <a:pt x="2691" y="912"/>
                      </a:cubicBezTo>
                      <a:lnTo>
                        <a:pt x="2691" y="912"/>
                      </a:lnTo>
                      <a:cubicBezTo>
                        <a:pt x="2780" y="760"/>
                        <a:pt x="2853" y="582"/>
                        <a:pt x="2918" y="377"/>
                      </a:cubicBezTo>
                      <a:close/>
                      <a:moveTo>
                        <a:pt x="377" y="0"/>
                      </a:moveTo>
                      <a:cubicBezTo>
                        <a:pt x="255" y="41"/>
                        <a:pt x="123" y="82"/>
                        <a:pt x="1" y="122"/>
                      </a:cubicBezTo>
                      <a:cubicBezTo>
                        <a:pt x="509" y="336"/>
                        <a:pt x="1058" y="549"/>
                        <a:pt x="1566" y="804"/>
                      </a:cubicBezTo>
                      <a:cubicBezTo>
                        <a:pt x="1902" y="966"/>
                        <a:pt x="2197" y="1098"/>
                        <a:pt x="2542" y="1271"/>
                      </a:cubicBezTo>
                      <a:cubicBezTo>
                        <a:pt x="2591" y="1150"/>
                        <a:pt x="2641" y="1031"/>
                        <a:pt x="2691" y="912"/>
                      </a:cubicBezTo>
                      <a:lnTo>
                        <a:pt x="2691" y="912"/>
                      </a:lnTo>
                      <a:cubicBezTo>
                        <a:pt x="2669" y="949"/>
                        <a:pt x="2647" y="984"/>
                        <a:pt x="2624" y="1017"/>
                      </a:cubicBezTo>
                      <a:cubicBezTo>
                        <a:pt x="1902" y="671"/>
                        <a:pt x="1139" y="295"/>
                        <a:pt x="377" y="0"/>
                      </a:cubicBezTo>
                      <a:close/>
                    </a:path>
                  </a:pathLst>
                </a:custGeom>
                <a:solidFill>
                  <a:srgbClr val="231D4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0" name="Google Shape;2340;p40"/>
                <p:cNvSpPr/>
                <p:nvPr/>
              </p:nvSpPr>
              <p:spPr>
                <a:xfrm>
                  <a:off x="828975" y="1604475"/>
                  <a:ext cx="424700" cy="40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88" h="16388" extrusionOk="0">
                      <a:moveTo>
                        <a:pt x="6395" y="1"/>
                      </a:moveTo>
                      <a:cubicBezTo>
                        <a:pt x="6354" y="1"/>
                        <a:pt x="6273" y="82"/>
                        <a:pt x="6313" y="163"/>
                      </a:cubicBezTo>
                      <a:cubicBezTo>
                        <a:pt x="6395" y="712"/>
                        <a:pt x="5978" y="1220"/>
                        <a:pt x="5510" y="1525"/>
                      </a:cubicBezTo>
                      <a:cubicBezTo>
                        <a:pt x="5215" y="1688"/>
                        <a:pt x="4911" y="1820"/>
                        <a:pt x="4575" y="1902"/>
                      </a:cubicBezTo>
                      <a:cubicBezTo>
                        <a:pt x="4321" y="2034"/>
                        <a:pt x="4026" y="2115"/>
                        <a:pt x="3772" y="2288"/>
                      </a:cubicBezTo>
                      <a:cubicBezTo>
                        <a:pt x="2166" y="3132"/>
                        <a:pt x="1525" y="4992"/>
                        <a:pt x="976" y="6811"/>
                      </a:cubicBezTo>
                      <a:cubicBezTo>
                        <a:pt x="428" y="8682"/>
                        <a:pt x="1" y="10623"/>
                        <a:pt x="936" y="12199"/>
                      </a:cubicBezTo>
                      <a:cubicBezTo>
                        <a:pt x="1525" y="13165"/>
                        <a:pt x="2583" y="13805"/>
                        <a:pt x="3518" y="14273"/>
                      </a:cubicBezTo>
                      <a:cubicBezTo>
                        <a:pt x="5378" y="15198"/>
                        <a:pt x="7371" y="15838"/>
                        <a:pt x="9444" y="16214"/>
                      </a:cubicBezTo>
                      <a:cubicBezTo>
                        <a:pt x="9912" y="16306"/>
                        <a:pt x="10461" y="16387"/>
                        <a:pt x="11010" y="16387"/>
                      </a:cubicBezTo>
                      <a:cubicBezTo>
                        <a:pt x="11772" y="16387"/>
                        <a:pt x="12535" y="16265"/>
                        <a:pt x="13175" y="15798"/>
                      </a:cubicBezTo>
                      <a:cubicBezTo>
                        <a:pt x="13978" y="15249"/>
                        <a:pt x="14364" y="14313"/>
                        <a:pt x="14740" y="13419"/>
                      </a:cubicBezTo>
                      <a:cubicBezTo>
                        <a:pt x="15330" y="11986"/>
                        <a:pt x="15889" y="10461"/>
                        <a:pt x="16347" y="8977"/>
                      </a:cubicBezTo>
                      <a:cubicBezTo>
                        <a:pt x="16692" y="7747"/>
                        <a:pt x="16987" y="6395"/>
                        <a:pt x="16265" y="5378"/>
                      </a:cubicBezTo>
                      <a:cubicBezTo>
                        <a:pt x="16011" y="4992"/>
                        <a:pt x="15635" y="4738"/>
                        <a:pt x="15289" y="4443"/>
                      </a:cubicBezTo>
                      <a:cubicBezTo>
                        <a:pt x="15035" y="4321"/>
                        <a:pt x="14822" y="4148"/>
                        <a:pt x="14618" y="3935"/>
                      </a:cubicBezTo>
                      <a:cubicBezTo>
                        <a:pt x="14151" y="3467"/>
                        <a:pt x="13856" y="2664"/>
                        <a:pt x="14273" y="2237"/>
                      </a:cubicBezTo>
                      <a:cubicBezTo>
                        <a:pt x="14314" y="2156"/>
                        <a:pt x="14314" y="2074"/>
                        <a:pt x="14232" y="2034"/>
                      </a:cubicBezTo>
                      <a:cubicBezTo>
                        <a:pt x="14212" y="2008"/>
                        <a:pt x="14181" y="1996"/>
                        <a:pt x="14150" y="1996"/>
                      </a:cubicBezTo>
                      <a:cubicBezTo>
                        <a:pt x="14118" y="1996"/>
                        <a:pt x="14085" y="2008"/>
                        <a:pt x="14059" y="2034"/>
                      </a:cubicBezTo>
                      <a:cubicBezTo>
                        <a:pt x="13551" y="2623"/>
                        <a:pt x="13856" y="3558"/>
                        <a:pt x="14446" y="4148"/>
                      </a:cubicBezTo>
                      <a:cubicBezTo>
                        <a:pt x="14659" y="4321"/>
                        <a:pt x="14873" y="4524"/>
                        <a:pt x="15127" y="4697"/>
                      </a:cubicBezTo>
                      <a:cubicBezTo>
                        <a:pt x="15462" y="4951"/>
                        <a:pt x="15798" y="5205"/>
                        <a:pt x="16052" y="5541"/>
                      </a:cubicBezTo>
                      <a:cubicBezTo>
                        <a:pt x="16692" y="6476"/>
                        <a:pt x="16438" y="7747"/>
                        <a:pt x="16092" y="8895"/>
                      </a:cubicBezTo>
                      <a:cubicBezTo>
                        <a:pt x="15635" y="10369"/>
                        <a:pt x="15076" y="11853"/>
                        <a:pt x="14486" y="13338"/>
                      </a:cubicBezTo>
                      <a:cubicBezTo>
                        <a:pt x="14151" y="14181"/>
                        <a:pt x="13765" y="15035"/>
                        <a:pt x="13002" y="15584"/>
                      </a:cubicBezTo>
                      <a:cubicBezTo>
                        <a:pt x="12424" y="15995"/>
                        <a:pt x="11723" y="16129"/>
                        <a:pt x="11023" y="16129"/>
                      </a:cubicBezTo>
                      <a:cubicBezTo>
                        <a:pt x="10493" y="16129"/>
                        <a:pt x="9962" y="16052"/>
                        <a:pt x="9485" y="15960"/>
                      </a:cubicBezTo>
                      <a:cubicBezTo>
                        <a:pt x="7452" y="15584"/>
                        <a:pt x="5470" y="14944"/>
                        <a:pt x="3640" y="14019"/>
                      </a:cubicBezTo>
                      <a:cubicBezTo>
                        <a:pt x="2715" y="13592"/>
                        <a:pt x="1739" y="13002"/>
                        <a:pt x="1149" y="12067"/>
                      </a:cubicBezTo>
                      <a:cubicBezTo>
                        <a:pt x="255" y="10542"/>
                        <a:pt x="722" y="8682"/>
                        <a:pt x="1231" y="6903"/>
                      </a:cubicBezTo>
                      <a:cubicBezTo>
                        <a:pt x="1739" y="5124"/>
                        <a:pt x="2369" y="3304"/>
                        <a:pt x="3894" y="2491"/>
                      </a:cubicBezTo>
                      <a:cubicBezTo>
                        <a:pt x="4148" y="2369"/>
                        <a:pt x="4402" y="2288"/>
                        <a:pt x="4707" y="2156"/>
                      </a:cubicBezTo>
                      <a:cubicBezTo>
                        <a:pt x="5002" y="2074"/>
                        <a:pt x="5337" y="1942"/>
                        <a:pt x="5632" y="1780"/>
                      </a:cubicBezTo>
                      <a:cubicBezTo>
                        <a:pt x="6181" y="1434"/>
                        <a:pt x="6689" y="804"/>
                        <a:pt x="6567" y="123"/>
                      </a:cubicBezTo>
                      <a:cubicBezTo>
                        <a:pt x="6567" y="41"/>
                        <a:pt x="6486" y="1"/>
                        <a:pt x="6395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1" name="Google Shape;2341;p40"/>
                <p:cNvSpPr/>
                <p:nvPr/>
              </p:nvSpPr>
              <p:spPr>
                <a:xfrm>
                  <a:off x="962400" y="1535600"/>
                  <a:ext cx="265850" cy="13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34" h="5552" extrusionOk="0">
                      <a:moveTo>
                        <a:pt x="590" y="1"/>
                      </a:moveTo>
                      <a:cubicBezTo>
                        <a:pt x="336" y="1099"/>
                        <a:pt x="82" y="2115"/>
                        <a:pt x="0" y="3172"/>
                      </a:cubicBezTo>
                      <a:cubicBezTo>
                        <a:pt x="3223" y="4443"/>
                        <a:pt x="6527" y="5246"/>
                        <a:pt x="9830" y="5551"/>
                      </a:cubicBezTo>
                      <a:cubicBezTo>
                        <a:pt x="10166" y="4443"/>
                        <a:pt x="10501" y="3518"/>
                        <a:pt x="10633" y="2583"/>
                      </a:cubicBezTo>
                      <a:cubicBezTo>
                        <a:pt x="7543" y="977"/>
                        <a:pt x="4067" y="123"/>
                        <a:pt x="590" y="1"/>
                      </a:cubicBezTo>
                      <a:close/>
                    </a:path>
                  </a:pathLst>
                </a:custGeom>
                <a:solidFill>
                  <a:srgbClr val="6E92D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2" name="Google Shape;2342;p40"/>
                <p:cNvSpPr/>
                <p:nvPr/>
              </p:nvSpPr>
              <p:spPr>
                <a:xfrm>
                  <a:off x="962400" y="1613875"/>
                  <a:ext cx="25" cy="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42" extrusionOk="0">
                      <a:moveTo>
                        <a:pt x="0" y="41"/>
                      </a:move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close/>
                      <a:moveTo>
                        <a:pt x="0" y="1"/>
                      </a:move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CAD5E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3" name="Google Shape;2343;p40"/>
                <p:cNvSpPr/>
                <p:nvPr/>
              </p:nvSpPr>
              <p:spPr>
                <a:xfrm>
                  <a:off x="998475" y="1628625"/>
                  <a:ext cx="175650" cy="42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26" h="1698" extrusionOk="0">
                      <a:moveTo>
                        <a:pt x="1" y="0"/>
                      </a:moveTo>
                      <a:cubicBezTo>
                        <a:pt x="2329" y="814"/>
                        <a:pt x="4657" y="1362"/>
                        <a:pt x="7025" y="1698"/>
                      </a:cubicBezTo>
                      <a:lnTo>
                        <a:pt x="7025" y="1698"/>
                      </a:lnTo>
                      <a:cubicBezTo>
                        <a:pt x="4657" y="1362"/>
                        <a:pt x="2329" y="814"/>
                        <a:pt x="1" y="0"/>
                      </a:cubicBezTo>
                      <a:close/>
                    </a:path>
                  </a:pathLst>
                </a:custGeom>
                <a:solidFill>
                  <a:srgbClr val="A0B2D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4" name="Google Shape;2344;p40"/>
                <p:cNvSpPr/>
                <p:nvPr/>
              </p:nvSpPr>
              <p:spPr>
                <a:xfrm>
                  <a:off x="1180450" y="1671050"/>
                  <a:ext cx="27725" cy="3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9" h="134" extrusionOk="0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387" y="42"/>
                        <a:pt x="763" y="82"/>
                        <a:pt x="1108" y="133"/>
                      </a:cubicBezTo>
                      <a:lnTo>
                        <a:pt x="1108" y="133"/>
                      </a:lnTo>
                      <a:cubicBezTo>
                        <a:pt x="763" y="82"/>
                        <a:pt x="387" y="42"/>
                        <a:pt x="0" y="1"/>
                      </a:cubicBezTo>
                      <a:close/>
                    </a:path>
                  </a:pathLst>
                </a:custGeom>
                <a:solidFill>
                  <a:srgbClr val="CAD5E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5" name="Google Shape;2345;p40"/>
                <p:cNvSpPr/>
                <p:nvPr/>
              </p:nvSpPr>
              <p:spPr>
                <a:xfrm>
                  <a:off x="1174100" y="1671050"/>
                  <a:ext cx="6375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5" h="1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254" y="1"/>
                      </a:lnTo>
                      <a:lnTo>
                        <a:pt x="254" y="1"/>
                      </a:lnTo>
                      <a:close/>
                    </a:path>
                  </a:pathLst>
                </a:custGeom>
                <a:solidFill>
                  <a:srgbClr val="231D4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6" name="Google Shape;2346;p40"/>
                <p:cNvSpPr/>
                <p:nvPr/>
              </p:nvSpPr>
              <p:spPr>
                <a:xfrm>
                  <a:off x="962400" y="1591775"/>
                  <a:ext cx="253150" cy="8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26" h="3305" extrusionOk="0">
                      <a:moveTo>
                        <a:pt x="133" y="0"/>
                      </a:moveTo>
                      <a:cubicBezTo>
                        <a:pt x="41" y="295"/>
                        <a:pt x="0" y="590"/>
                        <a:pt x="0" y="885"/>
                      </a:cubicBezTo>
                      <a:lnTo>
                        <a:pt x="0" y="925"/>
                      </a:lnTo>
                      <a:cubicBezTo>
                        <a:pt x="468" y="1139"/>
                        <a:pt x="936" y="1312"/>
                        <a:pt x="1444" y="1474"/>
                      </a:cubicBezTo>
                      <a:cubicBezTo>
                        <a:pt x="3772" y="2288"/>
                        <a:pt x="6100" y="2836"/>
                        <a:pt x="8468" y="3172"/>
                      </a:cubicBezTo>
                      <a:lnTo>
                        <a:pt x="8722" y="3172"/>
                      </a:lnTo>
                      <a:cubicBezTo>
                        <a:pt x="9109" y="3213"/>
                        <a:pt x="9485" y="3253"/>
                        <a:pt x="9830" y="3304"/>
                      </a:cubicBezTo>
                      <a:cubicBezTo>
                        <a:pt x="9952" y="2958"/>
                        <a:pt x="10044" y="2664"/>
                        <a:pt x="10125" y="2369"/>
                      </a:cubicBezTo>
                      <a:lnTo>
                        <a:pt x="9993" y="2369"/>
                      </a:lnTo>
                      <a:cubicBezTo>
                        <a:pt x="5846" y="2369"/>
                        <a:pt x="1485" y="631"/>
                        <a:pt x="133" y="0"/>
                      </a:cubicBezTo>
                      <a:close/>
                    </a:path>
                  </a:pathLst>
                </a:custGeom>
                <a:solidFill>
                  <a:srgbClr val="4470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7" name="Google Shape;2347;p40"/>
                <p:cNvSpPr/>
                <p:nvPr/>
              </p:nvSpPr>
              <p:spPr>
                <a:xfrm>
                  <a:off x="975100" y="1535600"/>
                  <a:ext cx="253150" cy="7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26" h="2959" extrusionOk="0">
                      <a:moveTo>
                        <a:pt x="82" y="1"/>
                      </a:moveTo>
                      <a:cubicBezTo>
                        <a:pt x="41" y="163"/>
                        <a:pt x="41" y="296"/>
                        <a:pt x="1" y="418"/>
                      </a:cubicBezTo>
                      <a:cubicBezTo>
                        <a:pt x="1607" y="590"/>
                        <a:pt x="6354" y="1139"/>
                        <a:pt x="10044" y="2959"/>
                      </a:cubicBezTo>
                      <a:cubicBezTo>
                        <a:pt x="10085" y="2837"/>
                        <a:pt x="10125" y="2705"/>
                        <a:pt x="10125" y="2583"/>
                      </a:cubicBezTo>
                      <a:cubicBezTo>
                        <a:pt x="7035" y="977"/>
                        <a:pt x="3559" y="123"/>
                        <a:pt x="82" y="1"/>
                      </a:cubicBezTo>
                      <a:close/>
                    </a:path>
                  </a:pathLst>
                </a:custGeom>
                <a:solidFill>
                  <a:srgbClr val="FFFFFF">
                    <a:alpha val="698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8" name="Google Shape;2348;p40"/>
                <p:cNvSpPr/>
                <p:nvPr/>
              </p:nvSpPr>
              <p:spPr>
                <a:xfrm>
                  <a:off x="997475" y="1534600"/>
                  <a:ext cx="22125" cy="9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3935" extrusionOk="0">
                      <a:moveTo>
                        <a:pt x="763" y="0"/>
                      </a:moveTo>
                      <a:cubicBezTo>
                        <a:pt x="671" y="0"/>
                        <a:pt x="590" y="41"/>
                        <a:pt x="590" y="122"/>
                      </a:cubicBezTo>
                      <a:cubicBezTo>
                        <a:pt x="590" y="254"/>
                        <a:pt x="41" y="2836"/>
                        <a:pt x="0" y="3812"/>
                      </a:cubicBezTo>
                      <a:cubicBezTo>
                        <a:pt x="0" y="3853"/>
                        <a:pt x="41" y="3934"/>
                        <a:pt x="122" y="3934"/>
                      </a:cubicBezTo>
                      <a:cubicBezTo>
                        <a:pt x="204" y="3934"/>
                        <a:pt x="254" y="3853"/>
                        <a:pt x="254" y="3812"/>
                      </a:cubicBezTo>
                      <a:cubicBezTo>
                        <a:pt x="295" y="2877"/>
                        <a:pt x="844" y="203"/>
                        <a:pt x="844" y="163"/>
                      </a:cubicBezTo>
                      <a:cubicBezTo>
                        <a:pt x="885" y="81"/>
                        <a:pt x="844" y="41"/>
                        <a:pt x="763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9" name="Google Shape;2349;p40"/>
                <p:cNvSpPr/>
                <p:nvPr/>
              </p:nvSpPr>
              <p:spPr>
                <a:xfrm>
                  <a:off x="1026950" y="1540950"/>
                  <a:ext cx="38150" cy="10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6" h="4067" extrusionOk="0">
                      <a:moveTo>
                        <a:pt x="1444" y="0"/>
                      </a:moveTo>
                      <a:cubicBezTo>
                        <a:pt x="1363" y="0"/>
                        <a:pt x="1271" y="41"/>
                        <a:pt x="1271" y="82"/>
                      </a:cubicBezTo>
                      <a:cubicBezTo>
                        <a:pt x="1271" y="122"/>
                        <a:pt x="468" y="2664"/>
                        <a:pt x="0" y="3894"/>
                      </a:cubicBezTo>
                      <a:cubicBezTo>
                        <a:pt x="0" y="3934"/>
                        <a:pt x="41" y="4016"/>
                        <a:pt x="92" y="4066"/>
                      </a:cubicBezTo>
                      <a:lnTo>
                        <a:pt x="133" y="4066"/>
                      </a:lnTo>
                      <a:cubicBezTo>
                        <a:pt x="214" y="4066"/>
                        <a:pt x="255" y="4016"/>
                        <a:pt x="255" y="3975"/>
                      </a:cubicBezTo>
                      <a:cubicBezTo>
                        <a:pt x="722" y="2745"/>
                        <a:pt x="1525" y="204"/>
                        <a:pt x="1525" y="163"/>
                      </a:cubicBezTo>
                      <a:cubicBezTo>
                        <a:pt x="1525" y="122"/>
                        <a:pt x="1525" y="41"/>
                        <a:pt x="1444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50" name="Google Shape;2350;p40"/>
                <p:cNvSpPr/>
                <p:nvPr/>
              </p:nvSpPr>
              <p:spPr>
                <a:xfrm>
                  <a:off x="1069400" y="1549325"/>
                  <a:ext cx="36100" cy="104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4" h="4189" extrusionOk="0">
                      <a:moveTo>
                        <a:pt x="1311" y="1"/>
                      </a:moveTo>
                      <a:cubicBezTo>
                        <a:pt x="1271" y="1"/>
                        <a:pt x="1189" y="41"/>
                        <a:pt x="1139" y="82"/>
                      </a:cubicBezTo>
                      <a:cubicBezTo>
                        <a:pt x="1139" y="123"/>
                        <a:pt x="508" y="2583"/>
                        <a:pt x="0" y="4026"/>
                      </a:cubicBezTo>
                      <a:cubicBezTo>
                        <a:pt x="0" y="4108"/>
                        <a:pt x="41" y="4189"/>
                        <a:pt x="81" y="4189"/>
                      </a:cubicBezTo>
                      <a:lnTo>
                        <a:pt x="122" y="4189"/>
                      </a:lnTo>
                      <a:cubicBezTo>
                        <a:pt x="214" y="4189"/>
                        <a:pt x="254" y="4148"/>
                        <a:pt x="254" y="4108"/>
                      </a:cubicBezTo>
                      <a:cubicBezTo>
                        <a:pt x="763" y="2664"/>
                        <a:pt x="1393" y="214"/>
                        <a:pt x="1444" y="174"/>
                      </a:cubicBezTo>
                      <a:cubicBezTo>
                        <a:pt x="1444" y="82"/>
                        <a:pt x="1393" y="41"/>
                        <a:pt x="1311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51" name="Google Shape;2351;p40"/>
                <p:cNvSpPr/>
                <p:nvPr/>
              </p:nvSpPr>
              <p:spPr>
                <a:xfrm>
                  <a:off x="1118175" y="1563050"/>
                  <a:ext cx="33825" cy="102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3" h="4108" extrusionOk="0">
                      <a:moveTo>
                        <a:pt x="1272" y="1"/>
                      </a:moveTo>
                      <a:cubicBezTo>
                        <a:pt x="1180" y="1"/>
                        <a:pt x="1099" y="41"/>
                        <a:pt x="1099" y="82"/>
                      </a:cubicBezTo>
                      <a:cubicBezTo>
                        <a:pt x="1099" y="133"/>
                        <a:pt x="509" y="2623"/>
                        <a:pt x="42" y="3894"/>
                      </a:cubicBezTo>
                      <a:cubicBezTo>
                        <a:pt x="1" y="3985"/>
                        <a:pt x="42" y="4067"/>
                        <a:pt x="123" y="4107"/>
                      </a:cubicBezTo>
                      <a:lnTo>
                        <a:pt x="164" y="4107"/>
                      </a:lnTo>
                      <a:cubicBezTo>
                        <a:pt x="204" y="4107"/>
                        <a:pt x="255" y="4067"/>
                        <a:pt x="296" y="4026"/>
                      </a:cubicBezTo>
                      <a:cubicBezTo>
                        <a:pt x="763" y="2715"/>
                        <a:pt x="1353" y="173"/>
                        <a:pt x="1353" y="173"/>
                      </a:cubicBezTo>
                      <a:cubicBezTo>
                        <a:pt x="1353" y="82"/>
                        <a:pt x="1312" y="1"/>
                        <a:pt x="1272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52" name="Google Shape;2352;p40"/>
                <p:cNvSpPr/>
                <p:nvPr/>
              </p:nvSpPr>
              <p:spPr>
                <a:xfrm>
                  <a:off x="1164700" y="1579675"/>
                  <a:ext cx="31775" cy="93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1" h="3738" extrusionOk="0">
                      <a:moveTo>
                        <a:pt x="1075" y="1"/>
                      </a:moveTo>
                      <a:cubicBezTo>
                        <a:pt x="1020" y="1"/>
                        <a:pt x="976" y="39"/>
                        <a:pt x="976" y="98"/>
                      </a:cubicBezTo>
                      <a:cubicBezTo>
                        <a:pt x="976" y="98"/>
                        <a:pt x="549" y="2263"/>
                        <a:pt x="41" y="3575"/>
                      </a:cubicBezTo>
                      <a:cubicBezTo>
                        <a:pt x="0" y="3615"/>
                        <a:pt x="41" y="3697"/>
                        <a:pt x="122" y="3737"/>
                      </a:cubicBezTo>
                      <a:lnTo>
                        <a:pt x="173" y="3737"/>
                      </a:lnTo>
                      <a:cubicBezTo>
                        <a:pt x="214" y="3737"/>
                        <a:pt x="254" y="3697"/>
                        <a:pt x="295" y="3656"/>
                      </a:cubicBezTo>
                      <a:cubicBezTo>
                        <a:pt x="803" y="2345"/>
                        <a:pt x="1230" y="179"/>
                        <a:pt x="1230" y="139"/>
                      </a:cubicBezTo>
                      <a:cubicBezTo>
                        <a:pt x="1271" y="98"/>
                        <a:pt x="1230" y="17"/>
                        <a:pt x="1139" y="17"/>
                      </a:cubicBezTo>
                      <a:cubicBezTo>
                        <a:pt x="1117" y="6"/>
                        <a:pt x="1095" y="1"/>
                        <a:pt x="1075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53" name="Google Shape;2353;p40"/>
                <p:cNvSpPr/>
                <p:nvPr/>
              </p:nvSpPr>
              <p:spPr>
                <a:xfrm>
                  <a:off x="958075" y="1532300"/>
                  <a:ext cx="274500" cy="145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80" h="5806" extrusionOk="0">
                      <a:moveTo>
                        <a:pt x="895" y="255"/>
                      </a:moveTo>
                      <a:cubicBezTo>
                        <a:pt x="4321" y="428"/>
                        <a:pt x="7716" y="1271"/>
                        <a:pt x="10674" y="2755"/>
                      </a:cubicBezTo>
                      <a:cubicBezTo>
                        <a:pt x="10552" y="3396"/>
                        <a:pt x="10380" y="4026"/>
                        <a:pt x="10166" y="4707"/>
                      </a:cubicBezTo>
                      <a:cubicBezTo>
                        <a:pt x="10085" y="4961"/>
                        <a:pt x="10003" y="5256"/>
                        <a:pt x="9912" y="5551"/>
                      </a:cubicBezTo>
                      <a:cubicBezTo>
                        <a:pt x="6740" y="5256"/>
                        <a:pt x="3518" y="4494"/>
                        <a:pt x="306" y="3223"/>
                      </a:cubicBezTo>
                      <a:cubicBezTo>
                        <a:pt x="387" y="2207"/>
                        <a:pt x="641" y="1231"/>
                        <a:pt x="895" y="255"/>
                      </a:cubicBezTo>
                      <a:close/>
                      <a:moveTo>
                        <a:pt x="763" y="1"/>
                      </a:moveTo>
                      <a:cubicBezTo>
                        <a:pt x="722" y="1"/>
                        <a:pt x="682" y="41"/>
                        <a:pt x="641" y="92"/>
                      </a:cubicBezTo>
                      <a:cubicBezTo>
                        <a:pt x="387" y="1109"/>
                        <a:pt x="133" y="2207"/>
                        <a:pt x="51" y="3304"/>
                      </a:cubicBezTo>
                      <a:cubicBezTo>
                        <a:pt x="1" y="3345"/>
                        <a:pt x="51" y="3437"/>
                        <a:pt x="133" y="3437"/>
                      </a:cubicBezTo>
                      <a:cubicBezTo>
                        <a:pt x="3437" y="4748"/>
                        <a:pt x="6740" y="5551"/>
                        <a:pt x="10003" y="5805"/>
                      </a:cubicBezTo>
                      <a:cubicBezTo>
                        <a:pt x="10085" y="5805"/>
                        <a:pt x="10125" y="5764"/>
                        <a:pt x="10125" y="5724"/>
                      </a:cubicBezTo>
                      <a:cubicBezTo>
                        <a:pt x="10258" y="5378"/>
                        <a:pt x="10339" y="5083"/>
                        <a:pt x="10420" y="4748"/>
                      </a:cubicBezTo>
                      <a:cubicBezTo>
                        <a:pt x="10634" y="4067"/>
                        <a:pt x="10847" y="3396"/>
                        <a:pt x="10979" y="2715"/>
                      </a:cubicBezTo>
                      <a:cubicBezTo>
                        <a:pt x="10979" y="2674"/>
                        <a:pt x="10928" y="2583"/>
                        <a:pt x="10888" y="2583"/>
                      </a:cubicBezTo>
                      <a:cubicBezTo>
                        <a:pt x="7838" y="1017"/>
                        <a:pt x="4321" y="133"/>
                        <a:pt x="763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2354" name="Google Shape;2354;p40"/>
            <p:cNvSpPr/>
            <p:nvPr/>
          </p:nvSpPr>
          <p:spPr>
            <a:xfrm>
              <a:off x="761458" y="2074838"/>
              <a:ext cx="668760" cy="244780"/>
            </a:xfrm>
            <a:custGeom>
              <a:avLst/>
              <a:gdLst/>
              <a:ahLst/>
              <a:cxnLst/>
              <a:rect l="l" t="t" r="r" b="b"/>
              <a:pathLst>
                <a:path w="13308" h="4871" extrusionOk="0">
                  <a:moveTo>
                    <a:pt x="1" y="1"/>
                  </a:moveTo>
                  <a:lnTo>
                    <a:pt x="1" y="1"/>
                  </a:lnTo>
                  <a:cubicBezTo>
                    <a:pt x="92" y="296"/>
                    <a:pt x="214" y="550"/>
                    <a:pt x="346" y="804"/>
                  </a:cubicBezTo>
                  <a:cubicBezTo>
                    <a:pt x="936" y="1739"/>
                    <a:pt x="1912" y="2329"/>
                    <a:pt x="2837" y="2756"/>
                  </a:cubicBezTo>
                  <a:cubicBezTo>
                    <a:pt x="4667" y="3681"/>
                    <a:pt x="6649" y="4321"/>
                    <a:pt x="8682" y="4697"/>
                  </a:cubicBezTo>
                  <a:cubicBezTo>
                    <a:pt x="9150" y="4789"/>
                    <a:pt x="9658" y="4870"/>
                    <a:pt x="10207" y="4870"/>
                  </a:cubicBezTo>
                  <a:cubicBezTo>
                    <a:pt x="10929" y="4870"/>
                    <a:pt x="11610" y="4748"/>
                    <a:pt x="12199" y="4321"/>
                  </a:cubicBezTo>
                  <a:cubicBezTo>
                    <a:pt x="12667" y="3986"/>
                    <a:pt x="13002" y="3477"/>
                    <a:pt x="13307" y="2969"/>
                  </a:cubicBezTo>
                  <a:cubicBezTo>
                    <a:pt x="12962" y="2796"/>
                    <a:pt x="12667" y="2664"/>
                    <a:pt x="12331" y="2502"/>
                  </a:cubicBezTo>
                  <a:cubicBezTo>
                    <a:pt x="12118" y="2878"/>
                    <a:pt x="11904" y="3223"/>
                    <a:pt x="11610" y="3427"/>
                  </a:cubicBezTo>
                  <a:cubicBezTo>
                    <a:pt x="11223" y="3681"/>
                    <a:pt x="10715" y="3772"/>
                    <a:pt x="10207" y="3772"/>
                  </a:cubicBezTo>
                  <a:cubicBezTo>
                    <a:pt x="9749" y="3772"/>
                    <a:pt x="9282" y="3732"/>
                    <a:pt x="8855" y="3640"/>
                  </a:cubicBezTo>
                  <a:cubicBezTo>
                    <a:pt x="7879" y="3477"/>
                    <a:pt x="6903" y="3223"/>
                    <a:pt x="5978" y="2878"/>
                  </a:cubicBezTo>
                  <a:cubicBezTo>
                    <a:pt x="5043" y="2583"/>
                    <a:pt x="4158" y="2247"/>
                    <a:pt x="3304" y="1820"/>
                  </a:cubicBezTo>
                  <a:cubicBezTo>
                    <a:pt x="2674" y="1485"/>
                    <a:pt x="1993" y="1099"/>
                    <a:pt x="1525" y="590"/>
                  </a:cubicBezTo>
                  <a:cubicBezTo>
                    <a:pt x="977" y="377"/>
                    <a:pt x="468" y="174"/>
                    <a:pt x="1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ectangle 2"/>
          <p:cNvSpPr/>
          <p:nvPr/>
        </p:nvSpPr>
        <p:spPr>
          <a:xfrm>
            <a:off x="601142" y="1358525"/>
            <a:ext cx="7981967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600" b="1" dirty="0" smtClean="0">
                <a:solidFill>
                  <a:schemeClr val="tx1"/>
                </a:solidFill>
                <a:latin typeface="+mn-lt"/>
              </a:rPr>
              <a:t>The BCG is given </a:t>
            </a:r>
            <a:r>
              <a:rPr lang="en-US" sz="1600" b="1" dirty="0" err="1" smtClean="0">
                <a:solidFill>
                  <a:schemeClr val="tx1"/>
                </a:solidFill>
                <a:latin typeface="+mn-lt"/>
              </a:rPr>
              <a:t>intradermally</a:t>
            </a:r>
            <a:r>
              <a:rPr lang="en-US" sz="1600" b="1" dirty="0" smtClean="0">
                <a:solidFill>
                  <a:schemeClr val="tx1"/>
                </a:solidFill>
                <a:latin typeface="+mn-lt"/>
              </a:rPr>
              <a:t> as a single</a:t>
            </a:r>
          </a:p>
          <a:p>
            <a:pPr>
              <a:lnSpc>
                <a:spcPct val="200000"/>
              </a:lnSpc>
            </a:pPr>
            <a:r>
              <a:rPr lang="en-US" sz="1600" b="1" dirty="0" smtClean="0">
                <a:solidFill>
                  <a:schemeClr val="tx1"/>
                </a:solidFill>
                <a:latin typeface="+mn-lt"/>
              </a:rPr>
              <a:t>Dose of vaccine , </a:t>
            </a:r>
            <a:r>
              <a:rPr lang="en-US" sz="1600" b="1" dirty="0">
                <a:solidFill>
                  <a:schemeClr val="tx1"/>
                </a:solidFill>
              </a:rPr>
              <a:t>The recommended site of 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r>
              <a:rPr lang="en-US" sz="1600" b="1" dirty="0" smtClean="0">
                <a:solidFill>
                  <a:schemeClr val="tx1"/>
                </a:solidFill>
              </a:rPr>
              <a:t>vaccination Is </a:t>
            </a:r>
            <a:r>
              <a:rPr lang="en-US" sz="1600" b="1" dirty="0">
                <a:solidFill>
                  <a:schemeClr val="tx1"/>
                </a:solidFill>
              </a:rPr>
              <a:t>on the left arm </a:t>
            </a:r>
            <a:r>
              <a:rPr lang="en-US" sz="1600" b="1" dirty="0" smtClean="0">
                <a:solidFill>
                  <a:schemeClr val="tx1"/>
                </a:solidFill>
              </a:rPr>
              <a:t>over where </a:t>
            </a:r>
          </a:p>
          <a:p>
            <a:pPr>
              <a:lnSpc>
                <a:spcPct val="200000"/>
              </a:lnSpc>
            </a:pPr>
            <a:r>
              <a:rPr lang="en-US" sz="1600" b="1" dirty="0" smtClean="0">
                <a:solidFill>
                  <a:schemeClr val="tx1"/>
                </a:solidFill>
              </a:rPr>
              <a:t>The deltoid muscle inserts into the hummers.</a:t>
            </a:r>
          </a:p>
          <a:p>
            <a:pPr>
              <a:lnSpc>
                <a:spcPct val="200000"/>
              </a:lnSpc>
            </a:pPr>
            <a:r>
              <a:rPr lang="en-US" sz="1600" b="1" dirty="0" smtClean="0">
                <a:solidFill>
                  <a:schemeClr val="tx1"/>
                </a:solidFill>
              </a:rPr>
              <a:t>If active eczema . Psoriasis is present at the</a:t>
            </a:r>
          </a:p>
          <a:p>
            <a:pPr>
              <a:lnSpc>
                <a:spcPct val="200000"/>
              </a:lnSpc>
            </a:pPr>
            <a:r>
              <a:rPr lang="en-US" sz="1600" b="1" dirty="0" smtClean="0">
                <a:solidFill>
                  <a:schemeClr val="tx1"/>
                </a:solidFill>
              </a:rPr>
              <a:t>Site of injection , vaccination should be deferred until the skin can be treated</a:t>
            </a:r>
          </a:p>
          <a:p>
            <a:pPr>
              <a:lnSpc>
                <a:spcPct val="200000"/>
              </a:lnSpc>
            </a:pPr>
            <a:r>
              <a:rPr lang="en-US" sz="1600" b="1" dirty="0" smtClean="0">
                <a:solidFill>
                  <a:schemeClr val="tx1"/>
                </a:solidFill>
              </a:rPr>
              <a:t>And is clear of symptoms</a:t>
            </a:r>
            <a:endParaRPr lang="en-US" sz="1600" b="1" dirty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endParaRPr lang="en-US" sz="1600" b="1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751915" y="4313179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" dirty="0"/>
              <a:t>9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539" y="1287137"/>
            <a:ext cx="3396343" cy="271569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Tese de imunização infantil by Slidesgo">
  <a:themeElements>
    <a:clrScheme name="Simple Light">
      <a:dk1>
        <a:srgbClr val="082352"/>
      </a:dk1>
      <a:lt1>
        <a:srgbClr val="00EC99"/>
      </a:lt1>
      <a:dk2>
        <a:srgbClr val="00DA90"/>
      </a:dk2>
      <a:lt2>
        <a:srgbClr val="4470C4"/>
      </a:lt2>
      <a:accent1>
        <a:srgbClr val="6E92DE"/>
      </a:accent1>
      <a:accent2>
        <a:srgbClr val="FD7771"/>
      </a:accent2>
      <a:accent3>
        <a:srgbClr val="FF574F"/>
      </a:accent3>
      <a:accent4>
        <a:srgbClr val="FFDA8F"/>
      </a:accent4>
      <a:accent5>
        <a:srgbClr val="FFC800"/>
      </a:accent5>
      <a:accent6>
        <a:srgbClr val="FFFFFF"/>
      </a:accent6>
      <a:hlink>
        <a:srgbClr val="08235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2260</TotalTime>
  <Words>485</Words>
  <Application>Microsoft Office PowerPoint</Application>
  <PresentationFormat>عرض على الشاشة (9:16)‏</PresentationFormat>
  <Paragraphs>108</Paragraphs>
  <Slides>14</Slides>
  <Notes>10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22" baseType="lpstr">
      <vt:lpstr>Arial</vt:lpstr>
      <vt:lpstr>Verdana</vt:lpstr>
      <vt:lpstr>Anaheim</vt:lpstr>
      <vt:lpstr>Darker Grotesque</vt:lpstr>
      <vt:lpstr>Open Sans</vt:lpstr>
      <vt:lpstr>Bowlby One SC</vt:lpstr>
      <vt:lpstr>Fira Sans</vt:lpstr>
      <vt:lpstr>Tese de imunização infantil by Slidesgo</vt:lpstr>
      <vt:lpstr>          </vt:lpstr>
      <vt:lpstr>Definition  </vt:lpstr>
      <vt:lpstr>immunization</vt:lpstr>
      <vt:lpstr>Type of immunization</vt:lpstr>
      <vt:lpstr>History</vt:lpstr>
      <vt:lpstr>TYPE OF VACCINEC </vt:lpstr>
      <vt:lpstr>BCG VACCINE ? </vt:lpstr>
      <vt:lpstr>CONTRAINDICATION  </vt:lpstr>
      <vt:lpstr>How to administer BCG </vt:lpstr>
      <vt:lpstr>Side effect </vt:lpstr>
      <vt:lpstr>COMPLICTION </vt:lpstr>
      <vt:lpstr>Conclusion </vt:lpstr>
      <vt:lpstr>references  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Tese de imunização infantil</dc:title>
  <dc:creator>ANS</dc:creator>
  <cp:lastModifiedBy>moaaz.elferjany</cp:lastModifiedBy>
  <cp:revision>61</cp:revision>
  <dcterms:modified xsi:type="dcterms:W3CDTF">2022-05-18T05:45:44Z</dcterms:modified>
</cp:coreProperties>
</file>