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lvl2pPr>
    <a:lvl3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lvl3pPr>
    <a:lvl4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lvl4pPr>
    <a:lvl5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lvl5pPr>
    <a:lvl6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lvl6pPr>
    <a:lvl7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lvl7pPr>
    <a:lvl8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lvl8pPr>
    <a:lvl9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9525" cap="flat">
              <a:solidFill>
                <a:srgbClr val="000000"/>
              </a:solidFill>
              <a:prstDash val="solid"/>
              <a:round/>
            </a:ln>
          </a:left>
          <a:right>
            <a:ln w="9525" cap="flat">
              <a:solidFill>
                <a:srgbClr val="000000"/>
              </a:solidFill>
              <a:prstDash val="solid"/>
              <a:round/>
            </a:ln>
          </a:right>
          <a:top>
            <a:ln w="9525" cap="flat">
              <a:solidFill>
                <a:srgbClr val="000000"/>
              </a:solidFill>
              <a:prstDash val="solid"/>
              <a:round/>
            </a:ln>
          </a:top>
          <a:bottom>
            <a:ln w="9525" cap="flat">
              <a:solidFill>
                <a:srgbClr val="000000"/>
              </a:solidFill>
              <a:prstDash val="solid"/>
              <a:round/>
            </a:ln>
          </a:bottom>
          <a:insideH>
            <a:ln w="9525" cap="flat">
              <a:solidFill>
                <a:srgbClr val="000000"/>
              </a:solidFill>
              <a:prstDash val="solid"/>
              <a:round/>
            </a:ln>
          </a:insideH>
          <a:insideV>
            <a:ln w="9525"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inor">
          <a:srgbClr val="000000"/>
        </a:fontRef>
        <a:srgbClr val="000000"/>
      </a:tcTxStyle>
      <a:tcStyle>
        <a:tcBdr>
          <a:left>
            <a:ln w="9525" cap="flat">
              <a:solidFill>
                <a:srgbClr val="000000"/>
              </a:solidFill>
              <a:prstDash val="solid"/>
              <a:round/>
            </a:ln>
          </a:left>
          <a:right>
            <a:ln w="9525" cap="flat">
              <a:solidFill>
                <a:srgbClr val="000000"/>
              </a:solidFill>
              <a:prstDash val="solid"/>
              <a:round/>
            </a:ln>
          </a:right>
          <a:top>
            <a:ln w="9525" cap="flat">
              <a:solidFill>
                <a:srgbClr val="000000"/>
              </a:solidFill>
              <a:prstDash val="solid"/>
              <a:round/>
            </a:ln>
          </a:top>
          <a:bottom>
            <a:ln w="9525" cap="flat">
              <a:solidFill>
                <a:srgbClr val="000000"/>
              </a:solidFill>
              <a:prstDash val="solid"/>
              <a:round/>
            </a:ln>
          </a:bottom>
          <a:insideH>
            <a:ln w="9525" cap="flat">
              <a:solidFill>
                <a:srgbClr val="000000"/>
              </a:solidFill>
              <a:prstDash val="solid"/>
              <a:round/>
            </a:ln>
          </a:insideH>
          <a:insideV>
            <a:ln w="9525" cap="flat">
              <a:solidFill>
                <a:srgbClr val="000000"/>
              </a:solidFill>
              <a:prstDash val="solid"/>
              <a:round/>
            </a:ln>
          </a:insideV>
        </a:tcBdr>
        <a:fill>
          <a:noFill/>
        </a:fill>
      </a:tcStyle>
    </a:firstCol>
    <a:lastRow>
      <a:tcTxStyle b="off" i="off">
        <a:fontRef idx="minor">
          <a:srgbClr val="000000"/>
        </a:fontRef>
        <a:srgbClr val="000000"/>
      </a:tcTxStyle>
      <a:tcStyle>
        <a:tcBdr>
          <a:left>
            <a:ln w="9525" cap="flat">
              <a:solidFill>
                <a:srgbClr val="000000"/>
              </a:solidFill>
              <a:prstDash val="solid"/>
              <a:round/>
            </a:ln>
          </a:left>
          <a:right>
            <a:ln w="9525" cap="flat">
              <a:solidFill>
                <a:srgbClr val="000000"/>
              </a:solidFill>
              <a:prstDash val="solid"/>
              <a:round/>
            </a:ln>
          </a:right>
          <a:top>
            <a:ln w="9525" cap="flat">
              <a:solidFill>
                <a:srgbClr val="000000"/>
              </a:solidFill>
              <a:prstDash val="solid"/>
              <a:round/>
            </a:ln>
          </a:top>
          <a:bottom>
            <a:ln w="9525" cap="flat">
              <a:solidFill>
                <a:srgbClr val="000000"/>
              </a:solidFill>
              <a:prstDash val="solid"/>
              <a:round/>
            </a:ln>
          </a:bottom>
          <a:insideH>
            <a:ln w="9525" cap="flat">
              <a:solidFill>
                <a:srgbClr val="000000"/>
              </a:solidFill>
              <a:prstDash val="solid"/>
              <a:round/>
            </a:ln>
          </a:insideH>
          <a:insideV>
            <a:ln w="9525" cap="flat">
              <a:solidFill>
                <a:srgbClr val="000000"/>
              </a:solidFill>
              <a:prstDash val="solid"/>
              <a:round/>
            </a:ln>
          </a:insideV>
        </a:tcBdr>
        <a:fill>
          <a:noFill/>
        </a:fill>
      </a:tcStyle>
    </a:lastRow>
    <a:firstRow>
      <a:tcTxStyle b="off" i="off">
        <a:fontRef idx="minor">
          <a:srgbClr val="000000"/>
        </a:fontRef>
        <a:srgbClr val="000000"/>
      </a:tcTxStyle>
      <a:tcStyle>
        <a:tcBdr>
          <a:left>
            <a:ln w="9525" cap="flat">
              <a:solidFill>
                <a:srgbClr val="000000"/>
              </a:solidFill>
              <a:prstDash val="solid"/>
              <a:round/>
            </a:ln>
          </a:left>
          <a:right>
            <a:ln w="9525" cap="flat">
              <a:solidFill>
                <a:srgbClr val="000000"/>
              </a:solidFill>
              <a:prstDash val="solid"/>
              <a:round/>
            </a:ln>
          </a:right>
          <a:top>
            <a:ln w="9525" cap="flat">
              <a:solidFill>
                <a:srgbClr val="000000"/>
              </a:solidFill>
              <a:prstDash val="solid"/>
              <a:round/>
            </a:ln>
          </a:top>
          <a:bottom>
            <a:ln w="9525" cap="flat">
              <a:solidFill>
                <a:srgbClr val="000000"/>
              </a:solidFill>
              <a:prstDash val="solid"/>
              <a:round/>
            </a:ln>
          </a:bottom>
          <a:insideH>
            <a:ln w="9525" cap="flat">
              <a:solidFill>
                <a:srgbClr val="000000"/>
              </a:solidFill>
              <a:prstDash val="solid"/>
              <a:round/>
            </a:ln>
          </a:insideH>
          <a:insideV>
            <a:ln w="9525" cap="flat">
              <a:solidFill>
                <a:srgbClr val="000000"/>
              </a:solidFill>
              <a:prstDash val="solid"/>
              <a:round/>
            </a:ln>
          </a:insideV>
        </a:tcBdr>
        <a:fill>
          <a:noFill/>
        </a:fill>
      </a:tcStyle>
    </a:firstRow>
  </a:tblStyle>
  <a:tblStyle styleId="{C7B018BB-80A7-4F77-B60F-C8B233D01FF8}" styleName="">
    <a:tblBg/>
    <a:wholeTbl>
      <a:tcTxStyle b="off" i="off">
        <a:fontRef idx="minor">
          <a:schemeClr val="accent3"/>
        </a:fontRef>
        <a:schemeClr val="accent3"/>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EDEA"/>
          </a:solidFill>
        </a:fill>
      </a:tcStyle>
    </a:wholeTbl>
    <a:band2H>
      <a:tcTxStyle/>
      <a:tcStyle>
        <a:tcBdr/>
        <a:fill>
          <a:solidFill>
            <a:srgbClr val="E8F6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chemeClr val="accent3"/>
        </a:fontRef>
        <a:schemeClr val="accent3"/>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CFD0"/>
          </a:solidFill>
        </a:fill>
      </a:tcStyle>
    </a:wholeTbl>
    <a:band2H>
      <a:tcTxStyle/>
      <a:tcStyle>
        <a:tcBdr/>
        <a:fill>
          <a:solidFill>
            <a:srgbClr val="E8E8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chemeClr val="accent3"/>
        </a:fontRef>
        <a:schemeClr val="accent3"/>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FF1F3"/>
          </a:solidFill>
        </a:fill>
      </a:tcStyle>
    </a:wholeTbl>
    <a:band2H>
      <a:tcTxStyle/>
      <a:tcStyle>
        <a:tcBdr/>
        <a:fill>
          <a:solidFill>
            <a:srgbClr val="F7F8F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chemeClr val="accent3"/>
        </a:fontRef>
        <a:schemeClr val="accent3"/>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9"/>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chemeClr val="accent3"/>
        </a:fontRef>
        <a:schemeClr val="accent3"/>
      </a:tcTxStyle>
      <a:tcStyle>
        <a:tcBdr>
          <a:left>
            <a:ln w="12700" cap="flat">
              <a:noFill/>
              <a:miter lim="400000"/>
            </a:ln>
          </a:left>
          <a:right>
            <a:ln w="12700" cap="flat">
              <a:noFill/>
              <a:miter lim="400000"/>
            </a:ln>
          </a:right>
          <a:top>
            <a:ln w="50800" cap="flat">
              <a:solidFill>
                <a:schemeClr val="accent3"/>
              </a:solidFill>
              <a:prstDash val="solid"/>
              <a:round/>
            </a:ln>
          </a:top>
          <a:bottom>
            <a:ln w="25400" cap="flat">
              <a:solidFill>
                <a:schemeClr val="accent3"/>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chemeClr val="accent3"/>
              </a:solidFill>
              <a:prstDash val="solid"/>
              <a:round/>
            </a:ln>
          </a:top>
          <a:bottom>
            <a:ln w="25400" cap="flat">
              <a:solidFill>
                <a:schemeClr val="accent3"/>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chemeClr val="accent3"/>
        </a:fontRef>
        <a:schemeClr val="accent3"/>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CFD0"/>
          </a:solidFill>
        </a:fill>
      </a:tcStyle>
    </a:wholeTbl>
    <a:band2H>
      <a:tcTxStyle/>
      <a:tcStyle>
        <a:tcBdr/>
        <a:fill>
          <a:solidFill>
            <a:srgbClr val="E8E8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87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8" name="Shape 98"/>
          <p:cNvSpPr>
            <a:spLocks noGrp="1" noRot="1" noChangeAspect="1"/>
          </p:cNvSpPr>
          <p:nvPr>
            <p:ph type="sldImg"/>
          </p:nvPr>
        </p:nvSpPr>
        <p:spPr>
          <a:xfrm>
            <a:off x="1143000" y="685800"/>
            <a:ext cx="4572000" cy="3429000"/>
          </a:xfrm>
          <a:prstGeom prst="rect">
            <a:avLst/>
          </a:prstGeom>
        </p:spPr>
        <p:txBody>
          <a:bodyPr/>
          <a:lstStyle/>
          <a:p>
            <a:endParaRPr/>
          </a:p>
        </p:txBody>
      </p:sp>
      <p:sp>
        <p:nvSpPr>
          <p:cNvPr id="99" name="Shape 9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797414135"/>
      </p:ext>
    </p:extLst>
  </p:cSld>
  <p:clrMap bg1="lt1" tx1="dk1" bg2="lt2" tx2="dk2" accent1="accent1" accent2="accent2" accent3="accent3" accent4="accent4" accent5="accent5" accent6="accent6" hlink="hlink" folHlink="folHlink"/>
  <p:notesStyle>
    <a:lvl1pPr latinLnBrk="0">
      <a:defRPr sz="1400">
        <a:latin typeface="+mn-lt"/>
        <a:ea typeface="+mn-ea"/>
        <a:cs typeface="+mn-cs"/>
        <a:sym typeface="Arial"/>
      </a:defRPr>
    </a:lvl1pPr>
    <a:lvl2pPr indent="228600" latinLnBrk="0">
      <a:defRPr sz="1400">
        <a:latin typeface="+mn-lt"/>
        <a:ea typeface="+mn-ea"/>
        <a:cs typeface="+mn-cs"/>
        <a:sym typeface="Arial"/>
      </a:defRPr>
    </a:lvl2pPr>
    <a:lvl3pPr indent="457200" latinLnBrk="0">
      <a:defRPr sz="1400">
        <a:latin typeface="+mn-lt"/>
        <a:ea typeface="+mn-ea"/>
        <a:cs typeface="+mn-cs"/>
        <a:sym typeface="Arial"/>
      </a:defRPr>
    </a:lvl3pPr>
    <a:lvl4pPr indent="685800" latinLnBrk="0">
      <a:defRPr sz="1400">
        <a:latin typeface="+mn-lt"/>
        <a:ea typeface="+mn-ea"/>
        <a:cs typeface="+mn-cs"/>
        <a:sym typeface="Arial"/>
      </a:defRPr>
    </a:lvl4pPr>
    <a:lvl5pPr indent="914400" latinLnBrk="0">
      <a:defRPr sz="1400">
        <a:latin typeface="+mn-lt"/>
        <a:ea typeface="+mn-ea"/>
        <a:cs typeface="+mn-cs"/>
        <a:sym typeface="Arial"/>
      </a:defRPr>
    </a:lvl5pPr>
    <a:lvl6pPr indent="1143000" latinLnBrk="0">
      <a:defRPr sz="1400">
        <a:latin typeface="+mn-lt"/>
        <a:ea typeface="+mn-ea"/>
        <a:cs typeface="+mn-cs"/>
        <a:sym typeface="Arial"/>
      </a:defRPr>
    </a:lvl6pPr>
    <a:lvl7pPr indent="1371600" latinLnBrk="0">
      <a:defRPr sz="1400">
        <a:latin typeface="+mn-lt"/>
        <a:ea typeface="+mn-ea"/>
        <a:cs typeface="+mn-cs"/>
        <a:sym typeface="Arial"/>
      </a:defRPr>
    </a:lvl7pPr>
    <a:lvl8pPr indent="1600200" latinLnBrk="0">
      <a:defRPr sz="1400">
        <a:latin typeface="+mn-lt"/>
        <a:ea typeface="+mn-ea"/>
        <a:cs typeface="+mn-cs"/>
        <a:sym typeface="Arial"/>
      </a:defRPr>
    </a:lvl8pPr>
    <a:lvl9pPr indent="1828800" latinLnBrk="0">
      <a:defRPr sz="1400">
        <a:latin typeface="+mn-lt"/>
        <a:ea typeface="+mn-ea"/>
        <a:cs typeface="+mn-cs"/>
        <a:sym typeface="Arial"/>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bg>
      <p:bgPr>
        <a:solidFill>
          <a:schemeClr val="accent2"/>
        </a:solidFill>
        <a:effectLst/>
      </p:bgPr>
    </p:bg>
    <p:spTree>
      <p:nvGrpSpPr>
        <p:cNvPr id="1" name=""/>
        <p:cNvGrpSpPr/>
        <p:nvPr/>
      </p:nvGrpSpPr>
      <p:grpSpPr>
        <a:xfrm>
          <a:off x="0" y="0"/>
          <a:ext cx="0" cy="0"/>
          <a:chOff x="0" y="0"/>
          <a:chExt cx="0" cy="0"/>
        </a:xfrm>
      </p:grpSpPr>
      <p:sp>
        <p:nvSpPr>
          <p:cNvPr id="13" name="Title Text"/>
          <p:cNvSpPr txBox="1">
            <a:spLocks noGrp="1"/>
          </p:cNvSpPr>
          <p:nvPr>
            <p:ph type="title"/>
          </p:nvPr>
        </p:nvSpPr>
        <p:spPr>
          <a:xfrm>
            <a:off x="3012325" y="2220412"/>
            <a:ext cx="5445901" cy="1804201"/>
          </a:xfrm>
          <a:prstGeom prst="rect">
            <a:avLst/>
          </a:prstGeom>
        </p:spPr>
        <p:txBody>
          <a:bodyPr/>
          <a:lstStyle>
            <a:lvl1pPr algn="r">
              <a:defRPr sz="4800"/>
            </a:lvl1pPr>
          </a:lstStyle>
          <a:p>
            <a:r>
              <a:t>Title Text</a:t>
            </a:r>
          </a:p>
        </p:txBody>
      </p:sp>
      <p:sp>
        <p:nvSpPr>
          <p:cNvPr id="14" name="Google Shape;11;p2"/>
          <p:cNvSpPr/>
          <p:nvPr/>
        </p:nvSpPr>
        <p:spPr>
          <a:xfrm>
            <a:off x="6208124" y="4214588"/>
            <a:ext cx="2250002" cy="103201"/>
          </a:xfrm>
          <a:prstGeom prst="rect">
            <a:avLst/>
          </a:prstGeom>
          <a:solidFill>
            <a:schemeClr val="accent1"/>
          </a:solidFill>
          <a:ln w="12700">
            <a:miter lim="400000"/>
          </a:ln>
        </p:spPr>
        <p:txBody>
          <a:bodyPr lIns="0" tIns="0" rIns="0" bIns="0" anchor="ctr"/>
          <a:lstStyle/>
          <a:p>
            <a:pPr>
              <a:defRPr>
                <a:solidFill>
                  <a:srgbClr val="000000"/>
                </a:solidFill>
              </a:defRPr>
            </a:pPr>
            <a:endParaRPr/>
          </a:p>
        </p:txBody>
      </p:sp>
      <p:sp>
        <p:nvSpPr>
          <p:cNvPr id="15" name="Slide Number"/>
          <p:cNvSpPr txBox="1">
            <a:spLocks noGrp="1"/>
          </p:cNvSpPr>
          <p:nvPr>
            <p:ph type="sldNum" sz="quarter" idx="2"/>
          </p:nvPr>
        </p:nvSpPr>
        <p:spPr>
          <a:xfrm>
            <a:off x="4419600" y="4767262"/>
            <a:ext cx="2133600" cy="36065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_1">
    <p:bg>
      <p:bgPr>
        <a:solidFill>
          <a:schemeClr val="accent1"/>
        </a:solidFill>
        <a:effectLst/>
      </p:bgPr>
    </p:bg>
    <p:spTree>
      <p:nvGrpSpPr>
        <p:cNvPr id="1" name=""/>
        <p:cNvGrpSpPr/>
        <p:nvPr/>
      </p:nvGrpSpPr>
      <p:grpSpPr>
        <a:xfrm>
          <a:off x="0" y="0"/>
          <a:ext cx="0" cy="0"/>
          <a:chOff x="0" y="0"/>
          <a:chExt cx="0" cy="0"/>
        </a:xfrm>
      </p:grpSpPr>
      <p:sp>
        <p:nvSpPr>
          <p:cNvPr id="22" name="Google Shape;13;p3"/>
          <p:cNvSpPr/>
          <p:nvPr/>
        </p:nvSpPr>
        <p:spPr>
          <a:xfrm>
            <a:off x="5680600" y="0"/>
            <a:ext cx="3463200" cy="5143500"/>
          </a:xfrm>
          <a:prstGeom prst="rect">
            <a:avLst/>
          </a:prstGeom>
          <a:solidFill>
            <a:srgbClr val="FFFFFF"/>
          </a:solidFill>
          <a:ln w="12700">
            <a:miter lim="400000"/>
          </a:ln>
        </p:spPr>
        <p:txBody>
          <a:bodyPr lIns="0" tIns="0" rIns="0" bIns="0" anchor="ctr"/>
          <a:lstStyle/>
          <a:p>
            <a:pPr>
              <a:defRPr>
                <a:solidFill>
                  <a:srgbClr val="000000"/>
                </a:solidFill>
              </a:defRPr>
            </a:pPr>
            <a:endParaRPr/>
          </a:p>
        </p:txBody>
      </p:sp>
      <p:sp>
        <p:nvSpPr>
          <p:cNvPr id="23" name="Title Text"/>
          <p:cNvSpPr txBox="1">
            <a:spLocks noGrp="1"/>
          </p:cNvSpPr>
          <p:nvPr>
            <p:ph type="title"/>
          </p:nvPr>
        </p:nvSpPr>
        <p:spPr>
          <a:xfrm>
            <a:off x="685800" y="2897794"/>
            <a:ext cx="4505401" cy="1432801"/>
          </a:xfrm>
          <a:prstGeom prst="rect">
            <a:avLst/>
          </a:prstGeom>
        </p:spPr>
        <p:txBody>
          <a:bodyPr/>
          <a:lstStyle>
            <a:lvl1pPr algn="r">
              <a:defRPr sz="4000">
                <a:solidFill>
                  <a:srgbClr val="FFFFFF"/>
                </a:solidFill>
              </a:defRPr>
            </a:lvl1pPr>
          </a:lstStyle>
          <a:p>
            <a:r>
              <a:t>Title Text</a:t>
            </a:r>
          </a:p>
        </p:txBody>
      </p:sp>
      <p:sp>
        <p:nvSpPr>
          <p:cNvPr id="24" name="Body Level One…"/>
          <p:cNvSpPr txBox="1">
            <a:spLocks noGrp="1"/>
          </p:cNvSpPr>
          <p:nvPr>
            <p:ph type="body" sz="quarter" idx="1"/>
          </p:nvPr>
        </p:nvSpPr>
        <p:spPr>
          <a:xfrm>
            <a:off x="6101100" y="2863388"/>
            <a:ext cx="2446501" cy="1432802"/>
          </a:xfrm>
          <a:prstGeom prst="rect">
            <a:avLst/>
          </a:prstGeom>
        </p:spPr>
        <p:txBody>
          <a:bodyPr anchor="b">
            <a:normAutofit/>
          </a:bodyPr>
          <a:lstStyle>
            <a:lvl1pPr marL="381000" indent="-304800">
              <a:spcBef>
                <a:spcPts val="0"/>
              </a:spcBef>
              <a:buClrTx/>
              <a:buSzTx/>
              <a:buFontTx/>
              <a:buNone/>
              <a:defRPr sz="2200">
                <a:solidFill>
                  <a:schemeClr val="accent4"/>
                </a:solidFill>
              </a:defRPr>
            </a:lvl1pPr>
            <a:lvl2pPr marL="381000" indent="152400">
              <a:spcBef>
                <a:spcPts val="0"/>
              </a:spcBef>
              <a:buClrTx/>
              <a:buSzTx/>
              <a:buFontTx/>
              <a:buNone/>
              <a:defRPr sz="2200">
                <a:solidFill>
                  <a:schemeClr val="accent4"/>
                </a:solidFill>
              </a:defRPr>
            </a:lvl2pPr>
            <a:lvl3pPr marL="381000" indent="609600">
              <a:spcBef>
                <a:spcPts val="0"/>
              </a:spcBef>
              <a:buClrTx/>
              <a:buSzTx/>
              <a:buFontTx/>
              <a:buNone/>
              <a:defRPr sz="2200">
                <a:solidFill>
                  <a:schemeClr val="accent4"/>
                </a:solidFill>
              </a:defRPr>
            </a:lvl3pPr>
            <a:lvl4pPr marL="381000" indent="1066800">
              <a:spcBef>
                <a:spcPts val="0"/>
              </a:spcBef>
              <a:buClrTx/>
              <a:buSzTx/>
              <a:buFontTx/>
              <a:buNone/>
              <a:defRPr sz="2200">
                <a:solidFill>
                  <a:schemeClr val="accent4"/>
                </a:solidFill>
              </a:defRPr>
            </a:lvl4pPr>
            <a:lvl5pPr marL="381000" indent="1524000">
              <a:spcBef>
                <a:spcPts val="0"/>
              </a:spcBef>
              <a:buClrTx/>
              <a:buSzTx/>
              <a:buFontTx/>
              <a:buNone/>
              <a:defRPr sz="2200">
                <a:solidFill>
                  <a:schemeClr val="accent4"/>
                </a:solidFill>
              </a:defRPr>
            </a:lvl5pPr>
          </a:lstStyle>
          <a:p>
            <a:r>
              <a:t>Body Level One</a:t>
            </a:r>
          </a:p>
          <a:p>
            <a:pPr lvl="1"/>
            <a:r>
              <a:t>Body Level Two</a:t>
            </a:r>
          </a:p>
          <a:p>
            <a:pPr lvl="2"/>
            <a:r>
              <a:t>Body Level Three</a:t>
            </a:r>
          </a:p>
          <a:p>
            <a:pPr lvl="3"/>
            <a:r>
              <a:t>Body Level Four</a:t>
            </a:r>
          </a:p>
          <a:p>
            <a:pPr lvl="4"/>
            <a:r>
              <a:t>Body Level Five</a:t>
            </a: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_1_1">
    <p:spTree>
      <p:nvGrpSpPr>
        <p:cNvPr id="1" name=""/>
        <p:cNvGrpSpPr/>
        <p:nvPr/>
      </p:nvGrpSpPr>
      <p:grpSpPr>
        <a:xfrm>
          <a:off x="0" y="0"/>
          <a:ext cx="0" cy="0"/>
          <a:chOff x="0" y="0"/>
          <a:chExt cx="0" cy="0"/>
        </a:xfrm>
      </p:grpSpPr>
      <p:sp>
        <p:nvSpPr>
          <p:cNvPr id="32" name="Google Shape;18;p4"/>
          <p:cNvSpPr/>
          <p:nvPr/>
        </p:nvSpPr>
        <p:spPr>
          <a:xfrm>
            <a:off x="-1" y="0"/>
            <a:ext cx="2767802" cy="5143500"/>
          </a:xfrm>
          <a:prstGeom prst="rect">
            <a:avLst/>
          </a:prstGeom>
          <a:solidFill>
            <a:schemeClr val="accent2"/>
          </a:solidFill>
          <a:ln w="12700">
            <a:miter lim="400000"/>
          </a:ln>
        </p:spPr>
        <p:txBody>
          <a:bodyPr lIns="0" tIns="0" rIns="0" bIns="0" anchor="ctr"/>
          <a:lstStyle/>
          <a:p>
            <a:pPr>
              <a:defRPr>
                <a:solidFill>
                  <a:srgbClr val="000000"/>
                </a:solidFill>
              </a:defRPr>
            </a:pPr>
            <a:endParaRPr/>
          </a:p>
        </p:txBody>
      </p:sp>
      <p:sp>
        <p:nvSpPr>
          <p:cNvPr id="33" name="Body Level One…"/>
          <p:cNvSpPr txBox="1">
            <a:spLocks noGrp="1"/>
          </p:cNvSpPr>
          <p:nvPr>
            <p:ph type="body" sz="half" idx="1"/>
          </p:nvPr>
        </p:nvSpPr>
        <p:spPr>
          <a:xfrm>
            <a:off x="3165233" y="1146050"/>
            <a:ext cx="4809001" cy="3251400"/>
          </a:xfrm>
          <a:prstGeom prst="rect">
            <a:avLst/>
          </a:prstGeom>
        </p:spPr>
        <p:txBody>
          <a:bodyPr>
            <a:normAutofit/>
          </a:bodyPr>
          <a:lstStyle>
            <a:lvl1pPr indent="-419100">
              <a:buSzPts val="3000"/>
              <a:defRPr sz="3000"/>
            </a:lvl1pPr>
            <a:lvl2pPr indent="-419100">
              <a:buSzPts val="3000"/>
              <a:defRPr sz="3000"/>
            </a:lvl2pPr>
            <a:lvl3pPr indent="-419100">
              <a:buSzPts val="3000"/>
              <a:defRPr sz="3000"/>
            </a:lvl3pPr>
            <a:lvl4pPr indent="-419100">
              <a:buSzPts val="3000"/>
              <a:defRPr sz="3000"/>
            </a:lvl4pPr>
            <a:lvl5pPr indent="-419100">
              <a:buSzPts val="3000"/>
              <a:defRPr sz="3000"/>
            </a:lvl5pPr>
          </a:lstStyle>
          <a:p>
            <a:r>
              <a:t>Body Level One</a:t>
            </a:r>
          </a:p>
          <a:p>
            <a:pPr lvl="1"/>
            <a:r>
              <a:t>Body Level Two</a:t>
            </a:r>
          </a:p>
          <a:p>
            <a:pPr lvl="2"/>
            <a:r>
              <a:t>Body Level Three</a:t>
            </a:r>
          </a:p>
          <a:p>
            <a:pPr lvl="3"/>
            <a:r>
              <a:t>Body Level Four</a:t>
            </a:r>
          </a:p>
          <a:p>
            <a:pPr lvl="4"/>
            <a:r>
              <a:t>Body Level Five</a:t>
            </a:r>
          </a:p>
        </p:txBody>
      </p:sp>
      <p:sp>
        <p:nvSpPr>
          <p:cNvPr id="3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_AND_BODY">
    <p:spTree>
      <p:nvGrpSpPr>
        <p:cNvPr id="1" name=""/>
        <p:cNvGrpSpPr/>
        <p:nvPr/>
      </p:nvGrpSpPr>
      <p:grpSpPr>
        <a:xfrm>
          <a:off x="0" y="0"/>
          <a:ext cx="0" cy="0"/>
          <a:chOff x="0" y="0"/>
          <a:chExt cx="0" cy="0"/>
        </a:xfrm>
      </p:grpSpPr>
      <p:sp>
        <p:nvSpPr>
          <p:cNvPr id="41" name="Title Text"/>
          <p:cNvSpPr txBox="1">
            <a:spLocks noGrp="1"/>
          </p:cNvSpPr>
          <p:nvPr>
            <p:ph type="title"/>
          </p:nvPr>
        </p:nvSpPr>
        <p:spPr>
          <a:xfrm>
            <a:off x="691200" y="152400"/>
            <a:ext cx="7761600" cy="969000"/>
          </a:xfrm>
          <a:prstGeom prst="rect">
            <a:avLst/>
          </a:prstGeom>
        </p:spPr>
        <p:txBody>
          <a:bodyPr/>
          <a:lstStyle/>
          <a:p>
            <a:r>
              <a:t>Title Text</a:t>
            </a:r>
          </a:p>
        </p:txBody>
      </p:sp>
      <p:sp>
        <p:nvSpPr>
          <p:cNvPr id="42" name="Body Level One…"/>
          <p:cNvSpPr txBox="1">
            <a:spLocks noGrp="1"/>
          </p:cNvSpPr>
          <p:nvPr>
            <p:ph type="body" idx="1"/>
          </p:nvPr>
        </p:nvSpPr>
        <p:spPr>
          <a:xfrm>
            <a:off x="691200" y="1511100"/>
            <a:ext cx="7761600" cy="2868901"/>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43" name="Google Shape;27;p5"/>
          <p:cNvSpPr/>
          <p:nvPr/>
        </p:nvSpPr>
        <p:spPr>
          <a:xfrm>
            <a:off x="813273" y="1205841"/>
            <a:ext cx="1533601" cy="103201"/>
          </a:xfrm>
          <a:prstGeom prst="rect">
            <a:avLst/>
          </a:prstGeom>
          <a:solidFill>
            <a:schemeClr val="accent1"/>
          </a:solidFill>
          <a:ln w="12700">
            <a:miter lim="400000"/>
          </a:ln>
        </p:spPr>
        <p:txBody>
          <a:bodyPr lIns="0" tIns="0" rIns="0" bIns="0" anchor="ctr"/>
          <a:lstStyle/>
          <a:p>
            <a:pPr>
              <a:defRPr>
                <a:solidFill>
                  <a:srgbClr val="000000"/>
                </a:solidFill>
              </a:defRPr>
            </a:pPr>
            <a:endParaRPr/>
          </a:p>
        </p:txBody>
      </p:sp>
      <p:sp>
        <p:nvSpPr>
          <p:cNvPr id="44" name="Google Shape;28;p5"/>
          <p:cNvSpPr/>
          <p:nvPr/>
        </p:nvSpPr>
        <p:spPr>
          <a:xfrm>
            <a:off x="-1" y="0"/>
            <a:ext cx="100502" cy="5143500"/>
          </a:xfrm>
          <a:prstGeom prst="rect">
            <a:avLst/>
          </a:prstGeom>
          <a:solidFill>
            <a:schemeClr val="accent2"/>
          </a:solidFill>
          <a:ln w="12700">
            <a:miter lim="400000"/>
          </a:ln>
        </p:spPr>
        <p:txBody>
          <a:bodyPr lIns="0" tIns="0" rIns="0" bIns="0" anchor="ctr"/>
          <a:lstStyle/>
          <a:p>
            <a:pPr>
              <a:defRPr>
                <a:solidFill>
                  <a:srgbClr val="000000"/>
                </a:solidFill>
              </a:defRPr>
            </a:pPr>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_AND_TWO_COLUMNS">
    <p:spTree>
      <p:nvGrpSpPr>
        <p:cNvPr id="1" name=""/>
        <p:cNvGrpSpPr/>
        <p:nvPr/>
      </p:nvGrpSpPr>
      <p:grpSpPr>
        <a:xfrm>
          <a:off x="0" y="0"/>
          <a:ext cx="0" cy="0"/>
          <a:chOff x="0" y="0"/>
          <a:chExt cx="0" cy="0"/>
        </a:xfrm>
      </p:grpSpPr>
      <p:sp>
        <p:nvSpPr>
          <p:cNvPr id="52" name="Title Text"/>
          <p:cNvSpPr txBox="1">
            <a:spLocks noGrp="1"/>
          </p:cNvSpPr>
          <p:nvPr>
            <p:ph type="title"/>
          </p:nvPr>
        </p:nvSpPr>
        <p:spPr>
          <a:prstGeom prst="rect">
            <a:avLst/>
          </a:prstGeom>
        </p:spPr>
        <p:txBody>
          <a:bodyPr/>
          <a:lstStyle/>
          <a:p>
            <a:r>
              <a:t>Title Text</a:t>
            </a:r>
          </a:p>
        </p:txBody>
      </p:sp>
      <p:sp>
        <p:nvSpPr>
          <p:cNvPr id="53" name="Body Level One…"/>
          <p:cNvSpPr txBox="1">
            <a:spLocks noGrp="1"/>
          </p:cNvSpPr>
          <p:nvPr>
            <p:ph type="body" sz="half" idx="1"/>
          </p:nvPr>
        </p:nvSpPr>
        <p:spPr>
          <a:xfrm>
            <a:off x="691200" y="1393425"/>
            <a:ext cx="3767400" cy="2917801"/>
          </a:xfrm>
          <a:prstGeom prst="rect">
            <a:avLst/>
          </a:prstGeom>
        </p:spPr>
        <p:txBody>
          <a:bodyPr>
            <a:normAutofit/>
          </a:bodyPr>
          <a:lstStyle>
            <a:lvl1pPr indent="-355600">
              <a:buSzPts val="2000"/>
              <a:defRPr sz="2000"/>
            </a:lvl1pPr>
            <a:lvl2pPr indent="-355600">
              <a:buSzPts val="2000"/>
              <a:defRPr sz="2000"/>
            </a:lvl2pPr>
            <a:lvl3pPr indent="-355600">
              <a:buSzPts val="2000"/>
              <a:defRPr sz="2000"/>
            </a:lvl3pPr>
            <a:lvl4pPr indent="-355600">
              <a:buSzPts val="2000"/>
              <a:defRPr sz="2000"/>
            </a:lvl4pPr>
            <a:lvl5pPr indent="-355600">
              <a:buSzPts val="2000"/>
              <a:defRPr sz="2000"/>
            </a:lvl5pPr>
          </a:lstStyle>
          <a:p>
            <a:r>
              <a:t>Body Level One</a:t>
            </a:r>
          </a:p>
          <a:p>
            <a:pPr lvl="1"/>
            <a:r>
              <a:t>Body Level Two</a:t>
            </a:r>
          </a:p>
          <a:p>
            <a:pPr lvl="2"/>
            <a:r>
              <a:t>Body Level Three</a:t>
            </a:r>
          </a:p>
          <a:p>
            <a:pPr lvl="3"/>
            <a:r>
              <a:t>Body Level Four</a:t>
            </a:r>
          </a:p>
          <a:p>
            <a:pPr lvl="4"/>
            <a:r>
              <a:t>Body Level Five</a:t>
            </a:r>
          </a:p>
        </p:txBody>
      </p:sp>
      <p:sp>
        <p:nvSpPr>
          <p:cNvPr id="54" name="Google Shape;35;p6"/>
          <p:cNvSpPr txBox="1">
            <a:spLocks noGrp="1"/>
          </p:cNvSpPr>
          <p:nvPr>
            <p:ph type="body" sz="half" idx="13"/>
          </p:nvPr>
        </p:nvSpPr>
        <p:spPr>
          <a:xfrm>
            <a:off x="4685500" y="1393425"/>
            <a:ext cx="3767400" cy="2917801"/>
          </a:xfrm>
          <a:prstGeom prst="rect">
            <a:avLst/>
          </a:prstGeom>
        </p:spPr>
        <p:txBody>
          <a:bodyPr>
            <a:normAutofit/>
          </a:bodyPr>
          <a:lstStyle/>
          <a:p>
            <a:pPr indent="-355600">
              <a:buSzPts val="2000"/>
              <a:defRPr sz="2000"/>
            </a:pPr>
            <a:endParaRP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_AND_TWO_COLUMNS_1">
    <p:spTree>
      <p:nvGrpSpPr>
        <p:cNvPr id="1" name=""/>
        <p:cNvGrpSpPr/>
        <p:nvPr/>
      </p:nvGrpSpPr>
      <p:grpSpPr>
        <a:xfrm>
          <a:off x="0" y="0"/>
          <a:ext cx="0" cy="0"/>
          <a:chOff x="0" y="0"/>
          <a:chExt cx="0" cy="0"/>
        </a:xfrm>
      </p:grpSpPr>
      <p:sp>
        <p:nvSpPr>
          <p:cNvPr id="62" name="Title Text"/>
          <p:cNvSpPr txBox="1">
            <a:spLocks noGrp="1"/>
          </p:cNvSpPr>
          <p:nvPr>
            <p:ph type="title"/>
          </p:nvPr>
        </p:nvSpPr>
        <p:spPr>
          <a:prstGeom prst="rect">
            <a:avLst/>
          </a:prstGeom>
        </p:spPr>
        <p:txBody>
          <a:bodyPr/>
          <a:lstStyle/>
          <a:p>
            <a:r>
              <a:t>Title Text</a:t>
            </a:r>
          </a:p>
        </p:txBody>
      </p:sp>
      <p:sp>
        <p:nvSpPr>
          <p:cNvPr id="63" name="Body Level One…"/>
          <p:cNvSpPr txBox="1">
            <a:spLocks noGrp="1"/>
          </p:cNvSpPr>
          <p:nvPr>
            <p:ph type="body" sz="quarter" idx="1"/>
          </p:nvPr>
        </p:nvSpPr>
        <p:spPr>
          <a:xfrm>
            <a:off x="691200" y="1393425"/>
            <a:ext cx="2501701" cy="2989200"/>
          </a:xfrm>
          <a:prstGeom prst="rect">
            <a:avLst/>
          </a:prstGeom>
        </p:spPr>
        <p:txBody>
          <a:bodyPr>
            <a:normAutofit/>
          </a:bodyPr>
          <a:lstStyle>
            <a:lvl1pPr indent="-342900">
              <a:buSzPts val="1800"/>
              <a:defRPr sz="1800"/>
            </a:lvl1pPr>
            <a:lvl2pPr indent="-342900">
              <a:buSzPts val="1800"/>
              <a:defRPr sz="1800"/>
            </a:lvl2pPr>
            <a:lvl3pPr indent="-342900">
              <a:buSzPts val="1800"/>
              <a:defRPr sz="1800"/>
            </a:lvl3pPr>
            <a:lvl4pPr indent="-342900">
              <a:buSzPts val="1800"/>
              <a:defRPr sz="1800"/>
            </a:lvl4pPr>
            <a:lvl5pPr indent="-342900">
              <a:buSzPts val="1800"/>
              <a:defRPr sz="1800"/>
            </a:lvl5pPr>
          </a:lstStyle>
          <a:p>
            <a:r>
              <a:t>Body Level One</a:t>
            </a:r>
          </a:p>
          <a:p>
            <a:pPr lvl="1"/>
            <a:r>
              <a:t>Body Level Two</a:t>
            </a:r>
          </a:p>
          <a:p>
            <a:pPr lvl="2"/>
            <a:r>
              <a:t>Body Level Three</a:t>
            </a:r>
          </a:p>
          <a:p>
            <a:pPr lvl="3"/>
            <a:r>
              <a:t>Body Level Four</a:t>
            </a:r>
          </a:p>
          <a:p>
            <a:pPr lvl="4"/>
            <a:r>
              <a:t>Body Level Five</a:t>
            </a:r>
          </a:p>
        </p:txBody>
      </p:sp>
      <p:sp>
        <p:nvSpPr>
          <p:cNvPr id="64" name="Google Shape;42;p7"/>
          <p:cNvSpPr txBox="1">
            <a:spLocks noGrp="1"/>
          </p:cNvSpPr>
          <p:nvPr>
            <p:ph type="body" sz="quarter" idx="13"/>
          </p:nvPr>
        </p:nvSpPr>
        <p:spPr>
          <a:xfrm>
            <a:off x="3321087" y="1393424"/>
            <a:ext cx="2501701" cy="2989202"/>
          </a:xfrm>
          <a:prstGeom prst="rect">
            <a:avLst/>
          </a:prstGeom>
        </p:spPr>
        <p:txBody>
          <a:bodyPr>
            <a:normAutofit/>
          </a:bodyPr>
          <a:lstStyle/>
          <a:p>
            <a:pPr indent="-342900">
              <a:buSzPts val="1800"/>
              <a:defRPr sz="1800"/>
            </a:pPr>
            <a:endParaRPr/>
          </a:p>
        </p:txBody>
      </p:sp>
      <p:sp>
        <p:nvSpPr>
          <p:cNvPr id="65" name="Google Shape;43;p7"/>
          <p:cNvSpPr txBox="1">
            <a:spLocks noGrp="1"/>
          </p:cNvSpPr>
          <p:nvPr>
            <p:ph type="body" sz="quarter" idx="14"/>
          </p:nvPr>
        </p:nvSpPr>
        <p:spPr>
          <a:xfrm>
            <a:off x="5950975" y="1393424"/>
            <a:ext cx="2501701" cy="2989202"/>
          </a:xfrm>
          <a:prstGeom prst="rect">
            <a:avLst/>
          </a:prstGeom>
        </p:spPr>
        <p:txBody>
          <a:bodyPr>
            <a:normAutofit/>
          </a:bodyPr>
          <a:lstStyle/>
          <a:p>
            <a:pPr indent="-342900">
              <a:buSzPts val="1800"/>
              <a:defRPr sz="1800"/>
            </a:pPr>
            <a:endParaRPr/>
          </a:p>
        </p:txBody>
      </p:sp>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_ONLY">
    <p:spTree>
      <p:nvGrpSpPr>
        <p:cNvPr id="1" name=""/>
        <p:cNvGrpSpPr/>
        <p:nvPr/>
      </p:nvGrpSpPr>
      <p:grpSpPr>
        <a:xfrm>
          <a:off x="0" y="0"/>
          <a:ext cx="0" cy="0"/>
          <a:chOff x="0" y="0"/>
          <a:chExt cx="0" cy="0"/>
        </a:xfrm>
      </p:grpSpPr>
      <p:sp>
        <p:nvSpPr>
          <p:cNvPr id="73" name="Title Text"/>
          <p:cNvSpPr txBox="1">
            <a:spLocks noGrp="1"/>
          </p:cNvSpPr>
          <p:nvPr>
            <p:ph type="title"/>
          </p:nvPr>
        </p:nvSpPr>
        <p:spPr>
          <a:prstGeom prst="rect">
            <a:avLst/>
          </a:prstGeom>
        </p:spPr>
        <p:txBody>
          <a:bodyPr/>
          <a:lstStyle/>
          <a:p>
            <a:r>
              <a:t>Title Text</a:t>
            </a:r>
          </a:p>
        </p:txBody>
      </p:sp>
      <p:sp>
        <p:nvSpPr>
          <p:cNvPr id="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APTION_ONLY">
    <p:spTree>
      <p:nvGrpSpPr>
        <p:cNvPr id="1" name=""/>
        <p:cNvGrpSpPr/>
        <p:nvPr/>
      </p:nvGrpSpPr>
      <p:grpSpPr>
        <a:xfrm>
          <a:off x="0" y="0"/>
          <a:ext cx="0" cy="0"/>
          <a:chOff x="0" y="0"/>
          <a:chExt cx="0" cy="0"/>
        </a:xfrm>
      </p:grpSpPr>
      <p:sp>
        <p:nvSpPr>
          <p:cNvPr id="81" name="Body Level One…"/>
          <p:cNvSpPr txBox="1">
            <a:spLocks noGrp="1"/>
          </p:cNvSpPr>
          <p:nvPr>
            <p:ph type="body" sz="quarter" idx="1"/>
          </p:nvPr>
        </p:nvSpPr>
        <p:spPr>
          <a:xfrm>
            <a:off x="457200" y="4258874"/>
            <a:ext cx="8229600" cy="705301"/>
          </a:xfrm>
          <a:prstGeom prst="rect">
            <a:avLst/>
          </a:prstGeom>
        </p:spPr>
        <p:txBody>
          <a:bodyPr anchor="ctr">
            <a:normAutofit/>
          </a:bodyPr>
          <a:lstStyle>
            <a:lvl1pPr marL="228600" indent="0" algn="ctr">
              <a:spcBef>
                <a:spcPts val="300"/>
              </a:spcBef>
              <a:buClrTx/>
              <a:buSzTx/>
              <a:buFontTx/>
              <a:buNone/>
              <a:defRPr sz="1800">
                <a:solidFill>
                  <a:schemeClr val="accent4"/>
                </a:solidFill>
              </a:defRPr>
            </a:lvl1pPr>
            <a:lvl2pPr marL="819150" indent="-285750" algn="ctr">
              <a:spcBef>
                <a:spcPts val="300"/>
              </a:spcBef>
              <a:buClrTx/>
              <a:buSzPts val="1800"/>
              <a:buFontTx/>
              <a:defRPr sz="1800">
                <a:solidFill>
                  <a:schemeClr val="accent4"/>
                </a:solidFill>
              </a:defRPr>
            </a:lvl2pPr>
            <a:lvl3pPr marL="1276350" indent="-285750" algn="ctr">
              <a:spcBef>
                <a:spcPts val="300"/>
              </a:spcBef>
              <a:buClrTx/>
              <a:buSzPts val="1800"/>
              <a:buFontTx/>
              <a:defRPr sz="1800">
                <a:solidFill>
                  <a:schemeClr val="accent4"/>
                </a:solidFill>
              </a:defRPr>
            </a:lvl3pPr>
            <a:lvl4pPr marL="1733550" indent="-285750" algn="ctr">
              <a:spcBef>
                <a:spcPts val="300"/>
              </a:spcBef>
              <a:buClrTx/>
              <a:buSzPts val="1800"/>
              <a:buFontTx/>
              <a:defRPr sz="1800">
                <a:solidFill>
                  <a:schemeClr val="accent4"/>
                </a:solidFill>
              </a:defRPr>
            </a:lvl4pPr>
            <a:lvl5pPr marL="2190750" indent="-285750" algn="ctr">
              <a:spcBef>
                <a:spcPts val="300"/>
              </a:spcBef>
              <a:buClrTx/>
              <a:buSzPts val="1800"/>
              <a:buFontTx/>
              <a:defRPr sz="1800">
                <a:solidFill>
                  <a:schemeClr val="accent4"/>
                </a:solidFill>
              </a:defRPr>
            </a:lvl5pPr>
          </a:lstStyle>
          <a:p>
            <a:r>
              <a:t>Body Level One</a:t>
            </a:r>
          </a:p>
          <a:p>
            <a:pPr lvl="1"/>
            <a:r>
              <a:t>Body Level Two</a:t>
            </a:r>
          </a:p>
          <a:p>
            <a:pPr lvl="2"/>
            <a:r>
              <a:t>Body Level Three</a:t>
            </a:r>
          </a:p>
          <a:p>
            <a:pPr lvl="3"/>
            <a:r>
              <a:t>Body Level Four</a:t>
            </a:r>
          </a:p>
          <a:p>
            <a:pPr lvl="4"/>
            <a:r>
              <a:t>Body Level Five</a:t>
            </a:r>
          </a:p>
        </p:txBody>
      </p:sp>
      <p:sp>
        <p:nvSpPr>
          <p:cNvPr id="82" name="Google Shape;52;p9"/>
          <p:cNvSpPr/>
          <p:nvPr/>
        </p:nvSpPr>
        <p:spPr>
          <a:xfrm>
            <a:off x="3805197" y="4212742"/>
            <a:ext cx="1533601" cy="103201"/>
          </a:xfrm>
          <a:prstGeom prst="rect">
            <a:avLst/>
          </a:prstGeom>
          <a:solidFill>
            <a:schemeClr val="accent1"/>
          </a:solidFill>
          <a:ln w="12700">
            <a:miter lim="400000"/>
          </a:ln>
        </p:spPr>
        <p:txBody>
          <a:bodyPr lIns="0" tIns="0" rIns="0" bIns="0" anchor="ctr"/>
          <a:lstStyle/>
          <a:p>
            <a:pPr>
              <a:defRPr>
                <a:solidFill>
                  <a:srgbClr val="000000"/>
                </a:solidFill>
              </a:defRPr>
            </a:pPr>
            <a:endParaRPr/>
          </a:p>
        </p:txBody>
      </p:sp>
      <p:sp>
        <p:nvSpPr>
          <p:cNvPr id="83" name="Google Shape;53;p9"/>
          <p:cNvSpPr/>
          <p:nvPr/>
        </p:nvSpPr>
        <p:spPr>
          <a:xfrm>
            <a:off x="-5" y="5040224"/>
            <a:ext cx="9144001" cy="103201"/>
          </a:xfrm>
          <a:prstGeom prst="rect">
            <a:avLst/>
          </a:prstGeom>
          <a:solidFill>
            <a:schemeClr val="accent2"/>
          </a:solidFill>
          <a:ln w="12700">
            <a:miter lim="400000"/>
          </a:ln>
        </p:spPr>
        <p:txBody>
          <a:bodyPr lIns="0" tIns="0" rIns="0" bIns="0" anchor="ctr"/>
          <a:lstStyle/>
          <a:p>
            <a:pPr>
              <a:defRPr>
                <a:solidFill>
                  <a:srgbClr val="000000"/>
                </a:solidFill>
              </a:defRPr>
            </a:pPr>
            <a:endParaRPr/>
          </a:p>
        </p:txBody>
      </p:sp>
      <p:sp>
        <p:nvSpPr>
          <p:cNvPr id="84" name="Slide Number"/>
          <p:cNvSpPr txBox="1">
            <a:spLocks noGrp="1"/>
          </p:cNvSpPr>
          <p:nvPr>
            <p:ph type="sldNum" sz="quarter" idx="2"/>
          </p:nvPr>
        </p:nvSpPr>
        <p:spPr>
          <a:xfrm>
            <a:off x="4389467" y="4777482"/>
            <a:ext cx="365066" cy="360651"/>
          </a:xfrm>
          <a:prstGeom prst="rect">
            <a:avLst/>
          </a:prstGeom>
        </p:spPr>
        <p:txBody>
          <a:bodyPr/>
          <a:lstStyle>
            <a:lvl1pPr algn="ct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BLANK">
    <p:bg>
      <p:bgPr>
        <a:solidFill>
          <a:schemeClr val="accent1"/>
        </a:solidFill>
        <a:effectLst/>
      </p:bgPr>
    </p:bg>
    <p:spTree>
      <p:nvGrpSpPr>
        <p:cNvPr id="1" name=""/>
        <p:cNvGrpSpPr/>
        <p:nvPr/>
      </p:nvGrpSpPr>
      <p:grpSpPr>
        <a:xfrm>
          <a:off x="0" y="0"/>
          <a:ext cx="0" cy="0"/>
          <a:chOff x="0" y="0"/>
          <a:chExt cx="0" cy="0"/>
        </a:xfrm>
      </p:grpSpPr>
      <p:sp>
        <p:nvSpPr>
          <p:cNvPr id="91" name="Google Shape;56;p10"/>
          <p:cNvSpPr/>
          <p:nvPr/>
        </p:nvSpPr>
        <p:spPr>
          <a:xfrm>
            <a:off x="-5" y="5040224"/>
            <a:ext cx="9144001" cy="103201"/>
          </a:xfrm>
          <a:prstGeom prst="rect">
            <a:avLst/>
          </a:prstGeom>
          <a:solidFill>
            <a:schemeClr val="accent2"/>
          </a:solidFill>
          <a:ln w="12700">
            <a:miter lim="400000"/>
          </a:ln>
        </p:spPr>
        <p:txBody>
          <a:bodyPr lIns="0" tIns="0" rIns="0" bIns="0" anchor="ctr"/>
          <a:lstStyle/>
          <a:p>
            <a:pPr>
              <a:defRPr>
                <a:solidFill>
                  <a:srgbClr val="000000"/>
                </a:solidFill>
              </a:defRPr>
            </a:pPr>
            <a:endParaRPr/>
          </a:p>
        </p:txBody>
      </p:sp>
      <p:sp>
        <p:nvSpPr>
          <p:cNvPr id="92" name="Slide Number"/>
          <p:cNvSpPr txBox="1">
            <a:spLocks noGrp="1"/>
          </p:cNvSpPr>
          <p:nvPr>
            <p:ph type="sldNum" sz="quarter" idx="2"/>
          </p:nvPr>
        </p:nvSpPr>
        <p:spPr>
          <a:xfrm>
            <a:off x="4389467" y="4777482"/>
            <a:ext cx="365066" cy="360651"/>
          </a:xfrm>
          <a:prstGeom prst="rect">
            <a:avLst/>
          </a:prstGeom>
        </p:spPr>
        <p:txBody>
          <a:bodyPr/>
          <a:lstStyle>
            <a:lvl1pPr algn="ctr">
              <a:defRPr>
                <a:solidFill>
                  <a:srgbClr val="FFFFFF"/>
                </a:solidFill>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Google Shape;46;p8"/>
          <p:cNvSpPr/>
          <p:nvPr/>
        </p:nvSpPr>
        <p:spPr>
          <a:xfrm>
            <a:off x="-1" y="0"/>
            <a:ext cx="100502" cy="5143500"/>
          </a:xfrm>
          <a:prstGeom prst="rect">
            <a:avLst/>
          </a:prstGeom>
          <a:solidFill>
            <a:schemeClr val="accent2"/>
          </a:solidFill>
          <a:ln w="12700">
            <a:miter lim="400000"/>
          </a:ln>
        </p:spPr>
        <p:txBody>
          <a:bodyPr lIns="0" tIns="0" rIns="0" bIns="0" anchor="ctr"/>
          <a:lstStyle/>
          <a:p>
            <a:pPr>
              <a:defRPr>
                <a:solidFill>
                  <a:srgbClr val="000000"/>
                </a:solidFill>
              </a:defRPr>
            </a:pPr>
            <a:endParaRPr/>
          </a:p>
        </p:txBody>
      </p:sp>
      <p:sp>
        <p:nvSpPr>
          <p:cNvPr id="3" name="Google Shape;47;p8"/>
          <p:cNvSpPr/>
          <p:nvPr/>
        </p:nvSpPr>
        <p:spPr>
          <a:xfrm>
            <a:off x="813273" y="1205841"/>
            <a:ext cx="1533601" cy="103201"/>
          </a:xfrm>
          <a:prstGeom prst="rect">
            <a:avLst/>
          </a:prstGeom>
          <a:solidFill>
            <a:schemeClr val="accent1"/>
          </a:solidFill>
          <a:ln w="12700">
            <a:miter lim="400000"/>
          </a:ln>
        </p:spPr>
        <p:txBody>
          <a:bodyPr lIns="0" tIns="0" rIns="0" bIns="0" anchor="ctr"/>
          <a:lstStyle/>
          <a:p>
            <a:pPr>
              <a:defRPr>
                <a:solidFill>
                  <a:srgbClr val="000000"/>
                </a:solidFill>
              </a:defRPr>
            </a:pPr>
            <a:endParaRPr/>
          </a:p>
        </p:txBody>
      </p:sp>
      <p:sp>
        <p:nvSpPr>
          <p:cNvPr id="4" name="Title Text"/>
          <p:cNvSpPr txBox="1">
            <a:spLocks noGrp="1"/>
          </p:cNvSpPr>
          <p:nvPr>
            <p:ph type="title"/>
          </p:nvPr>
        </p:nvSpPr>
        <p:spPr>
          <a:xfrm>
            <a:off x="691200" y="628124"/>
            <a:ext cx="7761600" cy="493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b">
            <a:normAutofit/>
          </a:bodyPr>
          <a:lstStyle/>
          <a:p>
            <a:r>
              <a:t>Title Text</a:t>
            </a:r>
          </a:p>
        </p:txBody>
      </p:sp>
      <p:sp>
        <p:nvSpPr>
          <p:cNvPr id="5" name="Slide Number"/>
          <p:cNvSpPr txBox="1">
            <a:spLocks noGrp="1"/>
          </p:cNvSpPr>
          <p:nvPr>
            <p:ph type="sldNum" sz="quarter" idx="2"/>
          </p:nvPr>
        </p:nvSpPr>
        <p:spPr>
          <a:xfrm>
            <a:off x="8740409" y="4758432"/>
            <a:ext cx="365067" cy="360651"/>
          </a:xfrm>
          <a:prstGeom prst="rect">
            <a:avLst/>
          </a:prstGeom>
          <a:ln w="12700">
            <a:miter lim="400000"/>
          </a:ln>
        </p:spPr>
        <p:txBody>
          <a:bodyPr wrap="none" lIns="91424" tIns="91424" rIns="91424" bIns="91424">
            <a:spAutoFit/>
          </a:bodyPr>
          <a:lstStyle>
            <a:lvl1pPr algn="r">
              <a:defRPr sz="1200" b="1">
                <a:solidFill>
                  <a:schemeClr val="accent1"/>
                </a:solidFill>
                <a:latin typeface="Montserrat"/>
                <a:ea typeface="Montserrat"/>
                <a:cs typeface="Montserrat"/>
                <a:sym typeface="Montserrat"/>
              </a:defRPr>
            </a:lvl1pPr>
          </a:lstStyle>
          <a:p>
            <a:fld id="{86CB4B4D-7CA3-9044-876B-883B54F8677D}" type="slidenum">
              <a:t>‹#›</a:t>
            </a:fld>
            <a:endParaRPr/>
          </a:p>
        </p:txBody>
      </p:sp>
      <p:sp>
        <p:nvSpPr>
          <p:cNvPr id="6" name="Body Level One…"/>
          <p:cNvSpPr txBox="1">
            <a:spLocks noGrp="1"/>
          </p:cNvSpPr>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l" defTabSz="914400" rtl="0" latinLnBrk="0">
        <a:lnSpc>
          <a:spcPct val="100000"/>
        </a:lnSpc>
        <a:spcBef>
          <a:spcPts val="0"/>
        </a:spcBef>
        <a:spcAft>
          <a:spcPts val="0"/>
        </a:spcAft>
        <a:buClrTx/>
        <a:buSzTx/>
        <a:buFontTx/>
        <a:buNone/>
        <a:tabLst/>
        <a:defRPr sz="3000" b="1" i="0" u="none" strike="noStrike" cap="none" spc="0" baseline="0">
          <a:solidFill>
            <a:schemeClr val="accent3"/>
          </a:solidFill>
          <a:uFillTx/>
          <a:latin typeface="Montserrat"/>
          <a:ea typeface="Montserrat"/>
          <a:cs typeface="Montserrat"/>
          <a:sym typeface="Montserrat"/>
        </a:defRPr>
      </a:lvl1pPr>
      <a:lvl2pPr marL="0" marR="0" indent="0" algn="l" defTabSz="914400" rtl="0" latinLnBrk="0">
        <a:lnSpc>
          <a:spcPct val="100000"/>
        </a:lnSpc>
        <a:spcBef>
          <a:spcPts val="0"/>
        </a:spcBef>
        <a:spcAft>
          <a:spcPts val="0"/>
        </a:spcAft>
        <a:buClrTx/>
        <a:buSzTx/>
        <a:buFontTx/>
        <a:buNone/>
        <a:tabLst/>
        <a:defRPr sz="3000" b="1" i="0" u="none" strike="noStrike" cap="none" spc="0" baseline="0">
          <a:solidFill>
            <a:schemeClr val="accent3"/>
          </a:solidFill>
          <a:uFillTx/>
          <a:latin typeface="Montserrat"/>
          <a:ea typeface="Montserrat"/>
          <a:cs typeface="Montserrat"/>
          <a:sym typeface="Montserrat"/>
        </a:defRPr>
      </a:lvl2pPr>
      <a:lvl3pPr marL="0" marR="0" indent="0" algn="l" defTabSz="914400" rtl="0" latinLnBrk="0">
        <a:lnSpc>
          <a:spcPct val="100000"/>
        </a:lnSpc>
        <a:spcBef>
          <a:spcPts val="0"/>
        </a:spcBef>
        <a:spcAft>
          <a:spcPts val="0"/>
        </a:spcAft>
        <a:buClrTx/>
        <a:buSzTx/>
        <a:buFontTx/>
        <a:buNone/>
        <a:tabLst/>
        <a:defRPr sz="3000" b="1" i="0" u="none" strike="noStrike" cap="none" spc="0" baseline="0">
          <a:solidFill>
            <a:schemeClr val="accent3"/>
          </a:solidFill>
          <a:uFillTx/>
          <a:latin typeface="Montserrat"/>
          <a:ea typeface="Montserrat"/>
          <a:cs typeface="Montserrat"/>
          <a:sym typeface="Montserrat"/>
        </a:defRPr>
      </a:lvl3pPr>
      <a:lvl4pPr marL="0" marR="0" indent="0" algn="l" defTabSz="914400" rtl="0" latinLnBrk="0">
        <a:lnSpc>
          <a:spcPct val="100000"/>
        </a:lnSpc>
        <a:spcBef>
          <a:spcPts val="0"/>
        </a:spcBef>
        <a:spcAft>
          <a:spcPts val="0"/>
        </a:spcAft>
        <a:buClrTx/>
        <a:buSzTx/>
        <a:buFontTx/>
        <a:buNone/>
        <a:tabLst/>
        <a:defRPr sz="3000" b="1" i="0" u="none" strike="noStrike" cap="none" spc="0" baseline="0">
          <a:solidFill>
            <a:schemeClr val="accent3"/>
          </a:solidFill>
          <a:uFillTx/>
          <a:latin typeface="Montserrat"/>
          <a:ea typeface="Montserrat"/>
          <a:cs typeface="Montserrat"/>
          <a:sym typeface="Montserrat"/>
        </a:defRPr>
      </a:lvl4pPr>
      <a:lvl5pPr marL="0" marR="0" indent="0" algn="l" defTabSz="914400" rtl="0" latinLnBrk="0">
        <a:lnSpc>
          <a:spcPct val="100000"/>
        </a:lnSpc>
        <a:spcBef>
          <a:spcPts val="0"/>
        </a:spcBef>
        <a:spcAft>
          <a:spcPts val="0"/>
        </a:spcAft>
        <a:buClrTx/>
        <a:buSzTx/>
        <a:buFontTx/>
        <a:buNone/>
        <a:tabLst/>
        <a:defRPr sz="3000" b="1" i="0" u="none" strike="noStrike" cap="none" spc="0" baseline="0">
          <a:solidFill>
            <a:schemeClr val="accent3"/>
          </a:solidFill>
          <a:uFillTx/>
          <a:latin typeface="Montserrat"/>
          <a:ea typeface="Montserrat"/>
          <a:cs typeface="Montserrat"/>
          <a:sym typeface="Montserrat"/>
        </a:defRPr>
      </a:lvl5pPr>
      <a:lvl6pPr marL="0" marR="0" indent="0" algn="l" defTabSz="914400" rtl="0" latinLnBrk="0">
        <a:lnSpc>
          <a:spcPct val="100000"/>
        </a:lnSpc>
        <a:spcBef>
          <a:spcPts val="0"/>
        </a:spcBef>
        <a:spcAft>
          <a:spcPts val="0"/>
        </a:spcAft>
        <a:buClrTx/>
        <a:buSzTx/>
        <a:buFontTx/>
        <a:buNone/>
        <a:tabLst/>
        <a:defRPr sz="3000" b="1" i="0" u="none" strike="noStrike" cap="none" spc="0" baseline="0">
          <a:solidFill>
            <a:schemeClr val="accent3"/>
          </a:solidFill>
          <a:uFillTx/>
          <a:latin typeface="Montserrat"/>
          <a:ea typeface="Montserrat"/>
          <a:cs typeface="Montserrat"/>
          <a:sym typeface="Montserrat"/>
        </a:defRPr>
      </a:lvl6pPr>
      <a:lvl7pPr marL="0" marR="0" indent="0" algn="l" defTabSz="914400" rtl="0" latinLnBrk="0">
        <a:lnSpc>
          <a:spcPct val="100000"/>
        </a:lnSpc>
        <a:spcBef>
          <a:spcPts val="0"/>
        </a:spcBef>
        <a:spcAft>
          <a:spcPts val="0"/>
        </a:spcAft>
        <a:buClrTx/>
        <a:buSzTx/>
        <a:buFontTx/>
        <a:buNone/>
        <a:tabLst/>
        <a:defRPr sz="3000" b="1" i="0" u="none" strike="noStrike" cap="none" spc="0" baseline="0">
          <a:solidFill>
            <a:schemeClr val="accent3"/>
          </a:solidFill>
          <a:uFillTx/>
          <a:latin typeface="Montserrat"/>
          <a:ea typeface="Montserrat"/>
          <a:cs typeface="Montserrat"/>
          <a:sym typeface="Montserrat"/>
        </a:defRPr>
      </a:lvl7pPr>
      <a:lvl8pPr marL="0" marR="0" indent="0" algn="l" defTabSz="914400" rtl="0" latinLnBrk="0">
        <a:lnSpc>
          <a:spcPct val="100000"/>
        </a:lnSpc>
        <a:spcBef>
          <a:spcPts val="0"/>
        </a:spcBef>
        <a:spcAft>
          <a:spcPts val="0"/>
        </a:spcAft>
        <a:buClrTx/>
        <a:buSzTx/>
        <a:buFontTx/>
        <a:buNone/>
        <a:tabLst/>
        <a:defRPr sz="3000" b="1" i="0" u="none" strike="noStrike" cap="none" spc="0" baseline="0">
          <a:solidFill>
            <a:schemeClr val="accent3"/>
          </a:solidFill>
          <a:uFillTx/>
          <a:latin typeface="Montserrat"/>
          <a:ea typeface="Montserrat"/>
          <a:cs typeface="Montserrat"/>
          <a:sym typeface="Montserrat"/>
        </a:defRPr>
      </a:lvl8pPr>
      <a:lvl9pPr marL="0" marR="0" indent="0" algn="l" defTabSz="914400" rtl="0" latinLnBrk="0">
        <a:lnSpc>
          <a:spcPct val="100000"/>
        </a:lnSpc>
        <a:spcBef>
          <a:spcPts val="0"/>
        </a:spcBef>
        <a:spcAft>
          <a:spcPts val="0"/>
        </a:spcAft>
        <a:buClrTx/>
        <a:buSzTx/>
        <a:buFontTx/>
        <a:buNone/>
        <a:tabLst/>
        <a:defRPr sz="3000" b="1" i="0" u="none" strike="noStrike" cap="none" spc="0" baseline="0">
          <a:solidFill>
            <a:schemeClr val="accent3"/>
          </a:solidFill>
          <a:uFillTx/>
          <a:latin typeface="Montserrat"/>
          <a:ea typeface="Montserrat"/>
          <a:cs typeface="Montserrat"/>
          <a:sym typeface="Montserrat"/>
        </a:defRPr>
      </a:lvl9pPr>
    </p:titleStyle>
    <p:bodyStyle>
      <a:lvl1pPr marL="457200" marR="0" indent="-381000" algn="l" defTabSz="914400" rtl="0" latinLnBrk="0">
        <a:lnSpc>
          <a:spcPct val="100000"/>
        </a:lnSpc>
        <a:spcBef>
          <a:spcPts val="600"/>
        </a:spcBef>
        <a:spcAft>
          <a:spcPts val="0"/>
        </a:spcAft>
        <a:buClr>
          <a:schemeClr val="accent2"/>
        </a:buClr>
        <a:buSzPts val="2400"/>
        <a:buFont typeface="Helvetica"/>
        <a:buChar char="▣"/>
        <a:tabLst/>
        <a:defRPr sz="2400" b="0" i="0" u="none" strike="noStrike" cap="none" spc="0" baseline="0">
          <a:solidFill>
            <a:schemeClr val="accent3"/>
          </a:solidFill>
          <a:uFillTx/>
          <a:latin typeface="Montserrat"/>
          <a:ea typeface="Montserrat"/>
          <a:cs typeface="Montserrat"/>
          <a:sym typeface="Montserrat"/>
        </a:defRPr>
      </a:lvl1pPr>
      <a:lvl2pPr marL="914400" marR="0" indent="-381000" algn="l" defTabSz="914400" rtl="0" latinLnBrk="0">
        <a:lnSpc>
          <a:spcPct val="100000"/>
        </a:lnSpc>
        <a:spcBef>
          <a:spcPts val="600"/>
        </a:spcBef>
        <a:spcAft>
          <a:spcPts val="0"/>
        </a:spcAft>
        <a:buClr>
          <a:schemeClr val="accent2"/>
        </a:buClr>
        <a:buSzPts val="2400"/>
        <a:buFont typeface="Helvetica"/>
        <a:buChar char="□"/>
        <a:tabLst/>
        <a:defRPr sz="2400" b="0" i="0" u="none" strike="noStrike" cap="none" spc="0" baseline="0">
          <a:solidFill>
            <a:schemeClr val="accent3"/>
          </a:solidFill>
          <a:uFillTx/>
          <a:latin typeface="Montserrat"/>
          <a:ea typeface="Montserrat"/>
          <a:cs typeface="Montserrat"/>
          <a:sym typeface="Montserrat"/>
        </a:defRPr>
      </a:lvl2pPr>
      <a:lvl3pPr marL="1371600" marR="0" indent="-381000" algn="l" defTabSz="914400" rtl="0" latinLnBrk="0">
        <a:lnSpc>
          <a:spcPct val="100000"/>
        </a:lnSpc>
        <a:spcBef>
          <a:spcPts val="600"/>
        </a:spcBef>
        <a:spcAft>
          <a:spcPts val="0"/>
        </a:spcAft>
        <a:buClr>
          <a:schemeClr val="accent2"/>
        </a:buClr>
        <a:buSzPts val="2400"/>
        <a:buFont typeface="Helvetica"/>
        <a:buChar char="■"/>
        <a:tabLst/>
        <a:defRPr sz="2400" b="0" i="0" u="none" strike="noStrike" cap="none" spc="0" baseline="0">
          <a:solidFill>
            <a:schemeClr val="accent3"/>
          </a:solidFill>
          <a:uFillTx/>
          <a:latin typeface="Montserrat"/>
          <a:ea typeface="Montserrat"/>
          <a:cs typeface="Montserrat"/>
          <a:sym typeface="Montserrat"/>
        </a:defRPr>
      </a:lvl3pPr>
      <a:lvl4pPr marL="1828800" marR="0" indent="-381000" algn="l" defTabSz="914400" rtl="0" latinLnBrk="0">
        <a:lnSpc>
          <a:spcPct val="100000"/>
        </a:lnSpc>
        <a:spcBef>
          <a:spcPts val="600"/>
        </a:spcBef>
        <a:spcAft>
          <a:spcPts val="0"/>
        </a:spcAft>
        <a:buClr>
          <a:schemeClr val="accent2"/>
        </a:buClr>
        <a:buSzPts val="2400"/>
        <a:buFont typeface="Helvetica"/>
        <a:buChar char="●"/>
        <a:tabLst/>
        <a:defRPr sz="2400" b="0" i="0" u="none" strike="noStrike" cap="none" spc="0" baseline="0">
          <a:solidFill>
            <a:schemeClr val="accent3"/>
          </a:solidFill>
          <a:uFillTx/>
          <a:latin typeface="Montserrat"/>
          <a:ea typeface="Montserrat"/>
          <a:cs typeface="Montserrat"/>
          <a:sym typeface="Montserrat"/>
        </a:defRPr>
      </a:lvl4pPr>
      <a:lvl5pPr marL="2286000" marR="0" indent="-381000" algn="l" defTabSz="914400" rtl="0" latinLnBrk="0">
        <a:lnSpc>
          <a:spcPct val="100000"/>
        </a:lnSpc>
        <a:spcBef>
          <a:spcPts val="600"/>
        </a:spcBef>
        <a:spcAft>
          <a:spcPts val="0"/>
        </a:spcAft>
        <a:buClr>
          <a:schemeClr val="accent2"/>
        </a:buClr>
        <a:buSzPts val="2400"/>
        <a:buFont typeface="Helvetica"/>
        <a:buChar char="○"/>
        <a:tabLst/>
        <a:defRPr sz="2400" b="0" i="0" u="none" strike="noStrike" cap="none" spc="0" baseline="0">
          <a:solidFill>
            <a:schemeClr val="accent3"/>
          </a:solidFill>
          <a:uFillTx/>
          <a:latin typeface="Montserrat"/>
          <a:ea typeface="Montserrat"/>
          <a:cs typeface="Montserrat"/>
          <a:sym typeface="Montserrat"/>
        </a:defRPr>
      </a:lvl5pPr>
      <a:lvl6pPr marL="2743200" marR="0" indent="-381000" algn="l" defTabSz="914400" rtl="0" latinLnBrk="0">
        <a:lnSpc>
          <a:spcPct val="100000"/>
        </a:lnSpc>
        <a:spcBef>
          <a:spcPts val="600"/>
        </a:spcBef>
        <a:spcAft>
          <a:spcPts val="0"/>
        </a:spcAft>
        <a:buClr>
          <a:schemeClr val="accent2"/>
        </a:buClr>
        <a:buSzPts val="2400"/>
        <a:buFont typeface="Helvetica"/>
        <a:buChar char="■"/>
        <a:tabLst/>
        <a:defRPr sz="2400" b="0" i="0" u="none" strike="noStrike" cap="none" spc="0" baseline="0">
          <a:solidFill>
            <a:schemeClr val="accent3"/>
          </a:solidFill>
          <a:uFillTx/>
          <a:latin typeface="Montserrat"/>
          <a:ea typeface="Montserrat"/>
          <a:cs typeface="Montserrat"/>
          <a:sym typeface="Montserrat"/>
        </a:defRPr>
      </a:lvl6pPr>
      <a:lvl7pPr marL="3200400" marR="0" indent="-381000" algn="l" defTabSz="914400" rtl="0" latinLnBrk="0">
        <a:lnSpc>
          <a:spcPct val="100000"/>
        </a:lnSpc>
        <a:spcBef>
          <a:spcPts val="600"/>
        </a:spcBef>
        <a:spcAft>
          <a:spcPts val="0"/>
        </a:spcAft>
        <a:buClr>
          <a:schemeClr val="accent2"/>
        </a:buClr>
        <a:buSzPts val="2400"/>
        <a:buFont typeface="Helvetica"/>
        <a:buChar char="●"/>
        <a:tabLst/>
        <a:defRPr sz="2400" b="0" i="0" u="none" strike="noStrike" cap="none" spc="0" baseline="0">
          <a:solidFill>
            <a:schemeClr val="accent3"/>
          </a:solidFill>
          <a:uFillTx/>
          <a:latin typeface="Montserrat"/>
          <a:ea typeface="Montserrat"/>
          <a:cs typeface="Montserrat"/>
          <a:sym typeface="Montserrat"/>
        </a:defRPr>
      </a:lvl7pPr>
      <a:lvl8pPr marL="3657600" marR="0" indent="-381000" algn="l" defTabSz="914400" rtl="0" latinLnBrk="0">
        <a:lnSpc>
          <a:spcPct val="100000"/>
        </a:lnSpc>
        <a:spcBef>
          <a:spcPts val="600"/>
        </a:spcBef>
        <a:spcAft>
          <a:spcPts val="0"/>
        </a:spcAft>
        <a:buClr>
          <a:schemeClr val="accent2"/>
        </a:buClr>
        <a:buSzPts val="2400"/>
        <a:buFont typeface="Helvetica"/>
        <a:buChar char="○"/>
        <a:tabLst/>
        <a:defRPr sz="2400" b="0" i="0" u="none" strike="noStrike" cap="none" spc="0" baseline="0">
          <a:solidFill>
            <a:schemeClr val="accent3"/>
          </a:solidFill>
          <a:uFillTx/>
          <a:latin typeface="Montserrat"/>
          <a:ea typeface="Montserrat"/>
          <a:cs typeface="Montserrat"/>
          <a:sym typeface="Montserrat"/>
        </a:defRPr>
      </a:lvl8pPr>
      <a:lvl9pPr marL="4114800" marR="0" indent="-381000" algn="l" defTabSz="914400" rtl="0" latinLnBrk="0">
        <a:lnSpc>
          <a:spcPct val="100000"/>
        </a:lnSpc>
        <a:spcBef>
          <a:spcPts val="600"/>
        </a:spcBef>
        <a:spcAft>
          <a:spcPts val="0"/>
        </a:spcAft>
        <a:buClr>
          <a:schemeClr val="accent2"/>
        </a:buClr>
        <a:buSzPts val="2400"/>
        <a:buFont typeface="Helvetica"/>
        <a:buChar char="■"/>
        <a:tabLst/>
        <a:defRPr sz="2400" b="0" i="0" u="none" strike="noStrike" cap="none" spc="0" baseline="0">
          <a:solidFill>
            <a:schemeClr val="accent3"/>
          </a:solidFill>
          <a:uFillTx/>
          <a:latin typeface="Montserrat"/>
          <a:ea typeface="Montserrat"/>
          <a:cs typeface="Montserrat"/>
          <a:sym typeface="Montserrat"/>
        </a:defRPr>
      </a:lvl9pPr>
    </p:bodyStyle>
    <p:otherStyle>
      <a:lvl1pPr marL="0" marR="0" indent="0" algn="r" defTabSz="914400" rtl="0" latinLnBrk="0">
        <a:lnSpc>
          <a:spcPct val="100000"/>
        </a:lnSpc>
        <a:spcBef>
          <a:spcPts val="0"/>
        </a:spcBef>
        <a:spcAft>
          <a:spcPts val="0"/>
        </a:spcAft>
        <a:buClrTx/>
        <a:buSzTx/>
        <a:buFontTx/>
        <a:buNone/>
        <a:tabLst/>
        <a:defRPr sz="1200" b="1" i="0" u="none" strike="noStrike" cap="none" spc="0" baseline="0">
          <a:solidFill>
            <a:schemeClr val="tx1"/>
          </a:solidFill>
          <a:uFillTx/>
          <a:latin typeface="+mn-lt"/>
          <a:ea typeface="+mn-ea"/>
          <a:cs typeface="+mn-cs"/>
          <a:sym typeface="Montserrat"/>
        </a:defRPr>
      </a:lvl1pPr>
      <a:lvl2pPr marL="0" marR="0" indent="0" algn="r" defTabSz="914400" rtl="0" latinLnBrk="0">
        <a:lnSpc>
          <a:spcPct val="100000"/>
        </a:lnSpc>
        <a:spcBef>
          <a:spcPts val="0"/>
        </a:spcBef>
        <a:spcAft>
          <a:spcPts val="0"/>
        </a:spcAft>
        <a:buClrTx/>
        <a:buSzTx/>
        <a:buFontTx/>
        <a:buNone/>
        <a:tabLst/>
        <a:defRPr sz="1200" b="1" i="0" u="none" strike="noStrike" cap="none" spc="0" baseline="0">
          <a:solidFill>
            <a:schemeClr val="tx1"/>
          </a:solidFill>
          <a:uFillTx/>
          <a:latin typeface="+mn-lt"/>
          <a:ea typeface="+mn-ea"/>
          <a:cs typeface="+mn-cs"/>
          <a:sym typeface="Montserrat"/>
        </a:defRPr>
      </a:lvl2pPr>
      <a:lvl3pPr marL="0" marR="0" indent="0" algn="r" defTabSz="914400" rtl="0" latinLnBrk="0">
        <a:lnSpc>
          <a:spcPct val="100000"/>
        </a:lnSpc>
        <a:spcBef>
          <a:spcPts val="0"/>
        </a:spcBef>
        <a:spcAft>
          <a:spcPts val="0"/>
        </a:spcAft>
        <a:buClrTx/>
        <a:buSzTx/>
        <a:buFontTx/>
        <a:buNone/>
        <a:tabLst/>
        <a:defRPr sz="1200" b="1" i="0" u="none" strike="noStrike" cap="none" spc="0" baseline="0">
          <a:solidFill>
            <a:schemeClr val="tx1"/>
          </a:solidFill>
          <a:uFillTx/>
          <a:latin typeface="+mn-lt"/>
          <a:ea typeface="+mn-ea"/>
          <a:cs typeface="+mn-cs"/>
          <a:sym typeface="Montserrat"/>
        </a:defRPr>
      </a:lvl3pPr>
      <a:lvl4pPr marL="0" marR="0" indent="0" algn="r" defTabSz="914400" rtl="0" latinLnBrk="0">
        <a:lnSpc>
          <a:spcPct val="100000"/>
        </a:lnSpc>
        <a:spcBef>
          <a:spcPts val="0"/>
        </a:spcBef>
        <a:spcAft>
          <a:spcPts val="0"/>
        </a:spcAft>
        <a:buClrTx/>
        <a:buSzTx/>
        <a:buFontTx/>
        <a:buNone/>
        <a:tabLst/>
        <a:defRPr sz="1200" b="1" i="0" u="none" strike="noStrike" cap="none" spc="0" baseline="0">
          <a:solidFill>
            <a:schemeClr val="tx1"/>
          </a:solidFill>
          <a:uFillTx/>
          <a:latin typeface="+mn-lt"/>
          <a:ea typeface="+mn-ea"/>
          <a:cs typeface="+mn-cs"/>
          <a:sym typeface="Montserrat"/>
        </a:defRPr>
      </a:lvl4pPr>
      <a:lvl5pPr marL="0" marR="0" indent="0" algn="r" defTabSz="914400" rtl="0" latinLnBrk="0">
        <a:lnSpc>
          <a:spcPct val="100000"/>
        </a:lnSpc>
        <a:spcBef>
          <a:spcPts val="0"/>
        </a:spcBef>
        <a:spcAft>
          <a:spcPts val="0"/>
        </a:spcAft>
        <a:buClrTx/>
        <a:buSzTx/>
        <a:buFontTx/>
        <a:buNone/>
        <a:tabLst/>
        <a:defRPr sz="1200" b="1" i="0" u="none" strike="noStrike" cap="none" spc="0" baseline="0">
          <a:solidFill>
            <a:schemeClr val="tx1"/>
          </a:solidFill>
          <a:uFillTx/>
          <a:latin typeface="+mn-lt"/>
          <a:ea typeface="+mn-ea"/>
          <a:cs typeface="+mn-cs"/>
          <a:sym typeface="Montserrat"/>
        </a:defRPr>
      </a:lvl5pPr>
      <a:lvl6pPr marL="0" marR="0" indent="0" algn="r" defTabSz="914400" rtl="0" latinLnBrk="0">
        <a:lnSpc>
          <a:spcPct val="100000"/>
        </a:lnSpc>
        <a:spcBef>
          <a:spcPts val="0"/>
        </a:spcBef>
        <a:spcAft>
          <a:spcPts val="0"/>
        </a:spcAft>
        <a:buClrTx/>
        <a:buSzTx/>
        <a:buFontTx/>
        <a:buNone/>
        <a:tabLst/>
        <a:defRPr sz="1200" b="1" i="0" u="none" strike="noStrike" cap="none" spc="0" baseline="0">
          <a:solidFill>
            <a:schemeClr val="tx1"/>
          </a:solidFill>
          <a:uFillTx/>
          <a:latin typeface="+mn-lt"/>
          <a:ea typeface="+mn-ea"/>
          <a:cs typeface="+mn-cs"/>
          <a:sym typeface="Montserrat"/>
        </a:defRPr>
      </a:lvl6pPr>
      <a:lvl7pPr marL="0" marR="0" indent="0" algn="r" defTabSz="914400" rtl="0" latinLnBrk="0">
        <a:lnSpc>
          <a:spcPct val="100000"/>
        </a:lnSpc>
        <a:spcBef>
          <a:spcPts val="0"/>
        </a:spcBef>
        <a:spcAft>
          <a:spcPts val="0"/>
        </a:spcAft>
        <a:buClrTx/>
        <a:buSzTx/>
        <a:buFontTx/>
        <a:buNone/>
        <a:tabLst/>
        <a:defRPr sz="1200" b="1" i="0" u="none" strike="noStrike" cap="none" spc="0" baseline="0">
          <a:solidFill>
            <a:schemeClr val="tx1"/>
          </a:solidFill>
          <a:uFillTx/>
          <a:latin typeface="+mn-lt"/>
          <a:ea typeface="+mn-ea"/>
          <a:cs typeface="+mn-cs"/>
          <a:sym typeface="Montserrat"/>
        </a:defRPr>
      </a:lvl7pPr>
      <a:lvl8pPr marL="0" marR="0" indent="0" algn="r" defTabSz="914400" rtl="0" latinLnBrk="0">
        <a:lnSpc>
          <a:spcPct val="100000"/>
        </a:lnSpc>
        <a:spcBef>
          <a:spcPts val="0"/>
        </a:spcBef>
        <a:spcAft>
          <a:spcPts val="0"/>
        </a:spcAft>
        <a:buClrTx/>
        <a:buSzTx/>
        <a:buFontTx/>
        <a:buNone/>
        <a:tabLst/>
        <a:defRPr sz="1200" b="1" i="0" u="none" strike="noStrike" cap="none" spc="0" baseline="0">
          <a:solidFill>
            <a:schemeClr val="tx1"/>
          </a:solidFill>
          <a:uFillTx/>
          <a:latin typeface="+mn-lt"/>
          <a:ea typeface="+mn-ea"/>
          <a:cs typeface="+mn-cs"/>
          <a:sym typeface="Montserrat"/>
        </a:defRPr>
      </a:lvl8pPr>
      <a:lvl9pPr marL="0" marR="0" indent="0" algn="r" defTabSz="914400" rtl="0" latinLnBrk="0">
        <a:lnSpc>
          <a:spcPct val="100000"/>
        </a:lnSpc>
        <a:spcBef>
          <a:spcPts val="0"/>
        </a:spcBef>
        <a:spcAft>
          <a:spcPts val="0"/>
        </a:spcAft>
        <a:buClrTx/>
        <a:buSzTx/>
        <a:buFontTx/>
        <a:buNone/>
        <a:tabLst/>
        <a:defRPr sz="1200" b="1" i="0" u="none" strike="noStrike" cap="none" spc="0" baseline="0">
          <a:solidFill>
            <a:schemeClr val="tx1"/>
          </a:solidFill>
          <a:uFillTx/>
          <a:latin typeface="+mn-lt"/>
          <a:ea typeface="+mn-ea"/>
          <a:cs typeface="+mn-cs"/>
          <a:sym typeface="Montserra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weaam_2870@limu.edu.ly"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hyperlink" Target="https://workinstitute.com/how-to-define-ethical-behavior-why-its-important-in-the-workplace-2/"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Google Shape;62;p11"/>
          <p:cNvSpPr txBox="1">
            <a:spLocks noGrp="1"/>
          </p:cNvSpPr>
          <p:nvPr>
            <p:ph type="title"/>
          </p:nvPr>
        </p:nvSpPr>
        <p:spPr>
          <a:xfrm>
            <a:off x="1849049" y="1592579"/>
            <a:ext cx="5445902" cy="1804201"/>
          </a:xfrm>
          <a:prstGeom prst="rect">
            <a:avLst/>
          </a:prstGeom>
        </p:spPr>
        <p:txBody>
          <a:bodyPr/>
          <a:lstStyle>
            <a:lvl1pPr algn="ctr"/>
          </a:lstStyle>
          <a:p>
            <a:r>
              <a:rPr dirty="0"/>
              <a:t>Analyzing Ethical </a:t>
            </a:r>
            <a:r>
              <a:rPr lang="en-US" dirty="0" smtClean="0"/>
              <a:t>B</a:t>
            </a:r>
            <a:r>
              <a:rPr dirty="0" smtClean="0"/>
              <a:t>ehavior</a:t>
            </a:r>
            <a:endParaRPr dirty="0"/>
          </a:p>
        </p:txBody>
      </p:sp>
      <p:sp>
        <p:nvSpPr>
          <p:cNvPr id="102" name="Weaam Fadel…"/>
          <p:cNvSpPr txBox="1"/>
          <p:nvPr/>
        </p:nvSpPr>
        <p:spPr>
          <a:xfrm>
            <a:off x="392236" y="4307123"/>
            <a:ext cx="2654003" cy="6037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t>Weaam Fadel</a:t>
            </a:r>
          </a:p>
          <a:p>
            <a:r>
              <a:t>Student ID: 2870</a:t>
            </a:r>
          </a:p>
          <a:p>
            <a:r>
              <a:t>Email: </a:t>
            </a:r>
            <a:r>
              <a:rPr u="sng">
                <a:uFill>
                  <a:solidFill>
                    <a:schemeClr val="accent3"/>
                  </a:solidFill>
                </a:uFill>
                <a:hlinkClick r:id="rId2"/>
              </a:rPr>
              <a:t>weaam_2870@limu.edu.ly</a:t>
            </a:r>
          </a:p>
        </p:txBody>
      </p:sp>
      <p:pic>
        <p:nvPicPr>
          <p:cNvPr id="103" name="250px-LIMU_logo.png" descr="250px-LIMU_logo.png"/>
          <p:cNvPicPr>
            <a:picLocks noChangeAspect="1"/>
          </p:cNvPicPr>
          <p:nvPr/>
        </p:nvPicPr>
        <p:blipFill>
          <a:blip r:embed="rId3">
            <a:extLst/>
          </a:blip>
          <a:srcRect l="24" t="2938" r="1605" b="4009"/>
          <a:stretch>
            <a:fillRect/>
          </a:stretch>
        </p:blipFill>
        <p:spPr>
          <a:xfrm>
            <a:off x="-7383" y="53024"/>
            <a:ext cx="1919291" cy="1358019"/>
          </a:xfrm>
          <a:custGeom>
            <a:avLst/>
            <a:gdLst/>
            <a:ahLst/>
            <a:cxnLst>
              <a:cxn ang="0">
                <a:pos x="wd2" y="hd2"/>
              </a:cxn>
              <a:cxn ang="5400000">
                <a:pos x="wd2" y="hd2"/>
              </a:cxn>
              <a:cxn ang="10800000">
                <a:pos x="wd2" y="hd2"/>
              </a:cxn>
              <a:cxn ang="16200000">
                <a:pos x="wd2" y="hd2"/>
              </a:cxn>
            </a:cxnLst>
            <a:rect l="0" t="0" r="r" b="b"/>
            <a:pathLst>
              <a:path w="21600" h="21560" extrusionOk="0">
                <a:moveTo>
                  <a:pt x="9094" y="0"/>
                </a:moveTo>
                <a:cubicBezTo>
                  <a:pt x="9077" y="23"/>
                  <a:pt x="9220" y="455"/>
                  <a:pt x="9411" y="958"/>
                </a:cubicBezTo>
                <a:cubicBezTo>
                  <a:pt x="10844" y="4725"/>
                  <a:pt x="11470" y="6446"/>
                  <a:pt x="11430" y="6502"/>
                </a:cubicBezTo>
                <a:cubicBezTo>
                  <a:pt x="11404" y="6539"/>
                  <a:pt x="11011" y="6804"/>
                  <a:pt x="10554" y="7095"/>
                </a:cubicBezTo>
                <a:cubicBezTo>
                  <a:pt x="9059" y="8046"/>
                  <a:pt x="7698" y="9616"/>
                  <a:pt x="7303" y="10844"/>
                </a:cubicBezTo>
                <a:cubicBezTo>
                  <a:pt x="7091" y="11502"/>
                  <a:pt x="7091" y="12353"/>
                  <a:pt x="7307" y="12854"/>
                </a:cubicBezTo>
                <a:cubicBezTo>
                  <a:pt x="7522" y="13351"/>
                  <a:pt x="8089" y="13826"/>
                  <a:pt x="8768" y="14076"/>
                </a:cubicBezTo>
                <a:cubicBezTo>
                  <a:pt x="9905" y="14494"/>
                  <a:pt x="12146" y="14233"/>
                  <a:pt x="13623" y="13515"/>
                </a:cubicBezTo>
                <a:lnTo>
                  <a:pt x="14105" y="13282"/>
                </a:lnTo>
                <a:lnTo>
                  <a:pt x="14413" y="14152"/>
                </a:lnTo>
                <a:cubicBezTo>
                  <a:pt x="14584" y="14631"/>
                  <a:pt x="14708" y="15065"/>
                  <a:pt x="14686" y="15116"/>
                </a:cubicBezTo>
                <a:cubicBezTo>
                  <a:pt x="14664" y="15166"/>
                  <a:pt x="13108" y="15231"/>
                  <a:pt x="11224" y="15254"/>
                </a:cubicBezTo>
                <a:cubicBezTo>
                  <a:pt x="9341" y="15277"/>
                  <a:pt x="6991" y="15330"/>
                  <a:pt x="6003" y="15374"/>
                </a:cubicBezTo>
                <a:lnTo>
                  <a:pt x="4203" y="15449"/>
                </a:lnTo>
                <a:lnTo>
                  <a:pt x="3707" y="16250"/>
                </a:lnTo>
                <a:lnTo>
                  <a:pt x="3216" y="17050"/>
                </a:lnTo>
                <a:lnTo>
                  <a:pt x="5418" y="16968"/>
                </a:lnTo>
                <a:cubicBezTo>
                  <a:pt x="6630" y="16924"/>
                  <a:pt x="9695" y="16844"/>
                  <a:pt x="12229" y="16798"/>
                </a:cubicBezTo>
                <a:cubicBezTo>
                  <a:pt x="15076" y="16746"/>
                  <a:pt x="16839" y="16670"/>
                  <a:pt x="16839" y="16596"/>
                </a:cubicBezTo>
                <a:cubicBezTo>
                  <a:pt x="16839" y="16530"/>
                  <a:pt x="16460" y="15681"/>
                  <a:pt x="15999" y="14706"/>
                </a:cubicBezTo>
                <a:cubicBezTo>
                  <a:pt x="15538" y="13731"/>
                  <a:pt x="15164" y="12867"/>
                  <a:pt x="15164" y="12791"/>
                </a:cubicBezTo>
                <a:cubicBezTo>
                  <a:pt x="15164" y="12714"/>
                  <a:pt x="15241" y="12602"/>
                  <a:pt x="15334" y="12532"/>
                </a:cubicBezTo>
                <a:cubicBezTo>
                  <a:pt x="15521" y="12391"/>
                  <a:pt x="15426" y="12215"/>
                  <a:pt x="16879" y="15374"/>
                </a:cubicBezTo>
                <a:cubicBezTo>
                  <a:pt x="17413" y="16535"/>
                  <a:pt x="17613" y="17079"/>
                  <a:pt x="17549" y="17170"/>
                </a:cubicBezTo>
                <a:cubicBezTo>
                  <a:pt x="17492" y="17249"/>
                  <a:pt x="16733" y="17315"/>
                  <a:pt x="15584" y="17340"/>
                </a:cubicBezTo>
                <a:cubicBezTo>
                  <a:pt x="14552" y="17362"/>
                  <a:pt x="11504" y="17435"/>
                  <a:pt x="8812" y="17503"/>
                </a:cubicBezTo>
                <a:cubicBezTo>
                  <a:pt x="6121" y="17572"/>
                  <a:pt x="3655" y="17630"/>
                  <a:pt x="3332" y="17629"/>
                </a:cubicBezTo>
                <a:lnTo>
                  <a:pt x="2747" y="17629"/>
                </a:lnTo>
                <a:lnTo>
                  <a:pt x="1358" y="19532"/>
                </a:lnTo>
                <a:lnTo>
                  <a:pt x="0" y="21391"/>
                </a:lnTo>
                <a:cubicBezTo>
                  <a:pt x="0" y="21410"/>
                  <a:pt x="0" y="21409"/>
                  <a:pt x="0" y="21429"/>
                </a:cubicBezTo>
                <a:lnTo>
                  <a:pt x="8603" y="21492"/>
                </a:lnTo>
                <a:cubicBezTo>
                  <a:pt x="19502" y="21570"/>
                  <a:pt x="21600" y="21577"/>
                  <a:pt x="21600" y="21530"/>
                </a:cubicBezTo>
                <a:cubicBezTo>
                  <a:pt x="21600" y="21509"/>
                  <a:pt x="21111" y="20640"/>
                  <a:pt x="20515" y="19595"/>
                </a:cubicBezTo>
                <a:cubicBezTo>
                  <a:pt x="19918" y="18551"/>
                  <a:pt x="18704" y="16409"/>
                  <a:pt x="17812" y="14838"/>
                </a:cubicBezTo>
                <a:lnTo>
                  <a:pt x="16187" y="11984"/>
                </a:lnTo>
                <a:lnTo>
                  <a:pt x="16486" y="11631"/>
                </a:lnTo>
                <a:cubicBezTo>
                  <a:pt x="16822" y="11234"/>
                  <a:pt x="16794" y="11198"/>
                  <a:pt x="16347" y="11461"/>
                </a:cubicBezTo>
                <a:lnTo>
                  <a:pt x="16039" y="11638"/>
                </a:lnTo>
                <a:lnTo>
                  <a:pt x="15695" y="11115"/>
                </a:lnTo>
                <a:cubicBezTo>
                  <a:pt x="15507" y="10826"/>
                  <a:pt x="14814" y="9627"/>
                  <a:pt x="14154" y="8443"/>
                </a:cubicBezTo>
                <a:cubicBezTo>
                  <a:pt x="13248" y="6817"/>
                  <a:pt x="12989" y="6268"/>
                  <a:pt x="13091" y="6213"/>
                </a:cubicBezTo>
                <a:cubicBezTo>
                  <a:pt x="13166" y="6172"/>
                  <a:pt x="13452" y="6035"/>
                  <a:pt x="13730" y="5904"/>
                </a:cubicBezTo>
                <a:lnTo>
                  <a:pt x="14239" y="5664"/>
                </a:lnTo>
                <a:lnTo>
                  <a:pt x="13752" y="5753"/>
                </a:lnTo>
                <a:cubicBezTo>
                  <a:pt x="12785" y="5925"/>
                  <a:pt x="12779" y="5921"/>
                  <a:pt x="12399" y="5205"/>
                </a:cubicBezTo>
                <a:cubicBezTo>
                  <a:pt x="11963" y="4381"/>
                  <a:pt x="11866" y="4453"/>
                  <a:pt x="12256" y="5312"/>
                </a:cubicBezTo>
                <a:cubicBezTo>
                  <a:pt x="12537" y="5929"/>
                  <a:pt x="12545" y="5960"/>
                  <a:pt x="12386" y="6124"/>
                </a:cubicBezTo>
                <a:cubicBezTo>
                  <a:pt x="12295" y="6218"/>
                  <a:pt x="12190" y="6295"/>
                  <a:pt x="12158" y="6295"/>
                </a:cubicBezTo>
                <a:cubicBezTo>
                  <a:pt x="12125" y="6295"/>
                  <a:pt x="11431" y="4874"/>
                  <a:pt x="10612" y="3132"/>
                </a:cubicBezTo>
                <a:cubicBezTo>
                  <a:pt x="9794" y="1389"/>
                  <a:pt x="9110" y="-23"/>
                  <a:pt x="9094" y="0"/>
                </a:cubicBezTo>
                <a:close/>
                <a:moveTo>
                  <a:pt x="12698" y="6421"/>
                </a:moveTo>
                <a:cubicBezTo>
                  <a:pt x="12716" y="6421"/>
                  <a:pt x="12907" y="6816"/>
                  <a:pt x="13029" y="7057"/>
                </a:cubicBezTo>
                <a:cubicBezTo>
                  <a:pt x="13109" y="7212"/>
                  <a:pt x="13166" y="7330"/>
                  <a:pt x="13270" y="7542"/>
                </a:cubicBezTo>
                <a:cubicBezTo>
                  <a:pt x="13293" y="7591"/>
                  <a:pt x="13296" y="7579"/>
                  <a:pt x="13319" y="7630"/>
                </a:cubicBezTo>
                <a:cubicBezTo>
                  <a:pt x="13343" y="7682"/>
                  <a:pt x="13386" y="7780"/>
                  <a:pt x="13413" y="7838"/>
                </a:cubicBezTo>
                <a:cubicBezTo>
                  <a:pt x="13610" y="8244"/>
                  <a:pt x="13802" y="8638"/>
                  <a:pt x="14034" y="9142"/>
                </a:cubicBezTo>
                <a:cubicBezTo>
                  <a:pt x="14248" y="9608"/>
                  <a:pt x="14307" y="9765"/>
                  <a:pt x="14454" y="10094"/>
                </a:cubicBezTo>
                <a:cubicBezTo>
                  <a:pt x="14489" y="10171"/>
                  <a:pt x="14532" y="10262"/>
                  <a:pt x="14565" y="10333"/>
                </a:cubicBezTo>
                <a:cubicBezTo>
                  <a:pt x="14705" y="10633"/>
                  <a:pt x="14745" y="10754"/>
                  <a:pt x="14833" y="10957"/>
                </a:cubicBezTo>
                <a:cubicBezTo>
                  <a:pt x="14873" y="11052"/>
                  <a:pt x="14964" y="11252"/>
                  <a:pt x="14994" y="11329"/>
                </a:cubicBezTo>
                <a:cubicBezTo>
                  <a:pt x="15125" y="11661"/>
                  <a:pt x="15191" y="11877"/>
                  <a:pt x="15155" y="11959"/>
                </a:cubicBezTo>
                <a:cubicBezTo>
                  <a:pt x="15154" y="11962"/>
                  <a:pt x="15156" y="11975"/>
                  <a:pt x="15155" y="11978"/>
                </a:cubicBezTo>
                <a:cubicBezTo>
                  <a:pt x="15154" y="11979"/>
                  <a:pt x="15151" y="11976"/>
                  <a:pt x="15150" y="11978"/>
                </a:cubicBezTo>
                <a:cubicBezTo>
                  <a:pt x="15123" y="12024"/>
                  <a:pt x="15087" y="12067"/>
                  <a:pt x="15048" y="12097"/>
                </a:cubicBezTo>
                <a:cubicBezTo>
                  <a:pt x="15011" y="12127"/>
                  <a:pt x="14970" y="12148"/>
                  <a:pt x="14940" y="12148"/>
                </a:cubicBezTo>
                <a:cubicBezTo>
                  <a:pt x="14938" y="12148"/>
                  <a:pt x="14934" y="12148"/>
                  <a:pt x="14932" y="12148"/>
                </a:cubicBezTo>
                <a:cubicBezTo>
                  <a:pt x="14865" y="12148"/>
                  <a:pt x="14238" y="10929"/>
                  <a:pt x="13538" y="9439"/>
                </a:cubicBezTo>
                <a:cubicBezTo>
                  <a:pt x="12396" y="7010"/>
                  <a:pt x="12281" y="6715"/>
                  <a:pt x="12412" y="6572"/>
                </a:cubicBezTo>
                <a:cubicBezTo>
                  <a:pt x="12486" y="6492"/>
                  <a:pt x="12587" y="6447"/>
                  <a:pt x="12658" y="6452"/>
                </a:cubicBezTo>
                <a:cubicBezTo>
                  <a:pt x="12668" y="6447"/>
                  <a:pt x="12692" y="6421"/>
                  <a:pt x="12698" y="6421"/>
                </a:cubicBezTo>
                <a:close/>
                <a:moveTo>
                  <a:pt x="11702" y="7466"/>
                </a:moveTo>
                <a:cubicBezTo>
                  <a:pt x="11814" y="7437"/>
                  <a:pt x="11911" y="7534"/>
                  <a:pt x="11850" y="7674"/>
                </a:cubicBezTo>
                <a:cubicBezTo>
                  <a:pt x="11822" y="7738"/>
                  <a:pt x="11839" y="7788"/>
                  <a:pt x="11885" y="7788"/>
                </a:cubicBezTo>
                <a:cubicBezTo>
                  <a:pt x="11932" y="7788"/>
                  <a:pt x="12144" y="8278"/>
                  <a:pt x="12359" y="8878"/>
                </a:cubicBezTo>
                <a:cubicBezTo>
                  <a:pt x="12573" y="9477"/>
                  <a:pt x="12931" y="10424"/>
                  <a:pt x="13154" y="10976"/>
                </a:cubicBezTo>
                <a:cubicBezTo>
                  <a:pt x="13376" y="11528"/>
                  <a:pt x="13571" y="12084"/>
                  <a:pt x="13587" y="12217"/>
                </a:cubicBezTo>
                <a:cubicBezTo>
                  <a:pt x="13615" y="12444"/>
                  <a:pt x="13553" y="12461"/>
                  <a:pt x="12515" y="12482"/>
                </a:cubicBezTo>
                <a:cubicBezTo>
                  <a:pt x="11999" y="12492"/>
                  <a:pt x="11604" y="12445"/>
                  <a:pt x="11251" y="12368"/>
                </a:cubicBezTo>
                <a:cubicBezTo>
                  <a:pt x="11178" y="12432"/>
                  <a:pt x="11098" y="12406"/>
                  <a:pt x="11050" y="12318"/>
                </a:cubicBezTo>
                <a:cubicBezTo>
                  <a:pt x="10508" y="12158"/>
                  <a:pt x="10122" y="11880"/>
                  <a:pt x="9835" y="11398"/>
                </a:cubicBezTo>
                <a:cubicBezTo>
                  <a:pt x="9582" y="10973"/>
                  <a:pt x="9529" y="10230"/>
                  <a:pt x="9710" y="9741"/>
                </a:cubicBezTo>
                <a:cubicBezTo>
                  <a:pt x="10026" y="8891"/>
                  <a:pt x="11104" y="7507"/>
                  <a:pt x="11354" y="7630"/>
                </a:cubicBezTo>
                <a:cubicBezTo>
                  <a:pt x="11416" y="7661"/>
                  <a:pt x="11522" y="7623"/>
                  <a:pt x="11591" y="7542"/>
                </a:cubicBezTo>
                <a:cubicBezTo>
                  <a:pt x="11625" y="7502"/>
                  <a:pt x="11665" y="7476"/>
                  <a:pt x="11702" y="7466"/>
                </a:cubicBezTo>
                <a:close/>
              </a:path>
            </a:pathLst>
          </a:custGeom>
          <a:ln w="12700">
            <a:miter lim="400000"/>
          </a:ln>
        </p:spPr>
      </p:pic>
      <p:pic>
        <p:nvPicPr>
          <p:cNvPr id="104" name="Unknown.png" descr="Unknown.png"/>
          <p:cNvPicPr>
            <a:picLocks noChangeAspect="1"/>
          </p:cNvPicPr>
          <p:nvPr/>
        </p:nvPicPr>
        <p:blipFill>
          <a:blip r:embed="rId4">
            <a:extLst/>
          </a:blip>
          <a:srcRect l="6244" t="3929" r="4287" b="4127"/>
          <a:stretch>
            <a:fillRect/>
          </a:stretch>
        </p:blipFill>
        <p:spPr>
          <a:xfrm>
            <a:off x="7674538" y="9174"/>
            <a:ext cx="1406756" cy="1445688"/>
          </a:xfrm>
          <a:custGeom>
            <a:avLst/>
            <a:gdLst/>
            <a:ahLst/>
            <a:cxnLst>
              <a:cxn ang="0">
                <a:pos x="wd2" y="hd2"/>
              </a:cxn>
              <a:cxn ang="5400000">
                <a:pos x="wd2" y="hd2"/>
              </a:cxn>
              <a:cxn ang="10800000">
                <a:pos x="wd2" y="hd2"/>
              </a:cxn>
              <a:cxn ang="16200000">
                <a:pos x="wd2" y="hd2"/>
              </a:cxn>
            </a:cxnLst>
            <a:rect l="0" t="0" r="r" b="b"/>
            <a:pathLst>
              <a:path w="21305" h="21564" extrusionOk="0">
                <a:moveTo>
                  <a:pt x="10301" y="0"/>
                </a:moveTo>
                <a:cubicBezTo>
                  <a:pt x="9880" y="6"/>
                  <a:pt x="9479" y="186"/>
                  <a:pt x="8882" y="539"/>
                </a:cubicBezTo>
                <a:lnTo>
                  <a:pt x="8005" y="1060"/>
                </a:lnTo>
                <a:lnTo>
                  <a:pt x="6935" y="1030"/>
                </a:lnTo>
                <a:cubicBezTo>
                  <a:pt x="5593" y="998"/>
                  <a:pt x="5363" y="1116"/>
                  <a:pt x="4537" y="2250"/>
                </a:cubicBezTo>
                <a:cubicBezTo>
                  <a:pt x="3984" y="3008"/>
                  <a:pt x="3887" y="3094"/>
                  <a:pt x="3244" y="3345"/>
                </a:cubicBezTo>
                <a:cubicBezTo>
                  <a:pt x="1926" y="3860"/>
                  <a:pt x="1694" y="4141"/>
                  <a:pt x="1417" y="5600"/>
                </a:cubicBezTo>
                <a:cubicBezTo>
                  <a:pt x="1262" y="6419"/>
                  <a:pt x="1184" y="6615"/>
                  <a:pt x="732" y="7216"/>
                </a:cubicBezTo>
                <a:cubicBezTo>
                  <a:pt x="450" y="7592"/>
                  <a:pt x="168" y="8029"/>
                  <a:pt x="107" y="8187"/>
                </a:cubicBezTo>
                <a:cubicBezTo>
                  <a:pt x="-88" y="8692"/>
                  <a:pt x="-19" y="9313"/>
                  <a:pt x="329" y="10164"/>
                </a:cubicBezTo>
                <a:lnTo>
                  <a:pt x="666" y="10987"/>
                </a:lnTo>
                <a:lnTo>
                  <a:pt x="383" y="11840"/>
                </a:lnTo>
                <a:cubicBezTo>
                  <a:pt x="-74" y="13225"/>
                  <a:pt x="-6" y="13575"/>
                  <a:pt x="954" y="14770"/>
                </a:cubicBezTo>
                <a:cubicBezTo>
                  <a:pt x="1390" y="15311"/>
                  <a:pt x="1494" y="15537"/>
                  <a:pt x="1694" y="16374"/>
                </a:cubicBezTo>
                <a:cubicBezTo>
                  <a:pt x="1996" y="17644"/>
                  <a:pt x="2266" y="17952"/>
                  <a:pt x="3437" y="18357"/>
                </a:cubicBezTo>
                <a:cubicBezTo>
                  <a:pt x="4279" y="18649"/>
                  <a:pt x="4286" y="18650"/>
                  <a:pt x="4897" y="19494"/>
                </a:cubicBezTo>
                <a:cubicBezTo>
                  <a:pt x="5726" y="20638"/>
                  <a:pt x="6008" y="20783"/>
                  <a:pt x="7440" y="20755"/>
                </a:cubicBezTo>
                <a:cubicBezTo>
                  <a:pt x="8416" y="20736"/>
                  <a:pt x="8570" y="20759"/>
                  <a:pt x="9147" y="21021"/>
                </a:cubicBezTo>
                <a:cubicBezTo>
                  <a:pt x="9496" y="21180"/>
                  <a:pt x="9953" y="21375"/>
                  <a:pt x="10157" y="21453"/>
                </a:cubicBezTo>
                <a:cubicBezTo>
                  <a:pt x="10310" y="21513"/>
                  <a:pt x="10462" y="21549"/>
                  <a:pt x="10619" y="21560"/>
                </a:cubicBezTo>
                <a:cubicBezTo>
                  <a:pt x="11091" y="21594"/>
                  <a:pt x="11604" y="21404"/>
                  <a:pt x="12308" y="20962"/>
                </a:cubicBezTo>
                <a:lnTo>
                  <a:pt x="13144" y="20441"/>
                </a:lnTo>
                <a:lnTo>
                  <a:pt x="14214" y="20471"/>
                </a:lnTo>
                <a:cubicBezTo>
                  <a:pt x="15626" y="20509"/>
                  <a:pt x="15914" y="20369"/>
                  <a:pt x="16744" y="19228"/>
                </a:cubicBezTo>
                <a:cubicBezTo>
                  <a:pt x="17313" y="18446"/>
                  <a:pt x="17400" y="18370"/>
                  <a:pt x="18133" y="18056"/>
                </a:cubicBezTo>
                <a:cubicBezTo>
                  <a:pt x="19363" y="17527"/>
                  <a:pt x="19701" y="17059"/>
                  <a:pt x="19834" y="15676"/>
                </a:cubicBezTo>
                <a:cubicBezTo>
                  <a:pt x="19903" y="14954"/>
                  <a:pt x="19937" y="14869"/>
                  <a:pt x="20525" y="14107"/>
                </a:cubicBezTo>
                <a:cubicBezTo>
                  <a:pt x="21461" y="12893"/>
                  <a:pt x="21512" y="12468"/>
                  <a:pt x="20903" y="10999"/>
                </a:cubicBezTo>
                <a:lnTo>
                  <a:pt x="20639" y="10354"/>
                </a:lnTo>
                <a:lnTo>
                  <a:pt x="20952" y="9442"/>
                </a:lnTo>
                <a:cubicBezTo>
                  <a:pt x="21124" y="8939"/>
                  <a:pt x="21264" y="8430"/>
                  <a:pt x="21264" y="8311"/>
                </a:cubicBezTo>
                <a:cubicBezTo>
                  <a:pt x="21263" y="7811"/>
                  <a:pt x="21018" y="7316"/>
                  <a:pt x="20393" y="6559"/>
                </a:cubicBezTo>
                <a:cubicBezTo>
                  <a:pt x="19810" y="5854"/>
                  <a:pt x="19701" y="5644"/>
                  <a:pt x="19479" y="4842"/>
                </a:cubicBezTo>
                <a:cubicBezTo>
                  <a:pt x="19139" y="3615"/>
                  <a:pt x="18807" y="3285"/>
                  <a:pt x="17544" y="2936"/>
                </a:cubicBezTo>
                <a:lnTo>
                  <a:pt x="16636" y="2688"/>
                </a:lnTo>
                <a:lnTo>
                  <a:pt x="16053" y="1942"/>
                </a:lnTo>
                <a:cubicBezTo>
                  <a:pt x="15342" y="1036"/>
                  <a:pt x="14948" y="827"/>
                  <a:pt x="14003" y="841"/>
                </a:cubicBezTo>
                <a:cubicBezTo>
                  <a:pt x="13631" y="846"/>
                  <a:pt x="13211" y="877"/>
                  <a:pt x="13072" y="912"/>
                </a:cubicBezTo>
                <a:cubicBezTo>
                  <a:pt x="12892" y="956"/>
                  <a:pt x="12531" y="835"/>
                  <a:pt x="11846" y="497"/>
                </a:cubicBezTo>
                <a:cubicBezTo>
                  <a:pt x="11166" y="162"/>
                  <a:pt x="10722" y="-6"/>
                  <a:pt x="10301" y="0"/>
                </a:cubicBezTo>
                <a:close/>
              </a:path>
            </a:pathLst>
          </a:custGeom>
          <a:ln w="12700">
            <a:miter lim="400000"/>
          </a:ln>
        </p:spPr>
      </p:pic>
      <p:sp>
        <p:nvSpPr>
          <p:cNvPr id="105" name="Libyan International University"/>
          <p:cNvSpPr txBox="1"/>
          <p:nvPr/>
        </p:nvSpPr>
        <p:spPr>
          <a:xfrm>
            <a:off x="1138148" y="24712"/>
            <a:ext cx="3435236"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rPr sz="2000" dirty="0"/>
              <a:t>Libyan International University</a:t>
            </a:r>
          </a:p>
        </p:txBody>
      </p:sp>
      <p:sp>
        <p:nvSpPr>
          <p:cNvPr id="106" name="Faculty of Business Administration"/>
          <p:cNvSpPr txBox="1"/>
          <p:nvPr/>
        </p:nvSpPr>
        <p:spPr>
          <a:xfrm>
            <a:off x="4572000" y="86268"/>
            <a:ext cx="3191579"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rPr sz="1600" dirty="0" smtClean="0"/>
              <a:t>Faculty of Business Administration </a:t>
            </a:r>
            <a:endParaRPr sz="1600" dirty="0"/>
          </a:p>
        </p:txBody>
      </p:sp>
      <p:sp>
        <p:nvSpPr>
          <p:cNvPr id="107" name="Slide Number"/>
          <p:cNvSpPr txBox="1">
            <a:spLocks noGrp="1"/>
          </p:cNvSpPr>
          <p:nvPr>
            <p:ph type="sldNum" sz="quarter" idx="4294967295"/>
          </p:nvPr>
        </p:nvSpPr>
        <p:spPr>
          <a:xfrm>
            <a:off x="4419600" y="4767262"/>
            <a:ext cx="2133600" cy="3606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Google Shape;93;p15"/>
          <p:cNvSpPr txBox="1">
            <a:spLocks noGrp="1"/>
          </p:cNvSpPr>
          <p:nvPr>
            <p:ph type="body" idx="1"/>
          </p:nvPr>
        </p:nvSpPr>
        <p:spPr>
          <a:xfrm>
            <a:off x="3489924" y="1450687"/>
            <a:ext cx="4809001" cy="4563877"/>
          </a:xfrm>
          <a:prstGeom prst="rect">
            <a:avLst/>
          </a:prstGeom>
        </p:spPr>
        <p:txBody>
          <a:bodyPr/>
          <a:lstStyle>
            <a:lvl1pPr marL="0" indent="0" algn="ctr" defTabSz="355600">
              <a:spcBef>
                <a:spcPts val="0"/>
              </a:spcBef>
              <a:buClrTx/>
              <a:buSzTx/>
              <a:buFontTx/>
              <a:buNone/>
              <a:defRPr sz="1900">
                <a:solidFill>
                  <a:srgbClr val="000000"/>
                </a:solidFill>
                <a:latin typeface="Helvetica Neue"/>
                <a:ea typeface="Helvetica Neue"/>
                <a:cs typeface="Helvetica Neue"/>
                <a:sym typeface="Helvetica Neue"/>
              </a:defRPr>
            </a:lvl1pPr>
          </a:lstStyle>
          <a:p>
            <a:r>
              <a:t>Stuff like missing deadlines consistently or delivering work that needs to be updated over and over again will deny you a promotion. It will even leave the employer not offering you tasks, a nightmare for freelancers, to complete in the future.</a:t>
            </a:r>
          </a:p>
        </p:txBody>
      </p:sp>
      <p:sp>
        <p:nvSpPr>
          <p:cNvPr id="151" name="Google Shape;94;p15"/>
          <p:cNvSpPr txBox="1">
            <a:spLocks noGrp="1"/>
          </p:cNvSpPr>
          <p:nvPr>
            <p:ph type="sldNum" sz="quarter" idx="2"/>
          </p:nvPr>
        </p:nvSpPr>
        <p:spPr>
          <a:xfrm>
            <a:off x="8740410" y="4758432"/>
            <a:ext cx="365066" cy="3606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152" name="Uphold Trust"/>
          <p:cNvSpPr txBox="1"/>
          <p:nvPr/>
        </p:nvSpPr>
        <p:spPr>
          <a:xfrm>
            <a:off x="-840728" y="1458074"/>
            <a:ext cx="3599753" cy="584201"/>
          </a:xfrm>
          <a:prstGeom prst="rect">
            <a:avLst/>
          </a:prstGeom>
          <a:solidFill>
            <a:schemeClr val="accent2"/>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r">
              <a:defRPr sz="3800" b="1">
                <a:latin typeface="Montserrat"/>
                <a:ea typeface="Montserrat"/>
                <a:cs typeface="Montserrat"/>
                <a:sym typeface="Montserrat"/>
              </a:defRPr>
            </a:pPr>
            <a:r>
              <a:rPr sz="3400"/>
              <a:t>Uphold Trust</a:t>
            </a:r>
            <a:r>
              <a:t> </a:t>
            </a:r>
          </a:p>
        </p:txBody>
      </p:sp>
      <p:sp>
        <p:nvSpPr>
          <p:cNvPr id="153" name="7."/>
          <p:cNvSpPr txBox="1"/>
          <p:nvPr/>
        </p:nvSpPr>
        <p:spPr>
          <a:xfrm>
            <a:off x="49994" y="165119"/>
            <a:ext cx="309266" cy="3947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800"/>
            </a:lvl1pPr>
          </a:lstStyle>
          <a:p>
            <a:r>
              <a:t>7.</a:t>
            </a:r>
          </a:p>
        </p:txBody>
      </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14="http://schemas.microsoft.com/office/drawing/2010/main" xmlns:m="http://schemas.openxmlformats.org/officeDocument/2006/math"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Google Shape;106;p17"/>
          <p:cNvSpPr txBox="1">
            <a:spLocks noGrp="1"/>
          </p:cNvSpPr>
          <p:nvPr>
            <p:ph type="title" idx="4294967295"/>
          </p:nvPr>
        </p:nvSpPr>
        <p:spPr>
          <a:xfrm>
            <a:off x="972899" y="88558"/>
            <a:ext cx="7198202" cy="1159801"/>
          </a:xfrm>
          <a:prstGeom prst="rect">
            <a:avLst/>
          </a:prstGeom>
        </p:spPr>
        <p:txBody>
          <a:bodyPr/>
          <a:lstStyle>
            <a:lvl1pPr algn="ctr" defTabSz="795527">
              <a:defRPr sz="6264">
                <a:solidFill>
                  <a:srgbClr val="FFFFFF"/>
                </a:solidFill>
              </a:defRPr>
            </a:lvl1pPr>
          </a:lstStyle>
          <a:p>
            <a:r>
              <a:t>Conclusion</a:t>
            </a:r>
          </a:p>
        </p:txBody>
      </p:sp>
      <p:sp>
        <p:nvSpPr>
          <p:cNvPr id="156" name="Google Shape;107;p17"/>
          <p:cNvSpPr txBox="1">
            <a:spLocks noGrp="1"/>
          </p:cNvSpPr>
          <p:nvPr>
            <p:ph type="body" sz="half" idx="4294967295"/>
          </p:nvPr>
        </p:nvSpPr>
        <p:spPr>
          <a:xfrm>
            <a:off x="972899" y="1976554"/>
            <a:ext cx="7198202" cy="2072733"/>
          </a:xfrm>
          <a:prstGeom prst="rect">
            <a:avLst/>
          </a:prstGeom>
        </p:spPr>
        <p:txBody>
          <a:bodyPr>
            <a:normAutofit/>
          </a:bodyPr>
          <a:lstStyle>
            <a:lvl1pPr marL="0" indent="0" defTabSz="334263">
              <a:spcBef>
                <a:spcPts val="0"/>
              </a:spcBef>
              <a:buClrTx/>
              <a:buSzTx/>
              <a:buFontTx/>
              <a:buNone/>
              <a:defRPr sz="2256">
                <a:solidFill>
                  <a:srgbClr val="FFFFFF"/>
                </a:solidFill>
                <a:latin typeface="Helvetica Neue"/>
                <a:ea typeface="Helvetica Neue"/>
                <a:cs typeface="Helvetica Neue"/>
                <a:sym typeface="Helvetica Neue"/>
              </a:defRPr>
            </a:lvl1pPr>
          </a:lstStyle>
          <a:p>
            <a:r>
              <a:t>It is important to recognize that ethical conduct in the workplace can promote positive actions of employees that lead to organizational development, just as unethical conduct in the workplace can inspire harmful headlines that lead to the downfall of the organization.</a:t>
            </a:r>
          </a:p>
        </p:txBody>
      </p:sp>
      <p:sp>
        <p:nvSpPr>
          <p:cNvPr id="157" name="Google Shape;114;p17"/>
          <p:cNvSpPr txBox="1">
            <a:spLocks noGrp="1"/>
          </p:cNvSpPr>
          <p:nvPr>
            <p:ph type="sldNum" sz="quarter" idx="2"/>
          </p:nvPr>
        </p:nvSpPr>
        <p:spPr>
          <a:xfrm>
            <a:off x="4393634" y="4777482"/>
            <a:ext cx="356732" cy="3606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pic>
        <p:nvPicPr>
          <p:cNvPr id="158" name="Work-Environment-800x500.jpg" descr="Work-Environment-800x500.jpg"/>
          <p:cNvPicPr>
            <a:picLocks noChangeAspect="1"/>
          </p:cNvPicPr>
          <p:nvPr/>
        </p:nvPicPr>
        <p:blipFill>
          <a:blip r:embed="rId2">
            <a:extLst/>
          </a:blip>
          <a:stretch>
            <a:fillRect/>
          </a:stretch>
        </p:blipFill>
        <p:spPr>
          <a:xfrm>
            <a:off x="6951019" y="-24133"/>
            <a:ext cx="2216295" cy="1385184"/>
          </a:xfrm>
          <a:prstGeom prst="rect">
            <a:avLst/>
          </a:prstGeom>
          <a:ln w="12700">
            <a:miter lim="400000"/>
          </a:ln>
        </p:spPr>
      </p:pic>
      <p:pic>
        <p:nvPicPr>
          <p:cNvPr id="159" name="business-professional-work-team-meeting-vector-11679583.jpg" descr="business-professional-work-team-meeting-vector-11679583.jpg"/>
          <p:cNvPicPr>
            <a:picLocks noChangeAspect="1"/>
          </p:cNvPicPr>
          <p:nvPr/>
        </p:nvPicPr>
        <p:blipFill>
          <a:blip r:embed="rId3">
            <a:extLst/>
          </a:blip>
          <a:srcRect t="5343" b="15666"/>
          <a:stretch>
            <a:fillRect/>
          </a:stretch>
        </p:blipFill>
        <p:spPr>
          <a:xfrm>
            <a:off x="-44723" y="3871267"/>
            <a:ext cx="1849060" cy="1159695"/>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14="http://schemas.microsoft.com/office/drawing/2010/main" xmlns:m="http://schemas.openxmlformats.org/officeDocument/2006/math"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
        <p:nvSpPr>
          <p:cNvPr id="162" name="References"/>
          <p:cNvSpPr txBox="1"/>
          <p:nvPr/>
        </p:nvSpPr>
        <p:spPr>
          <a:xfrm>
            <a:off x="4086336" y="261649"/>
            <a:ext cx="971328"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t>References </a:t>
            </a:r>
          </a:p>
        </p:txBody>
      </p:sp>
      <p:sp>
        <p:nvSpPr>
          <p:cNvPr id="163" name="How to define ethical behavior &amp; why its important in the workplace. (n.d.). Work Institute. https://workinstitute.com/how-to-define-ethical-behavior-why-its-important-in-the-workplace-2/…"/>
          <p:cNvSpPr txBox="1"/>
          <p:nvPr/>
        </p:nvSpPr>
        <p:spPr>
          <a:xfrm>
            <a:off x="725531" y="1242566"/>
            <a:ext cx="7531345" cy="26583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160421" indent="-160421" defTabSz="457200">
              <a:lnSpc>
                <a:spcPts val="5100"/>
              </a:lnSpc>
              <a:spcBef>
                <a:spcPts val="1600"/>
              </a:spcBef>
              <a:buSzPct val="100000"/>
              <a:buChar char="•"/>
              <a:defRPr sz="1600">
                <a:solidFill>
                  <a:srgbClr val="000000"/>
                </a:solidFill>
                <a:latin typeface="Times New Roman"/>
                <a:ea typeface="Times New Roman"/>
                <a:cs typeface="Times New Roman"/>
                <a:sym typeface="Times New Roman"/>
              </a:defRPr>
            </a:pPr>
            <a:r>
              <a:rPr i="1"/>
              <a:t>How to define ethical behavior &amp; why its important in the workplace</a:t>
            </a:r>
            <a:r>
              <a:t>. (n.d.). Work Institute. </a:t>
            </a:r>
            <a:r>
              <a:rPr u="sng">
                <a:solidFill>
                  <a:schemeClr val="accent3"/>
                </a:solidFill>
                <a:uFill>
                  <a:solidFill>
                    <a:schemeClr val="accent3"/>
                  </a:solidFill>
                </a:uFill>
                <a:hlinkClick r:id="rId2"/>
              </a:rPr>
              <a:t>https://workinstitute.com/how-to-define-ethical-behavior-why-its-important-in-the-workplace-2/</a:t>
            </a:r>
          </a:p>
          <a:p>
            <a:pPr marL="160421" indent="-160421" defTabSz="457200">
              <a:lnSpc>
                <a:spcPts val="5100"/>
              </a:lnSpc>
              <a:spcBef>
                <a:spcPts val="1600"/>
              </a:spcBef>
              <a:buSzPct val="100000"/>
              <a:buChar char="•"/>
              <a:defRPr sz="1600">
                <a:solidFill>
                  <a:srgbClr val="000000"/>
                </a:solidFill>
                <a:latin typeface="Times New Roman"/>
                <a:ea typeface="Times New Roman"/>
                <a:cs typeface="Times New Roman"/>
                <a:sym typeface="Times New Roman"/>
              </a:defRPr>
            </a:pPr>
            <a:r>
              <a:rPr i="1"/>
              <a:t>23 ethical &amp; unethical behavior examples in workplace</a:t>
            </a:r>
            <a:r>
              <a:t>. (n.d.). Formpl.Us. https://www.formpl.us/blog/workplace-ethics</a:t>
            </a:r>
          </a:p>
        </p:txBody>
      </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14="http://schemas.microsoft.com/office/drawing/2010/main" xmlns:m="http://schemas.openxmlformats.org/officeDocument/2006/math"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Google Shape;76;p13"/>
          <p:cNvSpPr/>
          <p:nvPr/>
        </p:nvSpPr>
        <p:spPr>
          <a:xfrm>
            <a:off x="0" y="-1"/>
            <a:ext cx="9144000" cy="1965002"/>
          </a:xfrm>
          <a:prstGeom prst="rect">
            <a:avLst/>
          </a:prstGeom>
          <a:solidFill>
            <a:schemeClr val="accent2"/>
          </a:solidFill>
          <a:ln w="12700">
            <a:miter lim="400000"/>
          </a:ln>
        </p:spPr>
        <p:txBody>
          <a:bodyPr lIns="0" tIns="0" rIns="0" bIns="0" anchor="ctr"/>
          <a:lstStyle/>
          <a:p>
            <a:pPr>
              <a:defRPr>
                <a:solidFill>
                  <a:srgbClr val="000000"/>
                </a:solidFill>
              </a:defRPr>
            </a:pPr>
            <a:endParaRPr/>
          </a:p>
        </p:txBody>
      </p:sp>
      <p:sp>
        <p:nvSpPr>
          <p:cNvPr id="110" name="Google Shape;77;p13"/>
          <p:cNvSpPr txBox="1">
            <a:spLocks noGrp="1"/>
          </p:cNvSpPr>
          <p:nvPr>
            <p:ph type="title" idx="4294967295"/>
          </p:nvPr>
        </p:nvSpPr>
        <p:spPr>
          <a:xfrm>
            <a:off x="521071" y="1039238"/>
            <a:ext cx="5025302" cy="1159801"/>
          </a:xfrm>
          <a:prstGeom prst="rect">
            <a:avLst/>
          </a:prstGeom>
        </p:spPr>
        <p:txBody>
          <a:bodyPr/>
          <a:lstStyle>
            <a:lvl1pPr defTabSz="475487">
              <a:defRPr sz="6240">
                <a:solidFill>
                  <a:schemeClr val="accent1"/>
                </a:solidFill>
              </a:defRPr>
            </a:lvl1pPr>
          </a:lstStyle>
          <a:p>
            <a:r>
              <a:t>Content :</a:t>
            </a:r>
          </a:p>
        </p:txBody>
      </p:sp>
      <p:sp>
        <p:nvSpPr>
          <p:cNvPr id="111" name="Google Shape;80;p13"/>
          <p:cNvSpPr/>
          <p:nvPr/>
        </p:nvSpPr>
        <p:spPr>
          <a:xfrm>
            <a:off x="-2843" y="2145002"/>
            <a:ext cx="771921" cy="7939"/>
          </a:xfrm>
          <a:prstGeom prst="rect">
            <a:avLst/>
          </a:prstGeom>
          <a:solidFill>
            <a:schemeClr val="accent3"/>
          </a:solidFill>
          <a:ln w="12700">
            <a:miter lim="400000"/>
          </a:ln>
        </p:spPr>
        <p:txBody>
          <a:bodyPr lIns="0" tIns="0" rIns="0" bIns="0" anchor="ctr"/>
          <a:lstStyle/>
          <a:p>
            <a:endParaRPr/>
          </a:p>
        </p:txBody>
      </p:sp>
      <p:sp>
        <p:nvSpPr>
          <p:cNvPr id="112" name="Google Shape;81;p13"/>
          <p:cNvSpPr txBox="1">
            <a:spLocks noGrp="1"/>
          </p:cNvSpPr>
          <p:nvPr>
            <p:ph type="sldNum" sz="quarter" idx="2"/>
          </p:nvPr>
        </p:nvSpPr>
        <p:spPr>
          <a:xfrm>
            <a:off x="4431846" y="4777482"/>
            <a:ext cx="280308" cy="3606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113" name="Definition…"/>
          <p:cNvSpPr txBox="1"/>
          <p:nvPr/>
        </p:nvSpPr>
        <p:spPr>
          <a:xfrm>
            <a:off x="874881" y="2307240"/>
            <a:ext cx="2886564" cy="23907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140368" indent="-140368">
              <a:buSzPct val="100000"/>
              <a:buChar char="•"/>
              <a:defRPr sz="2300">
                <a:solidFill>
                  <a:srgbClr val="FFFFFF"/>
                </a:solidFill>
              </a:defRPr>
            </a:pPr>
            <a:r>
              <a:t>Definition </a:t>
            </a:r>
          </a:p>
          <a:p>
            <a:pPr>
              <a:defRPr sz="2300">
                <a:solidFill>
                  <a:srgbClr val="FFFFFF"/>
                </a:solidFill>
              </a:defRPr>
            </a:pPr>
            <a:endParaRPr/>
          </a:p>
          <a:p>
            <a:pPr marL="180473" indent="-180473">
              <a:buSzPct val="100000"/>
              <a:buChar char="•"/>
              <a:defRPr sz="2300">
                <a:solidFill>
                  <a:srgbClr val="FFFFFF"/>
                </a:solidFill>
              </a:defRPr>
            </a:pPr>
            <a:r>
              <a:t>Practices </a:t>
            </a:r>
          </a:p>
          <a:p>
            <a:pPr>
              <a:defRPr sz="2300">
                <a:solidFill>
                  <a:srgbClr val="FFFFFF"/>
                </a:solidFill>
              </a:defRPr>
            </a:pPr>
            <a:endParaRPr/>
          </a:p>
          <a:p>
            <a:pPr marL="180473" indent="-180473">
              <a:buSzPct val="100000"/>
              <a:buChar char="•"/>
              <a:defRPr sz="2300">
                <a:solidFill>
                  <a:srgbClr val="FFFFFF"/>
                </a:solidFill>
              </a:defRPr>
            </a:pPr>
            <a:r>
              <a:t>Conclusion </a:t>
            </a:r>
          </a:p>
          <a:p>
            <a:pPr>
              <a:defRPr sz="2300">
                <a:solidFill>
                  <a:srgbClr val="FFFFFF"/>
                </a:solidFill>
              </a:defRPr>
            </a:pPr>
            <a:endParaRPr/>
          </a:p>
          <a:p>
            <a:pPr marL="180473" indent="-180473">
              <a:buSzPct val="100000"/>
              <a:buChar char="•"/>
              <a:defRPr sz="2300">
                <a:solidFill>
                  <a:srgbClr val="FFFFFF"/>
                </a:solidFill>
              </a:defRPr>
            </a:pPr>
            <a:r>
              <a:t>References </a:t>
            </a:r>
          </a:p>
        </p:txBody>
      </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14="http://schemas.microsoft.com/office/drawing/2010/main" xmlns:m="http://schemas.openxmlformats.org/officeDocument/2006/math"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Google Shape;86;p14"/>
          <p:cNvSpPr txBox="1">
            <a:spLocks noGrp="1"/>
          </p:cNvSpPr>
          <p:nvPr>
            <p:ph type="title"/>
          </p:nvPr>
        </p:nvSpPr>
        <p:spPr>
          <a:xfrm>
            <a:off x="361108" y="143005"/>
            <a:ext cx="4455388" cy="2031792"/>
          </a:xfrm>
          <a:prstGeom prst="rect">
            <a:avLst/>
          </a:prstGeom>
        </p:spPr>
        <p:txBody>
          <a:bodyPr/>
          <a:lstStyle/>
          <a:p>
            <a:pPr algn="l" defTabSz="384047">
              <a:defRPr sz="4032">
                <a:solidFill>
                  <a:schemeClr val="accent2"/>
                </a:solidFill>
              </a:defRPr>
            </a:pPr>
            <a:endParaRPr/>
          </a:p>
          <a:p>
            <a:pPr algn="l" defTabSz="384047">
              <a:defRPr sz="1679"/>
            </a:pPr>
            <a:r>
              <a:rPr sz="4032">
                <a:solidFill>
                  <a:schemeClr val="accent2"/>
                </a:solidFill>
              </a:rPr>
              <a:t>What is Ethical Behavior?</a:t>
            </a:r>
          </a:p>
        </p:txBody>
      </p:sp>
      <p:sp>
        <p:nvSpPr>
          <p:cNvPr id="116" name="Google Shape;87;p14"/>
          <p:cNvSpPr txBox="1">
            <a:spLocks noGrp="1"/>
          </p:cNvSpPr>
          <p:nvPr>
            <p:ph type="body" sz="half" idx="1"/>
          </p:nvPr>
        </p:nvSpPr>
        <p:spPr>
          <a:xfrm>
            <a:off x="6101100" y="414460"/>
            <a:ext cx="2446501" cy="4590517"/>
          </a:xfrm>
          <a:prstGeom prst="rect">
            <a:avLst/>
          </a:prstGeom>
        </p:spPr>
        <p:txBody>
          <a:bodyPr/>
          <a:lstStyle>
            <a:lvl1pPr marL="0" indent="0" algn="just" defTabSz="283463">
              <a:spcBef>
                <a:spcPts val="700"/>
              </a:spcBef>
              <a:defRPr sz="1984">
                <a:solidFill>
                  <a:srgbClr val="000000"/>
                </a:solidFill>
                <a:latin typeface="Times New Roman"/>
                <a:ea typeface="Times New Roman"/>
                <a:cs typeface="Times New Roman"/>
                <a:sym typeface="Times New Roman"/>
              </a:defRPr>
            </a:lvl1pPr>
          </a:lstStyle>
          <a:p>
            <a:r>
              <a:t>Ethical behavior is characterized by honesty, fairness and equity in interpersonal, professional and academic relationships and in research and scholarly activities. Ethical behavior respects the dignity, diversity and rights of individuals and groups of people. </a:t>
            </a:r>
            <a:endParaRPr sz="744">
              <a:latin typeface="Times Roman"/>
              <a:ea typeface="Times Roman"/>
              <a:cs typeface="Times Roman"/>
              <a:sym typeface="Times Roman"/>
            </a:endParaRPr>
          </a:p>
        </p:txBody>
      </p:sp>
      <p:sp>
        <p:nvSpPr>
          <p:cNvPr id="117" name="Google Shape;88;p14"/>
          <p:cNvSpPr txBox="1">
            <a:spLocks noGrp="1"/>
          </p:cNvSpPr>
          <p:nvPr>
            <p:ph type="sldNum" sz="quarter" idx="2"/>
          </p:nvPr>
        </p:nvSpPr>
        <p:spPr>
          <a:xfrm>
            <a:off x="8825167" y="4758432"/>
            <a:ext cx="280309" cy="3606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pic>
        <p:nvPicPr>
          <p:cNvPr id="118" name="385427-637274009322410982-16x9.jpg" descr="385427-637274009322410982-16x9.jpg"/>
          <p:cNvPicPr>
            <a:picLocks noChangeAspect="1"/>
          </p:cNvPicPr>
          <p:nvPr/>
        </p:nvPicPr>
        <p:blipFill>
          <a:blip r:embed="rId2">
            <a:extLst/>
          </a:blip>
          <a:stretch>
            <a:fillRect/>
          </a:stretch>
        </p:blipFill>
        <p:spPr>
          <a:xfrm>
            <a:off x="414197" y="2374572"/>
            <a:ext cx="3612075" cy="2031792"/>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14="http://schemas.microsoft.com/office/drawing/2010/main" xmlns:m="http://schemas.openxmlformats.org/officeDocument/2006/math"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Google Shape;93;p15"/>
          <p:cNvSpPr txBox="1">
            <a:spLocks noGrp="1"/>
          </p:cNvSpPr>
          <p:nvPr>
            <p:ph type="body" idx="1"/>
          </p:nvPr>
        </p:nvSpPr>
        <p:spPr>
          <a:xfrm>
            <a:off x="3481149" y="1310280"/>
            <a:ext cx="4809001" cy="4563877"/>
          </a:xfrm>
          <a:prstGeom prst="rect">
            <a:avLst/>
          </a:prstGeom>
        </p:spPr>
        <p:txBody>
          <a:bodyPr/>
          <a:lstStyle/>
          <a:p>
            <a:pPr marL="0" indent="0" algn="ctr" defTabSz="355600">
              <a:spcBef>
                <a:spcPts val="0"/>
              </a:spcBef>
              <a:buClrTx/>
              <a:buSzTx/>
              <a:buFontTx/>
              <a:buNone/>
              <a:defRPr sz="1900">
                <a:solidFill>
                  <a:srgbClr val="000000"/>
                </a:solidFill>
                <a:latin typeface="Helvetica Neue"/>
                <a:ea typeface="Helvetica Neue"/>
                <a:cs typeface="Helvetica Neue"/>
                <a:sym typeface="Helvetica Neue"/>
              </a:defRPr>
            </a:pPr>
            <a:r>
              <a:t>Companies may need the employee to sign different documents at the beginning of an employee contract, including the company rules and regulatory agreement form. </a:t>
            </a:r>
          </a:p>
          <a:p>
            <a:pPr marL="0" indent="0" algn="ctr" defTabSz="355600">
              <a:spcBef>
                <a:spcPts val="0"/>
              </a:spcBef>
              <a:buClrTx/>
              <a:buSzTx/>
              <a:buFontTx/>
              <a:buNone/>
              <a:defRPr sz="1900">
                <a:solidFill>
                  <a:srgbClr val="000000"/>
                </a:solidFill>
                <a:latin typeface="Helvetica Neue"/>
                <a:ea typeface="Helvetica Neue"/>
                <a:cs typeface="Helvetica Neue"/>
                <a:sym typeface="Helvetica Neue"/>
              </a:defRPr>
            </a:pPr>
            <a:endParaRPr/>
          </a:p>
          <a:p>
            <a:pPr marL="0" indent="0" algn="ctr" defTabSz="355600">
              <a:spcBef>
                <a:spcPts val="0"/>
              </a:spcBef>
              <a:buClrTx/>
              <a:buSzTx/>
              <a:buFontTx/>
              <a:buNone/>
              <a:defRPr sz="1900">
                <a:solidFill>
                  <a:srgbClr val="000000"/>
                </a:solidFill>
                <a:latin typeface="Helvetica Neue"/>
                <a:ea typeface="Helvetica Neue"/>
                <a:cs typeface="Helvetica Neue"/>
                <a:sym typeface="Helvetica Neue"/>
              </a:defRPr>
            </a:pPr>
            <a:r>
              <a:t>Inappropriate dressing, and vocabulary, etc. are some general laws.</a:t>
            </a:r>
          </a:p>
        </p:txBody>
      </p:sp>
      <p:sp>
        <p:nvSpPr>
          <p:cNvPr id="121" name="Google Shape;94;p15"/>
          <p:cNvSpPr txBox="1">
            <a:spLocks noGrp="1"/>
          </p:cNvSpPr>
          <p:nvPr>
            <p:ph type="sldNum" sz="quarter" idx="2"/>
          </p:nvPr>
        </p:nvSpPr>
        <p:spPr>
          <a:xfrm>
            <a:off x="8825167" y="4758432"/>
            <a:ext cx="280309" cy="3606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122" name="Comply the Rules &amp; Regulations"/>
          <p:cNvSpPr txBox="1"/>
          <p:nvPr/>
        </p:nvSpPr>
        <p:spPr>
          <a:xfrm>
            <a:off x="-840728" y="1458074"/>
            <a:ext cx="3599753" cy="1752601"/>
          </a:xfrm>
          <a:prstGeom prst="rect">
            <a:avLst/>
          </a:prstGeom>
          <a:solidFill>
            <a:schemeClr val="accent2"/>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r">
              <a:defRPr sz="3800" b="1">
                <a:latin typeface="Montserrat"/>
                <a:ea typeface="Montserrat"/>
                <a:cs typeface="Montserrat"/>
                <a:sym typeface="Montserrat"/>
              </a:defRPr>
            </a:lvl1pPr>
          </a:lstStyle>
          <a:p>
            <a:r>
              <a:t>Comply the Rules &amp; Regulations</a:t>
            </a:r>
          </a:p>
        </p:txBody>
      </p:sp>
      <p:sp>
        <p:nvSpPr>
          <p:cNvPr id="123" name="1."/>
          <p:cNvSpPr txBox="1"/>
          <p:nvPr/>
        </p:nvSpPr>
        <p:spPr>
          <a:xfrm>
            <a:off x="49994" y="165119"/>
            <a:ext cx="309266" cy="3947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800"/>
            </a:lvl1pPr>
          </a:lstStyle>
          <a:p>
            <a:r>
              <a:t>1.</a:t>
            </a:r>
          </a:p>
        </p:txBody>
      </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14="http://schemas.microsoft.com/office/drawing/2010/main" xmlns:m="http://schemas.openxmlformats.org/officeDocument/2006/math"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Google Shape;93;p15"/>
          <p:cNvSpPr txBox="1">
            <a:spLocks noGrp="1"/>
          </p:cNvSpPr>
          <p:nvPr>
            <p:ph type="body" idx="1"/>
          </p:nvPr>
        </p:nvSpPr>
        <p:spPr>
          <a:xfrm>
            <a:off x="3709310" y="1055793"/>
            <a:ext cx="4809001" cy="4563876"/>
          </a:xfrm>
          <a:prstGeom prst="rect">
            <a:avLst/>
          </a:prstGeom>
        </p:spPr>
        <p:txBody>
          <a:bodyPr/>
          <a:lstStyle>
            <a:lvl1pPr marL="0" indent="0" algn="ctr" defTabSz="355600">
              <a:spcBef>
                <a:spcPts val="0"/>
              </a:spcBef>
              <a:buClrTx/>
              <a:buSzTx/>
              <a:buFontTx/>
              <a:buNone/>
              <a:defRPr sz="1900">
                <a:solidFill>
                  <a:srgbClr val="000000"/>
                </a:solidFill>
                <a:latin typeface="Helvetica Neue"/>
                <a:ea typeface="Helvetica Neue"/>
                <a:cs typeface="Helvetica Neue"/>
                <a:sym typeface="Helvetica Neue"/>
              </a:defRPr>
            </a:lvl1pPr>
          </a:lstStyle>
          <a:p>
            <a:r>
              <a:t>Good professional partnerships are not only something that facilitates employee collaboration, but also helps workers with individual career growth. The development of professional relationships with colleagues or other professionals outside the workplace would also increase productivity directly or indirectly.</a:t>
            </a:r>
          </a:p>
        </p:txBody>
      </p:sp>
      <p:sp>
        <p:nvSpPr>
          <p:cNvPr id="126" name="Google Shape;94;p15"/>
          <p:cNvSpPr txBox="1">
            <a:spLocks noGrp="1"/>
          </p:cNvSpPr>
          <p:nvPr>
            <p:ph type="sldNum" sz="quarter" idx="2"/>
          </p:nvPr>
        </p:nvSpPr>
        <p:spPr>
          <a:xfrm>
            <a:off x="8825167" y="4758432"/>
            <a:ext cx="280309" cy="3606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127" name="Professional Relationships"/>
          <p:cNvSpPr txBox="1"/>
          <p:nvPr/>
        </p:nvSpPr>
        <p:spPr>
          <a:xfrm>
            <a:off x="-840728" y="1458074"/>
            <a:ext cx="3599753" cy="1016001"/>
          </a:xfrm>
          <a:prstGeom prst="rect">
            <a:avLst/>
          </a:prstGeom>
          <a:solidFill>
            <a:schemeClr val="accent2"/>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r">
              <a:defRPr sz="3300" b="1">
                <a:latin typeface="Montserrat"/>
                <a:ea typeface="Montserrat"/>
                <a:cs typeface="Montserrat"/>
                <a:sym typeface="Montserrat"/>
              </a:defRPr>
            </a:lvl1pPr>
          </a:lstStyle>
          <a:p>
            <a:r>
              <a:t>Professional Relationships</a:t>
            </a:r>
          </a:p>
        </p:txBody>
      </p:sp>
      <p:sp>
        <p:nvSpPr>
          <p:cNvPr id="128" name="2."/>
          <p:cNvSpPr txBox="1"/>
          <p:nvPr/>
        </p:nvSpPr>
        <p:spPr>
          <a:xfrm>
            <a:off x="49994" y="165119"/>
            <a:ext cx="309266" cy="3947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800"/>
            </a:lvl1pPr>
          </a:lstStyle>
          <a:p>
            <a:r>
              <a:t>2.</a:t>
            </a:r>
          </a:p>
        </p:txBody>
      </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14="http://schemas.microsoft.com/office/drawing/2010/main" xmlns:m="http://schemas.openxmlformats.org/officeDocument/2006/math"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Google Shape;93;p15"/>
          <p:cNvSpPr txBox="1">
            <a:spLocks noGrp="1"/>
          </p:cNvSpPr>
          <p:nvPr>
            <p:ph type="body" idx="1"/>
          </p:nvPr>
        </p:nvSpPr>
        <p:spPr>
          <a:xfrm>
            <a:off x="3481149" y="1310280"/>
            <a:ext cx="4809001" cy="4563877"/>
          </a:xfrm>
          <a:prstGeom prst="rect">
            <a:avLst/>
          </a:prstGeom>
        </p:spPr>
        <p:txBody>
          <a:bodyPr/>
          <a:lstStyle>
            <a:lvl1pPr marL="0" indent="0" algn="ctr" defTabSz="355600">
              <a:spcBef>
                <a:spcPts val="0"/>
              </a:spcBef>
              <a:buClrTx/>
              <a:buSzTx/>
              <a:buFontTx/>
              <a:buNone/>
              <a:defRPr sz="2700">
                <a:solidFill>
                  <a:srgbClr val="000000"/>
                </a:solidFill>
                <a:latin typeface="Helvetica Neue"/>
                <a:ea typeface="Helvetica Neue"/>
                <a:cs typeface="Helvetica Neue"/>
                <a:sym typeface="Helvetica Neue"/>
              </a:defRPr>
            </a:lvl1pPr>
          </a:lstStyle>
          <a:p>
            <a:r>
              <a:t>Accountability is also an employee's most positive attribute. The absence of transparency is one of the things that can momentarily alter a talented and responsible person.</a:t>
            </a:r>
          </a:p>
        </p:txBody>
      </p:sp>
      <p:sp>
        <p:nvSpPr>
          <p:cNvPr id="131" name="Google Shape;94;p15"/>
          <p:cNvSpPr txBox="1">
            <a:spLocks noGrp="1"/>
          </p:cNvSpPr>
          <p:nvPr>
            <p:ph type="sldNum" sz="quarter" idx="2"/>
          </p:nvPr>
        </p:nvSpPr>
        <p:spPr>
          <a:xfrm>
            <a:off x="8825167" y="4758432"/>
            <a:ext cx="280309" cy="3606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
        <p:nvSpPr>
          <p:cNvPr id="132" name="Be Accountable"/>
          <p:cNvSpPr txBox="1"/>
          <p:nvPr/>
        </p:nvSpPr>
        <p:spPr>
          <a:xfrm>
            <a:off x="-1" y="1788274"/>
            <a:ext cx="2767801" cy="1066801"/>
          </a:xfrm>
          <a:prstGeom prst="rect">
            <a:avLst/>
          </a:prstGeom>
          <a:solidFill>
            <a:schemeClr val="accent2"/>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ctr">
              <a:defRPr sz="3500" b="1">
                <a:latin typeface="Montserrat"/>
                <a:ea typeface="Montserrat"/>
                <a:cs typeface="Montserrat"/>
                <a:sym typeface="Montserrat"/>
              </a:defRPr>
            </a:lvl1pPr>
          </a:lstStyle>
          <a:p>
            <a:r>
              <a:t>Be Accountable</a:t>
            </a:r>
          </a:p>
        </p:txBody>
      </p:sp>
      <p:sp>
        <p:nvSpPr>
          <p:cNvPr id="133" name="3."/>
          <p:cNvSpPr txBox="1"/>
          <p:nvPr/>
        </p:nvSpPr>
        <p:spPr>
          <a:xfrm>
            <a:off x="49994" y="165119"/>
            <a:ext cx="309266" cy="3947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800"/>
            </a:lvl1pPr>
          </a:lstStyle>
          <a:p>
            <a:r>
              <a:t>3.</a:t>
            </a:r>
          </a:p>
        </p:txBody>
      </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14="http://schemas.microsoft.com/office/drawing/2010/main" xmlns:m="http://schemas.openxmlformats.org/officeDocument/2006/math"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Google Shape;93;p15"/>
          <p:cNvSpPr txBox="1">
            <a:spLocks noGrp="1"/>
          </p:cNvSpPr>
          <p:nvPr>
            <p:ph type="body" idx="1"/>
          </p:nvPr>
        </p:nvSpPr>
        <p:spPr>
          <a:xfrm>
            <a:off x="3481149" y="1310280"/>
            <a:ext cx="4809001" cy="4563877"/>
          </a:xfrm>
          <a:prstGeom prst="rect">
            <a:avLst/>
          </a:prstGeom>
        </p:spPr>
        <p:txBody>
          <a:bodyPr/>
          <a:lstStyle>
            <a:lvl1pPr marL="0" indent="0" algn="ctr" defTabSz="355600">
              <a:spcBef>
                <a:spcPts val="0"/>
              </a:spcBef>
              <a:buClrTx/>
              <a:buSzTx/>
              <a:buFontTx/>
              <a:buNone/>
              <a:defRPr sz="2200">
                <a:solidFill>
                  <a:srgbClr val="000000"/>
                </a:solidFill>
                <a:latin typeface="Helvetica Neue"/>
                <a:ea typeface="Helvetica Neue"/>
                <a:cs typeface="Helvetica Neue"/>
                <a:sym typeface="Helvetica Neue"/>
              </a:defRPr>
            </a:lvl1pPr>
          </a:lstStyle>
          <a:p>
            <a:r>
              <a:t>It doesn't matter whether you deal with the intern, the junior, the janitor, etc., they should all be treated with dignity. As a boss, it will help increase their productivity to treat the team members with respect.</a:t>
            </a:r>
          </a:p>
        </p:txBody>
      </p:sp>
      <p:sp>
        <p:nvSpPr>
          <p:cNvPr id="136" name="Google Shape;94;p15"/>
          <p:cNvSpPr txBox="1">
            <a:spLocks noGrp="1"/>
          </p:cNvSpPr>
          <p:nvPr>
            <p:ph type="sldNum" sz="quarter" idx="2"/>
          </p:nvPr>
        </p:nvSpPr>
        <p:spPr>
          <a:xfrm>
            <a:off x="8825167" y="4758432"/>
            <a:ext cx="280309" cy="3606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
        <p:nvSpPr>
          <p:cNvPr id="137" name="Respect your colleagues"/>
          <p:cNvSpPr txBox="1"/>
          <p:nvPr/>
        </p:nvSpPr>
        <p:spPr>
          <a:xfrm>
            <a:off x="-190030" y="1695450"/>
            <a:ext cx="2767801" cy="1752600"/>
          </a:xfrm>
          <a:prstGeom prst="rect">
            <a:avLst/>
          </a:prstGeom>
          <a:solidFill>
            <a:schemeClr val="accent2"/>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ctr">
              <a:defRPr sz="3800" b="1">
                <a:latin typeface="Montserrat"/>
                <a:ea typeface="Montserrat"/>
                <a:cs typeface="Montserrat"/>
                <a:sym typeface="Montserrat"/>
              </a:defRPr>
            </a:lvl1pPr>
          </a:lstStyle>
          <a:p>
            <a:r>
              <a:t>Respect your colleagues </a:t>
            </a:r>
          </a:p>
        </p:txBody>
      </p:sp>
      <p:sp>
        <p:nvSpPr>
          <p:cNvPr id="138" name="4."/>
          <p:cNvSpPr txBox="1"/>
          <p:nvPr/>
        </p:nvSpPr>
        <p:spPr>
          <a:xfrm>
            <a:off x="49994" y="165119"/>
            <a:ext cx="309266" cy="3947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800"/>
            </a:lvl1pPr>
          </a:lstStyle>
          <a:p>
            <a:r>
              <a:t>4.</a:t>
            </a:r>
          </a:p>
        </p:txBody>
      </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14="http://schemas.microsoft.com/office/drawing/2010/main" xmlns:m="http://schemas.openxmlformats.org/officeDocument/2006/math"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Google Shape;93;p15"/>
          <p:cNvSpPr txBox="1">
            <a:spLocks noGrp="1"/>
          </p:cNvSpPr>
          <p:nvPr>
            <p:ph type="body" idx="1"/>
          </p:nvPr>
        </p:nvSpPr>
        <p:spPr>
          <a:xfrm>
            <a:off x="3498700" y="1468238"/>
            <a:ext cx="4809001" cy="4563876"/>
          </a:xfrm>
          <a:prstGeom prst="rect">
            <a:avLst/>
          </a:prstGeom>
        </p:spPr>
        <p:txBody>
          <a:bodyPr/>
          <a:lstStyle>
            <a:lvl1pPr marL="0" indent="0" algn="ctr" defTabSz="355600">
              <a:spcBef>
                <a:spcPts val="0"/>
              </a:spcBef>
              <a:buClrTx/>
              <a:buSzTx/>
              <a:buFontTx/>
              <a:buNone/>
              <a:defRPr sz="2100">
                <a:solidFill>
                  <a:srgbClr val="000000"/>
                </a:solidFill>
                <a:latin typeface="Helvetica Neue"/>
                <a:ea typeface="Helvetica Neue"/>
                <a:cs typeface="Helvetica Neue"/>
                <a:sym typeface="Helvetica Neue"/>
              </a:defRPr>
            </a:lvl1pPr>
          </a:lstStyle>
          <a:p>
            <a:r>
              <a:t>To prevent misunderstandings when dealing with problems in the workplace, good communication is very necessary. At different points in time, interacting effectively can mean different things to people.</a:t>
            </a:r>
          </a:p>
        </p:txBody>
      </p:sp>
      <p:sp>
        <p:nvSpPr>
          <p:cNvPr id="141" name="Google Shape;94;p15"/>
          <p:cNvSpPr txBox="1">
            <a:spLocks noGrp="1"/>
          </p:cNvSpPr>
          <p:nvPr>
            <p:ph type="sldNum" sz="quarter" idx="2"/>
          </p:nvPr>
        </p:nvSpPr>
        <p:spPr>
          <a:xfrm>
            <a:off x="8825167" y="4758432"/>
            <a:ext cx="280309" cy="3606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42" name="Communicate effectively"/>
          <p:cNvSpPr txBox="1"/>
          <p:nvPr/>
        </p:nvSpPr>
        <p:spPr>
          <a:xfrm>
            <a:off x="-256528" y="1597774"/>
            <a:ext cx="3024859" cy="914401"/>
          </a:xfrm>
          <a:prstGeom prst="rect">
            <a:avLst/>
          </a:prstGeom>
          <a:solidFill>
            <a:schemeClr val="accent2"/>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ctr">
              <a:defRPr sz="3000" b="1">
                <a:latin typeface="Montserrat"/>
                <a:ea typeface="Montserrat"/>
                <a:cs typeface="Montserrat"/>
                <a:sym typeface="Montserrat"/>
              </a:defRPr>
            </a:lvl1pPr>
          </a:lstStyle>
          <a:p>
            <a:r>
              <a:t>Communicate effectively </a:t>
            </a:r>
          </a:p>
        </p:txBody>
      </p:sp>
      <p:sp>
        <p:nvSpPr>
          <p:cNvPr id="143" name="5."/>
          <p:cNvSpPr txBox="1"/>
          <p:nvPr/>
        </p:nvSpPr>
        <p:spPr>
          <a:xfrm>
            <a:off x="49994" y="165119"/>
            <a:ext cx="309266" cy="3947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800"/>
            </a:lvl1pPr>
          </a:lstStyle>
          <a:p>
            <a:r>
              <a:t>5.</a:t>
            </a:r>
          </a:p>
        </p:txBody>
      </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14="http://schemas.microsoft.com/office/drawing/2010/main" xmlns:m="http://schemas.openxmlformats.org/officeDocument/2006/math"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Google Shape;93;p15"/>
          <p:cNvSpPr txBox="1">
            <a:spLocks noGrp="1"/>
          </p:cNvSpPr>
          <p:nvPr>
            <p:ph type="body" idx="1"/>
          </p:nvPr>
        </p:nvSpPr>
        <p:spPr>
          <a:xfrm>
            <a:off x="3391983" y="1547217"/>
            <a:ext cx="4809001" cy="4563876"/>
          </a:xfrm>
          <a:prstGeom prst="rect">
            <a:avLst/>
          </a:prstGeom>
        </p:spPr>
        <p:txBody>
          <a:bodyPr/>
          <a:lstStyle>
            <a:lvl1pPr marL="0" indent="0" algn="ctr" defTabSz="355600">
              <a:spcBef>
                <a:spcPts val="0"/>
              </a:spcBef>
              <a:buClrTx/>
              <a:buSzTx/>
              <a:buFontTx/>
              <a:buNone/>
              <a:defRPr sz="2000">
                <a:solidFill>
                  <a:srgbClr val="000000"/>
                </a:solidFill>
                <a:latin typeface="Helvetica Neue"/>
                <a:ea typeface="Helvetica Neue"/>
                <a:cs typeface="Helvetica Neue"/>
                <a:sym typeface="Helvetica Neue"/>
              </a:defRPr>
            </a:lvl1pPr>
          </a:lstStyle>
          <a:p>
            <a:r>
              <a:t>It is important for staff to always take responsibility for choices made both individually and as a group. This is in fact, a leadership characteristic that should be demonstrated by any employee who is looking to take a managerial role in the future.</a:t>
            </a:r>
          </a:p>
        </p:txBody>
      </p:sp>
      <p:sp>
        <p:nvSpPr>
          <p:cNvPr id="146" name="Google Shape;94;p15"/>
          <p:cNvSpPr txBox="1">
            <a:spLocks noGrp="1"/>
          </p:cNvSpPr>
          <p:nvPr>
            <p:ph type="sldNum" sz="quarter" idx="2"/>
          </p:nvPr>
        </p:nvSpPr>
        <p:spPr>
          <a:xfrm>
            <a:off x="8825167" y="4758432"/>
            <a:ext cx="280309" cy="36065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
        <p:nvSpPr>
          <p:cNvPr id="147" name="Take responsibility"/>
          <p:cNvSpPr txBox="1"/>
          <p:nvPr/>
        </p:nvSpPr>
        <p:spPr>
          <a:xfrm>
            <a:off x="83267" y="1699374"/>
            <a:ext cx="2601266" cy="939801"/>
          </a:xfrm>
          <a:prstGeom prst="rect">
            <a:avLst/>
          </a:prstGeom>
          <a:solidFill>
            <a:schemeClr val="accent2"/>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ctr">
              <a:defRPr sz="3100" b="1">
                <a:latin typeface="Montserrat"/>
                <a:ea typeface="Montserrat"/>
                <a:cs typeface="Montserrat"/>
                <a:sym typeface="Montserrat"/>
              </a:defRPr>
            </a:lvl1pPr>
          </a:lstStyle>
          <a:p>
            <a:r>
              <a:t>Take responsibility </a:t>
            </a:r>
          </a:p>
        </p:txBody>
      </p:sp>
      <p:sp>
        <p:nvSpPr>
          <p:cNvPr id="148" name="6."/>
          <p:cNvSpPr txBox="1"/>
          <p:nvPr/>
        </p:nvSpPr>
        <p:spPr>
          <a:xfrm>
            <a:off x="49994" y="165119"/>
            <a:ext cx="309266" cy="3947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2800"/>
            </a:lvl1pPr>
          </a:lstStyle>
          <a:p>
            <a:r>
              <a:t>6.</a:t>
            </a:r>
          </a:p>
        </p:txBody>
      </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14="http://schemas.microsoft.com/office/drawing/2010/main" xmlns:m="http://schemas.openxmlformats.org/officeDocument/2006/math" xmlns="">
      <p:transition spd="med">
        <p:fade/>
      </p:transition>
    </mc:Fallback>
  </mc:AlternateContent>
</p:sld>
</file>

<file path=ppt/theme/theme1.xml><?xml version="1.0" encoding="utf-8"?>
<a:theme xmlns:a="http://schemas.openxmlformats.org/drawingml/2006/main" name="Desdemona template">
  <a:themeElements>
    <a:clrScheme name="Desdemona template">
      <a:dk1>
        <a:srgbClr val="454F5B"/>
      </a:dk1>
      <a:lt1>
        <a:srgbClr val="4ECDC4"/>
      </a:lt1>
      <a:dk2>
        <a:srgbClr val="A7A7A7"/>
      </a:dk2>
      <a:lt2>
        <a:srgbClr val="535353"/>
      </a:lt2>
      <a:accent1>
        <a:srgbClr val="4ECDC4"/>
      </a:accent1>
      <a:accent2>
        <a:srgbClr val="C7F464"/>
      </a:accent2>
      <a:accent3>
        <a:srgbClr val="454F5B"/>
      </a:accent3>
      <a:accent4>
        <a:srgbClr val="738498"/>
      </a:accent4>
      <a:accent5>
        <a:srgbClr val="A6B5C7"/>
      </a:accent5>
      <a:accent6>
        <a:srgbClr val="D4DAE0"/>
      </a:accent6>
      <a:hlink>
        <a:srgbClr val="0000FF"/>
      </a:hlink>
      <a:folHlink>
        <a:srgbClr val="FF00FF"/>
      </a:folHlink>
    </a:clrScheme>
    <a:fontScheme name="Desdemona template">
      <a:majorFont>
        <a:latin typeface="Helvetica"/>
        <a:ea typeface="Helvetica"/>
        <a:cs typeface="Helvetica"/>
      </a:majorFont>
      <a:minorFont>
        <a:latin typeface="Arial"/>
        <a:ea typeface="Arial"/>
        <a:cs typeface="Arial"/>
      </a:minorFont>
    </a:fontScheme>
    <a:fmtScheme name="Desdemona templa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sdemona template">
  <a:themeElements>
    <a:clrScheme name="Desdemona template">
      <a:dk1>
        <a:srgbClr val="000000"/>
      </a:dk1>
      <a:lt1>
        <a:srgbClr val="FFFFFF"/>
      </a:lt1>
      <a:dk2>
        <a:srgbClr val="A7A7A7"/>
      </a:dk2>
      <a:lt2>
        <a:srgbClr val="535353"/>
      </a:lt2>
      <a:accent1>
        <a:srgbClr val="4ECDC4"/>
      </a:accent1>
      <a:accent2>
        <a:srgbClr val="C7F464"/>
      </a:accent2>
      <a:accent3>
        <a:srgbClr val="454F5B"/>
      </a:accent3>
      <a:accent4>
        <a:srgbClr val="738498"/>
      </a:accent4>
      <a:accent5>
        <a:srgbClr val="A6B5C7"/>
      </a:accent5>
      <a:accent6>
        <a:srgbClr val="D4DAE0"/>
      </a:accent6>
      <a:hlink>
        <a:srgbClr val="0000FF"/>
      </a:hlink>
      <a:folHlink>
        <a:srgbClr val="FF00FF"/>
      </a:folHlink>
    </a:clrScheme>
    <a:fontScheme name="Desdemona template">
      <a:majorFont>
        <a:latin typeface="Helvetica"/>
        <a:ea typeface="Helvetica"/>
        <a:cs typeface="Helvetica"/>
      </a:majorFont>
      <a:minorFont>
        <a:latin typeface="Arial"/>
        <a:ea typeface="Arial"/>
        <a:cs typeface="Arial"/>
      </a:minorFont>
    </a:fontScheme>
    <a:fmtScheme name="Desdemona templa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chemeClr val="accent3"/>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476</Words>
  <Application>Microsoft Office PowerPoint</Application>
  <PresentationFormat>On-screen Show (16:9)</PresentationFormat>
  <Paragraphs>57</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Helvetica</vt:lpstr>
      <vt:lpstr>Helvetica Neue</vt:lpstr>
      <vt:lpstr>Montserrat</vt:lpstr>
      <vt:lpstr>Times New Roman</vt:lpstr>
      <vt:lpstr>Times Roman</vt:lpstr>
      <vt:lpstr>Desdemona template</vt:lpstr>
      <vt:lpstr>Analyzing Ethical Behavior</vt:lpstr>
      <vt:lpstr>Content :</vt:lpstr>
      <vt:lpstr> What is Ethical Behavior?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Analyzing Ethical Behavior</dc:title>
  <cp:lastModifiedBy>user</cp:lastModifiedBy>
  <cp:revision>1</cp:revision>
  <dcterms:modified xsi:type="dcterms:W3CDTF">2020-12-27T10:49:14Z</dcterms:modified>
</cp:coreProperties>
</file>