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12"/>
  </p:notesMasterIdLst>
  <p:sldIdLst>
    <p:sldId id="256" r:id="rId3"/>
    <p:sldId id="257" r:id="rId4"/>
    <p:sldId id="258" r:id="rId5"/>
    <p:sldId id="259" r:id="rId6"/>
    <p:sldId id="260" r:id="rId7"/>
    <p:sldId id="261" r:id="rId8"/>
    <p:sldId id="262" r:id="rId9"/>
    <p:sldId id="263" r:id="rId10"/>
    <p:sldId id="264" r:id="rId11"/>
  </p:sldIdLst>
  <p:sldSz cx="12192000" cy="6858000"/>
  <p:notesSz cx="6858000" cy="9144000"/>
  <p:embeddedFontLst>
    <p:embeddedFont>
      <p:font typeface="Century Gothic" panose="020B0502020202020204" pitchFamily="34" charset="0"/>
      <p:regular r:id="rId13"/>
      <p:bold r:id="rId14"/>
      <p:italic r:id="rId15"/>
      <p:boldItalic r:id="rId16"/>
    </p:embeddedFont>
    <p:embeddedFont>
      <p:font typeface="Garamond" panose="02020404030301010803" pitchFamily="18" charset="0"/>
      <p:regular r:id="rId17"/>
      <p:bold r:id="rId18"/>
      <p: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 roundtripDataSignature="AMtx7mgIvSMkMWqt082UpZ2mPHQUHXiOF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70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font" Target="fonts/font4.fntdata"/><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font" Target="fonts/font3.fntdata"/><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font" Target="fonts/font7.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3" name="Google Shape;143;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9" name="Google Shape;149;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8" name="Google Shape;168;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5" name="Google Shape;175;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2" name="Google Shape;192;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gradFill>
          <a:gsLst>
            <a:gs pos="0">
              <a:srgbClr val="E1DBC9"/>
            </a:gs>
            <a:gs pos="77000">
              <a:srgbClr val="C8C1B0"/>
            </a:gs>
            <a:gs pos="100000">
              <a:srgbClr val="C0BAAA"/>
            </a:gs>
          </a:gsLst>
          <a:lin ang="5400000" scaled="0"/>
        </a:gradFill>
        <a:effectLst/>
      </p:bgPr>
    </p:bg>
    <p:spTree>
      <p:nvGrpSpPr>
        <p:cNvPr id="1" name="Shape 12"/>
        <p:cNvGrpSpPr/>
        <p:nvPr/>
      </p:nvGrpSpPr>
      <p:grpSpPr>
        <a:xfrm>
          <a:off x="0" y="0"/>
          <a:ext cx="0" cy="0"/>
          <a:chOff x="0" y="0"/>
          <a:chExt cx="0" cy="0"/>
        </a:xfrm>
      </p:grpSpPr>
      <p:sp>
        <p:nvSpPr>
          <p:cNvPr id="13" name="Google Shape;13;p11"/>
          <p:cNvSpPr/>
          <p:nvPr/>
        </p:nvSpPr>
        <p:spPr>
          <a:xfrm>
            <a:off x="0" y="0"/>
            <a:ext cx="12192000" cy="6858000"/>
          </a:xfrm>
          <a:prstGeom prst="rect">
            <a:avLst/>
          </a:prstGeom>
          <a:blipFill rotWithShape="1">
            <a:blip r:embed="rId2">
              <a:alphaModFix amt="45000"/>
            </a:blip>
            <a:tile tx="-44450" ty="38100" sx="85000" sy="85000" flip="none" algn="tl"/>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11"/>
          <p:cNvSpPr/>
          <p:nvPr/>
        </p:nvSpPr>
        <p:spPr>
          <a:xfrm>
            <a:off x="1307870" y="1267730"/>
            <a:ext cx="9576262" cy="4307950"/>
          </a:xfrm>
          <a:prstGeom prst="rect">
            <a:avLst/>
          </a:prstGeom>
          <a:solidFill>
            <a:schemeClr val="lt1"/>
          </a:solidFill>
          <a:ln>
            <a:noFill/>
          </a:ln>
          <a:effectLst>
            <a:outerShdw blurRad="50800" algn="ctr" rotWithShape="0">
              <a:srgbClr val="000000">
                <a:alpha val="65882"/>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11"/>
          <p:cNvSpPr/>
          <p:nvPr/>
        </p:nvSpPr>
        <p:spPr>
          <a:xfrm>
            <a:off x="1447801" y="1411615"/>
            <a:ext cx="9296400" cy="4034770"/>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1"/>
          <p:cNvSpPr/>
          <p:nvPr/>
        </p:nvSpPr>
        <p:spPr>
          <a:xfrm>
            <a:off x="5135880" y="1267730"/>
            <a:ext cx="1920240" cy="73152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 name="Google Shape;17;p11"/>
          <p:cNvGrpSpPr/>
          <p:nvPr/>
        </p:nvGrpSpPr>
        <p:grpSpPr>
          <a:xfrm>
            <a:off x="5250180" y="1267730"/>
            <a:ext cx="1691640" cy="645295"/>
            <a:chOff x="5318306" y="1386268"/>
            <a:chExt cx="1567331" cy="645295"/>
          </a:xfrm>
        </p:grpSpPr>
        <p:cxnSp>
          <p:nvCxnSpPr>
            <p:cNvPr id="18" name="Google Shape;18;p11"/>
            <p:cNvCxnSpPr/>
            <p:nvPr/>
          </p:nvCxnSpPr>
          <p:spPr>
            <a:xfrm>
              <a:off x="5318306" y="1386268"/>
              <a:ext cx="0" cy="640080"/>
            </a:xfrm>
            <a:prstGeom prst="straightConnector1">
              <a:avLst/>
            </a:prstGeom>
            <a:solidFill>
              <a:srgbClr val="262626"/>
            </a:solidFill>
            <a:ln w="9525" cap="flat" cmpd="sng">
              <a:solidFill>
                <a:schemeClr val="dk1"/>
              </a:solidFill>
              <a:prstDash val="solid"/>
              <a:miter lim="800000"/>
              <a:headEnd type="none" w="sm" len="sm"/>
              <a:tailEnd type="none" w="sm" len="sm"/>
            </a:ln>
          </p:spPr>
        </p:cxnSp>
        <p:cxnSp>
          <p:nvCxnSpPr>
            <p:cNvPr id="19" name="Google Shape;19;p11"/>
            <p:cNvCxnSpPr/>
            <p:nvPr/>
          </p:nvCxnSpPr>
          <p:spPr>
            <a:xfrm>
              <a:off x="6885637" y="1386268"/>
              <a:ext cx="0" cy="640080"/>
            </a:xfrm>
            <a:prstGeom prst="straightConnector1">
              <a:avLst/>
            </a:prstGeom>
            <a:solidFill>
              <a:srgbClr val="262626"/>
            </a:solidFill>
            <a:ln w="9525" cap="flat" cmpd="sng">
              <a:solidFill>
                <a:schemeClr val="dk1"/>
              </a:solidFill>
              <a:prstDash val="solid"/>
              <a:miter lim="800000"/>
              <a:headEnd type="none" w="sm" len="sm"/>
              <a:tailEnd type="none" w="sm" len="sm"/>
            </a:ln>
          </p:spPr>
        </p:cxnSp>
        <p:cxnSp>
          <p:nvCxnSpPr>
            <p:cNvPr id="20" name="Google Shape;20;p11"/>
            <p:cNvCxnSpPr/>
            <p:nvPr/>
          </p:nvCxnSpPr>
          <p:spPr>
            <a:xfrm>
              <a:off x="5318306" y="2031563"/>
              <a:ext cx="1567331" cy="0"/>
            </a:xfrm>
            <a:prstGeom prst="straightConnector1">
              <a:avLst/>
            </a:prstGeom>
            <a:solidFill>
              <a:srgbClr val="262626"/>
            </a:solidFill>
            <a:ln w="9525" cap="flat" cmpd="sng">
              <a:solidFill>
                <a:schemeClr val="dk1"/>
              </a:solidFill>
              <a:prstDash val="solid"/>
              <a:miter lim="800000"/>
              <a:headEnd type="none" w="sm" len="sm"/>
              <a:tailEnd type="none" w="sm" len="sm"/>
            </a:ln>
          </p:spPr>
        </p:cxnSp>
      </p:grpSp>
      <p:sp>
        <p:nvSpPr>
          <p:cNvPr id="21" name="Google Shape;21;p11"/>
          <p:cNvSpPr txBox="1">
            <a:spLocks noGrp="1"/>
          </p:cNvSpPr>
          <p:nvPr>
            <p:ph type="ctrTitle"/>
          </p:nvPr>
        </p:nvSpPr>
        <p:spPr>
          <a:xfrm>
            <a:off x="1561708" y="2091263"/>
            <a:ext cx="9068586" cy="2590800"/>
          </a:xfrm>
          <a:prstGeom prst="rect">
            <a:avLst/>
          </a:prstGeom>
          <a:noFill/>
          <a:ln>
            <a:noFill/>
          </a:ln>
        </p:spPr>
        <p:txBody>
          <a:bodyPr spcFirstLastPara="1" wrap="square" lIns="91425" tIns="45700" rIns="91425" bIns="45700" anchor="ctr" anchorCtr="0">
            <a:noAutofit/>
          </a:bodyPr>
          <a:lstStyle>
            <a:lvl1pPr lvl="0" algn="ctr">
              <a:lnSpc>
                <a:spcPct val="83000"/>
              </a:lnSpc>
              <a:spcBef>
                <a:spcPts val="0"/>
              </a:spcBef>
              <a:spcAft>
                <a:spcPts val="0"/>
              </a:spcAft>
              <a:buClr>
                <a:srgbClr val="262626"/>
              </a:buClr>
              <a:buSzPts val="7200"/>
              <a:buFont typeface="Century Gothic"/>
              <a:buNone/>
              <a:defRPr sz="7200" b="0" cap="none">
                <a:solidFill>
                  <a:srgbClr val="262626"/>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11"/>
          <p:cNvSpPr txBox="1">
            <a:spLocks noGrp="1"/>
          </p:cNvSpPr>
          <p:nvPr>
            <p:ph type="subTitle" idx="1"/>
          </p:nvPr>
        </p:nvSpPr>
        <p:spPr>
          <a:xfrm>
            <a:off x="1562100" y="4682062"/>
            <a:ext cx="9070848" cy="457201"/>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0"/>
              </a:spcBef>
              <a:spcAft>
                <a:spcPts val="0"/>
              </a:spcAft>
              <a:buSzPts val="1600"/>
              <a:buNone/>
              <a:defRPr sz="1600">
                <a:solidFill>
                  <a:schemeClr val="dk1"/>
                </a:solidFill>
              </a:defRPr>
            </a:lvl1pPr>
            <a:lvl2pPr lvl="1" algn="ctr">
              <a:lnSpc>
                <a:spcPct val="100000"/>
              </a:lnSpc>
              <a:spcBef>
                <a:spcPts val="500"/>
              </a:spcBef>
              <a:spcAft>
                <a:spcPts val="0"/>
              </a:spcAft>
              <a:buSzPts val="1600"/>
              <a:buNone/>
              <a:defRPr sz="1600"/>
            </a:lvl2pPr>
            <a:lvl3pPr lvl="2" algn="ctr">
              <a:lnSpc>
                <a:spcPct val="100000"/>
              </a:lnSpc>
              <a:spcBef>
                <a:spcPts val="500"/>
              </a:spcBef>
              <a:spcAft>
                <a:spcPts val="0"/>
              </a:spcAft>
              <a:buSzPts val="1600"/>
              <a:buNone/>
              <a:defRPr sz="1600"/>
            </a:lvl3pPr>
            <a:lvl4pPr lvl="3" algn="ctr">
              <a:lnSpc>
                <a:spcPct val="100000"/>
              </a:lnSpc>
              <a:spcBef>
                <a:spcPts val="500"/>
              </a:spcBef>
              <a:spcAft>
                <a:spcPts val="0"/>
              </a:spcAft>
              <a:buSzPts val="1600"/>
              <a:buNone/>
              <a:defRPr sz="1600"/>
            </a:lvl4pPr>
            <a:lvl5pPr lvl="4" algn="ctr">
              <a:lnSpc>
                <a:spcPct val="100000"/>
              </a:lnSpc>
              <a:spcBef>
                <a:spcPts val="500"/>
              </a:spcBef>
              <a:spcAft>
                <a:spcPts val="0"/>
              </a:spcAft>
              <a:buSzPts val="1600"/>
              <a:buNone/>
              <a:defRPr sz="1600"/>
            </a:lvl5pPr>
            <a:lvl6pPr lvl="5" algn="ctr">
              <a:lnSpc>
                <a:spcPct val="100000"/>
              </a:lnSpc>
              <a:spcBef>
                <a:spcPts val="500"/>
              </a:spcBef>
              <a:spcAft>
                <a:spcPts val="0"/>
              </a:spcAft>
              <a:buSzPts val="1600"/>
              <a:buNone/>
              <a:defRPr sz="1600"/>
            </a:lvl6pPr>
            <a:lvl7pPr lvl="6" algn="ctr">
              <a:lnSpc>
                <a:spcPct val="100000"/>
              </a:lnSpc>
              <a:spcBef>
                <a:spcPts val="500"/>
              </a:spcBef>
              <a:spcAft>
                <a:spcPts val="0"/>
              </a:spcAft>
              <a:buSzPts val="1600"/>
              <a:buNone/>
              <a:defRPr sz="1600"/>
            </a:lvl7pPr>
            <a:lvl8pPr lvl="7" algn="ctr">
              <a:lnSpc>
                <a:spcPct val="100000"/>
              </a:lnSpc>
              <a:spcBef>
                <a:spcPts val="500"/>
              </a:spcBef>
              <a:spcAft>
                <a:spcPts val="0"/>
              </a:spcAft>
              <a:buSzPts val="1600"/>
              <a:buNone/>
              <a:defRPr sz="1600"/>
            </a:lvl8pPr>
            <a:lvl9pPr lvl="8" algn="ctr">
              <a:lnSpc>
                <a:spcPct val="100000"/>
              </a:lnSpc>
              <a:spcBef>
                <a:spcPts val="500"/>
              </a:spcBef>
              <a:spcAft>
                <a:spcPts val="0"/>
              </a:spcAft>
              <a:buSzPts val="1600"/>
              <a:buNone/>
              <a:defRPr sz="1600"/>
            </a:lvl9pPr>
          </a:lstStyle>
          <a:p>
            <a:endParaRPr/>
          </a:p>
        </p:txBody>
      </p:sp>
      <p:sp>
        <p:nvSpPr>
          <p:cNvPr id="23" name="Google Shape;23;p11"/>
          <p:cNvSpPr txBox="1">
            <a:spLocks noGrp="1"/>
          </p:cNvSpPr>
          <p:nvPr>
            <p:ph type="dt" idx="10"/>
          </p:nvPr>
        </p:nvSpPr>
        <p:spPr>
          <a:xfrm>
            <a:off x="5318760" y="1341255"/>
            <a:ext cx="1554480" cy="527213"/>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sz="1300">
                <a:solidFill>
                  <a:schemeClr val="dk1"/>
                </a:solidFill>
                <a:latin typeface="Century Gothic"/>
                <a:ea typeface="Century Gothic"/>
                <a:cs typeface="Century Gothic"/>
                <a:sym typeface="Century Gothic"/>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11"/>
          <p:cNvSpPr txBox="1">
            <a:spLocks noGrp="1"/>
          </p:cNvSpPr>
          <p:nvPr>
            <p:ph type="ftr" idx="11"/>
          </p:nvPr>
        </p:nvSpPr>
        <p:spPr>
          <a:xfrm>
            <a:off x="1453896" y="5211060"/>
            <a:ext cx="5905500" cy="2286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solidFill>
                  <a:srgbClr val="3F3F3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1"/>
          <p:cNvSpPr txBox="1">
            <a:spLocks noGrp="1"/>
          </p:cNvSpPr>
          <p:nvPr>
            <p:ph type="sldNum" idx="12"/>
          </p:nvPr>
        </p:nvSpPr>
        <p:spPr>
          <a:xfrm>
            <a:off x="8606919" y="5212080"/>
            <a:ext cx="2111881" cy="22860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sz="1000" b="0" i="0" u="none" strike="noStrike" cap="none">
                <a:solidFill>
                  <a:srgbClr val="3F3F3F"/>
                </a:solidFill>
                <a:latin typeface="Century Gothic"/>
                <a:ea typeface="Century Gothic"/>
                <a:cs typeface="Century Gothic"/>
                <a:sym typeface="Century Gothic"/>
              </a:defRPr>
            </a:lvl1pPr>
            <a:lvl2pPr marL="0" lvl="1" indent="0" algn="r">
              <a:spcBef>
                <a:spcPts val="0"/>
              </a:spcBef>
              <a:buNone/>
              <a:defRPr sz="1000" b="0" i="0" u="none" strike="noStrike" cap="none">
                <a:solidFill>
                  <a:srgbClr val="3F3F3F"/>
                </a:solidFill>
                <a:latin typeface="Century Gothic"/>
                <a:ea typeface="Century Gothic"/>
                <a:cs typeface="Century Gothic"/>
                <a:sym typeface="Century Gothic"/>
              </a:defRPr>
            </a:lvl2pPr>
            <a:lvl3pPr marL="0" lvl="2" indent="0" algn="r">
              <a:spcBef>
                <a:spcPts val="0"/>
              </a:spcBef>
              <a:buNone/>
              <a:defRPr sz="1000" b="0" i="0" u="none" strike="noStrike" cap="none">
                <a:solidFill>
                  <a:srgbClr val="3F3F3F"/>
                </a:solidFill>
                <a:latin typeface="Century Gothic"/>
                <a:ea typeface="Century Gothic"/>
                <a:cs typeface="Century Gothic"/>
                <a:sym typeface="Century Gothic"/>
              </a:defRPr>
            </a:lvl3pPr>
            <a:lvl4pPr marL="0" lvl="3" indent="0" algn="r">
              <a:spcBef>
                <a:spcPts val="0"/>
              </a:spcBef>
              <a:buNone/>
              <a:defRPr sz="1000" b="0" i="0" u="none" strike="noStrike" cap="none">
                <a:solidFill>
                  <a:srgbClr val="3F3F3F"/>
                </a:solidFill>
                <a:latin typeface="Century Gothic"/>
                <a:ea typeface="Century Gothic"/>
                <a:cs typeface="Century Gothic"/>
                <a:sym typeface="Century Gothic"/>
              </a:defRPr>
            </a:lvl4pPr>
            <a:lvl5pPr marL="0" lvl="4" indent="0" algn="r">
              <a:spcBef>
                <a:spcPts val="0"/>
              </a:spcBef>
              <a:buNone/>
              <a:defRPr sz="1000" b="0" i="0" u="none" strike="noStrike" cap="none">
                <a:solidFill>
                  <a:srgbClr val="3F3F3F"/>
                </a:solidFill>
                <a:latin typeface="Century Gothic"/>
                <a:ea typeface="Century Gothic"/>
                <a:cs typeface="Century Gothic"/>
                <a:sym typeface="Century Gothic"/>
              </a:defRPr>
            </a:lvl5pPr>
            <a:lvl6pPr marL="0" lvl="5" indent="0" algn="r">
              <a:spcBef>
                <a:spcPts val="0"/>
              </a:spcBef>
              <a:buNone/>
              <a:defRPr sz="1000" b="0" i="0" u="none" strike="noStrike" cap="none">
                <a:solidFill>
                  <a:srgbClr val="3F3F3F"/>
                </a:solidFill>
                <a:latin typeface="Century Gothic"/>
                <a:ea typeface="Century Gothic"/>
                <a:cs typeface="Century Gothic"/>
                <a:sym typeface="Century Gothic"/>
              </a:defRPr>
            </a:lvl6pPr>
            <a:lvl7pPr marL="0" lvl="6" indent="0" algn="r">
              <a:spcBef>
                <a:spcPts val="0"/>
              </a:spcBef>
              <a:buNone/>
              <a:defRPr sz="1000" b="0" i="0" u="none" strike="noStrike" cap="none">
                <a:solidFill>
                  <a:srgbClr val="3F3F3F"/>
                </a:solidFill>
                <a:latin typeface="Century Gothic"/>
                <a:ea typeface="Century Gothic"/>
                <a:cs typeface="Century Gothic"/>
                <a:sym typeface="Century Gothic"/>
              </a:defRPr>
            </a:lvl7pPr>
            <a:lvl8pPr marL="0" lvl="7" indent="0" algn="r">
              <a:spcBef>
                <a:spcPts val="0"/>
              </a:spcBef>
              <a:buNone/>
              <a:defRPr sz="1000" b="0" i="0" u="none" strike="noStrike" cap="none">
                <a:solidFill>
                  <a:srgbClr val="3F3F3F"/>
                </a:solidFill>
                <a:latin typeface="Century Gothic"/>
                <a:ea typeface="Century Gothic"/>
                <a:cs typeface="Century Gothic"/>
                <a:sym typeface="Century Gothic"/>
              </a:defRPr>
            </a:lvl8pPr>
            <a:lvl9pPr marL="0" lvl="8" indent="0" algn="r">
              <a:spcBef>
                <a:spcPts val="0"/>
              </a:spcBef>
              <a:buNone/>
              <a:defRPr sz="1000" b="0" i="0" u="none" strike="noStrike" cap="none">
                <a:solidFill>
                  <a:srgbClr val="3F3F3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0"/>
        <p:cNvGrpSpPr/>
        <p:nvPr/>
      </p:nvGrpSpPr>
      <p:grpSpPr>
        <a:xfrm>
          <a:off x="0" y="0"/>
          <a:ext cx="0" cy="0"/>
          <a:chOff x="0" y="0"/>
          <a:chExt cx="0" cy="0"/>
        </a:xfrm>
      </p:grpSpPr>
      <p:sp>
        <p:nvSpPr>
          <p:cNvPr id="91" name="Google Shape;91;p22"/>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2" name="Google Shape;92;p22"/>
          <p:cNvSpPr txBox="1">
            <a:spLocks noGrp="1"/>
          </p:cNvSpPr>
          <p:nvPr>
            <p:ph type="body" idx="1"/>
          </p:nvPr>
        </p:nvSpPr>
        <p:spPr>
          <a:xfrm rot="5400000">
            <a:off x="4130040" y="-960120"/>
            <a:ext cx="3931920" cy="10058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100000"/>
              </a:lnSpc>
              <a:spcBef>
                <a:spcPts val="500"/>
              </a:spcBef>
              <a:spcAft>
                <a:spcPts val="0"/>
              </a:spcAft>
              <a:buSzPts val="1800"/>
              <a:buChar char="◦"/>
              <a:defRPr/>
            </a:lvl6pPr>
            <a:lvl7pPr marL="3200400" lvl="6" indent="-342900" algn="l">
              <a:lnSpc>
                <a:spcPct val="100000"/>
              </a:lnSpc>
              <a:spcBef>
                <a:spcPts val="500"/>
              </a:spcBef>
              <a:spcAft>
                <a:spcPts val="0"/>
              </a:spcAft>
              <a:buSzPts val="1800"/>
              <a:buChar char="◦"/>
              <a:defRPr/>
            </a:lvl7pPr>
            <a:lvl8pPr marL="3657600" lvl="7" indent="-342900" algn="l">
              <a:lnSpc>
                <a:spcPct val="100000"/>
              </a:lnSpc>
              <a:spcBef>
                <a:spcPts val="500"/>
              </a:spcBef>
              <a:spcAft>
                <a:spcPts val="0"/>
              </a:spcAft>
              <a:buSzPts val="1800"/>
              <a:buChar char="◦"/>
              <a:defRPr/>
            </a:lvl8pPr>
            <a:lvl9pPr marL="4114800" lvl="8" indent="-342900" algn="l">
              <a:lnSpc>
                <a:spcPct val="100000"/>
              </a:lnSpc>
              <a:spcBef>
                <a:spcPts val="500"/>
              </a:spcBef>
              <a:spcAft>
                <a:spcPts val="0"/>
              </a:spcAft>
              <a:buSzPts val="1800"/>
              <a:buChar char="◦"/>
              <a:defRPr/>
            </a:lvl9pPr>
          </a:lstStyle>
          <a:p>
            <a:endParaRPr/>
          </a:p>
        </p:txBody>
      </p:sp>
      <p:sp>
        <p:nvSpPr>
          <p:cNvPr id="93" name="Google Shape;93;p22"/>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22"/>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22"/>
          <p:cNvSpPr txBox="1">
            <a:spLocks noGrp="1"/>
          </p:cNvSpPr>
          <p:nvPr>
            <p:ph type="sldNum" idx="12"/>
          </p:nvPr>
        </p:nvSpPr>
        <p:spPr>
          <a:xfrm>
            <a:off x="10469880" y="6307672"/>
            <a:ext cx="1463040" cy="27432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6"/>
        <p:cNvGrpSpPr/>
        <p:nvPr/>
      </p:nvGrpSpPr>
      <p:grpSpPr>
        <a:xfrm>
          <a:off x="0" y="0"/>
          <a:ext cx="0" cy="0"/>
          <a:chOff x="0" y="0"/>
          <a:chExt cx="0" cy="0"/>
        </a:xfrm>
      </p:grpSpPr>
      <p:sp>
        <p:nvSpPr>
          <p:cNvPr id="97" name="Google Shape;97;p23"/>
          <p:cNvSpPr txBox="1">
            <a:spLocks noGrp="1"/>
          </p:cNvSpPr>
          <p:nvPr>
            <p:ph type="title"/>
          </p:nvPr>
        </p:nvSpPr>
        <p:spPr>
          <a:xfrm rot="5400000">
            <a:off x="7543800" y="2209800"/>
            <a:ext cx="5257800" cy="23622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8" name="Google Shape;98;p23"/>
          <p:cNvSpPr txBox="1">
            <a:spLocks noGrp="1"/>
          </p:cNvSpPr>
          <p:nvPr>
            <p:ph type="body" idx="1"/>
          </p:nvPr>
        </p:nvSpPr>
        <p:spPr>
          <a:xfrm rot="5400000">
            <a:off x="2247900" y="-647700"/>
            <a:ext cx="5257800" cy="8077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100000"/>
              </a:lnSpc>
              <a:spcBef>
                <a:spcPts val="500"/>
              </a:spcBef>
              <a:spcAft>
                <a:spcPts val="0"/>
              </a:spcAft>
              <a:buSzPts val="1800"/>
              <a:buChar char="◦"/>
              <a:defRPr/>
            </a:lvl6pPr>
            <a:lvl7pPr marL="3200400" lvl="6" indent="-342900" algn="l">
              <a:lnSpc>
                <a:spcPct val="100000"/>
              </a:lnSpc>
              <a:spcBef>
                <a:spcPts val="500"/>
              </a:spcBef>
              <a:spcAft>
                <a:spcPts val="0"/>
              </a:spcAft>
              <a:buSzPts val="1800"/>
              <a:buChar char="◦"/>
              <a:defRPr/>
            </a:lvl7pPr>
            <a:lvl8pPr marL="3657600" lvl="7" indent="-342900" algn="l">
              <a:lnSpc>
                <a:spcPct val="100000"/>
              </a:lnSpc>
              <a:spcBef>
                <a:spcPts val="500"/>
              </a:spcBef>
              <a:spcAft>
                <a:spcPts val="0"/>
              </a:spcAft>
              <a:buSzPts val="1800"/>
              <a:buChar char="◦"/>
              <a:defRPr/>
            </a:lvl8pPr>
            <a:lvl9pPr marL="4114800" lvl="8" indent="-342900" algn="l">
              <a:lnSpc>
                <a:spcPct val="100000"/>
              </a:lnSpc>
              <a:spcBef>
                <a:spcPts val="500"/>
              </a:spcBef>
              <a:spcAft>
                <a:spcPts val="0"/>
              </a:spcAft>
              <a:buSzPts val="1800"/>
              <a:buChar char="◦"/>
              <a:defRPr/>
            </a:lvl9pPr>
          </a:lstStyle>
          <a:p>
            <a:endParaRPr/>
          </a:p>
        </p:txBody>
      </p:sp>
      <p:sp>
        <p:nvSpPr>
          <p:cNvPr id="99" name="Google Shape;99;p23"/>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23"/>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23"/>
          <p:cNvSpPr txBox="1">
            <a:spLocks noGrp="1"/>
          </p:cNvSpPr>
          <p:nvPr>
            <p:ph type="sldNum" idx="12"/>
          </p:nvPr>
        </p:nvSpPr>
        <p:spPr>
          <a:xfrm>
            <a:off x="10469880" y="6307672"/>
            <a:ext cx="1463040" cy="27432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9"/>
        <p:cNvGrpSpPr/>
        <p:nvPr/>
      </p:nvGrpSpPr>
      <p:grpSpPr>
        <a:xfrm>
          <a:off x="0" y="0"/>
          <a:ext cx="0" cy="0"/>
          <a:chOff x="0" y="0"/>
          <a:chExt cx="0" cy="0"/>
        </a:xfrm>
      </p:grpSpPr>
      <p:sp>
        <p:nvSpPr>
          <p:cNvPr id="110" name="Google Shape;110;p14"/>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FEFEFE"/>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1" name="Google Shape;111;p14"/>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100000"/>
              </a:lnSpc>
              <a:spcBef>
                <a:spcPts val="500"/>
              </a:spcBef>
              <a:spcAft>
                <a:spcPts val="0"/>
              </a:spcAft>
              <a:buSzPts val="1800"/>
              <a:buChar char="◦"/>
              <a:defRPr/>
            </a:lvl6pPr>
            <a:lvl7pPr marL="3200400" lvl="6" indent="-342900" algn="l">
              <a:lnSpc>
                <a:spcPct val="100000"/>
              </a:lnSpc>
              <a:spcBef>
                <a:spcPts val="500"/>
              </a:spcBef>
              <a:spcAft>
                <a:spcPts val="0"/>
              </a:spcAft>
              <a:buSzPts val="1800"/>
              <a:buChar char="◦"/>
              <a:defRPr/>
            </a:lvl7pPr>
            <a:lvl8pPr marL="3657600" lvl="7" indent="-342900" algn="l">
              <a:lnSpc>
                <a:spcPct val="100000"/>
              </a:lnSpc>
              <a:spcBef>
                <a:spcPts val="500"/>
              </a:spcBef>
              <a:spcAft>
                <a:spcPts val="0"/>
              </a:spcAft>
              <a:buSzPts val="1800"/>
              <a:buChar char="◦"/>
              <a:defRPr/>
            </a:lvl8pPr>
            <a:lvl9pPr marL="4114800" lvl="8" indent="-342900" algn="l">
              <a:lnSpc>
                <a:spcPct val="100000"/>
              </a:lnSpc>
              <a:spcBef>
                <a:spcPts val="500"/>
              </a:spcBef>
              <a:spcAft>
                <a:spcPts val="0"/>
              </a:spcAft>
              <a:buSzPts val="1800"/>
              <a:buChar char="◦"/>
              <a:defRPr/>
            </a:lvl9pPr>
          </a:lstStyle>
          <a:p>
            <a:endParaRPr/>
          </a:p>
        </p:txBody>
      </p:sp>
      <p:sp>
        <p:nvSpPr>
          <p:cNvPr id="112" name="Google Shape;112;p14"/>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14"/>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14"/>
          <p:cNvSpPr txBox="1">
            <a:spLocks noGrp="1"/>
          </p:cNvSpPr>
          <p:nvPr>
            <p:ph type="sldNum" idx="12"/>
          </p:nvPr>
        </p:nvSpPr>
        <p:spPr>
          <a:xfrm>
            <a:off x="10469880" y="6307672"/>
            <a:ext cx="1463040" cy="27432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6"/>
        <p:cNvGrpSpPr/>
        <p:nvPr/>
      </p:nvGrpSpPr>
      <p:grpSpPr>
        <a:xfrm>
          <a:off x="0" y="0"/>
          <a:ext cx="0" cy="0"/>
          <a:chOff x="0" y="0"/>
          <a:chExt cx="0" cy="0"/>
        </a:xfrm>
      </p:grpSpPr>
      <p:sp>
        <p:nvSpPr>
          <p:cNvPr id="27" name="Google Shape;27;p12"/>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12"/>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100000"/>
              </a:lnSpc>
              <a:spcBef>
                <a:spcPts val="500"/>
              </a:spcBef>
              <a:spcAft>
                <a:spcPts val="0"/>
              </a:spcAft>
              <a:buSzPts val="1800"/>
              <a:buChar char="◦"/>
              <a:defRPr/>
            </a:lvl6pPr>
            <a:lvl7pPr marL="3200400" lvl="6" indent="-342900" algn="l">
              <a:lnSpc>
                <a:spcPct val="100000"/>
              </a:lnSpc>
              <a:spcBef>
                <a:spcPts val="500"/>
              </a:spcBef>
              <a:spcAft>
                <a:spcPts val="0"/>
              </a:spcAft>
              <a:buSzPts val="1800"/>
              <a:buChar char="◦"/>
              <a:defRPr/>
            </a:lvl7pPr>
            <a:lvl8pPr marL="3657600" lvl="7" indent="-342900" algn="l">
              <a:lnSpc>
                <a:spcPct val="100000"/>
              </a:lnSpc>
              <a:spcBef>
                <a:spcPts val="500"/>
              </a:spcBef>
              <a:spcAft>
                <a:spcPts val="0"/>
              </a:spcAft>
              <a:buSzPts val="1800"/>
              <a:buChar char="◦"/>
              <a:defRPr/>
            </a:lvl8pPr>
            <a:lvl9pPr marL="4114800" lvl="8" indent="-342900" algn="l">
              <a:lnSpc>
                <a:spcPct val="100000"/>
              </a:lnSpc>
              <a:spcBef>
                <a:spcPts val="500"/>
              </a:spcBef>
              <a:spcAft>
                <a:spcPts val="0"/>
              </a:spcAft>
              <a:buSzPts val="1800"/>
              <a:buChar char="◦"/>
              <a:defRPr/>
            </a:lvl9pPr>
          </a:lstStyle>
          <a:p>
            <a:endParaRPr/>
          </a:p>
        </p:txBody>
      </p:sp>
      <p:sp>
        <p:nvSpPr>
          <p:cNvPr id="29" name="Google Shape;29;p12"/>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2"/>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2"/>
          <p:cNvSpPr txBox="1">
            <a:spLocks noGrp="1"/>
          </p:cNvSpPr>
          <p:nvPr>
            <p:ph type="sldNum" idx="12"/>
          </p:nvPr>
        </p:nvSpPr>
        <p:spPr>
          <a:xfrm>
            <a:off x="10469880" y="6307672"/>
            <a:ext cx="1463040" cy="27432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gradFill>
          <a:gsLst>
            <a:gs pos="0">
              <a:srgbClr val="E1DBC9"/>
            </a:gs>
            <a:gs pos="77000">
              <a:srgbClr val="C8C1B0"/>
            </a:gs>
            <a:gs pos="100000">
              <a:srgbClr val="C0BAAA"/>
            </a:gs>
          </a:gsLst>
          <a:lin ang="5400000" scaled="0"/>
        </a:gradFill>
        <a:effectLst/>
      </p:bgPr>
    </p:bg>
    <p:spTree>
      <p:nvGrpSpPr>
        <p:cNvPr id="1" name="Shape 32"/>
        <p:cNvGrpSpPr/>
        <p:nvPr/>
      </p:nvGrpSpPr>
      <p:grpSpPr>
        <a:xfrm>
          <a:off x="0" y="0"/>
          <a:ext cx="0" cy="0"/>
          <a:chOff x="0" y="0"/>
          <a:chExt cx="0" cy="0"/>
        </a:xfrm>
      </p:grpSpPr>
      <p:sp>
        <p:nvSpPr>
          <p:cNvPr id="33" name="Google Shape;33;p15"/>
          <p:cNvSpPr/>
          <p:nvPr/>
        </p:nvSpPr>
        <p:spPr>
          <a:xfrm>
            <a:off x="0" y="0"/>
            <a:ext cx="12192000" cy="6858000"/>
          </a:xfrm>
          <a:prstGeom prst="rect">
            <a:avLst/>
          </a:prstGeom>
          <a:blipFill rotWithShape="1">
            <a:blip r:embed="rId2">
              <a:alphaModFix amt="45000"/>
            </a:blip>
            <a:tile tx="-44450" ty="38100" sx="85000" sy="85000" flip="none" algn="tl"/>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15"/>
          <p:cNvSpPr/>
          <p:nvPr/>
        </p:nvSpPr>
        <p:spPr>
          <a:xfrm>
            <a:off x="1307870" y="1267730"/>
            <a:ext cx="9576262" cy="4307950"/>
          </a:xfrm>
          <a:prstGeom prst="rect">
            <a:avLst/>
          </a:prstGeom>
          <a:solidFill>
            <a:schemeClr val="lt1"/>
          </a:solidFill>
          <a:ln>
            <a:noFill/>
          </a:ln>
          <a:effectLst>
            <a:outerShdw blurRad="50800" algn="ctr" rotWithShape="0">
              <a:srgbClr val="000000">
                <a:alpha val="65882"/>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15"/>
          <p:cNvSpPr/>
          <p:nvPr/>
        </p:nvSpPr>
        <p:spPr>
          <a:xfrm>
            <a:off x="1447800" y="1411615"/>
            <a:ext cx="9296400" cy="4034770"/>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15"/>
          <p:cNvSpPr/>
          <p:nvPr/>
        </p:nvSpPr>
        <p:spPr>
          <a:xfrm>
            <a:off x="5135880" y="1267730"/>
            <a:ext cx="1920240" cy="73152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 name="Google Shape;37;p15"/>
          <p:cNvGrpSpPr/>
          <p:nvPr/>
        </p:nvGrpSpPr>
        <p:grpSpPr>
          <a:xfrm>
            <a:off x="5250180" y="1267730"/>
            <a:ext cx="1691640" cy="645295"/>
            <a:chOff x="5318306" y="1386268"/>
            <a:chExt cx="1567331" cy="645295"/>
          </a:xfrm>
        </p:grpSpPr>
        <p:cxnSp>
          <p:nvCxnSpPr>
            <p:cNvPr id="38" name="Google Shape;38;p15"/>
            <p:cNvCxnSpPr/>
            <p:nvPr/>
          </p:nvCxnSpPr>
          <p:spPr>
            <a:xfrm>
              <a:off x="5318306" y="1386268"/>
              <a:ext cx="0" cy="640080"/>
            </a:xfrm>
            <a:prstGeom prst="straightConnector1">
              <a:avLst/>
            </a:prstGeom>
            <a:solidFill>
              <a:srgbClr val="262626"/>
            </a:solidFill>
            <a:ln w="9525" cap="flat" cmpd="sng">
              <a:solidFill>
                <a:schemeClr val="dk1"/>
              </a:solidFill>
              <a:prstDash val="solid"/>
              <a:miter lim="800000"/>
              <a:headEnd type="none" w="sm" len="sm"/>
              <a:tailEnd type="none" w="sm" len="sm"/>
            </a:ln>
          </p:spPr>
        </p:cxnSp>
        <p:cxnSp>
          <p:nvCxnSpPr>
            <p:cNvPr id="39" name="Google Shape;39;p15"/>
            <p:cNvCxnSpPr/>
            <p:nvPr/>
          </p:nvCxnSpPr>
          <p:spPr>
            <a:xfrm>
              <a:off x="6885637" y="1386268"/>
              <a:ext cx="0" cy="640080"/>
            </a:xfrm>
            <a:prstGeom prst="straightConnector1">
              <a:avLst/>
            </a:prstGeom>
            <a:solidFill>
              <a:srgbClr val="262626"/>
            </a:solidFill>
            <a:ln w="9525" cap="flat" cmpd="sng">
              <a:solidFill>
                <a:schemeClr val="dk1"/>
              </a:solidFill>
              <a:prstDash val="solid"/>
              <a:miter lim="800000"/>
              <a:headEnd type="none" w="sm" len="sm"/>
              <a:tailEnd type="none" w="sm" len="sm"/>
            </a:ln>
          </p:spPr>
        </p:cxnSp>
        <p:cxnSp>
          <p:nvCxnSpPr>
            <p:cNvPr id="40" name="Google Shape;40;p15"/>
            <p:cNvCxnSpPr/>
            <p:nvPr/>
          </p:nvCxnSpPr>
          <p:spPr>
            <a:xfrm>
              <a:off x="5318306" y="2031563"/>
              <a:ext cx="1567331" cy="0"/>
            </a:xfrm>
            <a:prstGeom prst="straightConnector1">
              <a:avLst/>
            </a:prstGeom>
            <a:solidFill>
              <a:srgbClr val="262626"/>
            </a:solidFill>
            <a:ln w="9525" cap="flat" cmpd="sng">
              <a:solidFill>
                <a:schemeClr val="dk1"/>
              </a:solidFill>
              <a:prstDash val="solid"/>
              <a:miter lim="800000"/>
              <a:headEnd type="none" w="sm" len="sm"/>
              <a:tailEnd type="none" w="sm" len="sm"/>
            </a:ln>
          </p:spPr>
        </p:cxnSp>
      </p:grpSp>
      <p:sp>
        <p:nvSpPr>
          <p:cNvPr id="41" name="Google Shape;41;p15"/>
          <p:cNvSpPr txBox="1">
            <a:spLocks noGrp="1"/>
          </p:cNvSpPr>
          <p:nvPr>
            <p:ph type="title"/>
          </p:nvPr>
        </p:nvSpPr>
        <p:spPr>
          <a:xfrm>
            <a:off x="1563623" y="2094309"/>
            <a:ext cx="9070848" cy="2587752"/>
          </a:xfrm>
          <a:prstGeom prst="rect">
            <a:avLst/>
          </a:prstGeom>
          <a:noFill/>
          <a:ln>
            <a:noFill/>
          </a:ln>
        </p:spPr>
        <p:txBody>
          <a:bodyPr spcFirstLastPara="1" wrap="square" lIns="91425" tIns="45700" rIns="91425" bIns="45700" anchor="ctr" anchorCtr="0">
            <a:noAutofit/>
          </a:bodyPr>
          <a:lstStyle>
            <a:lvl1pPr lvl="0" algn="ctr">
              <a:lnSpc>
                <a:spcPct val="83000"/>
              </a:lnSpc>
              <a:spcBef>
                <a:spcPts val="0"/>
              </a:spcBef>
              <a:spcAft>
                <a:spcPts val="0"/>
              </a:spcAft>
              <a:buClr>
                <a:srgbClr val="262626"/>
              </a:buClr>
              <a:buSzPts val="7200"/>
              <a:buFont typeface="Century Gothic"/>
              <a:buNone/>
              <a:defRPr sz="7200" cap="none">
                <a:solidFill>
                  <a:srgbClr val="262626"/>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1563624" y="4682062"/>
            <a:ext cx="9070848" cy="457200"/>
          </a:xfrm>
          <a:prstGeom prst="rect">
            <a:avLst/>
          </a:prstGeom>
          <a:noFill/>
          <a:ln>
            <a:noFill/>
          </a:ln>
        </p:spPr>
        <p:txBody>
          <a:bodyPr spcFirstLastPara="1" wrap="square" lIns="91425" tIns="45700" rIns="91425" bIns="45700" anchor="t" anchorCtr="0">
            <a:normAutofit/>
          </a:bodyPr>
          <a:lstStyle>
            <a:lvl1pPr marL="457200" lvl="0" indent="-228600" algn="ctr">
              <a:lnSpc>
                <a:spcPct val="100000"/>
              </a:lnSpc>
              <a:spcBef>
                <a:spcPts val="900"/>
              </a:spcBef>
              <a:spcAft>
                <a:spcPts val="0"/>
              </a:spcAft>
              <a:buSzPts val="1600"/>
              <a:buNone/>
              <a:defRPr sz="1600">
                <a:solidFill>
                  <a:schemeClr val="dk1"/>
                </a:solidFill>
              </a:defRPr>
            </a:lvl1pPr>
            <a:lvl2pPr marL="914400" lvl="1" indent="-228600" algn="l">
              <a:lnSpc>
                <a:spcPct val="100000"/>
              </a:lnSpc>
              <a:spcBef>
                <a:spcPts val="500"/>
              </a:spcBef>
              <a:spcAft>
                <a:spcPts val="0"/>
              </a:spcAft>
              <a:buSzPts val="1600"/>
              <a:buNone/>
              <a:defRPr sz="1600">
                <a:solidFill>
                  <a:srgbClr val="888888"/>
                </a:solidFill>
              </a:defRPr>
            </a:lvl2pPr>
            <a:lvl3pPr marL="1371600" lvl="2" indent="-228600" algn="l">
              <a:lnSpc>
                <a:spcPct val="100000"/>
              </a:lnSpc>
              <a:spcBef>
                <a:spcPts val="500"/>
              </a:spcBef>
              <a:spcAft>
                <a:spcPts val="0"/>
              </a:spcAft>
              <a:buSzPts val="1600"/>
              <a:buNone/>
              <a:defRPr sz="1600">
                <a:solidFill>
                  <a:srgbClr val="888888"/>
                </a:solidFill>
              </a:defRPr>
            </a:lvl3pPr>
            <a:lvl4pPr marL="1828800" lvl="3" indent="-228600" algn="l">
              <a:lnSpc>
                <a:spcPct val="100000"/>
              </a:lnSpc>
              <a:spcBef>
                <a:spcPts val="500"/>
              </a:spcBef>
              <a:spcAft>
                <a:spcPts val="0"/>
              </a:spcAft>
              <a:buSzPts val="1400"/>
              <a:buNone/>
              <a:defRPr sz="1400">
                <a:solidFill>
                  <a:srgbClr val="888888"/>
                </a:solidFill>
              </a:defRPr>
            </a:lvl4pPr>
            <a:lvl5pPr marL="2286000" lvl="4" indent="-228600" algn="l">
              <a:lnSpc>
                <a:spcPct val="100000"/>
              </a:lnSpc>
              <a:spcBef>
                <a:spcPts val="500"/>
              </a:spcBef>
              <a:spcAft>
                <a:spcPts val="0"/>
              </a:spcAft>
              <a:buSzPts val="1400"/>
              <a:buNone/>
              <a:defRPr sz="1400">
                <a:solidFill>
                  <a:srgbClr val="888888"/>
                </a:solidFill>
              </a:defRPr>
            </a:lvl5pPr>
            <a:lvl6pPr marL="2743200" lvl="5" indent="-228600" algn="l">
              <a:lnSpc>
                <a:spcPct val="100000"/>
              </a:lnSpc>
              <a:spcBef>
                <a:spcPts val="500"/>
              </a:spcBef>
              <a:spcAft>
                <a:spcPts val="0"/>
              </a:spcAft>
              <a:buSzPts val="1400"/>
              <a:buNone/>
              <a:defRPr sz="1400">
                <a:solidFill>
                  <a:srgbClr val="888888"/>
                </a:solidFill>
              </a:defRPr>
            </a:lvl6pPr>
            <a:lvl7pPr marL="3200400" lvl="6" indent="-228600" algn="l">
              <a:lnSpc>
                <a:spcPct val="100000"/>
              </a:lnSpc>
              <a:spcBef>
                <a:spcPts val="500"/>
              </a:spcBef>
              <a:spcAft>
                <a:spcPts val="0"/>
              </a:spcAft>
              <a:buSzPts val="1400"/>
              <a:buNone/>
              <a:defRPr sz="1400">
                <a:solidFill>
                  <a:srgbClr val="888888"/>
                </a:solidFill>
              </a:defRPr>
            </a:lvl7pPr>
            <a:lvl8pPr marL="3657600" lvl="7" indent="-228600" algn="l">
              <a:lnSpc>
                <a:spcPct val="100000"/>
              </a:lnSpc>
              <a:spcBef>
                <a:spcPts val="500"/>
              </a:spcBef>
              <a:spcAft>
                <a:spcPts val="0"/>
              </a:spcAft>
              <a:buSzPts val="1400"/>
              <a:buNone/>
              <a:defRPr sz="1400">
                <a:solidFill>
                  <a:srgbClr val="888888"/>
                </a:solidFill>
              </a:defRPr>
            </a:lvl8pPr>
            <a:lvl9pPr marL="4114800" lvl="8" indent="-228600" algn="l">
              <a:lnSpc>
                <a:spcPct val="100000"/>
              </a:lnSpc>
              <a:spcBef>
                <a:spcPts val="500"/>
              </a:spcBef>
              <a:spcAft>
                <a:spcPts val="0"/>
              </a:spcAft>
              <a:buSzPts val="1400"/>
              <a:buNone/>
              <a:defRPr sz="1400">
                <a:solidFill>
                  <a:srgbClr val="888888"/>
                </a:solidFill>
              </a:defRPr>
            </a:lvl9pPr>
          </a:lstStyle>
          <a:p>
            <a:endParaRPr/>
          </a:p>
        </p:txBody>
      </p:sp>
      <p:sp>
        <p:nvSpPr>
          <p:cNvPr id="43" name="Google Shape;43;p15"/>
          <p:cNvSpPr txBox="1">
            <a:spLocks noGrp="1"/>
          </p:cNvSpPr>
          <p:nvPr>
            <p:ph type="dt" idx="10"/>
          </p:nvPr>
        </p:nvSpPr>
        <p:spPr>
          <a:xfrm>
            <a:off x="5321808" y="1344502"/>
            <a:ext cx="1554480" cy="53035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sz="1300">
                <a:solidFill>
                  <a:schemeClr val="dk1"/>
                </a:solidFill>
                <a:latin typeface="Century Gothic"/>
                <a:ea typeface="Century Gothic"/>
                <a:cs typeface="Century Gothic"/>
                <a:sym typeface="Century Gothic"/>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5"/>
          <p:cNvSpPr txBox="1">
            <a:spLocks noGrp="1"/>
          </p:cNvSpPr>
          <p:nvPr>
            <p:ph type="ftr" idx="11"/>
          </p:nvPr>
        </p:nvSpPr>
        <p:spPr>
          <a:xfrm>
            <a:off x="1453553" y="5211060"/>
            <a:ext cx="5907024" cy="2286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5"/>
          <p:cNvSpPr txBox="1">
            <a:spLocks noGrp="1"/>
          </p:cNvSpPr>
          <p:nvPr>
            <p:ph type="sldNum" idx="12"/>
          </p:nvPr>
        </p:nvSpPr>
        <p:spPr>
          <a:xfrm>
            <a:off x="8604504" y="5211060"/>
            <a:ext cx="2112264" cy="22860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6"/>
        <p:cNvGrpSpPr/>
        <p:nvPr/>
      </p:nvGrpSpPr>
      <p:grpSpPr>
        <a:xfrm>
          <a:off x="0" y="0"/>
          <a:ext cx="0" cy="0"/>
          <a:chOff x="0" y="0"/>
          <a:chExt cx="0" cy="0"/>
        </a:xfrm>
      </p:grpSpPr>
      <p:sp>
        <p:nvSpPr>
          <p:cNvPr id="47" name="Google Shape;47;p16"/>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16"/>
          <p:cNvSpPr txBox="1">
            <a:spLocks noGrp="1"/>
          </p:cNvSpPr>
          <p:nvPr>
            <p:ph type="body" idx="1"/>
          </p:nvPr>
        </p:nvSpPr>
        <p:spPr>
          <a:xfrm>
            <a:off x="1066800" y="2103120"/>
            <a:ext cx="4754880" cy="37490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49" name="Google Shape;49;p16"/>
          <p:cNvSpPr txBox="1">
            <a:spLocks noGrp="1"/>
          </p:cNvSpPr>
          <p:nvPr>
            <p:ph type="body" idx="2"/>
          </p:nvPr>
        </p:nvSpPr>
        <p:spPr>
          <a:xfrm>
            <a:off x="6370320" y="2103120"/>
            <a:ext cx="4754880" cy="37490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50" name="Google Shape;50;p16"/>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6"/>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6"/>
          <p:cNvSpPr txBox="1">
            <a:spLocks noGrp="1"/>
          </p:cNvSpPr>
          <p:nvPr>
            <p:ph type="sldNum" idx="12"/>
          </p:nvPr>
        </p:nvSpPr>
        <p:spPr>
          <a:xfrm>
            <a:off x="10469880" y="6307672"/>
            <a:ext cx="1463040" cy="27432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3"/>
        <p:cNvGrpSpPr/>
        <p:nvPr/>
      </p:nvGrpSpPr>
      <p:grpSpPr>
        <a:xfrm>
          <a:off x="0" y="0"/>
          <a:ext cx="0" cy="0"/>
          <a:chOff x="0" y="0"/>
          <a:chExt cx="0" cy="0"/>
        </a:xfrm>
      </p:grpSpPr>
      <p:sp>
        <p:nvSpPr>
          <p:cNvPr id="54" name="Google Shape;54;p17"/>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17"/>
          <p:cNvSpPr txBox="1">
            <a:spLocks noGrp="1"/>
          </p:cNvSpPr>
          <p:nvPr>
            <p:ph type="body" idx="1"/>
          </p:nvPr>
        </p:nvSpPr>
        <p:spPr>
          <a:xfrm>
            <a:off x="1069848" y="2074334"/>
            <a:ext cx="4754880" cy="640080"/>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SzPts val="1900"/>
              <a:buNone/>
              <a:defRPr sz="1900" b="0">
                <a:solidFill>
                  <a:schemeClr val="dk2"/>
                </a:solidFill>
                <a:latin typeface="Century Gothic"/>
                <a:ea typeface="Century Gothic"/>
                <a:cs typeface="Century Gothic"/>
                <a:sym typeface="Century Gothic"/>
              </a:defRPr>
            </a:lvl1pPr>
            <a:lvl2pPr marL="914400" lvl="1" indent="-228600" algn="l">
              <a:lnSpc>
                <a:spcPct val="100000"/>
              </a:lnSpc>
              <a:spcBef>
                <a:spcPts val="500"/>
              </a:spcBef>
              <a:spcAft>
                <a:spcPts val="0"/>
              </a:spcAft>
              <a:buSzPts val="1900"/>
              <a:buNone/>
              <a:defRPr sz="1900" b="1"/>
            </a:lvl2pPr>
            <a:lvl3pPr marL="1371600" lvl="2" indent="-228600" algn="l">
              <a:lnSpc>
                <a:spcPct val="100000"/>
              </a:lnSpc>
              <a:spcBef>
                <a:spcPts val="500"/>
              </a:spcBef>
              <a:spcAft>
                <a:spcPts val="0"/>
              </a:spcAft>
              <a:buSzPts val="1800"/>
              <a:buNone/>
              <a:defRPr sz="1800" b="1"/>
            </a:lvl3pPr>
            <a:lvl4pPr marL="1828800" lvl="3" indent="-228600" algn="l">
              <a:lnSpc>
                <a:spcPct val="100000"/>
              </a:lnSpc>
              <a:spcBef>
                <a:spcPts val="500"/>
              </a:spcBef>
              <a:spcAft>
                <a:spcPts val="0"/>
              </a:spcAft>
              <a:buSzPts val="1600"/>
              <a:buNone/>
              <a:defRPr sz="1600" b="1"/>
            </a:lvl4pPr>
            <a:lvl5pPr marL="2286000" lvl="4" indent="-228600" algn="l">
              <a:lnSpc>
                <a:spcPct val="100000"/>
              </a:lnSpc>
              <a:spcBef>
                <a:spcPts val="500"/>
              </a:spcBef>
              <a:spcAft>
                <a:spcPts val="0"/>
              </a:spcAft>
              <a:buSzPts val="1600"/>
              <a:buNone/>
              <a:defRPr sz="1600" b="1"/>
            </a:lvl5pPr>
            <a:lvl6pPr marL="2743200" lvl="5" indent="-228600" algn="l">
              <a:lnSpc>
                <a:spcPct val="100000"/>
              </a:lnSpc>
              <a:spcBef>
                <a:spcPts val="500"/>
              </a:spcBef>
              <a:spcAft>
                <a:spcPts val="0"/>
              </a:spcAft>
              <a:buSzPts val="1600"/>
              <a:buNone/>
              <a:defRPr sz="1600" b="1"/>
            </a:lvl6pPr>
            <a:lvl7pPr marL="3200400" lvl="6" indent="-228600" algn="l">
              <a:lnSpc>
                <a:spcPct val="100000"/>
              </a:lnSpc>
              <a:spcBef>
                <a:spcPts val="500"/>
              </a:spcBef>
              <a:spcAft>
                <a:spcPts val="0"/>
              </a:spcAft>
              <a:buSzPts val="1600"/>
              <a:buNone/>
              <a:defRPr sz="1600" b="1"/>
            </a:lvl7pPr>
            <a:lvl8pPr marL="3657600" lvl="7" indent="-228600" algn="l">
              <a:lnSpc>
                <a:spcPct val="100000"/>
              </a:lnSpc>
              <a:spcBef>
                <a:spcPts val="500"/>
              </a:spcBef>
              <a:spcAft>
                <a:spcPts val="0"/>
              </a:spcAft>
              <a:buSzPts val="1600"/>
              <a:buNone/>
              <a:defRPr sz="1600" b="1"/>
            </a:lvl8pPr>
            <a:lvl9pPr marL="4114800" lvl="8" indent="-228600" algn="l">
              <a:lnSpc>
                <a:spcPct val="100000"/>
              </a:lnSpc>
              <a:spcBef>
                <a:spcPts val="500"/>
              </a:spcBef>
              <a:spcAft>
                <a:spcPts val="0"/>
              </a:spcAft>
              <a:buSzPts val="1600"/>
              <a:buNone/>
              <a:defRPr sz="1600" b="1"/>
            </a:lvl9pPr>
          </a:lstStyle>
          <a:p>
            <a:endParaRPr/>
          </a:p>
        </p:txBody>
      </p:sp>
      <p:sp>
        <p:nvSpPr>
          <p:cNvPr id="56" name="Google Shape;56;p17"/>
          <p:cNvSpPr txBox="1">
            <a:spLocks noGrp="1"/>
          </p:cNvSpPr>
          <p:nvPr>
            <p:ph type="body" idx="2"/>
          </p:nvPr>
        </p:nvSpPr>
        <p:spPr>
          <a:xfrm>
            <a:off x="1069848" y="2755898"/>
            <a:ext cx="4754880" cy="3200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57" name="Google Shape;57;p17"/>
          <p:cNvSpPr txBox="1">
            <a:spLocks noGrp="1"/>
          </p:cNvSpPr>
          <p:nvPr>
            <p:ph type="body" idx="3"/>
          </p:nvPr>
        </p:nvSpPr>
        <p:spPr>
          <a:xfrm>
            <a:off x="6373368" y="2074334"/>
            <a:ext cx="4754880" cy="640080"/>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SzPts val="1900"/>
              <a:buNone/>
              <a:defRPr sz="1900" b="0">
                <a:solidFill>
                  <a:schemeClr val="dk2"/>
                </a:solidFill>
              </a:defRPr>
            </a:lvl1pPr>
            <a:lvl2pPr marL="914400" lvl="1" indent="-228600" algn="l">
              <a:lnSpc>
                <a:spcPct val="100000"/>
              </a:lnSpc>
              <a:spcBef>
                <a:spcPts val="500"/>
              </a:spcBef>
              <a:spcAft>
                <a:spcPts val="0"/>
              </a:spcAft>
              <a:buSzPts val="1900"/>
              <a:buNone/>
              <a:defRPr sz="1900" b="1"/>
            </a:lvl2pPr>
            <a:lvl3pPr marL="1371600" lvl="2" indent="-228600" algn="l">
              <a:lnSpc>
                <a:spcPct val="100000"/>
              </a:lnSpc>
              <a:spcBef>
                <a:spcPts val="500"/>
              </a:spcBef>
              <a:spcAft>
                <a:spcPts val="0"/>
              </a:spcAft>
              <a:buSzPts val="1800"/>
              <a:buNone/>
              <a:defRPr sz="1800" b="1"/>
            </a:lvl3pPr>
            <a:lvl4pPr marL="1828800" lvl="3" indent="-228600" algn="l">
              <a:lnSpc>
                <a:spcPct val="100000"/>
              </a:lnSpc>
              <a:spcBef>
                <a:spcPts val="500"/>
              </a:spcBef>
              <a:spcAft>
                <a:spcPts val="0"/>
              </a:spcAft>
              <a:buSzPts val="1600"/>
              <a:buNone/>
              <a:defRPr sz="1600" b="1"/>
            </a:lvl4pPr>
            <a:lvl5pPr marL="2286000" lvl="4" indent="-228600" algn="l">
              <a:lnSpc>
                <a:spcPct val="100000"/>
              </a:lnSpc>
              <a:spcBef>
                <a:spcPts val="500"/>
              </a:spcBef>
              <a:spcAft>
                <a:spcPts val="0"/>
              </a:spcAft>
              <a:buSzPts val="1600"/>
              <a:buNone/>
              <a:defRPr sz="1600" b="1"/>
            </a:lvl5pPr>
            <a:lvl6pPr marL="2743200" lvl="5" indent="-228600" algn="l">
              <a:lnSpc>
                <a:spcPct val="100000"/>
              </a:lnSpc>
              <a:spcBef>
                <a:spcPts val="500"/>
              </a:spcBef>
              <a:spcAft>
                <a:spcPts val="0"/>
              </a:spcAft>
              <a:buSzPts val="1600"/>
              <a:buNone/>
              <a:defRPr sz="1600" b="1"/>
            </a:lvl6pPr>
            <a:lvl7pPr marL="3200400" lvl="6" indent="-228600" algn="l">
              <a:lnSpc>
                <a:spcPct val="100000"/>
              </a:lnSpc>
              <a:spcBef>
                <a:spcPts val="500"/>
              </a:spcBef>
              <a:spcAft>
                <a:spcPts val="0"/>
              </a:spcAft>
              <a:buSzPts val="1600"/>
              <a:buNone/>
              <a:defRPr sz="1600" b="1"/>
            </a:lvl7pPr>
            <a:lvl8pPr marL="3657600" lvl="7" indent="-228600" algn="l">
              <a:lnSpc>
                <a:spcPct val="100000"/>
              </a:lnSpc>
              <a:spcBef>
                <a:spcPts val="500"/>
              </a:spcBef>
              <a:spcAft>
                <a:spcPts val="0"/>
              </a:spcAft>
              <a:buSzPts val="1600"/>
              <a:buNone/>
              <a:defRPr sz="1600" b="1"/>
            </a:lvl8pPr>
            <a:lvl9pPr marL="4114800" lvl="8" indent="-228600" algn="l">
              <a:lnSpc>
                <a:spcPct val="100000"/>
              </a:lnSpc>
              <a:spcBef>
                <a:spcPts val="500"/>
              </a:spcBef>
              <a:spcAft>
                <a:spcPts val="0"/>
              </a:spcAft>
              <a:buSzPts val="1600"/>
              <a:buNone/>
              <a:defRPr sz="1600" b="1"/>
            </a:lvl9pPr>
          </a:lstStyle>
          <a:p>
            <a:endParaRPr/>
          </a:p>
        </p:txBody>
      </p:sp>
      <p:sp>
        <p:nvSpPr>
          <p:cNvPr id="58" name="Google Shape;58;p17"/>
          <p:cNvSpPr txBox="1">
            <a:spLocks noGrp="1"/>
          </p:cNvSpPr>
          <p:nvPr>
            <p:ph type="body" idx="4"/>
          </p:nvPr>
        </p:nvSpPr>
        <p:spPr>
          <a:xfrm>
            <a:off x="6373368" y="2756581"/>
            <a:ext cx="4754880" cy="3200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59" name="Google Shape;59;p17"/>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7"/>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7"/>
          <p:cNvSpPr txBox="1">
            <a:spLocks noGrp="1"/>
          </p:cNvSpPr>
          <p:nvPr>
            <p:ph type="sldNum" idx="12"/>
          </p:nvPr>
        </p:nvSpPr>
        <p:spPr>
          <a:xfrm>
            <a:off x="10469880" y="6307672"/>
            <a:ext cx="1463040" cy="27432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2"/>
        <p:cNvGrpSpPr/>
        <p:nvPr/>
      </p:nvGrpSpPr>
      <p:grpSpPr>
        <a:xfrm>
          <a:off x="0" y="0"/>
          <a:ext cx="0" cy="0"/>
          <a:chOff x="0" y="0"/>
          <a:chExt cx="0" cy="0"/>
        </a:xfrm>
      </p:grpSpPr>
      <p:sp>
        <p:nvSpPr>
          <p:cNvPr id="63" name="Google Shape;63;p18"/>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18"/>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8"/>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8"/>
          <p:cNvSpPr txBox="1">
            <a:spLocks noGrp="1"/>
          </p:cNvSpPr>
          <p:nvPr>
            <p:ph type="sldNum" idx="12"/>
          </p:nvPr>
        </p:nvSpPr>
        <p:spPr>
          <a:xfrm>
            <a:off x="10469880" y="6307672"/>
            <a:ext cx="1463040" cy="27432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7"/>
        <p:cNvGrpSpPr/>
        <p:nvPr/>
      </p:nvGrpSpPr>
      <p:grpSpPr>
        <a:xfrm>
          <a:off x="0" y="0"/>
          <a:ext cx="0" cy="0"/>
          <a:chOff x="0" y="0"/>
          <a:chExt cx="0" cy="0"/>
        </a:xfrm>
      </p:grpSpPr>
      <p:sp>
        <p:nvSpPr>
          <p:cNvPr id="68" name="Google Shape;68;p19"/>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19"/>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9"/>
          <p:cNvSpPr txBox="1">
            <a:spLocks noGrp="1"/>
          </p:cNvSpPr>
          <p:nvPr>
            <p:ph type="sldNum" idx="12"/>
          </p:nvPr>
        </p:nvSpPr>
        <p:spPr>
          <a:xfrm>
            <a:off x="10469880" y="6307672"/>
            <a:ext cx="1463040" cy="27432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71"/>
        <p:cNvGrpSpPr/>
        <p:nvPr/>
      </p:nvGrpSpPr>
      <p:grpSpPr>
        <a:xfrm>
          <a:off x="0" y="0"/>
          <a:ext cx="0" cy="0"/>
          <a:chOff x="0" y="0"/>
          <a:chExt cx="0" cy="0"/>
        </a:xfrm>
      </p:grpSpPr>
      <p:sp>
        <p:nvSpPr>
          <p:cNvPr id="72" name="Google Shape;72;p20"/>
          <p:cNvSpPr/>
          <p:nvPr/>
        </p:nvSpPr>
        <p:spPr>
          <a:xfrm>
            <a:off x="245529" y="237744"/>
            <a:ext cx="8531352" cy="6382512"/>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0"/>
          <p:cNvSpPr/>
          <p:nvPr/>
        </p:nvSpPr>
        <p:spPr>
          <a:xfrm>
            <a:off x="9020386" y="237744"/>
            <a:ext cx="2926080" cy="6382512"/>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0"/>
          <p:cNvSpPr txBox="1">
            <a:spLocks noGrp="1"/>
          </p:cNvSpPr>
          <p:nvPr>
            <p:ph type="title"/>
          </p:nvPr>
        </p:nvSpPr>
        <p:spPr>
          <a:xfrm>
            <a:off x="9296400" y="607392"/>
            <a:ext cx="2430780" cy="164592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FFFFFF"/>
              </a:buClr>
              <a:buSzPts val="2800"/>
              <a:buFont typeface="Century Gothic"/>
              <a:buNone/>
              <a:defRPr sz="2800" b="0" cap="none">
                <a:solidFill>
                  <a:srgbClr val="FFFFFF"/>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20"/>
          <p:cNvSpPr txBox="1">
            <a:spLocks noGrp="1"/>
          </p:cNvSpPr>
          <p:nvPr>
            <p:ph type="body" idx="1"/>
          </p:nvPr>
        </p:nvSpPr>
        <p:spPr>
          <a:xfrm>
            <a:off x="685800" y="609600"/>
            <a:ext cx="7772400" cy="53340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76" name="Google Shape;76;p20"/>
          <p:cNvSpPr txBox="1">
            <a:spLocks noGrp="1"/>
          </p:cNvSpPr>
          <p:nvPr>
            <p:ph type="body" idx="2"/>
          </p:nvPr>
        </p:nvSpPr>
        <p:spPr>
          <a:xfrm>
            <a:off x="9296400" y="2286000"/>
            <a:ext cx="2430780" cy="35052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800"/>
              </a:spcBef>
              <a:spcAft>
                <a:spcPts val="0"/>
              </a:spcAft>
              <a:buSzPts val="1400"/>
              <a:buNone/>
              <a:defRPr sz="1400">
                <a:solidFill>
                  <a:srgbClr val="FFFFFF"/>
                </a:solidFill>
              </a:defRPr>
            </a:lvl1pPr>
            <a:lvl2pPr marL="914400" lvl="1" indent="-228600" algn="l">
              <a:lnSpc>
                <a:spcPct val="100000"/>
              </a:lnSpc>
              <a:spcBef>
                <a:spcPts val="500"/>
              </a:spcBef>
              <a:spcAft>
                <a:spcPts val="0"/>
              </a:spcAft>
              <a:buSzPts val="1200"/>
              <a:buNone/>
              <a:defRPr sz="1200"/>
            </a:lvl2pPr>
            <a:lvl3pPr marL="1371600" lvl="2" indent="-228600" algn="l">
              <a:lnSpc>
                <a:spcPct val="100000"/>
              </a:lnSpc>
              <a:spcBef>
                <a:spcPts val="500"/>
              </a:spcBef>
              <a:spcAft>
                <a:spcPts val="0"/>
              </a:spcAft>
              <a:buSzPts val="1000"/>
              <a:buNone/>
              <a:defRPr sz="1000"/>
            </a:lvl3pPr>
            <a:lvl4pPr marL="1828800" lvl="3" indent="-228600" algn="l">
              <a:lnSpc>
                <a:spcPct val="100000"/>
              </a:lnSpc>
              <a:spcBef>
                <a:spcPts val="500"/>
              </a:spcBef>
              <a:spcAft>
                <a:spcPts val="0"/>
              </a:spcAft>
              <a:buSzPts val="900"/>
              <a:buNone/>
              <a:defRPr sz="900"/>
            </a:lvl4pPr>
            <a:lvl5pPr marL="2286000" lvl="4" indent="-228600" algn="l">
              <a:lnSpc>
                <a:spcPct val="100000"/>
              </a:lnSpc>
              <a:spcBef>
                <a:spcPts val="500"/>
              </a:spcBef>
              <a:spcAft>
                <a:spcPts val="0"/>
              </a:spcAft>
              <a:buSzPts val="900"/>
              <a:buNone/>
              <a:defRPr sz="900"/>
            </a:lvl5pPr>
            <a:lvl6pPr marL="2743200" lvl="5" indent="-228600" algn="l">
              <a:lnSpc>
                <a:spcPct val="100000"/>
              </a:lnSpc>
              <a:spcBef>
                <a:spcPts val="500"/>
              </a:spcBef>
              <a:spcAft>
                <a:spcPts val="0"/>
              </a:spcAft>
              <a:buSzPts val="900"/>
              <a:buNone/>
              <a:defRPr sz="900"/>
            </a:lvl6pPr>
            <a:lvl7pPr marL="3200400" lvl="6" indent="-228600" algn="l">
              <a:lnSpc>
                <a:spcPct val="100000"/>
              </a:lnSpc>
              <a:spcBef>
                <a:spcPts val="500"/>
              </a:spcBef>
              <a:spcAft>
                <a:spcPts val="0"/>
              </a:spcAft>
              <a:buSzPts val="900"/>
              <a:buNone/>
              <a:defRPr sz="900"/>
            </a:lvl7pPr>
            <a:lvl8pPr marL="3657600" lvl="7" indent="-228600" algn="l">
              <a:lnSpc>
                <a:spcPct val="100000"/>
              </a:lnSpc>
              <a:spcBef>
                <a:spcPts val="500"/>
              </a:spcBef>
              <a:spcAft>
                <a:spcPts val="0"/>
              </a:spcAft>
              <a:buSzPts val="900"/>
              <a:buNone/>
              <a:defRPr sz="900"/>
            </a:lvl8pPr>
            <a:lvl9pPr marL="4114800" lvl="8" indent="-228600" algn="l">
              <a:lnSpc>
                <a:spcPct val="100000"/>
              </a:lnSpc>
              <a:spcBef>
                <a:spcPts val="500"/>
              </a:spcBef>
              <a:spcAft>
                <a:spcPts val="0"/>
              </a:spcAft>
              <a:buSzPts val="900"/>
              <a:buNone/>
              <a:defRPr sz="900"/>
            </a:lvl9pPr>
          </a:lstStyle>
          <a:p>
            <a:endParaRPr/>
          </a:p>
        </p:txBody>
      </p:sp>
      <p:sp>
        <p:nvSpPr>
          <p:cNvPr id="77" name="Google Shape;77;p20"/>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0"/>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0"/>
          <p:cNvSpPr txBox="1">
            <a:spLocks noGrp="1"/>
          </p:cNvSpPr>
          <p:nvPr>
            <p:ph type="sldNum" idx="12"/>
          </p:nvPr>
        </p:nvSpPr>
        <p:spPr>
          <a:xfrm>
            <a:off x="10393677" y="6223002"/>
            <a:ext cx="1463040" cy="27432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sz="1000">
                <a:solidFill>
                  <a:srgbClr val="FFFFFF"/>
                </a:solidFill>
                <a:latin typeface="Century Gothic"/>
                <a:ea typeface="Century Gothic"/>
                <a:cs typeface="Century Gothic"/>
                <a:sym typeface="Century Gothic"/>
              </a:defRPr>
            </a:lvl1pPr>
            <a:lvl2pPr marL="0" lvl="1" indent="0" algn="r">
              <a:spcBef>
                <a:spcPts val="0"/>
              </a:spcBef>
              <a:buNone/>
              <a:defRPr sz="1000">
                <a:solidFill>
                  <a:srgbClr val="FFFFFF"/>
                </a:solidFill>
                <a:latin typeface="Century Gothic"/>
                <a:ea typeface="Century Gothic"/>
                <a:cs typeface="Century Gothic"/>
                <a:sym typeface="Century Gothic"/>
              </a:defRPr>
            </a:lvl2pPr>
            <a:lvl3pPr marL="0" lvl="2" indent="0" algn="r">
              <a:spcBef>
                <a:spcPts val="0"/>
              </a:spcBef>
              <a:buNone/>
              <a:defRPr sz="1000">
                <a:solidFill>
                  <a:srgbClr val="FFFFFF"/>
                </a:solidFill>
                <a:latin typeface="Century Gothic"/>
                <a:ea typeface="Century Gothic"/>
                <a:cs typeface="Century Gothic"/>
                <a:sym typeface="Century Gothic"/>
              </a:defRPr>
            </a:lvl3pPr>
            <a:lvl4pPr marL="0" lvl="3" indent="0" algn="r">
              <a:spcBef>
                <a:spcPts val="0"/>
              </a:spcBef>
              <a:buNone/>
              <a:defRPr sz="1000">
                <a:solidFill>
                  <a:srgbClr val="FFFFFF"/>
                </a:solidFill>
                <a:latin typeface="Century Gothic"/>
                <a:ea typeface="Century Gothic"/>
                <a:cs typeface="Century Gothic"/>
                <a:sym typeface="Century Gothic"/>
              </a:defRPr>
            </a:lvl4pPr>
            <a:lvl5pPr marL="0" lvl="4" indent="0" algn="r">
              <a:spcBef>
                <a:spcPts val="0"/>
              </a:spcBef>
              <a:buNone/>
              <a:defRPr sz="1000">
                <a:solidFill>
                  <a:srgbClr val="FFFFFF"/>
                </a:solidFill>
                <a:latin typeface="Century Gothic"/>
                <a:ea typeface="Century Gothic"/>
                <a:cs typeface="Century Gothic"/>
                <a:sym typeface="Century Gothic"/>
              </a:defRPr>
            </a:lvl5pPr>
            <a:lvl6pPr marL="0" lvl="5" indent="0" algn="r">
              <a:spcBef>
                <a:spcPts val="0"/>
              </a:spcBef>
              <a:buNone/>
              <a:defRPr sz="1000">
                <a:solidFill>
                  <a:srgbClr val="FFFFFF"/>
                </a:solidFill>
                <a:latin typeface="Century Gothic"/>
                <a:ea typeface="Century Gothic"/>
                <a:cs typeface="Century Gothic"/>
                <a:sym typeface="Century Gothic"/>
              </a:defRPr>
            </a:lvl6pPr>
            <a:lvl7pPr marL="0" lvl="6" indent="0" algn="r">
              <a:spcBef>
                <a:spcPts val="0"/>
              </a:spcBef>
              <a:buNone/>
              <a:defRPr sz="1000">
                <a:solidFill>
                  <a:srgbClr val="FFFFFF"/>
                </a:solidFill>
                <a:latin typeface="Century Gothic"/>
                <a:ea typeface="Century Gothic"/>
                <a:cs typeface="Century Gothic"/>
                <a:sym typeface="Century Gothic"/>
              </a:defRPr>
            </a:lvl7pPr>
            <a:lvl8pPr marL="0" lvl="7" indent="0" algn="r">
              <a:spcBef>
                <a:spcPts val="0"/>
              </a:spcBef>
              <a:buNone/>
              <a:defRPr sz="1000">
                <a:solidFill>
                  <a:srgbClr val="FFFFFF"/>
                </a:solidFill>
                <a:latin typeface="Century Gothic"/>
                <a:ea typeface="Century Gothic"/>
                <a:cs typeface="Century Gothic"/>
                <a:sym typeface="Century Gothic"/>
              </a:defRPr>
            </a:lvl8pPr>
            <a:lvl9pPr marL="0" lvl="8" indent="0" algn="r">
              <a:spcBef>
                <a:spcPts val="0"/>
              </a:spcBef>
              <a:buNone/>
              <a:defRPr sz="1000">
                <a:solidFill>
                  <a:srgbClr val="FFFFF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80" name="Google Shape;80;p20"/>
          <p:cNvSpPr/>
          <p:nvPr/>
        </p:nvSpPr>
        <p:spPr>
          <a:xfrm>
            <a:off x="9157546" y="374904"/>
            <a:ext cx="2651760" cy="6108192"/>
          </a:xfrm>
          <a:prstGeom prst="rect">
            <a:avLst/>
          </a:prstGeom>
          <a:noFill/>
          <a:ln w="9525" cap="sq"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81"/>
        <p:cNvGrpSpPr/>
        <p:nvPr/>
      </p:nvGrpSpPr>
      <p:grpSpPr>
        <a:xfrm>
          <a:off x="0" y="0"/>
          <a:ext cx="0" cy="0"/>
          <a:chOff x="0" y="0"/>
          <a:chExt cx="0" cy="0"/>
        </a:xfrm>
      </p:grpSpPr>
      <p:sp>
        <p:nvSpPr>
          <p:cNvPr id="82" name="Google Shape;82;p21"/>
          <p:cNvSpPr/>
          <p:nvPr/>
        </p:nvSpPr>
        <p:spPr>
          <a:xfrm>
            <a:off x="9020386" y="237744"/>
            <a:ext cx="2926080" cy="6382512"/>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1"/>
          <p:cNvSpPr txBox="1">
            <a:spLocks noGrp="1"/>
          </p:cNvSpPr>
          <p:nvPr>
            <p:ph type="title"/>
          </p:nvPr>
        </p:nvSpPr>
        <p:spPr>
          <a:xfrm>
            <a:off x="9296400" y="603504"/>
            <a:ext cx="2432304" cy="164592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FFFFFF"/>
              </a:buClr>
              <a:buSzPts val="2800"/>
              <a:buFont typeface="Century Gothic"/>
              <a:buNone/>
              <a:defRPr sz="2800" b="0">
                <a:solidFill>
                  <a:srgbClr val="FFFFFF"/>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21"/>
          <p:cNvSpPr>
            <a:spLocks noGrp="1"/>
          </p:cNvSpPr>
          <p:nvPr>
            <p:ph type="pic" idx="2"/>
          </p:nvPr>
        </p:nvSpPr>
        <p:spPr>
          <a:xfrm>
            <a:off x="228599" y="237744"/>
            <a:ext cx="8531352" cy="6382512"/>
          </a:xfrm>
          <a:prstGeom prst="rect">
            <a:avLst/>
          </a:prstGeom>
          <a:solidFill>
            <a:srgbClr val="76CEEF"/>
          </a:solidFill>
          <a:ln>
            <a:noFill/>
          </a:ln>
        </p:spPr>
      </p:sp>
      <p:sp>
        <p:nvSpPr>
          <p:cNvPr id="85" name="Google Shape;85;p21"/>
          <p:cNvSpPr txBox="1">
            <a:spLocks noGrp="1"/>
          </p:cNvSpPr>
          <p:nvPr>
            <p:ph type="body" idx="1"/>
          </p:nvPr>
        </p:nvSpPr>
        <p:spPr>
          <a:xfrm>
            <a:off x="9296400" y="2286000"/>
            <a:ext cx="2432304" cy="350215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800"/>
              </a:spcBef>
              <a:spcAft>
                <a:spcPts val="0"/>
              </a:spcAft>
              <a:buSzPts val="1400"/>
              <a:buNone/>
              <a:defRPr sz="1400">
                <a:solidFill>
                  <a:srgbClr val="FFFFFF"/>
                </a:solidFill>
              </a:defRPr>
            </a:lvl1pPr>
            <a:lvl2pPr marL="914400" lvl="1" indent="-228600" algn="l">
              <a:lnSpc>
                <a:spcPct val="100000"/>
              </a:lnSpc>
              <a:spcBef>
                <a:spcPts val="500"/>
              </a:spcBef>
              <a:spcAft>
                <a:spcPts val="0"/>
              </a:spcAft>
              <a:buSzPts val="1200"/>
              <a:buNone/>
              <a:defRPr sz="1200"/>
            </a:lvl2pPr>
            <a:lvl3pPr marL="1371600" lvl="2" indent="-228600" algn="l">
              <a:lnSpc>
                <a:spcPct val="100000"/>
              </a:lnSpc>
              <a:spcBef>
                <a:spcPts val="500"/>
              </a:spcBef>
              <a:spcAft>
                <a:spcPts val="0"/>
              </a:spcAft>
              <a:buSzPts val="1000"/>
              <a:buNone/>
              <a:defRPr sz="1000"/>
            </a:lvl3pPr>
            <a:lvl4pPr marL="1828800" lvl="3" indent="-228600" algn="l">
              <a:lnSpc>
                <a:spcPct val="100000"/>
              </a:lnSpc>
              <a:spcBef>
                <a:spcPts val="500"/>
              </a:spcBef>
              <a:spcAft>
                <a:spcPts val="0"/>
              </a:spcAft>
              <a:buSzPts val="900"/>
              <a:buNone/>
              <a:defRPr sz="900"/>
            </a:lvl4pPr>
            <a:lvl5pPr marL="2286000" lvl="4" indent="-228600" algn="l">
              <a:lnSpc>
                <a:spcPct val="100000"/>
              </a:lnSpc>
              <a:spcBef>
                <a:spcPts val="500"/>
              </a:spcBef>
              <a:spcAft>
                <a:spcPts val="0"/>
              </a:spcAft>
              <a:buSzPts val="900"/>
              <a:buNone/>
              <a:defRPr sz="900"/>
            </a:lvl5pPr>
            <a:lvl6pPr marL="2743200" lvl="5" indent="-228600" algn="l">
              <a:lnSpc>
                <a:spcPct val="100000"/>
              </a:lnSpc>
              <a:spcBef>
                <a:spcPts val="500"/>
              </a:spcBef>
              <a:spcAft>
                <a:spcPts val="0"/>
              </a:spcAft>
              <a:buSzPts val="900"/>
              <a:buNone/>
              <a:defRPr sz="900"/>
            </a:lvl6pPr>
            <a:lvl7pPr marL="3200400" lvl="6" indent="-228600" algn="l">
              <a:lnSpc>
                <a:spcPct val="100000"/>
              </a:lnSpc>
              <a:spcBef>
                <a:spcPts val="500"/>
              </a:spcBef>
              <a:spcAft>
                <a:spcPts val="0"/>
              </a:spcAft>
              <a:buSzPts val="900"/>
              <a:buNone/>
              <a:defRPr sz="900"/>
            </a:lvl7pPr>
            <a:lvl8pPr marL="3657600" lvl="7" indent="-228600" algn="l">
              <a:lnSpc>
                <a:spcPct val="100000"/>
              </a:lnSpc>
              <a:spcBef>
                <a:spcPts val="500"/>
              </a:spcBef>
              <a:spcAft>
                <a:spcPts val="0"/>
              </a:spcAft>
              <a:buSzPts val="900"/>
              <a:buNone/>
              <a:defRPr sz="900"/>
            </a:lvl8pPr>
            <a:lvl9pPr marL="4114800" lvl="8" indent="-228600" algn="l">
              <a:lnSpc>
                <a:spcPct val="100000"/>
              </a:lnSpc>
              <a:spcBef>
                <a:spcPts val="500"/>
              </a:spcBef>
              <a:spcAft>
                <a:spcPts val="0"/>
              </a:spcAft>
              <a:buSzPts val="900"/>
              <a:buNone/>
              <a:defRPr sz="900"/>
            </a:lvl9pPr>
          </a:lstStyle>
          <a:p>
            <a:endParaRPr/>
          </a:p>
        </p:txBody>
      </p:sp>
      <p:sp>
        <p:nvSpPr>
          <p:cNvPr id="86" name="Google Shape;86;p21"/>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1"/>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sz="1000">
                <a:solidFill>
                  <a:srgbClr val="FFFFFF"/>
                </a:solidFill>
                <a:latin typeface="Century Gothic"/>
                <a:ea typeface="Century Gothic"/>
                <a:cs typeface="Century Gothic"/>
                <a:sym typeface="Century Gothic"/>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1"/>
          <p:cNvSpPr txBox="1">
            <a:spLocks noGrp="1"/>
          </p:cNvSpPr>
          <p:nvPr>
            <p:ph type="sldNum" idx="12"/>
          </p:nvPr>
        </p:nvSpPr>
        <p:spPr>
          <a:xfrm>
            <a:off x="10396728" y="6227064"/>
            <a:ext cx="1463040" cy="27432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sz="1000">
                <a:solidFill>
                  <a:srgbClr val="FFFFFF"/>
                </a:solidFill>
                <a:latin typeface="Century Gothic"/>
                <a:ea typeface="Century Gothic"/>
                <a:cs typeface="Century Gothic"/>
                <a:sym typeface="Century Gothic"/>
              </a:defRPr>
            </a:lvl1pPr>
            <a:lvl2pPr marL="0" lvl="1" indent="0" algn="r">
              <a:spcBef>
                <a:spcPts val="0"/>
              </a:spcBef>
              <a:buNone/>
              <a:defRPr sz="1000">
                <a:solidFill>
                  <a:srgbClr val="FFFFFF"/>
                </a:solidFill>
                <a:latin typeface="Century Gothic"/>
                <a:ea typeface="Century Gothic"/>
                <a:cs typeface="Century Gothic"/>
                <a:sym typeface="Century Gothic"/>
              </a:defRPr>
            </a:lvl2pPr>
            <a:lvl3pPr marL="0" lvl="2" indent="0" algn="r">
              <a:spcBef>
                <a:spcPts val="0"/>
              </a:spcBef>
              <a:buNone/>
              <a:defRPr sz="1000">
                <a:solidFill>
                  <a:srgbClr val="FFFFFF"/>
                </a:solidFill>
                <a:latin typeface="Century Gothic"/>
                <a:ea typeface="Century Gothic"/>
                <a:cs typeface="Century Gothic"/>
                <a:sym typeface="Century Gothic"/>
              </a:defRPr>
            </a:lvl3pPr>
            <a:lvl4pPr marL="0" lvl="3" indent="0" algn="r">
              <a:spcBef>
                <a:spcPts val="0"/>
              </a:spcBef>
              <a:buNone/>
              <a:defRPr sz="1000">
                <a:solidFill>
                  <a:srgbClr val="FFFFFF"/>
                </a:solidFill>
                <a:latin typeface="Century Gothic"/>
                <a:ea typeface="Century Gothic"/>
                <a:cs typeface="Century Gothic"/>
                <a:sym typeface="Century Gothic"/>
              </a:defRPr>
            </a:lvl4pPr>
            <a:lvl5pPr marL="0" lvl="4" indent="0" algn="r">
              <a:spcBef>
                <a:spcPts val="0"/>
              </a:spcBef>
              <a:buNone/>
              <a:defRPr sz="1000">
                <a:solidFill>
                  <a:srgbClr val="FFFFFF"/>
                </a:solidFill>
                <a:latin typeface="Century Gothic"/>
                <a:ea typeface="Century Gothic"/>
                <a:cs typeface="Century Gothic"/>
                <a:sym typeface="Century Gothic"/>
              </a:defRPr>
            </a:lvl5pPr>
            <a:lvl6pPr marL="0" lvl="5" indent="0" algn="r">
              <a:spcBef>
                <a:spcPts val="0"/>
              </a:spcBef>
              <a:buNone/>
              <a:defRPr sz="1000">
                <a:solidFill>
                  <a:srgbClr val="FFFFFF"/>
                </a:solidFill>
                <a:latin typeface="Century Gothic"/>
                <a:ea typeface="Century Gothic"/>
                <a:cs typeface="Century Gothic"/>
                <a:sym typeface="Century Gothic"/>
              </a:defRPr>
            </a:lvl6pPr>
            <a:lvl7pPr marL="0" lvl="6" indent="0" algn="r">
              <a:spcBef>
                <a:spcPts val="0"/>
              </a:spcBef>
              <a:buNone/>
              <a:defRPr sz="1000">
                <a:solidFill>
                  <a:srgbClr val="FFFFFF"/>
                </a:solidFill>
                <a:latin typeface="Century Gothic"/>
                <a:ea typeface="Century Gothic"/>
                <a:cs typeface="Century Gothic"/>
                <a:sym typeface="Century Gothic"/>
              </a:defRPr>
            </a:lvl7pPr>
            <a:lvl8pPr marL="0" lvl="7" indent="0" algn="r">
              <a:spcBef>
                <a:spcPts val="0"/>
              </a:spcBef>
              <a:buNone/>
              <a:defRPr sz="1000">
                <a:solidFill>
                  <a:srgbClr val="FFFFFF"/>
                </a:solidFill>
                <a:latin typeface="Century Gothic"/>
                <a:ea typeface="Century Gothic"/>
                <a:cs typeface="Century Gothic"/>
                <a:sym typeface="Century Gothic"/>
              </a:defRPr>
            </a:lvl8pPr>
            <a:lvl9pPr marL="0" lvl="8" indent="0" algn="r">
              <a:spcBef>
                <a:spcPts val="0"/>
              </a:spcBef>
              <a:buNone/>
              <a:defRPr sz="1000">
                <a:solidFill>
                  <a:srgbClr val="FFFFF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89" name="Google Shape;89;p21"/>
          <p:cNvSpPr/>
          <p:nvPr/>
        </p:nvSpPr>
        <p:spPr>
          <a:xfrm>
            <a:off x="9157546" y="374904"/>
            <a:ext cx="2651760" cy="6108192"/>
          </a:xfrm>
          <a:prstGeom prst="rect">
            <a:avLst/>
          </a:prstGeom>
          <a:noFill/>
          <a:ln w="9525" cap="sq"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0"/>
          <p:cNvSpPr/>
          <p:nvPr/>
        </p:nvSpPr>
        <p:spPr>
          <a:xfrm>
            <a:off x="234696" y="237744"/>
            <a:ext cx="11722608" cy="6382512"/>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p10"/>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800"/>
              <a:buFont typeface="Century Gothic"/>
              <a:buNone/>
              <a:defRPr sz="4800" b="0" i="0" u="none" strike="noStrike" cap="none">
                <a:solidFill>
                  <a:srgbClr val="262626"/>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10"/>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lvl1pPr marL="457200" marR="0" lvl="0" indent="-342900" algn="l" rtl="0">
              <a:lnSpc>
                <a:spcPct val="100000"/>
              </a:lnSpc>
              <a:spcBef>
                <a:spcPts val="900"/>
              </a:spcBef>
              <a:spcAft>
                <a:spcPts val="0"/>
              </a:spcAft>
              <a:buClr>
                <a:srgbClr val="262626"/>
              </a:buClr>
              <a:buSzPts val="1800"/>
              <a:buFont typeface="Garamond"/>
              <a:buChar char="◦"/>
              <a:defRPr sz="1800" b="0" i="0" u="none" strike="noStrike" cap="none">
                <a:solidFill>
                  <a:schemeClr val="dk1"/>
                </a:solidFill>
                <a:latin typeface="Century Gothic"/>
                <a:ea typeface="Century Gothic"/>
                <a:cs typeface="Century Gothic"/>
                <a:sym typeface="Century Gothic"/>
              </a:defRPr>
            </a:lvl1pPr>
            <a:lvl2pPr marL="914400" marR="0" lvl="1" indent="-330200" algn="l" rtl="0">
              <a:lnSpc>
                <a:spcPct val="100000"/>
              </a:lnSpc>
              <a:spcBef>
                <a:spcPts val="500"/>
              </a:spcBef>
              <a:spcAft>
                <a:spcPts val="0"/>
              </a:spcAft>
              <a:buClr>
                <a:srgbClr val="262626"/>
              </a:buClr>
              <a:buSzPts val="1600"/>
              <a:buFont typeface="Garamond"/>
              <a:buChar char="◦"/>
              <a:defRPr sz="1600" b="0" i="0" u="none" strike="noStrike" cap="none">
                <a:solidFill>
                  <a:schemeClr val="dk1"/>
                </a:solidFill>
                <a:latin typeface="Century Gothic"/>
                <a:ea typeface="Century Gothic"/>
                <a:cs typeface="Century Gothic"/>
                <a:sym typeface="Century Gothic"/>
              </a:defRPr>
            </a:lvl2pPr>
            <a:lvl3pPr marL="1371600" marR="0" lvl="2"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Century Gothic"/>
                <a:ea typeface="Century Gothic"/>
                <a:cs typeface="Century Gothic"/>
                <a:sym typeface="Century Gothic"/>
              </a:defRPr>
            </a:lvl3pPr>
            <a:lvl4pPr marL="1828800" marR="0" lvl="3"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Century Gothic"/>
                <a:ea typeface="Century Gothic"/>
                <a:cs typeface="Century Gothic"/>
                <a:sym typeface="Century Gothic"/>
              </a:defRPr>
            </a:lvl4pPr>
            <a:lvl5pPr marL="2286000" marR="0" lvl="4"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Century Gothic"/>
                <a:ea typeface="Century Gothic"/>
                <a:cs typeface="Century Gothic"/>
                <a:sym typeface="Century Gothic"/>
              </a:defRPr>
            </a:lvl5pPr>
            <a:lvl6pPr marL="2743200" marR="0" lvl="5"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Century Gothic"/>
                <a:ea typeface="Century Gothic"/>
                <a:cs typeface="Century Gothic"/>
                <a:sym typeface="Century Gothic"/>
              </a:defRPr>
            </a:lvl6pPr>
            <a:lvl7pPr marL="3200400" marR="0" lvl="6"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Century Gothic"/>
                <a:ea typeface="Century Gothic"/>
                <a:cs typeface="Century Gothic"/>
                <a:sym typeface="Century Gothic"/>
              </a:defRPr>
            </a:lvl7pPr>
            <a:lvl8pPr marL="3657600" marR="0" lvl="7"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Century Gothic"/>
                <a:ea typeface="Century Gothic"/>
                <a:cs typeface="Century Gothic"/>
                <a:sym typeface="Century Gothic"/>
              </a:defRPr>
            </a:lvl8pPr>
            <a:lvl9pPr marL="4114800" marR="0" lvl="8"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Century Gothic"/>
                <a:ea typeface="Century Gothic"/>
                <a:cs typeface="Century Gothic"/>
                <a:sym typeface="Century Gothic"/>
              </a:defRPr>
            </a:lvl9pPr>
          </a:lstStyle>
          <a:p>
            <a:endParaRPr/>
          </a:p>
        </p:txBody>
      </p:sp>
      <p:sp>
        <p:nvSpPr>
          <p:cNvPr id="9" name="Google Shape;9;p10"/>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000" b="0" i="0" u="none" strike="noStrike" cap="none">
                <a:solidFill>
                  <a:srgbClr val="3F3F3F"/>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0" name="Google Shape;10;p10"/>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marR="0" lvl="0" algn="ctr" rtl="0">
              <a:spcBef>
                <a:spcPts val="0"/>
              </a:spcBef>
              <a:spcAft>
                <a:spcPts val="0"/>
              </a:spcAft>
              <a:buSzPts val="1400"/>
              <a:buNone/>
              <a:defRPr sz="1000" b="0" i="0" u="none" strike="noStrike" cap="none">
                <a:solidFill>
                  <a:srgbClr val="3F3F3F"/>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1" name="Google Shape;11;p10"/>
          <p:cNvSpPr txBox="1">
            <a:spLocks noGrp="1"/>
          </p:cNvSpPr>
          <p:nvPr>
            <p:ph type="sldNum" idx="12"/>
          </p:nvPr>
        </p:nvSpPr>
        <p:spPr>
          <a:xfrm>
            <a:off x="10469880" y="6307672"/>
            <a:ext cx="1463040" cy="27432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000" b="0" i="0" u="none" strike="noStrike" cap="none">
                <a:solidFill>
                  <a:srgbClr val="3F3F3F"/>
                </a:solidFill>
                <a:latin typeface="Century Gothic"/>
                <a:ea typeface="Century Gothic"/>
                <a:cs typeface="Century Gothic"/>
                <a:sym typeface="Century Gothic"/>
              </a:defRPr>
            </a:lvl1pPr>
            <a:lvl2pPr marL="0" marR="0" lvl="1" indent="0" algn="r" rtl="0">
              <a:spcBef>
                <a:spcPts val="0"/>
              </a:spcBef>
              <a:buNone/>
              <a:defRPr sz="1000" b="0" i="0" u="none" strike="noStrike" cap="none">
                <a:solidFill>
                  <a:srgbClr val="3F3F3F"/>
                </a:solidFill>
                <a:latin typeface="Century Gothic"/>
                <a:ea typeface="Century Gothic"/>
                <a:cs typeface="Century Gothic"/>
                <a:sym typeface="Century Gothic"/>
              </a:defRPr>
            </a:lvl2pPr>
            <a:lvl3pPr marL="0" marR="0" lvl="2" indent="0" algn="r" rtl="0">
              <a:spcBef>
                <a:spcPts val="0"/>
              </a:spcBef>
              <a:buNone/>
              <a:defRPr sz="1000" b="0" i="0" u="none" strike="noStrike" cap="none">
                <a:solidFill>
                  <a:srgbClr val="3F3F3F"/>
                </a:solidFill>
                <a:latin typeface="Century Gothic"/>
                <a:ea typeface="Century Gothic"/>
                <a:cs typeface="Century Gothic"/>
                <a:sym typeface="Century Gothic"/>
              </a:defRPr>
            </a:lvl3pPr>
            <a:lvl4pPr marL="0" marR="0" lvl="3" indent="0" algn="r" rtl="0">
              <a:spcBef>
                <a:spcPts val="0"/>
              </a:spcBef>
              <a:buNone/>
              <a:defRPr sz="1000" b="0" i="0" u="none" strike="noStrike" cap="none">
                <a:solidFill>
                  <a:srgbClr val="3F3F3F"/>
                </a:solidFill>
                <a:latin typeface="Century Gothic"/>
                <a:ea typeface="Century Gothic"/>
                <a:cs typeface="Century Gothic"/>
                <a:sym typeface="Century Gothic"/>
              </a:defRPr>
            </a:lvl4pPr>
            <a:lvl5pPr marL="0" marR="0" lvl="4" indent="0" algn="r" rtl="0">
              <a:spcBef>
                <a:spcPts val="0"/>
              </a:spcBef>
              <a:buNone/>
              <a:defRPr sz="1000" b="0" i="0" u="none" strike="noStrike" cap="none">
                <a:solidFill>
                  <a:srgbClr val="3F3F3F"/>
                </a:solidFill>
                <a:latin typeface="Century Gothic"/>
                <a:ea typeface="Century Gothic"/>
                <a:cs typeface="Century Gothic"/>
                <a:sym typeface="Century Gothic"/>
              </a:defRPr>
            </a:lvl5pPr>
            <a:lvl6pPr marL="0" marR="0" lvl="5" indent="0" algn="r" rtl="0">
              <a:spcBef>
                <a:spcPts val="0"/>
              </a:spcBef>
              <a:buNone/>
              <a:defRPr sz="1000" b="0" i="0" u="none" strike="noStrike" cap="none">
                <a:solidFill>
                  <a:srgbClr val="3F3F3F"/>
                </a:solidFill>
                <a:latin typeface="Century Gothic"/>
                <a:ea typeface="Century Gothic"/>
                <a:cs typeface="Century Gothic"/>
                <a:sym typeface="Century Gothic"/>
              </a:defRPr>
            </a:lvl6pPr>
            <a:lvl7pPr marL="0" marR="0" lvl="6" indent="0" algn="r" rtl="0">
              <a:spcBef>
                <a:spcPts val="0"/>
              </a:spcBef>
              <a:buNone/>
              <a:defRPr sz="1000" b="0" i="0" u="none" strike="noStrike" cap="none">
                <a:solidFill>
                  <a:srgbClr val="3F3F3F"/>
                </a:solidFill>
                <a:latin typeface="Century Gothic"/>
                <a:ea typeface="Century Gothic"/>
                <a:cs typeface="Century Gothic"/>
                <a:sym typeface="Century Gothic"/>
              </a:defRPr>
            </a:lvl7pPr>
            <a:lvl8pPr marL="0" marR="0" lvl="7" indent="0" algn="r" rtl="0">
              <a:spcBef>
                <a:spcPts val="0"/>
              </a:spcBef>
              <a:buNone/>
              <a:defRPr sz="1000" b="0" i="0" u="none" strike="noStrike" cap="none">
                <a:solidFill>
                  <a:srgbClr val="3F3F3F"/>
                </a:solidFill>
                <a:latin typeface="Century Gothic"/>
                <a:ea typeface="Century Gothic"/>
                <a:cs typeface="Century Gothic"/>
                <a:sym typeface="Century Gothic"/>
              </a:defRPr>
            </a:lvl8pPr>
            <a:lvl9pPr marL="0" marR="0" lvl="8" indent="0" algn="r" rtl="0">
              <a:spcBef>
                <a:spcPts val="0"/>
              </a:spcBef>
              <a:buNone/>
              <a:defRPr sz="1000" b="0" i="0" u="none" strike="noStrike" cap="none">
                <a:solidFill>
                  <a:srgbClr val="3F3F3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02"/>
        <p:cNvGrpSpPr/>
        <p:nvPr/>
      </p:nvGrpSpPr>
      <p:grpSpPr>
        <a:xfrm>
          <a:off x="0" y="0"/>
          <a:ext cx="0" cy="0"/>
          <a:chOff x="0" y="0"/>
          <a:chExt cx="0" cy="0"/>
        </a:xfrm>
      </p:grpSpPr>
      <p:sp>
        <p:nvSpPr>
          <p:cNvPr id="103" name="Google Shape;103;p13"/>
          <p:cNvSpPr/>
          <p:nvPr/>
        </p:nvSpPr>
        <p:spPr>
          <a:xfrm>
            <a:off x="234696" y="237744"/>
            <a:ext cx="11722608" cy="6382512"/>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FEFEFE"/>
              </a:buClr>
              <a:buSzPts val="4800"/>
              <a:buFont typeface="Century Gothic"/>
              <a:buNone/>
              <a:defRPr sz="4800" b="0" i="0" u="none" strike="noStrike" cap="none">
                <a:solidFill>
                  <a:srgbClr val="FEFEFE"/>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5" name="Google Shape;105;p13"/>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lvl1pPr marL="457200" marR="0" lvl="0" indent="-342900" algn="l" rtl="0">
              <a:lnSpc>
                <a:spcPct val="100000"/>
              </a:lnSpc>
              <a:spcBef>
                <a:spcPts val="900"/>
              </a:spcBef>
              <a:spcAft>
                <a:spcPts val="0"/>
              </a:spcAft>
              <a:buClr>
                <a:srgbClr val="FEFEFE"/>
              </a:buClr>
              <a:buSzPts val="1800"/>
              <a:buFont typeface="Garamond"/>
              <a:buChar char="◦"/>
              <a:defRPr sz="1800" b="0" i="0" u="none" strike="noStrike" cap="none">
                <a:solidFill>
                  <a:schemeClr val="lt1"/>
                </a:solidFill>
                <a:latin typeface="Century Gothic"/>
                <a:ea typeface="Century Gothic"/>
                <a:cs typeface="Century Gothic"/>
                <a:sym typeface="Century Gothic"/>
              </a:defRPr>
            </a:lvl1pPr>
            <a:lvl2pPr marL="914400" marR="0" lvl="1" indent="-330200" algn="l" rtl="0">
              <a:lnSpc>
                <a:spcPct val="100000"/>
              </a:lnSpc>
              <a:spcBef>
                <a:spcPts val="500"/>
              </a:spcBef>
              <a:spcAft>
                <a:spcPts val="0"/>
              </a:spcAft>
              <a:buClr>
                <a:srgbClr val="FEFEFE"/>
              </a:buClr>
              <a:buSzPts val="1600"/>
              <a:buFont typeface="Garamond"/>
              <a:buChar char="◦"/>
              <a:defRPr sz="1600" b="0" i="0" u="none" strike="noStrike" cap="none">
                <a:solidFill>
                  <a:schemeClr val="lt1"/>
                </a:solidFill>
                <a:latin typeface="Century Gothic"/>
                <a:ea typeface="Century Gothic"/>
                <a:cs typeface="Century Gothic"/>
                <a:sym typeface="Century Gothic"/>
              </a:defRPr>
            </a:lvl2pPr>
            <a:lvl3pPr marL="1371600" marR="0" lvl="2" indent="-317500" algn="l" rtl="0">
              <a:lnSpc>
                <a:spcPct val="100000"/>
              </a:lnSpc>
              <a:spcBef>
                <a:spcPts val="500"/>
              </a:spcBef>
              <a:spcAft>
                <a:spcPts val="0"/>
              </a:spcAft>
              <a:buClr>
                <a:srgbClr val="FEFEFE"/>
              </a:buClr>
              <a:buSzPts val="1400"/>
              <a:buFont typeface="Garamond"/>
              <a:buChar char="◦"/>
              <a:defRPr sz="1400" b="0" i="0" u="none" strike="noStrike" cap="none">
                <a:solidFill>
                  <a:schemeClr val="lt1"/>
                </a:solidFill>
                <a:latin typeface="Century Gothic"/>
                <a:ea typeface="Century Gothic"/>
                <a:cs typeface="Century Gothic"/>
                <a:sym typeface="Century Gothic"/>
              </a:defRPr>
            </a:lvl3pPr>
            <a:lvl4pPr marL="1828800" marR="0" lvl="3" indent="-317500" algn="l" rtl="0">
              <a:lnSpc>
                <a:spcPct val="100000"/>
              </a:lnSpc>
              <a:spcBef>
                <a:spcPts val="500"/>
              </a:spcBef>
              <a:spcAft>
                <a:spcPts val="0"/>
              </a:spcAft>
              <a:buClr>
                <a:srgbClr val="FEFEFE"/>
              </a:buClr>
              <a:buSzPts val="1400"/>
              <a:buFont typeface="Garamond"/>
              <a:buChar char="◦"/>
              <a:defRPr sz="1400" b="0" i="0" u="none" strike="noStrike" cap="none">
                <a:solidFill>
                  <a:schemeClr val="lt1"/>
                </a:solidFill>
                <a:latin typeface="Century Gothic"/>
                <a:ea typeface="Century Gothic"/>
                <a:cs typeface="Century Gothic"/>
                <a:sym typeface="Century Gothic"/>
              </a:defRPr>
            </a:lvl4pPr>
            <a:lvl5pPr marL="2286000" marR="0" lvl="4" indent="-317500" algn="l" rtl="0">
              <a:lnSpc>
                <a:spcPct val="100000"/>
              </a:lnSpc>
              <a:spcBef>
                <a:spcPts val="500"/>
              </a:spcBef>
              <a:spcAft>
                <a:spcPts val="0"/>
              </a:spcAft>
              <a:buClr>
                <a:srgbClr val="FEFEFE"/>
              </a:buClr>
              <a:buSzPts val="1400"/>
              <a:buFont typeface="Garamond"/>
              <a:buChar char="◦"/>
              <a:defRPr sz="1400" b="0" i="0" u="none" strike="noStrike" cap="none">
                <a:solidFill>
                  <a:schemeClr val="lt1"/>
                </a:solidFill>
                <a:latin typeface="Century Gothic"/>
                <a:ea typeface="Century Gothic"/>
                <a:cs typeface="Century Gothic"/>
                <a:sym typeface="Century Gothic"/>
              </a:defRPr>
            </a:lvl5pPr>
            <a:lvl6pPr marL="2743200" marR="0" lvl="5" indent="-317500" algn="l" rtl="0">
              <a:lnSpc>
                <a:spcPct val="100000"/>
              </a:lnSpc>
              <a:spcBef>
                <a:spcPts val="500"/>
              </a:spcBef>
              <a:spcAft>
                <a:spcPts val="0"/>
              </a:spcAft>
              <a:buClr>
                <a:srgbClr val="FEFEFE"/>
              </a:buClr>
              <a:buSzPts val="1400"/>
              <a:buFont typeface="Garamond"/>
              <a:buChar char="◦"/>
              <a:defRPr sz="1400" b="0" i="0" u="none" strike="noStrike" cap="none">
                <a:solidFill>
                  <a:schemeClr val="lt1"/>
                </a:solidFill>
                <a:latin typeface="Century Gothic"/>
                <a:ea typeface="Century Gothic"/>
                <a:cs typeface="Century Gothic"/>
                <a:sym typeface="Century Gothic"/>
              </a:defRPr>
            </a:lvl6pPr>
            <a:lvl7pPr marL="3200400" marR="0" lvl="6" indent="-317500" algn="l" rtl="0">
              <a:lnSpc>
                <a:spcPct val="100000"/>
              </a:lnSpc>
              <a:spcBef>
                <a:spcPts val="500"/>
              </a:spcBef>
              <a:spcAft>
                <a:spcPts val="0"/>
              </a:spcAft>
              <a:buClr>
                <a:srgbClr val="FEFEFE"/>
              </a:buClr>
              <a:buSzPts val="1400"/>
              <a:buFont typeface="Garamond"/>
              <a:buChar char="◦"/>
              <a:defRPr sz="1400" b="0" i="0" u="none" strike="noStrike" cap="none">
                <a:solidFill>
                  <a:schemeClr val="lt1"/>
                </a:solidFill>
                <a:latin typeface="Century Gothic"/>
                <a:ea typeface="Century Gothic"/>
                <a:cs typeface="Century Gothic"/>
                <a:sym typeface="Century Gothic"/>
              </a:defRPr>
            </a:lvl7pPr>
            <a:lvl8pPr marL="3657600" marR="0" lvl="7" indent="-317500" algn="l" rtl="0">
              <a:lnSpc>
                <a:spcPct val="100000"/>
              </a:lnSpc>
              <a:spcBef>
                <a:spcPts val="500"/>
              </a:spcBef>
              <a:spcAft>
                <a:spcPts val="0"/>
              </a:spcAft>
              <a:buClr>
                <a:srgbClr val="FEFEFE"/>
              </a:buClr>
              <a:buSzPts val="1400"/>
              <a:buFont typeface="Garamond"/>
              <a:buChar char="◦"/>
              <a:defRPr sz="1400" b="0" i="0" u="none" strike="noStrike" cap="none">
                <a:solidFill>
                  <a:schemeClr val="lt1"/>
                </a:solidFill>
                <a:latin typeface="Century Gothic"/>
                <a:ea typeface="Century Gothic"/>
                <a:cs typeface="Century Gothic"/>
                <a:sym typeface="Century Gothic"/>
              </a:defRPr>
            </a:lvl8pPr>
            <a:lvl9pPr marL="4114800" marR="0" lvl="8" indent="-317500" algn="l" rtl="0">
              <a:lnSpc>
                <a:spcPct val="100000"/>
              </a:lnSpc>
              <a:spcBef>
                <a:spcPts val="500"/>
              </a:spcBef>
              <a:spcAft>
                <a:spcPts val="0"/>
              </a:spcAft>
              <a:buClr>
                <a:srgbClr val="FEFEFE"/>
              </a:buClr>
              <a:buSzPts val="1400"/>
              <a:buFont typeface="Garamond"/>
              <a:buChar char="◦"/>
              <a:defRPr sz="1400" b="0" i="0" u="none" strike="noStrike" cap="none">
                <a:solidFill>
                  <a:schemeClr val="lt1"/>
                </a:solidFill>
                <a:latin typeface="Century Gothic"/>
                <a:ea typeface="Century Gothic"/>
                <a:cs typeface="Century Gothic"/>
                <a:sym typeface="Century Gothic"/>
              </a:defRPr>
            </a:lvl9pPr>
          </a:lstStyle>
          <a:p>
            <a:endParaRPr/>
          </a:p>
        </p:txBody>
      </p:sp>
      <p:sp>
        <p:nvSpPr>
          <p:cNvPr id="106" name="Google Shape;106;p13"/>
          <p:cNvSpPr txBox="1">
            <a:spLocks noGrp="1"/>
          </p:cNvSpPr>
          <p:nvPr>
            <p:ph type="dt" idx="10"/>
          </p:nvPr>
        </p:nvSpPr>
        <p:spPr>
          <a:xfrm>
            <a:off x="274320" y="6307672"/>
            <a:ext cx="2743200" cy="27432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000">
                <a:solidFill>
                  <a:srgbClr val="FEFEFE"/>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9pPr>
          </a:lstStyle>
          <a:p>
            <a:endParaRPr/>
          </a:p>
        </p:txBody>
      </p:sp>
      <p:sp>
        <p:nvSpPr>
          <p:cNvPr id="107" name="Google Shape;107;p13"/>
          <p:cNvSpPr txBox="1">
            <a:spLocks noGrp="1"/>
          </p:cNvSpPr>
          <p:nvPr>
            <p:ph type="ftr" idx="11"/>
          </p:nvPr>
        </p:nvSpPr>
        <p:spPr>
          <a:xfrm>
            <a:off x="3489960" y="6307672"/>
            <a:ext cx="5212080" cy="274320"/>
          </a:xfrm>
          <a:prstGeom prst="rect">
            <a:avLst/>
          </a:prstGeom>
          <a:noFill/>
          <a:ln>
            <a:noFill/>
          </a:ln>
        </p:spPr>
        <p:txBody>
          <a:bodyPr spcFirstLastPara="1" wrap="square" lIns="91425" tIns="45700" rIns="91425" bIns="45700" anchor="b" anchorCtr="0">
            <a:noAutofit/>
          </a:bodyPr>
          <a:lstStyle>
            <a:lvl1pPr marR="0" lvl="0" algn="ctr" rtl="0">
              <a:spcBef>
                <a:spcPts val="0"/>
              </a:spcBef>
              <a:spcAft>
                <a:spcPts val="0"/>
              </a:spcAft>
              <a:buSzPts val="1400"/>
              <a:buNone/>
              <a:defRPr sz="1000">
                <a:solidFill>
                  <a:srgbClr val="FEFEFE"/>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lt1"/>
                </a:solidFill>
                <a:latin typeface="Century Gothic"/>
                <a:ea typeface="Century Gothic"/>
                <a:cs typeface="Century Gothic"/>
                <a:sym typeface="Century Gothic"/>
              </a:defRPr>
            </a:lvl9pPr>
          </a:lstStyle>
          <a:p>
            <a:endParaRPr/>
          </a:p>
        </p:txBody>
      </p:sp>
      <p:sp>
        <p:nvSpPr>
          <p:cNvPr id="108" name="Google Shape;108;p13"/>
          <p:cNvSpPr txBox="1">
            <a:spLocks noGrp="1"/>
          </p:cNvSpPr>
          <p:nvPr>
            <p:ph type="sldNum" idx="12"/>
          </p:nvPr>
        </p:nvSpPr>
        <p:spPr>
          <a:xfrm>
            <a:off x="10469880" y="6307672"/>
            <a:ext cx="1463040" cy="274320"/>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000" b="0" u="none">
                <a:solidFill>
                  <a:srgbClr val="FEFEFE"/>
                </a:solidFill>
                <a:latin typeface="Century Gothic"/>
                <a:ea typeface="Century Gothic"/>
                <a:cs typeface="Century Gothic"/>
                <a:sym typeface="Century Gothic"/>
              </a:defRPr>
            </a:lvl1pPr>
            <a:lvl2pPr marL="0" marR="0" lvl="1" indent="0" algn="r" rtl="0">
              <a:spcBef>
                <a:spcPts val="0"/>
              </a:spcBef>
              <a:buNone/>
              <a:defRPr sz="1000" b="0" u="none">
                <a:solidFill>
                  <a:srgbClr val="FEFEFE"/>
                </a:solidFill>
                <a:latin typeface="Century Gothic"/>
                <a:ea typeface="Century Gothic"/>
                <a:cs typeface="Century Gothic"/>
                <a:sym typeface="Century Gothic"/>
              </a:defRPr>
            </a:lvl2pPr>
            <a:lvl3pPr marL="0" marR="0" lvl="2" indent="0" algn="r" rtl="0">
              <a:spcBef>
                <a:spcPts val="0"/>
              </a:spcBef>
              <a:buNone/>
              <a:defRPr sz="1000" b="0" u="none">
                <a:solidFill>
                  <a:srgbClr val="FEFEFE"/>
                </a:solidFill>
                <a:latin typeface="Century Gothic"/>
                <a:ea typeface="Century Gothic"/>
                <a:cs typeface="Century Gothic"/>
                <a:sym typeface="Century Gothic"/>
              </a:defRPr>
            </a:lvl3pPr>
            <a:lvl4pPr marL="0" marR="0" lvl="3" indent="0" algn="r" rtl="0">
              <a:spcBef>
                <a:spcPts val="0"/>
              </a:spcBef>
              <a:buNone/>
              <a:defRPr sz="1000" b="0" u="none">
                <a:solidFill>
                  <a:srgbClr val="FEFEFE"/>
                </a:solidFill>
                <a:latin typeface="Century Gothic"/>
                <a:ea typeface="Century Gothic"/>
                <a:cs typeface="Century Gothic"/>
                <a:sym typeface="Century Gothic"/>
              </a:defRPr>
            </a:lvl4pPr>
            <a:lvl5pPr marL="0" marR="0" lvl="4" indent="0" algn="r" rtl="0">
              <a:spcBef>
                <a:spcPts val="0"/>
              </a:spcBef>
              <a:buNone/>
              <a:defRPr sz="1000" b="0" u="none">
                <a:solidFill>
                  <a:srgbClr val="FEFEFE"/>
                </a:solidFill>
                <a:latin typeface="Century Gothic"/>
                <a:ea typeface="Century Gothic"/>
                <a:cs typeface="Century Gothic"/>
                <a:sym typeface="Century Gothic"/>
              </a:defRPr>
            </a:lvl5pPr>
            <a:lvl6pPr marL="0" marR="0" lvl="5" indent="0" algn="r" rtl="0">
              <a:spcBef>
                <a:spcPts val="0"/>
              </a:spcBef>
              <a:buNone/>
              <a:defRPr sz="1000" b="0" u="none">
                <a:solidFill>
                  <a:srgbClr val="FEFEFE"/>
                </a:solidFill>
                <a:latin typeface="Century Gothic"/>
                <a:ea typeface="Century Gothic"/>
                <a:cs typeface="Century Gothic"/>
                <a:sym typeface="Century Gothic"/>
              </a:defRPr>
            </a:lvl6pPr>
            <a:lvl7pPr marL="0" marR="0" lvl="6" indent="0" algn="r" rtl="0">
              <a:spcBef>
                <a:spcPts val="0"/>
              </a:spcBef>
              <a:buNone/>
              <a:defRPr sz="1000" b="0" u="none">
                <a:solidFill>
                  <a:srgbClr val="FEFEFE"/>
                </a:solidFill>
                <a:latin typeface="Century Gothic"/>
                <a:ea typeface="Century Gothic"/>
                <a:cs typeface="Century Gothic"/>
                <a:sym typeface="Century Gothic"/>
              </a:defRPr>
            </a:lvl7pPr>
            <a:lvl8pPr marL="0" marR="0" lvl="7" indent="0" algn="r" rtl="0">
              <a:spcBef>
                <a:spcPts val="0"/>
              </a:spcBef>
              <a:buNone/>
              <a:defRPr sz="1000" b="0" u="none">
                <a:solidFill>
                  <a:srgbClr val="FEFEFE"/>
                </a:solidFill>
                <a:latin typeface="Century Gothic"/>
                <a:ea typeface="Century Gothic"/>
                <a:cs typeface="Century Gothic"/>
                <a:sym typeface="Century Gothic"/>
              </a:defRPr>
            </a:lvl8pPr>
            <a:lvl9pPr marL="0" marR="0" lvl="8" indent="0" algn="r" rtl="0">
              <a:spcBef>
                <a:spcPts val="0"/>
              </a:spcBef>
              <a:buNone/>
              <a:defRPr sz="1000" b="0" u="none">
                <a:solidFill>
                  <a:srgbClr val="FEFEFE"/>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merriam-webster.com/dictionary/govern"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merriam-webster.com/dictionary/govern"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E1DBC9"/>
            </a:gs>
            <a:gs pos="77000">
              <a:srgbClr val="C8C1B0"/>
            </a:gs>
            <a:gs pos="100000">
              <a:srgbClr val="C0BAAA"/>
            </a:gs>
          </a:gsLst>
          <a:lin ang="5400000" scaled="0"/>
        </a:gradFill>
        <a:effectLst/>
      </p:bgPr>
    </p:bg>
    <p:spTree>
      <p:nvGrpSpPr>
        <p:cNvPr id="1" name="Shape 118"/>
        <p:cNvGrpSpPr/>
        <p:nvPr/>
      </p:nvGrpSpPr>
      <p:grpSpPr>
        <a:xfrm>
          <a:off x="0" y="0"/>
          <a:ext cx="0" cy="0"/>
          <a:chOff x="0" y="0"/>
          <a:chExt cx="0" cy="0"/>
        </a:xfrm>
      </p:grpSpPr>
      <p:sp>
        <p:nvSpPr>
          <p:cNvPr id="119" name="Google Shape;119;p1"/>
          <p:cNvSpPr/>
          <p:nvPr/>
        </p:nvSpPr>
        <p:spPr>
          <a:xfrm>
            <a:off x="289641" y="219381"/>
            <a:ext cx="11281609" cy="5943603"/>
          </a:xfrm>
          <a:prstGeom prst="rect">
            <a:avLst/>
          </a:prstGeom>
          <a:solidFill>
            <a:schemeClr val="lt1"/>
          </a:solidFill>
          <a:ln>
            <a:noFill/>
          </a:ln>
          <a:effectLst>
            <a:outerShdw blurRad="50800" algn="ctr" rotWithShape="0">
              <a:srgbClr val="000000">
                <a:alpha val="65882"/>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
          <p:cNvSpPr/>
          <p:nvPr/>
        </p:nvSpPr>
        <p:spPr>
          <a:xfrm>
            <a:off x="616738" y="621793"/>
            <a:ext cx="10954512" cy="5614416"/>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
          <p:cNvSpPr txBox="1">
            <a:spLocks noGrp="1"/>
          </p:cNvSpPr>
          <p:nvPr>
            <p:ph type="ctrTitle"/>
          </p:nvPr>
        </p:nvSpPr>
        <p:spPr>
          <a:xfrm>
            <a:off x="454088" y="118310"/>
            <a:ext cx="10340246" cy="3072873"/>
          </a:xfrm>
          <a:prstGeom prst="rect">
            <a:avLst/>
          </a:prstGeom>
          <a:noFill/>
          <a:ln>
            <a:noFill/>
          </a:ln>
        </p:spPr>
        <p:txBody>
          <a:bodyPr spcFirstLastPara="1" wrap="square" lIns="91425" tIns="45700" rIns="91425" bIns="45700" anchor="ctr" anchorCtr="0">
            <a:normAutofit/>
          </a:bodyPr>
          <a:lstStyle/>
          <a:p>
            <a:pPr lvl="0">
              <a:buSzPts val="3600"/>
            </a:pPr>
            <a:r>
              <a:rPr lang="en-US" sz="2000" dirty="0"/>
              <a:t>Libyan International Medical University</a:t>
            </a:r>
            <a:br>
              <a:rPr lang="en-US" sz="2000" dirty="0"/>
            </a:br>
            <a:r>
              <a:rPr lang="en-US" sz="2000" dirty="0"/>
              <a:t>Faculty of Business Administration</a:t>
            </a:r>
          </a:p>
        </p:txBody>
      </p:sp>
      <p:sp>
        <p:nvSpPr>
          <p:cNvPr id="122" name="Google Shape;122;p1"/>
          <p:cNvSpPr txBox="1">
            <a:spLocks noGrp="1"/>
          </p:cNvSpPr>
          <p:nvPr>
            <p:ph type="subTitle" idx="1"/>
          </p:nvPr>
        </p:nvSpPr>
        <p:spPr>
          <a:xfrm>
            <a:off x="865486" y="5055314"/>
            <a:ext cx="9517450" cy="638904"/>
          </a:xfrm>
          <a:prstGeom prst="rect">
            <a:avLst/>
          </a:prstGeom>
          <a:noFill/>
          <a:ln>
            <a:noFill/>
          </a:ln>
        </p:spPr>
        <p:txBody>
          <a:bodyPr spcFirstLastPara="1" wrap="square" lIns="91425" tIns="45700" rIns="91425" bIns="45700" anchor="t" anchorCtr="0">
            <a:normAutofit fontScale="85000" lnSpcReduction="20000"/>
          </a:bodyPr>
          <a:lstStyle/>
          <a:p>
            <a:pPr marL="0" lvl="0" indent="0" algn="ctr" rtl="0">
              <a:lnSpc>
                <a:spcPct val="100000"/>
              </a:lnSpc>
              <a:spcBef>
                <a:spcPts val="0"/>
              </a:spcBef>
              <a:spcAft>
                <a:spcPts val="0"/>
              </a:spcAft>
              <a:buSzPct val="100000"/>
              <a:buNone/>
            </a:pPr>
            <a:r>
              <a:rPr lang="en-US" b="1" dirty="0"/>
              <a:t>Name : Mohamed </a:t>
            </a:r>
            <a:r>
              <a:rPr lang="en-US" b="1" dirty="0" err="1"/>
              <a:t>alawame</a:t>
            </a:r>
            <a:endParaRPr dirty="0"/>
          </a:p>
          <a:p>
            <a:pPr marL="0" lvl="0" indent="0" algn="ctr" rtl="0">
              <a:lnSpc>
                <a:spcPct val="100000"/>
              </a:lnSpc>
              <a:spcBef>
                <a:spcPts val="0"/>
              </a:spcBef>
              <a:spcAft>
                <a:spcPts val="0"/>
              </a:spcAft>
              <a:buSzPct val="100000"/>
              <a:buNone/>
            </a:pPr>
            <a:r>
              <a:rPr lang="en-US" b="1" dirty="0"/>
              <a:t>ID : 3114</a:t>
            </a:r>
            <a:endParaRPr dirty="0"/>
          </a:p>
          <a:p>
            <a:pPr marL="0" lvl="0" indent="0" algn="ctr" rtl="0">
              <a:lnSpc>
                <a:spcPct val="100000"/>
              </a:lnSpc>
              <a:spcBef>
                <a:spcPts val="0"/>
              </a:spcBef>
              <a:spcAft>
                <a:spcPts val="0"/>
              </a:spcAft>
              <a:buSzPct val="100000"/>
              <a:buNone/>
            </a:pPr>
            <a:r>
              <a:rPr lang="en-US" b="1" dirty="0"/>
              <a:t>Mohamed_3114@limu.edu.ly</a:t>
            </a:r>
            <a:endParaRPr dirty="0"/>
          </a:p>
          <a:p>
            <a:pPr marL="0" lvl="0" indent="0" algn="ctr" rtl="0">
              <a:lnSpc>
                <a:spcPct val="100000"/>
              </a:lnSpc>
              <a:spcBef>
                <a:spcPts val="0"/>
              </a:spcBef>
              <a:spcAft>
                <a:spcPts val="0"/>
              </a:spcAft>
              <a:buSzPct val="100000"/>
              <a:buNone/>
            </a:pPr>
            <a:endParaRPr b="1" dirty="0"/>
          </a:p>
          <a:p>
            <a:pPr marL="0" lvl="0" indent="0" algn="ctr" rtl="0">
              <a:lnSpc>
                <a:spcPct val="100000"/>
              </a:lnSpc>
              <a:spcBef>
                <a:spcPts val="0"/>
              </a:spcBef>
              <a:spcAft>
                <a:spcPts val="0"/>
              </a:spcAft>
              <a:buSzPct val="100000"/>
              <a:buNone/>
            </a:pPr>
            <a:endParaRPr dirty="0"/>
          </a:p>
        </p:txBody>
      </p:sp>
      <p:sp>
        <p:nvSpPr>
          <p:cNvPr id="123" name="Google Shape;123;p1"/>
          <p:cNvSpPr/>
          <p:nvPr/>
        </p:nvSpPr>
        <p:spPr>
          <a:xfrm>
            <a:off x="5135880" y="446824"/>
            <a:ext cx="1920240" cy="73152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4" name="Google Shape;124;p1"/>
          <p:cNvCxnSpPr/>
          <p:nvPr/>
        </p:nvCxnSpPr>
        <p:spPr>
          <a:xfrm>
            <a:off x="5250180" y="446823"/>
            <a:ext cx="0" cy="640080"/>
          </a:xfrm>
          <a:prstGeom prst="straightConnector1">
            <a:avLst/>
          </a:prstGeom>
          <a:solidFill>
            <a:srgbClr val="262626"/>
          </a:solidFill>
          <a:ln w="9525" cap="flat" cmpd="sng">
            <a:solidFill>
              <a:schemeClr val="dk1"/>
            </a:solidFill>
            <a:prstDash val="solid"/>
            <a:miter lim="800000"/>
            <a:headEnd type="none" w="sm" len="sm"/>
            <a:tailEnd type="none" w="sm" len="sm"/>
          </a:ln>
        </p:spPr>
      </p:cxnSp>
      <p:cxnSp>
        <p:nvCxnSpPr>
          <p:cNvPr id="125" name="Google Shape;125;p1"/>
          <p:cNvCxnSpPr/>
          <p:nvPr/>
        </p:nvCxnSpPr>
        <p:spPr>
          <a:xfrm>
            <a:off x="6941820" y="446823"/>
            <a:ext cx="0" cy="640080"/>
          </a:xfrm>
          <a:prstGeom prst="straightConnector1">
            <a:avLst/>
          </a:prstGeom>
          <a:solidFill>
            <a:srgbClr val="262626"/>
          </a:solidFill>
          <a:ln w="9525" cap="flat" cmpd="sng">
            <a:solidFill>
              <a:schemeClr val="dk1"/>
            </a:solidFill>
            <a:prstDash val="solid"/>
            <a:miter lim="800000"/>
            <a:headEnd type="none" w="sm" len="sm"/>
            <a:tailEnd type="none" w="sm" len="sm"/>
          </a:ln>
        </p:spPr>
      </p:cxnSp>
      <p:cxnSp>
        <p:nvCxnSpPr>
          <p:cNvPr id="126" name="Google Shape;126;p1"/>
          <p:cNvCxnSpPr/>
          <p:nvPr/>
        </p:nvCxnSpPr>
        <p:spPr>
          <a:xfrm>
            <a:off x="5250180" y="1092118"/>
            <a:ext cx="1691640" cy="0"/>
          </a:xfrm>
          <a:prstGeom prst="straightConnector1">
            <a:avLst/>
          </a:prstGeom>
          <a:solidFill>
            <a:srgbClr val="262626"/>
          </a:solidFill>
          <a:ln w="9525" cap="flat" cmpd="sng">
            <a:solidFill>
              <a:schemeClr val="dk1"/>
            </a:solidFill>
            <a:prstDash val="solid"/>
            <a:miter lim="800000"/>
            <a:headEnd type="none" w="sm" len="sm"/>
            <a:tailEnd type="none" w="sm" len="sm"/>
          </a:ln>
        </p:spPr>
      </p:cxnSp>
      <p:pic>
        <p:nvPicPr>
          <p:cNvPr id="127" name="Google Shape;127;p1" descr="Logo&#10;&#10;Description automatically generated"/>
          <p:cNvPicPr preferRelativeResize="0"/>
          <p:nvPr/>
        </p:nvPicPr>
        <p:blipFill rotWithShape="1">
          <a:blip r:embed="rId3">
            <a:alphaModFix/>
          </a:blip>
          <a:srcRect/>
          <a:stretch/>
        </p:blipFill>
        <p:spPr>
          <a:xfrm>
            <a:off x="706722" y="763795"/>
            <a:ext cx="1829999" cy="1754878"/>
          </a:xfrm>
          <a:prstGeom prst="rect">
            <a:avLst/>
          </a:prstGeom>
          <a:noFill/>
          <a:ln>
            <a:noFill/>
          </a:ln>
        </p:spPr>
      </p:pic>
      <p:pic>
        <p:nvPicPr>
          <p:cNvPr id="128" name="Google Shape;128;p1" descr="Logo, company name&#10;&#10;Description automatically generated"/>
          <p:cNvPicPr preferRelativeResize="0"/>
          <p:nvPr/>
        </p:nvPicPr>
        <p:blipFill rotWithShape="1">
          <a:blip r:embed="rId4">
            <a:alphaModFix/>
          </a:blip>
          <a:srcRect/>
          <a:stretch/>
        </p:blipFill>
        <p:spPr>
          <a:xfrm>
            <a:off x="8613222" y="668970"/>
            <a:ext cx="2866101" cy="1848255"/>
          </a:xfrm>
          <a:prstGeom prst="rect">
            <a:avLst/>
          </a:prstGeom>
          <a:noFill/>
          <a:ln>
            <a:noFill/>
          </a:ln>
        </p:spPr>
      </p:pic>
      <p:sp>
        <p:nvSpPr>
          <p:cNvPr id="129" name="Google Shape;129;p1"/>
          <p:cNvSpPr txBox="1"/>
          <p:nvPr/>
        </p:nvSpPr>
        <p:spPr>
          <a:xfrm>
            <a:off x="1533232" y="2604710"/>
            <a:ext cx="9762900" cy="700151"/>
          </a:xfrm>
          <a:prstGeom prst="rect">
            <a:avLst/>
          </a:prstGeom>
          <a:noFill/>
          <a:ln>
            <a:noFill/>
          </a:ln>
        </p:spPr>
        <p:txBody>
          <a:bodyPr spcFirstLastPara="1" wrap="square" lIns="91425" tIns="45700" rIns="91425" bIns="45700" anchor="t" anchorCtr="0">
            <a:spAutoFit/>
          </a:bodyPr>
          <a:lstStyle/>
          <a:p>
            <a:pPr marL="182880" lvl="0" indent="-182880">
              <a:spcBef>
                <a:spcPts val="900"/>
              </a:spcBef>
              <a:buSzPts val="1800"/>
            </a:pPr>
            <a:r>
              <a:rPr lang="en-US" sz="3200" b="1" dirty="0"/>
              <a:t>The Shift From Government to Governance</a:t>
            </a:r>
          </a:p>
        </p:txBody>
      </p:sp>
      <p:sp>
        <p:nvSpPr>
          <p:cNvPr id="130" name="Google Shape;130;p1"/>
          <p:cNvSpPr txBox="1"/>
          <p:nvPr/>
        </p:nvSpPr>
        <p:spPr>
          <a:xfrm>
            <a:off x="619125" y="5810250"/>
            <a:ext cx="27432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5F5F5"/>
            </a:gs>
            <a:gs pos="77000">
              <a:srgbClr val="DDDDDD"/>
            </a:gs>
            <a:gs pos="100000">
              <a:srgbClr val="D4D4D4"/>
            </a:gs>
          </a:gsLst>
          <a:lin ang="5400000" scaled="0"/>
        </a:gradFill>
        <a:effectLst/>
      </p:bgPr>
    </p:bg>
    <p:spTree>
      <p:nvGrpSpPr>
        <p:cNvPr id="1" name="Shape 134"/>
        <p:cNvGrpSpPr/>
        <p:nvPr/>
      </p:nvGrpSpPr>
      <p:grpSpPr>
        <a:xfrm>
          <a:off x="0" y="0"/>
          <a:ext cx="0" cy="0"/>
          <a:chOff x="0" y="0"/>
          <a:chExt cx="0" cy="0"/>
        </a:xfrm>
      </p:grpSpPr>
      <p:sp>
        <p:nvSpPr>
          <p:cNvPr id="135" name="Google Shape;135;p2"/>
          <p:cNvSpPr/>
          <p:nvPr/>
        </p:nvSpPr>
        <p:spPr>
          <a:xfrm>
            <a:off x="0" y="0"/>
            <a:ext cx="12192000" cy="6858000"/>
          </a:xfrm>
          <a:prstGeom prst="rect">
            <a:avLst/>
          </a:prstGeom>
          <a:solidFill>
            <a:srgbClr val="1482A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136" name="Google Shape;136;p2"/>
          <p:cNvSpPr/>
          <p:nvPr/>
        </p:nvSpPr>
        <p:spPr>
          <a:xfrm>
            <a:off x="0" y="0"/>
            <a:ext cx="7534655" cy="6858000"/>
          </a:xfrm>
          <a:prstGeom prst="rect">
            <a:avLst/>
          </a:prstGeom>
          <a:gradFill>
            <a:gsLst>
              <a:gs pos="0">
                <a:srgbClr val="F5F5F5"/>
              </a:gs>
              <a:gs pos="77000">
                <a:srgbClr val="DDDDDD"/>
              </a:gs>
              <a:gs pos="100000">
                <a:srgbClr val="D4D4D4"/>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7534655" y="0"/>
            <a:ext cx="4657345" cy="6858000"/>
          </a:xfrm>
          <a:prstGeom prst="rect">
            <a:avLst/>
          </a:prstGeom>
          <a:blipFill rotWithShape="1">
            <a:blip r:embed="rId3">
              <a:alphaModFix amt="6000"/>
            </a:blip>
            <a:tile tx="-44450" ty="38100" sx="85000" sy="85000" flip="none" algn="tl"/>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txBox="1">
            <a:spLocks noGrp="1"/>
          </p:cNvSpPr>
          <p:nvPr>
            <p:ph type="title"/>
          </p:nvPr>
        </p:nvSpPr>
        <p:spPr>
          <a:xfrm>
            <a:off x="8019287" y="1168400"/>
            <a:ext cx="3697043" cy="45212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000"/>
              <a:buFont typeface="Century Gothic"/>
              <a:buNone/>
            </a:pPr>
            <a:r>
              <a:rPr lang="en-US" sz="4000">
                <a:solidFill>
                  <a:srgbClr val="FFFFFF"/>
                </a:solidFill>
              </a:rPr>
              <a:t>Content</a:t>
            </a:r>
            <a:endParaRPr/>
          </a:p>
        </p:txBody>
      </p:sp>
      <p:sp>
        <p:nvSpPr>
          <p:cNvPr id="139" name="Google Shape;139;p2"/>
          <p:cNvSpPr txBox="1">
            <a:spLocks noGrp="1"/>
          </p:cNvSpPr>
          <p:nvPr>
            <p:ph type="body" idx="1"/>
          </p:nvPr>
        </p:nvSpPr>
        <p:spPr>
          <a:xfrm>
            <a:off x="643337" y="1168400"/>
            <a:ext cx="6326423" cy="45212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1800"/>
              <a:buNone/>
            </a:pPr>
            <a:r>
              <a:rPr lang="en-US" b="1" dirty="0"/>
              <a:t> Learning objectives</a:t>
            </a:r>
            <a:endParaRPr dirty="0"/>
          </a:p>
          <a:p>
            <a:pPr marL="0" lvl="0" indent="0" algn="l" rtl="0">
              <a:lnSpc>
                <a:spcPct val="100000"/>
              </a:lnSpc>
              <a:spcBef>
                <a:spcPts val="900"/>
              </a:spcBef>
              <a:spcAft>
                <a:spcPts val="0"/>
              </a:spcAft>
              <a:buClr>
                <a:srgbClr val="262626"/>
              </a:buClr>
              <a:buSzPts val="1800"/>
              <a:buNone/>
            </a:pPr>
            <a:r>
              <a:rPr lang="en-US" b="1" dirty="0"/>
              <a:t> Introduction</a:t>
            </a:r>
            <a:endParaRPr dirty="0"/>
          </a:p>
          <a:p>
            <a:pPr marL="182880" lvl="0" indent="-182880" algn="l" rtl="0">
              <a:lnSpc>
                <a:spcPct val="100000"/>
              </a:lnSpc>
              <a:spcBef>
                <a:spcPts val="900"/>
              </a:spcBef>
              <a:spcAft>
                <a:spcPts val="0"/>
              </a:spcAft>
              <a:buSzPts val="1800"/>
              <a:buNone/>
            </a:pPr>
            <a:r>
              <a:rPr lang="en-US" b="1" dirty="0"/>
              <a:t> Define public governance</a:t>
            </a:r>
            <a:endParaRPr dirty="0"/>
          </a:p>
          <a:p>
            <a:pPr marL="182880" lvl="0" indent="-182880" algn="l" rtl="0">
              <a:lnSpc>
                <a:spcPct val="100000"/>
              </a:lnSpc>
              <a:spcBef>
                <a:spcPts val="900"/>
              </a:spcBef>
              <a:spcAft>
                <a:spcPts val="0"/>
              </a:spcAft>
              <a:buSzPts val="1800"/>
              <a:buNone/>
            </a:pPr>
            <a:r>
              <a:rPr lang="en-US" b="1" dirty="0"/>
              <a:t> Discuss the shift from Government to Governance</a:t>
            </a:r>
            <a:endParaRPr dirty="0"/>
          </a:p>
          <a:p>
            <a:pPr marL="0" lvl="0" indent="0" algn="l" rtl="0">
              <a:lnSpc>
                <a:spcPct val="100000"/>
              </a:lnSpc>
              <a:spcBef>
                <a:spcPts val="900"/>
              </a:spcBef>
              <a:spcAft>
                <a:spcPts val="0"/>
              </a:spcAft>
              <a:buClr>
                <a:srgbClr val="262626"/>
              </a:buClr>
              <a:buSzPts val="1800"/>
              <a:buNone/>
            </a:pPr>
            <a:r>
              <a:rPr lang="en-US" b="1" dirty="0"/>
              <a:t> Conclusion </a:t>
            </a:r>
            <a:endParaRPr dirty="0"/>
          </a:p>
          <a:p>
            <a:pPr marL="0" lvl="0" indent="0" algn="l" rtl="0">
              <a:lnSpc>
                <a:spcPct val="100000"/>
              </a:lnSpc>
              <a:spcBef>
                <a:spcPts val="900"/>
              </a:spcBef>
              <a:spcAft>
                <a:spcPts val="0"/>
              </a:spcAft>
              <a:buClr>
                <a:srgbClr val="262626"/>
              </a:buClr>
              <a:buSzPts val="1800"/>
              <a:buNone/>
            </a:pPr>
            <a:r>
              <a:rPr lang="en-US" b="1" dirty="0"/>
              <a:t> Reference </a:t>
            </a:r>
            <a:endParaRPr dirty="0"/>
          </a:p>
        </p:txBody>
      </p:sp>
      <p:sp>
        <p:nvSpPr>
          <p:cNvPr id="140" name="Google Shape;140;p2"/>
          <p:cNvSpPr txBox="1"/>
          <p:nvPr/>
        </p:nvSpPr>
        <p:spPr>
          <a:xfrm>
            <a:off x="619125" y="5810250"/>
            <a:ext cx="2743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Century Gothic"/>
                <a:ea typeface="Century Gothic"/>
                <a:cs typeface="Century Gothic"/>
                <a:sym typeface="Century Gothic"/>
              </a:rPr>
              <a:t>2</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3"/>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800"/>
              <a:buFont typeface="Century Gothic"/>
              <a:buNone/>
            </a:pPr>
            <a:r>
              <a:rPr lang="en-US" b="1"/>
              <a:t>Learning Objectives</a:t>
            </a:r>
            <a:endParaRPr/>
          </a:p>
          <a:p>
            <a:pPr marL="0" lvl="0" indent="0" algn="l" rtl="0">
              <a:lnSpc>
                <a:spcPct val="90000"/>
              </a:lnSpc>
              <a:spcBef>
                <a:spcPts val="0"/>
              </a:spcBef>
              <a:spcAft>
                <a:spcPts val="0"/>
              </a:spcAft>
              <a:buClr>
                <a:srgbClr val="262626"/>
              </a:buClr>
              <a:buSzPts val="4800"/>
              <a:buFont typeface="Century Gothic"/>
              <a:buNone/>
            </a:pPr>
            <a:endParaRPr/>
          </a:p>
        </p:txBody>
      </p:sp>
      <p:sp>
        <p:nvSpPr>
          <p:cNvPr id="146" name="Google Shape;146;p3"/>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p>
            <a:pPr marL="182880" lvl="0" indent="-182880" algn="l" rtl="0">
              <a:lnSpc>
                <a:spcPct val="100000"/>
              </a:lnSpc>
              <a:spcBef>
                <a:spcPts val="0"/>
              </a:spcBef>
              <a:spcAft>
                <a:spcPts val="0"/>
              </a:spcAft>
              <a:buSzPts val="2400"/>
              <a:buChar char="◦"/>
            </a:pPr>
            <a:r>
              <a:rPr lang="en-US" sz="2400" b="1"/>
              <a:t> Define public governance.</a:t>
            </a:r>
            <a:endParaRPr sz="2400"/>
          </a:p>
          <a:p>
            <a:pPr marL="182880" lvl="0" indent="-182880" algn="l" rtl="0">
              <a:lnSpc>
                <a:spcPct val="100000"/>
              </a:lnSpc>
              <a:spcBef>
                <a:spcPts val="900"/>
              </a:spcBef>
              <a:spcAft>
                <a:spcPts val="0"/>
              </a:spcAft>
              <a:buClr>
                <a:srgbClr val="262626"/>
              </a:buClr>
              <a:buSzPts val="2400"/>
              <a:buChar char="◦"/>
            </a:pPr>
            <a:r>
              <a:rPr lang="en-US" sz="2400" b="1"/>
              <a:t> Discuss the shift from Government to Governance.</a:t>
            </a:r>
            <a:endParaRPr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0"/>
        <p:cNvGrpSpPr/>
        <p:nvPr/>
      </p:nvGrpSpPr>
      <p:grpSpPr>
        <a:xfrm>
          <a:off x="0" y="0"/>
          <a:ext cx="0" cy="0"/>
          <a:chOff x="0" y="0"/>
          <a:chExt cx="0" cy="0"/>
        </a:xfrm>
      </p:grpSpPr>
      <p:sp>
        <p:nvSpPr>
          <p:cNvPr id="151" name="Google Shape;151;p4"/>
          <p:cNvSpPr/>
          <p:nvPr/>
        </p:nvSpPr>
        <p:spPr>
          <a:xfrm>
            <a:off x="0" y="0"/>
            <a:ext cx="121920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152" name="Google Shape;152;p4"/>
          <p:cNvSpPr/>
          <p:nvPr/>
        </p:nvSpPr>
        <p:spPr>
          <a:xfrm>
            <a:off x="210312" y="226665"/>
            <a:ext cx="11722608" cy="6382512"/>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4"/>
          <p:cNvSpPr txBox="1">
            <a:spLocks noGrp="1"/>
          </p:cNvSpPr>
          <p:nvPr>
            <p:ph type="title"/>
          </p:nvPr>
        </p:nvSpPr>
        <p:spPr>
          <a:xfrm>
            <a:off x="1175512" y="870132"/>
            <a:ext cx="9792208" cy="152707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62626"/>
              </a:buClr>
              <a:buSzPts val="4800"/>
              <a:buFont typeface="Century Gothic"/>
              <a:buNone/>
            </a:pPr>
            <a:r>
              <a:rPr lang="en-US" b="1"/>
              <a:t>Introduction</a:t>
            </a:r>
            <a:endParaRPr/>
          </a:p>
          <a:p>
            <a:pPr marL="0" lvl="0" indent="0" algn="ctr" rtl="0">
              <a:lnSpc>
                <a:spcPct val="90000"/>
              </a:lnSpc>
              <a:spcBef>
                <a:spcPts val="0"/>
              </a:spcBef>
              <a:spcAft>
                <a:spcPts val="0"/>
              </a:spcAft>
              <a:buClr>
                <a:srgbClr val="262626"/>
              </a:buClr>
              <a:buSzPts val="4800"/>
              <a:buFont typeface="Century Gothic"/>
              <a:buNone/>
            </a:pPr>
            <a:endParaRPr/>
          </a:p>
        </p:txBody>
      </p:sp>
      <p:sp>
        <p:nvSpPr>
          <p:cNvPr id="154" name="Google Shape;154;p4"/>
          <p:cNvSpPr txBox="1">
            <a:spLocks noGrp="1"/>
          </p:cNvSpPr>
          <p:nvPr>
            <p:ph type="body" idx="1"/>
          </p:nvPr>
        </p:nvSpPr>
        <p:spPr>
          <a:xfrm>
            <a:off x="1175512" y="2557849"/>
            <a:ext cx="9792208" cy="3407862"/>
          </a:xfrm>
          <a:prstGeom prst="rect">
            <a:avLst/>
          </a:prstGeom>
          <a:noFill/>
          <a:ln>
            <a:noFill/>
          </a:ln>
        </p:spPr>
        <p:txBody>
          <a:bodyPr spcFirstLastPara="1" wrap="square" lIns="91425" tIns="45700" rIns="91425" bIns="45700" anchor="t" anchorCtr="0">
            <a:normAutofit/>
          </a:bodyPr>
          <a:lstStyle/>
          <a:p>
            <a:pPr marL="182880" lvl="0" indent="-182880" algn="ctr" rtl="0">
              <a:lnSpc>
                <a:spcPct val="100000"/>
              </a:lnSpc>
              <a:spcBef>
                <a:spcPts val="0"/>
              </a:spcBef>
              <a:spcAft>
                <a:spcPts val="0"/>
              </a:spcAft>
              <a:buClr>
                <a:srgbClr val="262626"/>
              </a:buClr>
              <a:buSzPts val="1800"/>
              <a:buChar char="◦"/>
            </a:pPr>
            <a:r>
              <a:rPr lang="en-US" i="1"/>
              <a:t>Governance encompasses the system by which an organization is controlled and operates, and the mechanisms by which it, and its people, are held to account. Ethics, risk management, compliance and administration are all elements of governance.</a:t>
            </a:r>
            <a:r>
              <a:rPr lang="en-US"/>
              <a:t/>
            </a:r>
            <a:br>
              <a:rPr lang="en-US"/>
            </a:br>
            <a:endParaRPr/>
          </a:p>
        </p:txBody>
      </p:sp>
      <p:sp>
        <p:nvSpPr>
          <p:cNvPr id="155" name="Google Shape;155;p4"/>
          <p:cNvSpPr txBox="1"/>
          <p:nvPr/>
        </p:nvSpPr>
        <p:spPr>
          <a:xfrm>
            <a:off x="619125" y="5810250"/>
            <a:ext cx="2743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Century Gothic"/>
                <a:ea typeface="Century Gothic"/>
                <a:cs typeface="Century Gothic"/>
                <a:sym typeface="Century Gothic"/>
              </a:rPr>
              <a:t>3</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9"/>
        <p:cNvGrpSpPr/>
        <p:nvPr/>
      </p:nvGrpSpPr>
      <p:grpSpPr>
        <a:xfrm>
          <a:off x="0" y="0"/>
          <a:ext cx="0" cy="0"/>
          <a:chOff x="0" y="0"/>
          <a:chExt cx="0" cy="0"/>
        </a:xfrm>
      </p:grpSpPr>
      <p:sp>
        <p:nvSpPr>
          <p:cNvPr id="160" name="Google Shape;160;p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161" name="Google Shape;161;p5"/>
          <p:cNvSpPr/>
          <p:nvPr/>
        </p:nvSpPr>
        <p:spPr>
          <a:xfrm>
            <a:off x="453190" y="572613"/>
            <a:ext cx="11281609" cy="2396079"/>
          </a:xfrm>
          <a:prstGeom prst="rect">
            <a:avLst/>
          </a:prstGeom>
          <a:solidFill>
            <a:schemeClr val="accent1"/>
          </a:solidFill>
          <a:ln>
            <a:noFill/>
          </a:ln>
          <a:effectLst>
            <a:outerShdw blurRad="50800" algn="ctr" rotWithShape="0">
              <a:srgbClr val="000000">
                <a:alpha val="65882"/>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5"/>
          <p:cNvSpPr/>
          <p:nvPr/>
        </p:nvSpPr>
        <p:spPr>
          <a:xfrm>
            <a:off x="616738" y="737380"/>
            <a:ext cx="10954512" cy="2066544"/>
          </a:xfrm>
          <a:prstGeom prst="rect">
            <a:avLst/>
          </a:prstGeom>
          <a:noFill/>
          <a:ln w="9525" cap="sq"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5"/>
          <p:cNvSpPr txBox="1">
            <a:spLocks noGrp="1"/>
          </p:cNvSpPr>
          <p:nvPr>
            <p:ph type="title"/>
          </p:nvPr>
        </p:nvSpPr>
        <p:spPr>
          <a:xfrm>
            <a:off x="1066800" y="1089090"/>
            <a:ext cx="10058400" cy="13716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800"/>
              <a:buFont typeface="Century Gothic"/>
              <a:buNone/>
            </a:pPr>
            <a:r>
              <a:rPr lang="en-US" b="1"/>
              <a:t>Define Public Governance</a:t>
            </a:r>
            <a:endParaRPr/>
          </a:p>
          <a:p>
            <a:pPr marL="0" lvl="0" indent="0" algn="ctr" rtl="0">
              <a:lnSpc>
                <a:spcPct val="90000"/>
              </a:lnSpc>
              <a:spcBef>
                <a:spcPts val="0"/>
              </a:spcBef>
              <a:spcAft>
                <a:spcPts val="0"/>
              </a:spcAft>
              <a:buClr>
                <a:srgbClr val="262626"/>
              </a:buClr>
              <a:buSzPts val="4800"/>
              <a:buFont typeface="Century Gothic"/>
              <a:buNone/>
            </a:pPr>
            <a:endParaRPr b="1">
              <a:solidFill>
                <a:srgbClr val="FFFFFF"/>
              </a:solidFill>
            </a:endParaRPr>
          </a:p>
        </p:txBody>
      </p:sp>
      <p:sp>
        <p:nvSpPr>
          <p:cNvPr id="164" name="Google Shape;164;p5"/>
          <p:cNvSpPr txBox="1">
            <a:spLocks noGrp="1"/>
          </p:cNvSpPr>
          <p:nvPr>
            <p:ph type="body" idx="1"/>
          </p:nvPr>
        </p:nvSpPr>
        <p:spPr>
          <a:xfrm>
            <a:off x="1066800" y="3263619"/>
            <a:ext cx="10058400" cy="2673765"/>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SzPts val="2000"/>
              <a:buNone/>
            </a:pPr>
            <a:r>
              <a:rPr lang="en-US" sz="2000"/>
              <a:t>The act or process of </a:t>
            </a:r>
            <a:r>
              <a:rPr lang="en-US" sz="2000" u="sng">
                <a:solidFill>
                  <a:schemeClr val="hlink"/>
                </a:solidFill>
                <a:hlinkClick r:id="rId3"/>
              </a:rPr>
              <a:t>governing</a:t>
            </a:r>
            <a:r>
              <a:rPr lang="en-US" sz="2000"/>
              <a:t> or overseeing the control and direction of something (such as a country or an organization.</a:t>
            </a:r>
            <a:endParaRPr/>
          </a:p>
        </p:txBody>
      </p:sp>
      <p:sp>
        <p:nvSpPr>
          <p:cNvPr id="165" name="Google Shape;165;p5"/>
          <p:cNvSpPr txBox="1"/>
          <p:nvPr/>
        </p:nvSpPr>
        <p:spPr>
          <a:xfrm>
            <a:off x="619125" y="5810250"/>
            <a:ext cx="2743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Century Gothic"/>
                <a:ea typeface="Century Gothic"/>
                <a:cs typeface="Century Gothic"/>
                <a:sym typeface="Century Gothic"/>
              </a:rPr>
              <a:t>4</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6"/>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262626"/>
              </a:buClr>
              <a:buSzPct val="100000"/>
              <a:buFont typeface="Century Gothic"/>
              <a:buNone/>
            </a:pPr>
            <a:r>
              <a:rPr lang="en-US" b="1"/>
              <a:t>Discuss The Shift From Government to Governance</a:t>
            </a:r>
            <a:endParaRPr/>
          </a:p>
          <a:p>
            <a:pPr marL="0" lvl="0" indent="0" algn="l" rtl="0">
              <a:lnSpc>
                <a:spcPct val="90000"/>
              </a:lnSpc>
              <a:spcBef>
                <a:spcPts val="0"/>
              </a:spcBef>
              <a:spcAft>
                <a:spcPts val="0"/>
              </a:spcAft>
              <a:buClr>
                <a:srgbClr val="262626"/>
              </a:buClr>
              <a:buSzPct val="100000"/>
              <a:buFont typeface="Century Gothic"/>
              <a:buNone/>
            </a:pPr>
            <a:endParaRPr/>
          </a:p>
        </p:txBody>
      </p:sp>
      <p:sp>
        <p:nvSpPr>
          <p:cNvPr id="171" name="Google Shape;171;p6"/>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SzPts val="1800"/>
              <a:buNone/>
            </a:pPr>
            <a:r>
              <a:rPr lang="en-US" i="1"/>
              <a:t> Going from government to governance</a:t>
            </a:r>
            <a:r>
              <a:rPr lang="en-US"/>
              <a:t> describes a shift in the processes of public decision-making and the governing of society and economy. In this context, </a:t>
            </a:r>
            <a:r>
              <a:rPr lang="en-US" i="1"/>
              <a:t>government</a:t>
            </a:r>
            <a:r>
              <a:rPr lang="en-US"/>
              <a:t> refers to the hierarchal regime characterizing traditional visions of the unitary state. </a:t>
            </a:r>
            <a:r>
              <a:rPr lang="en-US" i="1"/>
              <a:t>Governance</a:t>
            </a:r>
            <a:r>
              <a:rPr lang="en-US"/>
              <a:t>, meanwhile, points to multilayered points of policy-making involving a plurality of public and private actors.</a:t>
            </a:r>
            <a:endParaRPr/>
          </a:p>
        </p:txBody>
      </p:sp>
      <p:sp>
        <p:nvSpPr>
          <p:cNvPr id="172" name="Google Shape;172;p6"/>
          <p:cNvSpPr txBox="1"/>
          <p:nvPr/>
        </p:nvSpPr>
        <p:spPr>
          <a:xfrm>
            <a:off x="619125" y="5810250"/>
            <a:ext cx="2743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Century Gothic"/>
                <a:ea typeface="Century Gothic"/>
                <a:cs typeface="Century Gothic"/>
                <a:sym typeface="Century Gothic"/>
              </a:rPr>
              <a:t>5</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Shape 176"/>
        <p:cNvGrpSpPr/>
        <p:nvPr/>
      </p:nvGrpSpPr>
      <p:grpSpPr>
        <a:xfrm>
          <a:off x="0" y="0"/>
          <a:ext cx="0" cy="0"/>
          <a:chOff x="0" y="0"/>
          <a:chExt cx="0" cy="0"/>
        </a:xfrm>
      </p:grpSpPr>
      <p:sp>
        <p:nvSpPr>
          <p:cNvPr id="177" name="Google Shape;177;p7"/>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800"/>
              <a:buFont typeface="Century Gothic"/>
              <a:buNone/>
            </a:pPr>
            <a:r>
              <a:rPr lang="en-US"/>
              <a:t>Conclusion</a:t>
            </a:r>
            <a:endParaRPr/>
          </a:p>
        </p:txBody>
      </p:sp>
      <p:sp>
        <p:nvSpPr>
          <p:cNvPr id="178" name="Google Shape;178;p7"/>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p>
            <a:pPr marL="182880" lvl="0" indent="-182880" algn="ctr" rtl="0">
              <a:lnSpc>
                <a:spcPct val="100000"/>
              </a:lnSpc>
              <a:spcBef>
                <a:spcPts val="0"/>
              </a:spcBef>
              <a:spcAft>
                <a:spcPts val="0"/>
              </a:spcAft>
              <a:buSzPts val="1800"/>
              <a:buChar char="◦"/>
            </a:pPr>
            <a:r>
              <a:rPr lang="en-US" i="1"/>
              <a:t>Going from government to governance</a:t>
            </a:r>
            <a:r>
              <a:rPr lang="en-US"/>
              <a:t> describes a shift in the processes of public decision-making and the governing of society and economy.</a:t>
            </a:r>
            <a:endParaRPr/>
          </a:p>
          <a:p>
            <a:pPr marL="182880" lvl="0" indent="-182880" algn="ctr" rtl="0">
              <a:lnSpc>
                <a:spcPct val="100000"/>
              </a:lnSpc>
              <a:spcBef>
                <a:spcPts val="900"/>
              </a:spcBef>
              <a:spcAft>
                <a:spcPts val="0"/>
              </a:spcAft>
              <a:buClr>
                <a:srgbClr val="262626"/>
              </a:buClr>
              <a:buSzPts val="1800"/>
              <a:buChar char="◦"/>
            </a:pPr>
            <a:r>
              <a:rPr lang="en-US"/>
              <a:t>the act or process of </a:t>
            </a:r>
            <a:r>
              <a:rPr lang="en-US" u="sng">
                <a:solidFill>
                  <a:schemeClr val="hlink"/>
                </a:solidFill>
                <a:hlinkClick r:id="rId3"/>
              </a:rPr>
              <a:t>governing</a:t>
            </a:r>
            <a:r>
              <a:rPr lang="en-US"/>
              <a:t> or overseeing the control and direction of something (such as a country or an organization.</a:t>
            </a:r>
            <a:endParaRPr/>
          </a:p>
          <a:p>
            <a:pPr marL="182880" lvl="0" indent="-68579" algn="ctr" rtl="0">
              <a:lnSpc>
                <a:spcPct val="100000"/>
              </a:lnSpc>
              <a:spcBef>
                <a:spcPts val="900"/>
              </a:spcBef>
              <a:spcAft>
                <a:spcPts val="0"/>
              </a:spcAft>
              <a:buClr>
                <a:srgbClr val="262626"/>
              </a:buClr>
              <a:buSzPts val="1800"/>
              <a:buNone/>
            </a:pPr>
            <a:endParaRPr/>
          </a:p>
        </p:txBody>
      </p:sp>
      <p:sp>
        <p:nvSpPr>
          <p:cNvPr id="179" name="Google Shape;179;p7"/>
          <p:cNvSpPr txBox="1"/>
          <p:nvPr/>
        </p:nvSpPr>
        <p:spPr>
          <a:xfrm>
            <a:off x="619125" y="5810250"/>
            <a:ext cx="2743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Century Gothic"/>
                <a:ea typeface="Century Gothic"/>
                <a:cs typeface="Century Gothic"/>
                <a:sym typeface="Century Gothic"/>
              </a:rPr>
              <a:t>6</a:t>
            </a:r>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C0C0C"/>
        </a:solidFill>
        <a:effectLst/>
      </p:bgPr>
    </p:bg>
    <p:spTree>
      <p:nvGrpSpPr>
        <p:cNvPr id="1" name="Shape 183"/>
        <p:cNvGrpSpPr/>
        <p:nvPr/>
      </p:nvGrpSpPr>
      <p:grpSpPr>
        <a:xfrm>
          <a:off x="0" y="0"/>
          <a:ext cx="0" cy="0"/>
          <a:chOff x="0" y="0"/>
          <a:chExt cx="0" cy="0"/>
        </a:xfrm>
      </p:grpSpPr>
      <p:sp>
        <p:nvSpPr>
          <p:cNvPr id="184" name="Google Shape;184;p8"/>
          <p:cNvSpPr/>
          <p:nvPr/>
        </p:nvSpPr>
        <p:spPr>
          <a:xfrm>
            <a:off x="0" y="0"/>
            <a:ext cx="12192000" cy="6858000"/>
          </a:xfrm>
          <a:prstGeom prst="rect">
            <a:avLst/>
          </a:prstGeom>
          <a:solidFill>
            <a:srgbClr val="0C0C0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pic>
        <p:nvPicPr>
          <p:cNvPr id="185" name="Google Shape;185;p8" descr="Glasses on top of a book"/>
          <p:cNvPicPr preferRelativeResize="0"/>
          <p:nvPr/>
        </p:nvPicPr>
        <p:blipFill rotWithShape="1">
          <a:blip r:embed="rId3">
            <a:alphaModFix amt="35000"/>
          </a:blip>
          <a:srcRect t="9174" r="-2" b="5867"/>
          <a:stretch/>
        </p:blipFill>
        <p:spPr>
          <a:xfrm>
            <a:off x="20" y="10"/>
            <a:ext cx="12191980" cy="6857990"/>
          </a:xfrm>
          <a:prstGeom prst="rect">
            <a:avLst/>
          </a:prstGeom>
          <a:noFill/>
          <a:ln>
            <a:noFill/>
          </a:ln>
        </p:spPr>
      </p:pic>
      <p:sp>
        <p:nvSpPr>
          <p:cNvPr id="186" name="Google Shape;186;p8"/>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p>
            <a:pPr marL="285750" lvl="0" indent="-304800" algn="l" rtl="0">
              <a:lnSpc>
                <a:spcPct val="90000"/>
              </a:lnSpc>
              <a:spcBef>
                <a:spcPts val="0"/>
              </a:spcBef>
              <a:spcAft>
                <a:spcPts val="0"/>
              </a:spcAft>
              <a:buClr>
                <a:srgbClr val="FEFEFE"/>
              </a:buClr>
              <a:buSzPts val="4800"/>
              <a:buFont typeface="Arial"/>
              <a:buChar char="•"/>
            </a:pPr>
            <a:r>
              <a:rPr lang="en-US" b="1"/>
              <a:t>Reference </a:t>
            </a:r>
            <a:endParaRPr/>
          </a:p>
          <a:p>
            <a:pPr marL="0" lvl="0" indent="0" algn="l" rtl="0">
              <a:lnSpc>
                <a:spcPct val="90000"/>
              </a:lnSpc>
              <a:spcBef>
                <a:spcPts val="0"/>
              </a:spcBef>
              <a:spcAft>
                <a:spcPts val="0"/>
              </a:spcAft>
              <a:buClr>
                <a:srgbClr val="FEFEFE"/>
              </a:buClr>
              <a:buSzPts val="4800"/>
              <a:buFont typeface="Century Gothic"/>
              <a:buNone/>
            </a:pPr>
            <a:endParaRPr/>
          </a:p>
        </p:txBody>
      </p:sp>
      <p:sp>
        <p:nvSpPr>
          <p:cNvPr id="187" name="Google Shape;187;p8"/>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p>
            <a:pPr marL="182880" lvl="0" indent="-182880" algn="l" rtl="0">
              <a:lnSpc>
                <a:spcPct val="100000"/>
              </a:lnSpc>
              <a:spcBef>
                <a:spcPts val="0"/>
              </a:spcBef>
              <a:spcAft>
                <a:spcPts val="0"/>
              </a:spcAft>
              <a:buSzPts val="1800"/>
              <a:buNone/>
            </a:pPr>
            <a:r>
              <a:rPr lang="en-US" i="1"/>
              <a:t>History of organizations - home - springer</a:t>
            </a:r>
            <a:r>
              <a:rPr lang="en-US"/>
              <a:t>. (n.d.). Retrieved November 10, 2021.</a:t>
            </a:r>
            <a:endParaRPr/>
          </a:p>
          <a:p>
            <a:pPr marL="182880" lvl="0" indent="-182880" algn="l" rtl="0">
              <a:lnSpc>
                <a:spcPct val="100000"/>
              </a:lnSpc>
              <a:spcBef>
                <a:spcPts val="900"/>
              </a:spcBef>
              <a:spcAft>
                <a:spcPts val="0"/>
              </a:spcAft>
              <a:buSzPts val="1800"/>
              <a:buNone/>
            </a:pPr>
            <a:r>
              <a:rPr lang="en-US"/>
              <a:t>Merriam-Webster. (n.d.). </a:t>
            </a:r>
            <a:r>
              <a:rPr lang="en-US" i="1"/>
              <a:t>Governance</a:t>
            </a:r>
            <a:r>
              <a:rPr lang="en-US"/>
              <a:t>. Merriam-Webster. Retrieved November 10, 2021.</a:t>
            </a:r>
            <a:endParaRPr/>
          </a:p>
          <a:p>
            <a:pPr marL="182880" lvl="0" indent="-182880" algn="l" rtl="0">
              <a:lnSpc>
                <a:spcPct val="100000"/>
              </a:lnSpc>
              <a:spcBef>
                <a:spcPts val="900"/>
              </a:spcBef>
              <a:spcAft>
                <a:spcPts val="0"/>
              </a:spcAft>
              <a:buSzPts val="1800"/>
              <a:buNone/>
            </a:pPr>
            <a:endParaRPr/>
          </a:p>
          <a:p>
            <a:pPr marL="0" lvl="0" indent="0" algn="l" rtl="0">
              <a:lnSpc>
                <a:spcPct val="100000"/>
              </a:lnSpc>
              <a:spcBef>
                <a:spcPts val="900"/>
              </a:spcBef>
              <a:spcAft>
                <a:spcPts val="0"/>
              </a:spcAft>
              <a:buSzPts val="1800"/>
              <a:buNone/>
            </a:pPr>
            <a:endParaRPr/>
          </a:p>
        </p:txBody>
      </p:sp>
      <p:sp>
        <p:nvSpPr>
          <p:cNvPr id="188" name="Google Shape;188;p8"/>
          <p:cNvSpPr/>
          <p:nvPr/>
        </p:nvSpPr>
        <p:spPr>
          <a:xfrm>
            <a:off x="234696" y="237744"/>
            <a:ext cx="11722608" cy="6382512"/>
          </a:xfrm>
          <a:prstGeom prst="rect">
            <a:avLst/>
          </a:prstGeom>
          <a:noFill/>
          <a:ln w="9525" cap="sq"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8"/>
          <p:cNvSpPr txBox="1"/>
          <p:nvPr/>
        </p:nvSpPr>
        <p:spPr>
          <a:xfrm>
            <a:off x="619125" y="5810250"/>
            <a:ext cx="2743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lt1"/>
                </a:solidFill>
                <a:latin typeface="Century Gothic"/>
                <a:ea typeface="Century Gothic"/>
                <a:cs typeface="Century Gothic"/>
                <a:sym typeface="Century Gothic"/>
              </a:rPr>
              <a:t>7</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E1DBC9"/>
            </a:gs>
            <a:gs pos="77000">
              <a:srgbClr val="C8C1B0"/>
            </a:gs>
            <a:gs pos="100000">
              <a:srgbClr val="C0BAAA"/>
            </a:gs>
          </a:gsLst>
          <a:lin ang="5400000" scaled="0"/>
        </a:gradFill>
        <a:effectLst/>
      </p:bgPr>
    </p:bg>
    <p:spTree>
      <p:nvGrpSpPr>
        <p:cNvPr id="1" name="Shape 193"/>
        <p:cNvGrpSpPr/>
        <p:nvPr/>
      </p:nvGrpSpPr>
      <p:grpSpPr>
        <a:xfrm>
          <a:off x="0" y="0"/>
          <a:ext cx="0" cy="0"/>
          <a:chOff x="0" y="0"/>
          <a:chExt cx="0" cy="0"/>
        </a:xfrm>
      </p:grpSpPr>
      <p:sp>
        <p:nvSpPr>
          <p:cNvPr id="194" name="Google Shape;194;p9"/>
          <p:cNvSpPr/>
          <p:nvPr/>
        </p:nvSpPr>
        <p:spPr>
          <a:xfrm>
            <a:off x="0" y="0"/>
            <a:ext cx="12192000" cy="6858000"/>
          </a:xfrm>
          <a:prstGeom prst="rect">
            <a:avLst/>
          </a:prstGeom>
          <a:blipFill rotWithShape="1">
            <a:blip r:embed="rId3">
              <a:alphaModFix amt="45000"/>
            </a:blip>
            <a:tile tx="-44450" ty="38100" sx="85000" sy="85000" flip="none" algn="tl"/>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9"/>
          <p:cNvSpPr/>
          <p:nvPr/>
        </p:nvSpPr>
        <p:spPr>
          <a:xfrm>
            <a:off x="1307870" y="1267730"/>
            <a:ext cx="9576262" cy="4307950"/>
          </a:xfrm>
          <a:prstGeom prst="rect">
            <a:avLst/>
          </a:prstGeom>
          <a:solidFill>
            <a:schemeClr val="lt1"/>
          </a:solidFill>
          <a:ln>
            <a:noFill/>
          </a:ln>
          <a:effectLst>
            <a:outerShdw blurRad="50800" algn="ctr" rotWithShape="0">
              <a:srgbClr val="000000">
                <a:alpha val="65882"/>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9"/>
          <p:cNvSpPr/>
          <p:nvPr/>
        </p:nvSpPr>
        <p:spPr>
          <a:xfrm>
            <a:off x="1447801" y="1411615"/>
            <a:ext cx="9296400" cy="4034770"/>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9"/>
          <p:cNvSpPr/>
          <p:nvPr/>
        </p:nvSpPr>
        <p:spPr>
          <a:xfrm>
            <a:off x="5135880" y="1267730"/>
            <a:ext cx="1920240" cy="73152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8" name="Google Shape;198;p9"/>
          <p:cNvGrpSpPr/>
          <p:nvPr/>
        </p:nvGrpSpPr>
        <p:grpSpPr>
          <a:xfrm>
            <a:off x="4828372" y="1267730"/>
            <a:ext cx="1567331" cy="645295"/>
            <a:chOff x="5318306" y="1386268"/>
            <a:chExt cx="1567331" cy="645295"/>
          </a:xfrm>
        </p:grpSpPr>
        <p:cxnSp>
          <p:nvCxnSpPr>
            <p:cNvPr id="199" name="Google Shape;199;p9"/>
            <p:cNvCxnSpPr/>
            <p:nvPr/>
          </p:nvCxnSpPr>
          <p:spPr>
            <a:xfrm>
              <a:off x="5318306" y="1386268"/>
              <a:ext cx="0" cy="640080"/>
            </a:xfrm>
            <a:prstGeom prst="straightConnector1">
              <a:avLst/>
            </a:prstGeom>
            <a:solidFill>
              <a:srgbClr val="262626"/>
            </a:solidFill>
            <a:ln w="9525" cap="flat" cmpd="sng">
              <a:solidFill>
                <a:schemeClr val="dk1"/>
              </a:solidFill>
              <a:prstDash val="solid"/>
              <a:miter lim="800000"/>
              <a:headEnd type="none" w="sm" len="sm"/>
              <a:tailEnd type="none" w="sm" len="sm"/>
            </a:ln>
          </p:spPr>
        </p:cxnSp>
        <p:cxnSp>
          <p:nvCxnSpPr>
            <p:cNvPr id="200" name="Google Shape;200;p9"/>
            <p:cNvCxnSpPr/>
            <p:nvPr/>
          </p:nvCxnSpPr>
          <p:spPr>
            <a:xfrm>
              <a:off x="6885637" y="1386268"/>
              <a:ext cx="0" cy="640080"/>
            </a:xfrm>
            <a:prstGeom prst="straightConnector1">
              <a:avLst/>
            </a:prstGeom>
            <a:solidFill>
              <a:srgbClr val="262626"/>
            </a:solidFill>
            <a:ln w="9525" cap="flat" cmpd="sng">
              <a:solidFill>
                <a:schemeClr val="dk1"/>
              </a:solidFill>
              <a:prstDash val="solid"/>
              <a:miter lim="800000"/>
              <a:headEnd type="none" w="sm" len="sm"/>
              <a:tailEnd type="none" w="sm" len="sm"/>
            </a:ln>
          </p:spPr>
        </p:cxnSp>
        <p:cxnSp>
          <p:nvCxnSpPr>
            <p:cNvPr id="201" name="Google Shape;201;p9"/>
            <p:cNvCxnSpPr/>
            <p:nvPr/>
          </p:nvCxnSpPr>
          <p:spPr>
            <a:xfrm>
              <a:off x="5318306" y="2031563"/>
              <a:ext cx="1567331" cy="0"/>
            </a:xfrm>
            <a:prstGeom prst="straightConnector1">
              <a:avLst/>
            </a:prstGeom>
            <a:solidFill>
              <a:srgbClr val="262626"/>
            </a:solidFill>
            <a:ln w="9525" cap="flat" cmpd="sng">
              <a:solidFill>
                <a:schemeClr val="dk1"/>
              </a:solidFill>
              <a:prstDash val="solid"/>
              <a:miter lim="800000"/>
              <a:headEnd type="none" w="sm" len="sm"/>
              <a:tailEnd type="none" w="sm" len="sm"/>
            </a:ln>
          </p:spPr>
        </p:cxnSp>
      </p:grpSp>
      <p:pic>
        <p:nvPicPr>
          <p:cNvPr id="202" name="Google Shape;202;p9" descr="Magnifying glass on clear background"/>
          <p:cNvPicPr preferRelativeResize="0"/>
          <p:nvPr/>
        </p:nvPicPr>
        <p:blipFill rotWithShape="1">
          <a:blip r:embed="rId4">
            <a:alphaModFix amt="85000"/>
          </a:blip>
          <a:srcRect b="15730"/>
          <a:stretch/>
        </p:blipFill>
        <p:spPr>
          <a:xfrm>
            <a:off x="20" y="10"/>
            <a:ext cx="12191980" cy="6857990"/>
          </a:xfrm>
          <a:prstGeom prst="rect">
            <a:avLst/>
          </a:prstGeom>
          <a:noFill/>
          <a:ln>
            <a:noFill/>
          </a:ln>
        </p:spPr>
      </p:pic>
      <p:sp>
        <p:nvSpPr>
          <p:cNvPr id="203" name="Google Shape;203;p9"/>
          <p:cNvSpPr/>
          <p:nvPr/>
        </p:nvSpPr>
        <p:spPr>
          <a:xfrm>
            <a:off x="1307870" y="1267730"/>
            <a:ext cx="9576262" cy="4307950"/>
          </a:xfrm>
          <a:prstGeom prst="rect">
            <a:avLst/>
          </a:prstGeom>
          <a:solidFill>
            <a:schemeClr val="lt1">
              <a:alpha val="9372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9"/>
          <p:cNvSpPr/>
          <p:nvPr/>
        </p:nvSpPr>
        <p:spPr>
          <a:xfrm>
            <a:off x="1447801" y="1411615"/>
            <a:ext cx="9296400" cy="4034770"/>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9"/>
          <p:cNvSpPr txBox="1">
            <a:spLocks noGrp="1"/>
          </p:cNvSpPr>
          <p:nvPr>
            <p:ph type="title"/>
          </p:nvPr>
        </p:nvSpPr>
        <p:spPr>
          <a:xfrm>
            <a:off x="1561708" y="2091263"/>
            <a:ext cx="9068586" cy="2461504"/>
          </a:xfrm>
          <a:prstGeom prst="rect">
            <a:avLst/>
          </a:prstGeom>
          <a:noFill/>
          <a:ln>
            <a:noFill/>
          </a:ln>
        </p:spPr>
        <p:txBody>
          <a:bodyPr spcFirstLastPara="1" wrap="square" lIns="91425" tIns="45700" rIns="91425" bIns="45700" anchor="ctr" anchorCtr="0">
            <a:normAutofit/>
          </a:bodyPr>
          <a:lstStyle/>
          <a:p>
            <a:pPr marL="0" lvl="0" indent="0" algn="ctr" rtl="0">
              <a:lnSpc>
                <a:spcPct val="83000"/>
              </a:lnSpc>
              <a:spcBef>
                <a:spcPts val="0"/>
              </a:spcBef>
              <a:spcAft>
                <a:spcPts val="0"/>
              </a:spcAft>
              <a:buClr>
                <a:srgbClr val="262626"/>
              </a:buClr>
              <a:buSzPts val="7200"/>
              <a:buFont typeface="Century Gothic"/>
              <a:buNone/>
            </a:pPr>
            <a:r>
              <a:rPr lang="en-US" sz="7200" cap="none"/>
              <a:t>THANK YOU FOR YOUR ATTENTION</a:t>
            </a:r>
            <a:endParaRPr sz="7200" cap="none"/>
          </a:p>
        </p:txBody>
      </p:sp>
      <p:sp>
        <p:nvSpPr>
          <p:cNvPr id="206" name="Google Shape;206;p9"/>
          <p:cNvSpPr/>
          <p:nvPr/>
        </p:nvSpPr>
        <p:spPr>
          <a:xfrm>
            <a:off x="5135880" y="1267730"/>
            <a:ext cx="1920240" cy="73152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7" name="Google Shape;207;p9"/>
          <p:cNvCxnSpPr/>
          <p:nvPr/>
        </p:nvCxnSpPr>
        <p:spPr>
          <a:xfrm>
            <a:off x="5250180" y="1267730"/>
            <a:ext cx="0" cy="640080"/>
          </a:xfrm>
          <a:prstGeom prst="straightConnector1">
            <a:avLst/>
          </a:prstGeom>
          <a:solidFill>
            <a:srgbClr val="262626"/>
          </a:solidFill>
          <a:ln w="9525" cap="flat" cmpd="sng">
            <a:solidFill>
              <a:schemeClr val="dk1"/>
            </a:solidFill>
            <a:prstDash val="solid"/>
            <a:miter lim="800000"/>
            <a:headEnd type="none" w="sm" len="sm"/>
            <a:tailEnd type="none" w="sm" len="sm"/>
          </a:ln>
        </p:spPr>
      </p:cxnSp>
      <p:cxnSp>
        <p:nvCxnSpPr>
          <p:cNvPr id="208" name="Google Shape;208;p9"/>
          <p:cNvCxnSpPr/>
          <p:nvPr/>
        </p:nvCxnSpPr>
        <p:spPr>
          <a:xfrm>
            <a:off x="6941820" y="1267730"/>
            <a:ext cx="0" cy="640080"/>
          </a:xfrm>
          <a:prstGeom prst="straightConnector1">
            <a:avLst/>
          </a:prstGeom>
          <a:solidFill>
            <a:srgbClr val="262626"/>
          </a:solidFill>
          <a:ln w="9525" cap="flat" cmpd="sng">
            <a:solidFill>
              <a:schemeClr val="dk1"/>
            </a:solidFill>
            <a:prstDash val="solid"/>
            <a:miter lim="800000"/>
            <a:headEnd type="none" w="sm" len="sm"/>
            <a:tailEnd type="none" w="sm" len="sm"/>
          </a:ln>
        </p:spPr>
      </p:cxnSp>
      <p:cxnSp>
        <p:nvCxnSpPr>
          <p:cNvPr id="209" name="Google Shape;209;p9"/>
          <p:cNvCxnSpPr/>
          <p:nvPr/>
        </p:nvCxnSpPr>
        <p:spPr>
          <a:xfrm>
            <a:off x="5250180" y="1913025"/>
            <a:ext cx="1691640" cy="0"/>
          </a:xfrm>
          <a:prstGeom prst="straightConnector1">
            <a:avLst/>
          </a:prstGeom>
          <a:solidFill>
            <a:srgbClr val="262626"/>
          </a:solidFill>
          <a:ln w="9525" cap="flat" cmpd="sng">
            <a:solidFill>
              <a:schemeClr val="dk1"/>
            </a:solidFill>
            <a:prstDash val="solid"/>
            <a:miter lim="800000"/>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205"/>
                                        </p:tgtEl>
                                        <p:attrNameLst>
                                          <p:attrName>style.visibility</p:attrName>
                                        </p:attrNameLst>
                                      </p:cBhvr>
                                      <p:to>
                                        <p:strVal val="visible"/>
                                      </p:to>
                                    </p:set>
                                    <p:animEffect transition="in" filter="fade">
                                      <p:cBhvr>
                                        <p:cTn id="7" dur="4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avon">
  <a:themeElements>
    <a:clrScheme name="Savon">
      <a:dk1>
        <a:srgbClr val="000000"/>
      </a:dk1>
      <a:lt1>
        <a:srgbClr val="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avon">
  <a:themeElements>
    <a:clrScheme name="Savon">
      <a:dk1>
        <a:srgbClr val="000000"/>
      </a:dk1>
      <a:lt1>
        <a:srgbClr val="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130</Words>
  <Application>Microsoft Office PowerPoint</Application>
  <PresentationFormat>Widescreen</PresentationFormat>
  <Paragraphs>34</Paragraphs>
  <Slides>9</Slides>
  <Notes>9</Notes>
  <HiddenSlides>1</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Arial</vt:lpstr>
      <vt:lpstr>Century Gothic</vt:lpstr>
      <vt:lpstr>Garamond</vt:lpstr>
      <vt:lpstr>Savon</vt:lpstr>
      <vt:lpstr>Savon</vt:lpstr>
      <vt:lpstr>Libyan International Medical University Faculty of Business Administration</vt:lpstr>
      <vt:lpstr>Content</vt:lpstr>
      <vt:lpstr>Learning Objectives </vt:lpstr>
      <vt:lpstr>Introduction </vt:lpstr>
      <vt:lpstr>Define Public Governance </vt:lpstr>
      <vt:lpstr>Discuss The Shift From Government to Governance </vt:lpstr>
      <vt:lpstr>Conclusion</vt:lpstr>
      <vt:lpstr>Reference  </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cp:lastModifiedBy>Maher Fattouh</cp:lastModifiedBy>
  <cp:revision>4</cp:revision>
  <dcterms:created xsi:type="dcterms:W3CDTF">2021-11-02T16:23:58Z</dcterms:created>
  <dcterms:modified xsi:type="dcterms:W3CDTF">2021-12-27T07:32:10Z</dcterms:modified>
</cp:coreProperties>
</file>