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0" r:id="rId6"/>
    <p:sldId id="262" r:id="rId7"/>
    <p:sldId id="265" r:id="rId8"/>
    <p:sldId id="266" r:id="rId9"/>
    <p:sldId id="263" r:id="rId10"/>
    <p:sldId id="259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00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7FB3B05-C86C-41B6-9CD7-483819EEF119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D7802A3-3638-4C95-AE55-5139BDD09E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B3B05-C86C-41B6-9CD7-483819EEF119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02A3-3638-4C95-AE55-5139BDD09E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B3B05-C86C-41B6-9CD7-483819EEF119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02A3-3638-4C95-AE55-5139BDD09E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B3B05-C86C-41B6-9CD7-483819EEF119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02A3-3638-4C95-AE55-5139BDD09E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B3B05-C86C-41B6-9CD7-483819EEF119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02A3-3638-4C95-AE55-5139BDD09E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B3B05-C86C-41B6-9CD7-483819EEF119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02A3-3638-4C95-AE55-5139BDD09E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FB3B05-C86C-41B6-9CD7-483819EEF119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D7802A3-3638-4C95-AE55-5139BDD09EF8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7FB3B05-C86C-41B6-9CD7-483819EEF119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D7802A3-3638-4C95-AE55-5139BDD09E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B3B05-C86C-41B6-9CD7-483819EEF119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02A3-3638-4C95-AE55-5139BDD09E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B3B05-C86C-41B6-9CD7-483819EEF119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02A3-3638-4C95-AE55-5139BDD09E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B3B05-C86C-41B6-9CD7-483819EEF119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02A3-3638-4C95-AE55-5139BDD09E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7FB3B05-C86C-41B6-9CD7-483819EEF119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D7802A3-3638-4C95-AE55-5139BDD09EF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387153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The Total </a:t>
            </a:r>
            <a:r>
              <a:rPr lang="en-US" sz="4800" dirty="0"/>
              <a:t>Revenue Test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5013176"/>
            <a:ext cx="4953000" cy="1752600"/>
          </a:xfrm>
        </p:spPr>
        <p:txBody>
          <a:bodyPr/>
          <a:lstStyle/>
          <a:p>
            <a:r>
              <a:rPr lang="en-US" dirty="0"/>
              <a:t>Abdullah-4354@limu.edu.ly</a:t>
            </a:r>
          </a:p>
          <a:p>
            <a:r>
              <a:rPr lang="en-US" dirty="0" err="1"/>
              <a:t>Abdalla</a:t>
            </a:r>
            <a:r>
              <a:rPr lang="en-US" dirty="0"/>
              <a:t> Hammuda</a:t>
            </a:r>
          </a:p>
          <a:p>
            <a:r>
              <a:rPr lang="en-US" dirty="0"/>
              <a:t>ID: 4354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6061" r="957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006475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515108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Libyan International Medical University Faculty of Business Administration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11235"/>
            <a:ext cx="10858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28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pPr algn="l"/>
            <a:r>
              <a:rPr lang="en-GB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2400" dirty="0" smtClean="0"/>
              <a:t>Investopedia, 6 Nov 2023</a:t>
            </a:r>
          </a:p>
          <a:p>
            <a:endParaRPr lang="en-GB" sz="2400" dirty="0"/>
          </a:p>
          <a:p>
            <a:r>
              <a:rPr lang="en-US" sz="2400" dirty="0"/>
              <a:t>Definition &amp; Formula to Calculate Elasticity. paddle. </a:t>
            </a:r>
            <a:r>
              <a:rPr lang="en-US" sz="2400" dirty="0" smtClean="0"/>
              <a:t>6 Nov 2023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884368" y="602128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84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"/>
          <a:stretch/>
        </p:blipFill>
        <p:spPr bwMode="auto">
          <a:xfrm>
            <a:off x="0" y="0"/>
            <a:ext cx="9144000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417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066800"/>
          </a:xfrm>
        </p:spPr>
        <p:txBody>
          <a:bodyPr/>
          <a:lstStyle/>
          <a:p>
            <a:pPr algn="l"/>
            <a:r>
              <a:rPr lang="en-GB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What it does</a:t>
            </a:r>
          </a:p>
          <a:p>
            <a:r>
              <a:rPr lang="en-GB" dirty="0" smtClean="0"/>
              <a:t>How it works</a:t>
            </a:r>
          </a:p>
          <a:p>
            <a:r>
              <a:rPr lang="en-GB" dirty="0" smtClean="0"/>
              <a:t>Using it to price your products</a:t>
            </a:r>
          </a:p>
          <a:p>
            <a:r>
              <a:rPr lang="en-GB" dirty="0" smtClean="0"/>
              <a:t>Conclusion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956376" y="594928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933056"/>
            <a:ext cx="4500499" cy="2706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795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587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84368" y="6029703"/>
            <a:ext cx="87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2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/>
          <a:lstStyle/>
          <a:p>
            <a:pPr algn="l"/>
            <a:r>
              <a:rPr lang="en-GB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algn="just"/>
            <a:r>
              <a:rPr lang="en-GB" sz="2800" dirty="0" smtClean="0"/>
              <a:t>What is a total revenue test? It's a test that determines whether product's or service's demand is elastic or inelastic. Price elasticity refers to the extent to which the price of a product or service affects consumer demand for it.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884368" y="609329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81128"/>
            <a:ext cx="4824536" cy="2152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116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pPr algn="l"/>
            <a:r>
              <a:rPr lang="en-GB" dirty="0" smtClean="0"/>
              <a:t>What it Does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algn="just"/>
            <a:r>
              <a:rPr lang="en-GB" sz="2800" dirty="0" smtClean="0"/>
              <a:t>Total revenue test can increase or decrease the price of your product or services. When demand is high prices go up when demand is low prices go down.   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812360" y="594928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4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01008"/>
            <a:ext cx="5558292" cy="3210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304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pPr algn="l"/>
            <a:r>
              <a:rPr lang="en-GB" dirty="0" smtClean="0"/>
              <a:t>How it Works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algn="just"/>
            <a:r>
              <a:rPr lang="en-GB" sz="2800" dirty="0" smtClean="0"/>
              <a:t>The test approximates a product's price elasticity of demand by measuring the change in the total revenue against a change in the price.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100392" y="602128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5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18"/>
          <a:stretch/>
        </p:blipFill>
        <p:spPr bwMode="auto">
          <a:xfrm>
            <a:off x="828653" y="3501008"/>
            <a:ext cx="5040560" cy="3105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612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779" y="620688"/>
            <a:ext cx="8229600" cy="1069848"/>
          </a:xfrm>
        </p:spPr>
        <p:txBody>
          <a:bodyPr/>
          <a:lstStyle/>
          <a:p>
            <a:pPr algn="l"/>
            <a:r>
              <a:rPr lang="en-GB" dirty="0" smtClean="0"/>
              <a:t>Example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53" y="1904999"/>
            <a:ext cx="7037176" cy="457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12360" y="611551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6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68144" y="2348880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P1=$3</a:t>
            </a:r>
          </a:p>
          <a:p>
            <a:r>
              <a:rPr lang="en-GB" dirty="0" smtClean="0"/>
              <a:t>P2=$2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49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345" y="644236"/>
            <a:ext cx="8229600" cy="1066800"/>
          </a:xfrm>
        </p:spPr>
        <p:txBody>
          <a:bodyPr/>
          <a:lstStyle/>
          <a:p>
            <a:pPr algn="l"/>
            <a:r>
              <a:rPr lang="en-GB" dirty="0" smtClean="0"/>
              <a:t>Using it to Price Your Products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There are two steps: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 smtClean="0"/>
              <a:t>Hypothesize</a:t>
            </a:r>
          </a:p>
          <a:p>
            <a:endParaRPr lang="en-GB" dirty="0"/>
          </a:p>
          <a:p>
            <a:r>
              <a:rPr lang="en-US" dirty="0"/>
              <a:t>Execute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12360" y="609329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33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pPr algn="l"/>
            <a:r>
              <a:rPr lang="en-GB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algn="just"/>
            <a:r>
              <a:rPr lang="en-GB" dirty="0" smtClean="0"/>
              <a:t>Total revenue test can be used as a </a:t>
            </a:r>
            <a:r>
              <a:rPr lang="en-GB" dirty="0"/>
              <a:t>pricing </a:t>
            </a:r>
            <a:r>
              <a:rPr lang="en-GB" dirty="0" smtClean="0"/>
              <a:t>strategies and it can be very helpful for the business if they ever need to sell products fast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943297" y="6056499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64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309</TotalTime>
  <Words>213</Words>
  <Application>Microsoft Office PowerPoint</Application>
  <PresentationFormat>On-screen Show (4:3)</PresentationFormat>
  <Paragraphs>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Georgia</vt:lpstr>
      <vt:lpstr>Trebuchet MS</vt:lpstr>
      <vt:lpstr>Wingdings 2</vt:lpstr>
      <vt:lpstr>Urban</vt:lpstr>
      <vt:lpstr>The Total Revenue Test</vt:lpstr>
      <vt:lpstr>Content</vt:lpstr>
      <vt:lpstr>PowerPoint Presentation</vt:lpstr>
      <vt:lpstr>Introduction</vt:lpstr>
      <vt:lpstr>What it Does</vt:lpstr>
      <vt:lpstr>How it Works</vt:lpstr>
      <vt:lpstr>Example</vt:lpstr>
      <vt:lpstr>Using it to Price Your Products  </vt:lpstr>
      <vt:lpstr>Conclusion</vt:lpstr>
      <vt:lpstr>Reference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Total revenue test</dc:title>
  <dc:creator>Mohamed Hammuda</dc:creator>
  <cp:lastModifiedBy>Maher Fattouh</cp:lastModifiedBy>
  <cp:revision>18</cp:revision>
  <dcterms:created xsi:type="dcterms:W3CDTF">2023-11-06T17:00:38Z</dcterms:created>
  <dcterms:modified xsi:type="dcterms:W3CDTF">2023-12-20T08:28:50Z</dcterms:modified>
</cp:coreProperties>
</file>